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F4D906AB-B47E-5454-AD6B-66914A8E01C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38463" y="0"/>
            <a:ext cx="6315075" cy="6858000"/>
            <a:chOff x="1851" y="0"/>
            <a:chExt cx="3978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F28650EB-725E-AB80-5D21-8A2CBE683CF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1" y="0"/>
              <a:ext cx="397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CA5AF901-9087-711F-AA6A-A2547FBBB2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2" y="1"/>
              <a:ext cx="3963" cy="3988"/>
              <a:chOff x="1852" y="1"/>
              <a:chExt cx="3963" cy="3988"/>
            </a:xfrm>
          </p:grpSpPr>
          <p:sp>
            <p:nvSpPr>
              <p:cNvPr id="386" name="Freeform 5">
                <a:extLst>
                  <a:ext uri="{FF2B5EF4-FFF2-40B4-BE49-F238E27FC236}">
                    <a16:creationId xmlns:a16="http://schemas.microsoft.com/office/drawing/2014/main" id="{0B7831B6-6D3B-BAB7-2049-D422374E5F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" y="3461"/>
                <a:ext cx="2131" cy="528"/>
              </a:xfrm>
              <a:custGeom>
                <a:avLst/>
                <a:gdLst>
                  <a:gd name="T0" fmla="*/ 127 w 6394"/>
                  <a:gd name="T1" fmla="*/ 0 h 1583"/>
                  <a:gd name="T2" fmla="*/ 96 w 6394"/>
                  <a:gd name="T3" fmla="*/ 1 h 1583"/>
                  <a:gd name="T4" fmla="*/ 83 w 6394"/>
                  <a:gd name="T5" fmla="*/ 3 h 1583"/>
                  <a:gd name="T6" fmla="*/ 71 w 6394"/>
                  <a:gd name="T7" fmla="*/ 8 h 1583"/>
                  <a:gd name="T8" fmla="*/ 49 w 6394"/>
                  <a:gd name="T9" fmla="*/ 17 h 1583"/>
                  <a:gd name="T10" fmla="*/ 40 w 6394"/>
                  <a:gd name="T11" fmla="*/ 23 h 1583"/>
                  <a:gd name="T12" fmla="*/ 32 w 6394"/>
                  <a:gd name="T13" fmla="*/ 32 h 1583"/>
                  <a:gd name="T14" fmla="*/ 24 w 6394"/>
                  <a:gd name="T15" fmla="*/ 39 h 1583"/>
                  <a:gd name="T16" fmla="*/ 17 w 6394"/>
                  <a:gd name="T17" fmla="*/ 49 h 1583"/>
                  <a:gd name="T18" fmla="*/ 8 w 6394"/>
                  <a:gd name="T19" fmla="*/ 71 h 1583"/>
                  <a:gd name="T20" fmla="*/ 4 w 6394"/>
                  <a:gd name="T21" fmla="*/ 83 h 1583"/>
                  <a:gd name="T22" fmla="*/ 2 w 6394"/>
                  <a:gd name="T23" fmla="*/ 96 h 1583"/>
                  <a:gd name="T24" fmla="*/ 0 w 6394"/>
                  <a:gd name="T25" fmla="*/ 127 h 1583"/>
                  <a:gd name="T26" fmla="*/ 0 w 6394"/>
                  <a:gd name="T27" fmla="*/ 1456 h 1583"/>
                  <a:gd name="T28" fmla="*/ 2 w 6394"/>
                  <a:gd name="T29" fmla="*/ 1486 h 1583"/>
                  <a:gd name="T30" fmla="*/ 4 w 6394"/>
                  <a:gd name="T31" fmla="*/ 1499 h 1583"/>
                  <a:gd name="T32" fmla="*/ 8 w 6394"/>
                  <a:gd name="T33" fmla="*/ 1511 h 1583"/>
                  <a:gd name="T34" fmla="*/ 17 w 6394"/>
                  <a:gd name="T35" fmla="*/ 1532 h 1583"/>
                  <a:gd name="T36" fmla="*/ 24 w 6394"/>
                  <a:gd name="T37" fmla="*/ 1542 h 1583"/>
                  <a:gd name="T38" fmla="*/ 32 w 6394"/>
                  <a:gd name="T39" fmla="*/ 1551 h 1583"/>
                  <a:gd name="T40" fmla="*/ 40 w 6394"/>
                  <a:gd name="T41" fmla="*/ 1558 h 1583"/>
                  <a:gd name="T42" fmla="*/ 49 w 6394"/>
                  <a:gd name="T43" fmla="*/ 1564 h 1583"/>
                  <a:gd name="T44" fmla="*/ 71 w 6394"/>
                  <a:gd name="T45" fmla="*/ 1575 h 1583"/>
                  <a:gd name="T46" fmla="*/ 83 w 6394"/>
                  <a:gd name="T47" fmla="*/ 1578 h 1583"/>
                  <a:gd name="T48" fmla="*/ 96 w 6394"/>
                  <a:gd name="T49" fmla="*/ 1581 h 1583"/>
                  <a:gd name="T50" fmla="*/ 127 w 6394"/>
                  <a:gd name="T51" fmla="*/ 1583 h 1583"/>
                  <a:gd name="T52" fmla="*/ 6267 w 6394"/>
                  <a:gd name="T53" fmla="*/ 1583 h 1583"/>
                  <a:gd name="T54" fmla="*/ 6282 w 6394"/>
                  <a:gd name="T55" fmla="*/ 1582 h 1583"/>
                  <a:gd name="T56" fmla="*/ 6297 w 6394"/>
                  <a:gd name="T57" fmla="*/ 1581 h 1583"/>
                  <a:gd name="T58" fmla="*/ 6309 w 6394"/>
                  <a:gd name="T59" fmla="*/ 1578 h 1583"/>
                  <a:gd name="T60" fmla="*/ 6322 w 6394"/>
                  <a:gd name="T61" fmla="*/ 1575 h 1583"/>
                  <a:gd name="T62" fmla="*/ 6333 w 6394"/>
                  <a:gd name="T63" fmla="*/ 1569 h 1583"/>
                  <a:gd name="T64" fmla="*/ 6343 w 6394"/>
                  <a:gd name="T65" fmla="*/ 1564 h 1583"/>
                  <a:gd name="T66" fmla="*/ 6353 w 6394"/>
                  <a:gd name="T67" fmla="*/ 1558 h 1583"/>
                  <a:gd name="T68" fmla="*/ 6362 w 6394"/>
                  <a:gd name="T69" fmla="*/ 1551 h 1583"/>
                  <a:gd name="T70" fmla="*/ 6368 w 6394"/>
                  <a:gd name="T71" fmla="*/ 1542 h 1583"/>
                  <a:gd name="T72" fmla="*/ 6375 w 6394"/>
                  <a:gd name="T73" fmla="*/ 1532 h 1583"/>
                  <a:gd name="T74" fmla="*/ 6380 w 6394"/>
                  <a:gd name="T75" fmla="*/ 1522 h 1583"/>
                  <a:gd name="T76" fmla="*/ 6385 w 6394"/>
                  <a:gd name="T77" fmla="*/ 1511 h 1583"/>
                  <a:gd name="T78" fmla="*/ 6388 w 6394"/>
                  <a:gd name="T79" fmla="*/ 1499 h 1583"/>
                  <a:gd name="T80" fmla="*/ 6392 w 6394"/>
                  <a:gd name="T81" fmla="*/ 1486 h 1583"/>
                  <a:gd name="T82" fmla="*/ 6393 w 6394"/>
                  <a:gd name="T83" fmla="*/ 1471 h 1583"/>
                  <a:gd name="T84" fmla="*/ 6394 w 6394"/>
                  <a:gd name="T85" fmla="*/ 1456 h 1583"/>
                  <a:gd name="T86" fmla="*/ 6394 w 6394"/>
                  <a:gd name="T87" fmla="*/ 127 h 1583"/>
                  <a:gd name="T88" fmla="*/ 6392 w 6394"/>
                  <a:gd name="T89" fmla="*/ 96 h 1583"/>
                  <a:gd name="T90" fmla="*/ 6388 w 6394"/>
                  <a:gd name="T91" fmla="*/ 83 h 1583"/>
                  <a:gd name="T92" fmla="*/ 6385 w 6394"/>
                  <a:gd name="T93" fmla="*/ 71 h 1583"/>
                  <a:gd name="T94" fmla="*/ 6375 w 6394"/>
                  <a:gd name="T95" fmla="*/ 49 h 1583"/>
                  <a:gd name="T96" fmla="*/ 6368 w 6394"/>
                  <a:gd name="T97" fmla="*/ 39 h 1583"/>
                  <a:gd name="T98" fmla="*/ 6362 w 6394"/>
                  <a:gd name="T99" fmla="*/ 32 h 1583"/>
                  <a:gd name="T100" fmla="*/ 6353 w 6394"/>
                  <a:gd name="T101" fmla="*/ 23 h 1583"/>
                  <a:gd name="T102" fmla="*/ 6343 w 6394"/>
                  <a:gd name="T103" fmla="*/ 17 h 1583"/>
                  <a:gd name="T104" fmla="*/ 6322 w 6394"/>
                  <a:gd name="T105" fmla="*/ 8 h 1583"/>
                  <a:gd name="T106" fmla="*/ 6309 w 6394"/>
                  <a:gd name="T107" fmla="*/ 3 h 1583"/>
                  <a:gd name="T108" fmla="*/ 6297 w 6394"/>
                  <a:gd name="T109" fmla="*/ 1 h 1583"/>
                  <a:gd name="T110" fmla="*/ 6267 w 6394"/>
                  <a:gd name="T111" fmla="*/ 0 h 1583"/>
                  <a:gd name="T112" fmla="*/ 127 w 6394"/>
                  <a:gd name="T113" fmla="*/ 0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4" h="1583">
                    <a:moveTo>
                      <a:pt x="127" y="0"/>
                    </a:moveTo>
                    <a:lnTo>
                      <a:pt x="96" y="1"/>
                    </a:lnTo>
                    <a:lnTo>
                      <a:pt x="83" y="3"/>
                    </a:lnTo>
                    <a:lnTo>
                      <a:pt x="71" y="8"/>
                    </a:lnTo>
                    <a:lnTo>
                      <a:pt x="49" y="17"/>
                    </a:lnTo>
                    <a:lnTo>
                      <a:pt x="40" y="23"/>
                    </a:lnTo>
                    <a:lnTo>
                      <a:pt x="32" y="32"/>
                    </a:lnTo>
                    <a:lnTo>
                      <a:pt x="24" y="39"/>
                    </a:lnTo>
                    <a:lnTo>
                      <a:pt x="17" y="49"/>
                    </a:lnTo>
                    <a:lnTo>
                      <a:pt x="8" y="71"/>
                    </a:lnTo>
                    <a:lnTo>
                      <a:pt x="4" y="83"/>
                    </a:lnTo>
                    <a:lnTo>
                      <a:pt x="2" y="96"/>
                    </a:lnTo>
                    <a:lnTo>
                      <a:pt x="0" y="127"/>
                    </a:lnTo>
                    <a:lnTo>
                      <a:pt x="0" y="1456"/>
                    </a:lnTo>
                    <a:lnTo>
                      <a:pt x="2" y="1486"/>
                    </a:lnTo>
                    <a:lnTo>
                      <a:pt x="4" y="1499"/>
                    </a:lnTo>
                    <a:lnTo>
                      <a:pt x="8" y="1511"/>
                    </a:lnTo>
                    <a:lnTo>
                      <a:pt x="17" y="1532"/>
                    </a:lnTo>
                    <a:lnTo>
                      <a:pt x="24" y="1542"/>
                    </a:lnTo>
                    <a:lnTo>
                      <a:pt x="32" y="1551"/>
                    </a:lnTo>
                    <a:lnTo>
                      <a:pt x="40" y="1558"/>
                    </a:lnTo>
                    <a:lnTo>
                      <a:pt x="49" y="1564"/>
                    </a:lnTo>
                    <a:lnTo>
                      <a:pt x="71" y="1575"/>
                    </a:lnTo>
                    <a:lnTo>
                      <a:pt x="83" y="1578"/>
                    </a:lnTo>
                    <a:lnTo>
                      <a:pt x="96" y="1581"/>
                    </a:lnTo>
                    <a:lnTo>
                      <a:pt x="127" y="1583"/>
                    </a:lnTo>
                    <a:lnTo>
                      <a:pt x="6267" y="1583"/>
                    </a:lnTo>
                    <a:lnTo>
                      <a:pt x="6282" y="1582"/>
                    </a:lnTo>
                    <a:lnTo>
                      <a:pt x="6297" y="1581"/>
                    </a:lnTo>
                    <a:lnTo>
                      <a:pt x="6309" y="1578"/>
                    </a:lnTo>
                    <a:lnTo>
                      <a:pt x="6322" y="1575"/>
                    </a:lnTo>
                    <a:lnTo>
                      <a:pt x="6333" y="1569"/>
                    </a:lnTo>
                    <a:lnTo>
                      <a:pt x="6343" y="1564"/>
                    </a:lnTo>
                    <a:lnTo>
                      <a:pt x="6353" y="1558"/>
                    </a:lnTo>
                    <a:lnTo>
                      <a:pt x="6362" y="1551"/>
                    </a:lnTo>
                    <a:lnTo>
                      <a:pt x="6368" y="1542"/>
                    </a:lnTo>
                    <a:lnTo>
                      <a:pt x="6375" y="1532"/>
                    </a:lnTo>
                    <a:lnTo>
                      <a:pt x="6380" y="1522"/>
                    </a:lnTo>
                    <a:lnTo>
                      <a:pt x="6385" y="1511"/>
                    </a:lnTo>
                    <a:lnTo>
                      <a:pt x="6388" y="1499"/>
                    </a:lnTo>
                    <a:lnTo>
                      <a:pt x="6392" y="1486"/>
                    </a:lnTo>
                    <a:lnTo>
                      <a:pt x="6393" y="1471"/>
                    </a:lnTo>
                    <a:lnTo>
                      <a:pt x="6394" y="1456"/>
                    </a:lnTo>
                    <a:lnTo>
                      <a:pt x="6394" y="127"/>
                    </a:lnTo>
                    <a:lnTo>
                      <a:pt x="6392" y="96"/>
                    </a:lnTo>
                    <a:lnTo>
                      <a:pt x="6388" y="83"/>
                    </a:lnTo>
                    <a:lnTo>
                      <a:pt x="6385" y="71"/>
                    </a:lnTo>
                    <a:lnTo>
                      <a:pt x="6375" y="49"/>
                    </a:lnTo>
                    <a:lnTo>
                      <a:pt x="6368" y="39"/>
                    </a:lnTo>
                    <a:lnTo>
                      <a:pt x="6362" y="32"/>
                    </a:lnTo>
                    <a:lnTo>
                      <a:pt x="6353" y="23"/>
                    </a:lnTo>
                    <a:lnTo>
                      <a:pt x="6343" y="17"/>
                    </a:lnTo>
                    <a:lnTo>
                      <a:pt x="6322" y="8"/>
                    </a:lnTo>
                    <a:lnTo>
                      <a:pt x="6309" y="3"/>
                    </a:lnTo>
                    <a:lnTo>
                      <a:pt x="6297" y="1"/>
                    </a:lnTo>
                    <a:lnTo>
                      <a:pt x="6267" y="0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6">
                <a:extLst>
                  <a:ext uri="{FF2B5EF4-FFF2-40B4-BE49-F238E27FC236}">
                    <a16:creationId xmlns:a16="http://schemas.microsoft.com/office/drawing/2014/main" id="{3FAB7413-238C-C1C7-7DE6-0EB1D0B04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" y="3461"/>
                <a:ext cx="2131" cy="528"/>
              </a:xfrm>
              <a:custGeom>
                <a:avLst/>
                <a:gdLst>
                  <a:gd name="T0" fmla="*/ 127 w 6394"/>
                  <a:gd name="T1" fmla="*/ 0 h 1583"/>
                  <a:gd name="T2" fmla="*/ 6267 w 6394"/>
                  <a:gd name="T3" fmla="*/ 0 h 1583"/>
                  <a:gd name="T4" fmla="*/ 6297 w 6394"/>
                  <a:gd name="T5" fmla="*/ 1 h 1583"/>
                  <a:gd name="T6" fmla="*/ 6309 w 6394"/>
                  <a:gd name="T7" fmla="*/ 3 h 1583"/>
                  <a:gd name="T8" fmla="*/ 6322 w 6394"/>
                  <a:gd name="T9" fmla="*/ 8 h 1583"/>
                  <a:gd name="T10" fmla="*/ 6343 w 6394"/>
                  <a:gd name="T11" fmla="*/ 17 h 1583"/>
                  <a:gd name="T12" fmla="*/ 6353 w 6394"/>
                  <a:gd name="T13" fmla="*/ 23 h 1583"/>
                  <a:gd name="T14" fmla="*/ 6362 w 6394"/>
                  <a:gd name="T15" fmla="*/ 32 h 1583"/>
                  <a:gd name="T16" fmla="*/ 6368 w 6394"/>
                  <a:gd name="T17" fmla="*/ 39 h 1583"/>
                  <a:gd name="T18" fmla="*/ 6375 w 6394"/>
                  <a:gd name="T19" fmla="*/ 49 h 1583"/>
                  <a:gd name="T20" fmla="*/ 6385 w 6394"/>
                  <a:gd name="T21" fmla="*/ 71 h 1583"/>
                  <a:gd name="T22" fmla="*/ 6388 w 6394"/>
                  <a:gd name="T23" fmla="*/ 83 h 1583"/>
                  <a:gd name="T24" fmla="*/ 6392 w 6394"/>
                  <a:gd name="T25" fmla="*/ 96 h 1583"/>
                  <a:gd name="T26" fmla="*/ 6394 w 6394"/>
                  <a:gd name="T27" fmla="*/ 127 h 1583"/>
                  <a:gd name="T28" fmla="*/ 6394 w 6394"/>
                  <a:gd name="T29" fmla="*/ 1456 h 1583"/>
                  <a:gd name="T30" fmla="*/ 6393 w 6394"/>
                  <a:gd name="T31" fmla="*/ 1471 h 1583"/>
                  <a:gd name="T32" fmla="*/ 6392 w 6394"/>
                  <a:gd name="T33" fmla="*/ 1486 h 1583"/>
                  <a:gd name="T34" fmla="*/ 6388 w 6394"/>
                  <a:gd name="T35" fmla="*/ 1499 h 1583"/>
                  <a:gd name="T36" fmla="*/ 6385 w 6394"/>
                  <a:gd name="T37" fmla="*/ 1511 h 1583"/>
                  <a:gd name="T38" fmla="*/ 6380 w 6394"/>
                  <a:gd name="T39" fmla="*/ 1522 h 1583"/>
                  <a:gd name="T40" fmla="*/ 6375 w 6394"/>
                  <a:gd name="T41" fmla="*/ 1532 h 1583"/>
                  <a:gd name="T42" fmla="*/ 6368 w 6394"/>
                  <a:gd name="T43" fmla="*/ 1542 h 1583"/>
                  <a:gd name="T44" fmla="*/ 6362 w 6394"/>
                  <a:gd name="T45" fmla="*/ 1551 h 1583"/>
                  <a:gd name="T46" fmla="*/ 6353 w 6394"/>
                  <a:gd name="T47" fmla="*/ 1558 h 1583"/>
                  <a:gd name="T48" fmla="*/ 6343 w 6394"/>
                  <a:gd name="T49" fmla="*/ 1564 h 1583"/>
                  <a:gd name="T50" fmla="*/ 6333 w 6394"/>
                  <a:gd name="T51" fmla="*/ 1569 h 1583"/>
                  <a:gd name="T52" fmla="*/ 6322 w 6394"/>
                  <a:gd name="T53" fmla="*/ 1575 h 1583"/>
                  <a:gd name="T54" fmla="*/ 6309 w 6394"/>
                  <a:gd name="T55" fmla="*/ 1578 h 1583"/>
                  <a:gd name="T56" fmla="*/ 6297 w 6394"/>
                  <a:gd name="T57" fmla="*/ 1581 h 1583"/>
                  <a:gd name="T58" fmla="*/ 6282 w 6394"/>
                  <a:gd name="T59" fmla="*/ 1582 h 1583"/>
                  <a:gd name="T60" fmla="*/ 6267 w 6394"/>
                  <a:gd name="T61" fmla="*/ 1583 h 1583"/>
                  <a:gd name="T62" fmla="*/ 127 w 6394"/>
                  <a:gd name="T63" fmla="*/ 1583 h 1583"/>
                  <a:gd name="T64" fmla="*/ 96 w 6394"/>
                  <a:gd name="T65" fmla="*/ 1581 h 1583"/>
                  <a:gd name="T66" fmla="*/ 83 w 6394"/>
                  <a:gd name="T67" fmla="*/ 1578 h 1583"/>
                  <a:gd name="T68" fmla="*/ 71 w 6394"/>
                  <a:gd name="T69" fmla="*/ 1575 h 1583"/>
                  <a:gd name="T70" fmla="*/ 49 w 6394"/>
                  <a:gd name="T71" fmla="*/ 1564 h 1583"/>
                  <a:gd name="T72" fmla="*/ 40 w 6394"/>
                  <a:gd name="T73" fmla="*/ 1558 h 1583"/>
                  <a:gd name="T74" fmla="*/ 32 w 6394"/>
                  <a:gd name="T75" fmla="*/ 1551 h 1583"/>
                  <a:gd name="T76" fmla="*/ 24 w 6394"/>
                  <a:gd name="T77" fmla="*/ 1542 h 1583"/>
                  <a:gd name="T78" fmla="*/ 17 w 6394"/>
                  <a:gd name="T79" fmla="*/ 1532 h 1583"/>
                  <a:gd name="T80" fmla="*/ 8 w 6394"/>
                  <a:gd name="T81" fmla="*/ 1511 h 1583"/>
                  <a:gd name="T82" fmla="*/ 4 w 6394"/>
                  <a:gd name="T83" fmla="*/ 1499 h 1583"/>
                  <a:gd name="T84" fmla="*/ 2 w 6394"/>
                  <a:gd name="T85" fmla="*/ 1486 h 1583"/>
                  <a:gd name="T86" fmla="*/ 0 w 6394"/>
                  <a:gd name="T87" fmla="*/ 1456 h 1583"/>
                  <a:gd name="T88" fmla="*/ 0 w 6394"/>
                  <a:gd name="T89" fmla="*/ 127 h 1583"/>
                  <a:gd name="T90" fmla="*/ 2 w 6394"/>
                  <a:gd name="T91" fmla="*/ 96 h 1583"/>
                  <a:gd name="T92" fmla="*/ 4 w 6394"/>
                  <a:gd name="T93" fmla="*/ 83 h 1583"/>
                  <a:gd name="T94" fmla="*/ 8 w 6394"/>
                  <a:gd name="T95" fmla="*/ 71 h 1583"/>
                  <a:gd name="T96" fmla="*/ 17 w 6394"/>
                  <a:gd name="T97" fmla="*/ 49 h 1583"/>
                  <a:gd name="T98" fmla="*/ 24 w 6394"/>
                  <a:gd name="T99" fmla="*/ 39 h 1583"/>
                  <a:gd name="T100" fmla="*/ 32 w 6394"/>
                  <a:gd name="T101" fmla="*/ 32 h 1583"/>
                  <a:gd name="T102" fmla="*/ 40 w 6394"/>
                  <a:gd name="T103" fmla="*/ 23 h 1583"/>
                  <a:gd name="T104" fmla="*/ 49 w 6394"/>
                  <a:gd name="T105" fmla="*/ 17 h 1583"/>
                  <a:gd name="T106" fmla="*/ 71 w 6394"/>
                  <a:gd name="T107" fmla="*/ 8 h 1583"/>
                  <a:gd name="T108" fmla="*/ 83 w 6394"/>
                  <a:gd name="T109" fmla="*/ 3 h 1583"/>
                  <a:gd name="T110" fmla="*/ 96 w 6394"/>
                  <a:gd name="T111" fmla="*/ 1 h 1583"/>
                  <a:gd name="T112" fmla="*/ 127 w 6394"/>
                  <a:gd name="T113" fmla="*/ 0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4" h="1583">
                    <a:moveTo>
                      <a:pt x="127" y="0"/>
                    </a:moveTo>
                    <a:lnTo>
                      <a:pt x="6267" y="0"/>
                    </a:lnTo>
                    <a:lnTo>
                      <a:pt x="6297" y="1"/>
                    </a:lnTo>
                    <a:lnTo>
                      <a:pt x="6309" y="3"/>
                    </a:lnTo>
                    <a:lnTo>
                      <a:pt x="6322" y="8"/>
                    </a:lnTo>
                    <a:lnTo>
                      <a:pt x="6343" y="17"/>
                    </a:lnTo>
                    <a:lnTo>
                      <a:pt x="6353" y="23"/>
                    </a:lnTo>
                    <a:lnTo>
                      <a:pt x="6362" y="32"/>
                    </a:lnTo>
                    <a:lnTo>
                      <a:pt x="6368" y="39"/>
                    </a:lnTo>
                    <a:lnTo>
                      <a:pt x="6375" y="49"/>
                    </a:lnTo>
                    <a:lnTo>
                      <a:pt x="6385" y="71"/>
                    </a:lnTo>
                    <a:lnTo>
                      <a:pt x="6388" y="83"/>
                    </a:lnTo>
                    <a:lnTo>
                      <a:pt x="6392" y="96"/>
                    </a:lnTo>
                    <a:lnTo>
                      <a:pt x="6394" y="127"/>
                    </a:lnTo>
                    <a:lnTo>
                      <a:pt x="6394" y="1456"/>
                    </a:lnTo>
                    <a:lnTo>
                      <a:pt x="6393" y="1471"/>
                    </a:lnTo>
                    <a:lnTo>
                      <a:pt x="6392" y="1486"/>
                    </a:lnTo>
                    <a:lnTo>
                      <a:pt x="6388" y="1499"/>
                    </a:lnTo>
                    <a:lnTo>
                      <a:pt x="6385" y="1511"/>
                    </a:lnTo>
                    <a:lnTo>
                      <a:pt x="6380" y="1522"/>
                    </a:lnTo>
                    <a:lnTo>
                      <a:pt x="6375" y="1532"/>
                    </a:lnTo>
                    <a:lnTo>
                      <a:pt x="6368" y="1542"/>
                    </a:lnTo>
                    <a:lnTo>
                      <a:pt x="6362" y="1551"/>
                    </a:lnTo>
                    <a:lnTo>
                      <a:pt x="6353" y="1558"/>
                    </a:lnTo>
                    <a:lnTo>
                      <a:pt x="6343" y="1564"/>
                    </a:lnTo>
                    <a:lnTo>
                      <a:pt x="6333" y="1569"/>
                    </a:lnTo>
                    <a:lnTo>
                      <a:pt x="6322" y="1575"/>
                    </a:lnTo>
                    <a:lnTo>
                      <a:pt x="6309" y="1578"/>
                    </a:lnTo>
                    <a:lnTo>
                      <a:pt x="6297" y="1581"/>
                    </a:lnTo>
                    <a:lnTo>
                      <a:pt x="6282" y="1582"/>
                    </a:lnTo>
                    <a:lnTo>
                      <a:pt x="6267" y="1583"/>
                    </a:lnTo>
                    <a:lnTo>
                      <a:pt x="127" y="1583"/>
                    </a:lnTo>
                    <a:lnTo>
                      <a:pt x="96" y="1581"/>
                    </a:lnTo>
                    <a:lnTo>
                      <a:pt x="83" y="1578"/>
                    </a:lnTo>
                    <a:lnTo>
                      <a:pt x="71" y="1575"/>
                    </a:lnTo>
                    <a:lnTo>
                      <a:pt x="49" y="1564"/>
                    </a:lnTo>
                    <a:lnTo>
                      <a:pt x="40" y="1558"/>
                    </a:lnTo>
                    <a:lnTo>
                      <a:pt x="32" y="1551"/>
                    </a:lnTo>
                    <a:lnTo>
                      <a:pt x="24" y="1542"/>
                    </a:lnTo>
                    <a:lnTo>
                      <a:pt x="17" y="1532"/>
                    </a:lnTo>
                    <a:lnTo>
                      <a:pt x="8" y="1511"/>
                    </a:lnTo>
                    <a:lnTo>
                      <a:pt x="4" y="1499"/>
                    </a:lnTo>
                    <a:lnTo>
                      <a:pt x="2" y="1486"/>
                    </a:lnTo>
                    <a:lnTo>
                      <a:pt x="0" y="1456"/>
                    </a:lnTo>
                    <a:lnTo>
                      <a:pt x="0" y="127"/>
                    </a:lnTo>
                    <a:lnTo>
                      <a:pt x="2" y="96"/>
                    </a:lnTo>
                    <a:lnTo>
                      <a:pt x="4" y="83"/>
                    </a:lnTo>
                    <a:lnTo>
                      <a:pt x="8" y="71"/>
                    </a:lnTo>
                    <a:lnTo>
                      <a:pt x="17" y="49"/>
                    </a:lnTo>
                    <a:lnTo>
                      <a:pt x="24" y="39"/>
                    </a:lnTo>
                    <a:lnTo>
                      <a:pt x="32" y="32"/>
                    </a:lnTo>
                    <a:lnTo>
                      <a:pt x="40" y="23"/>
                    </a:lnTo>
                    <a:lnTo>
                      <a:pt x="49" y="17"/>
                    </a:lnTo>
                    <a:lnTo>
                      <a:pt x="71" y="8"/>
                    </a:lnTo>
                    <a:lnTo>
                      <a:pt x="83" y="3"/>
                    </a:lnTo>
                    <a:lnTo>
                      <a:pt x="96" y="1"/>
                    </a:lnTo>
                    <a:lnTo>
                      <a:pt x="1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7">
                <a:extLst>
                  <a:ext uri="{FF2B5EF4-FFF2-40B4-BE49-F238E27FC236}">
                    <a16:creationId xmlns:a16="http://schemas.microsoft.com/office/drawing/2014/main" id="{97AF1892-F803-4BFB-D409-8DA097018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51"/>
                <a:ext cx="221" cy="369"/>
              </a:xfrm>
              <a:custGeom>
                <a:avLst/>
                <a:gdLst>
                  <a:gd name="T0" fmla="*/ 663 w 663"/>
                  <a:gd name="T1" fmla="*/ 373 h 1106"/>
                  <a:gd name="T2" fmla="*/ 663 w 663"/>
                  <a:gd name="T3" fmla="*/ 288 h 1106"/>
                  <a:gd name="T4" fmla="*/ 506 w 663"/>
                  <a:gd name="T5" fmla="*/ 196 h 1106"/>
                  <a:gd name="T6" fmla="*/ 434 w 663"/>
                  <a:gd name="T7" fmla="*/ 185 h 1106"/>
                  <a:gd name="T8" fmla="*/ 393 w 663"/>
                  <a:gd name="T9" fmla="*/ 227 h 1106"/>
                  <a:gd name="T10" fmla="*/ 290 w 663"/>
                  <a:gd name="T11" fmla="*/ 185 h 1106"/>
                  <a:gd name="T12" fmla="*/ 269 w 663"/>
                  <a:gd name="T13" fmla="*/ 103 h 1106"/>
                  <a:gd name="T14" fmla="*/ 197 w 663"/>
                  <a:gd name="T15" fmla="*/ 10 h 1106"/>
                  <a:gd name="T16" fmla="*/ 154 w 663"/>
                  <a:gd name="T17" fmla="*/ 0 h 1106"/>
                  <a:gd name="T18" fmla="*/ 94 w 663"/>
                  <a:gd name="T19" fmla="*/ 103 h 1106"/>
                  <a:gd name="T20" fmla="*/ 41 w 663"/>
                  <a:gd name="T21" fmla="*/ 146 h 1106"/>
                  <a:gd name="T22" fmla="*/ 20 w 663"/>
                  <a:gd name="T23" fmla="*/ 176 h 1106"/>
                  <a:gd name="T24" fmla="*/ 9 w 663"/>
                  <a:gd name="T25" fmla="*/ 269 h 1106"/>
                  <a:gd name="T26" fmla="*/ 0 w 663"/>
                  <a:gd name="T27" fmla="*/ 288 h 1106"/>
                  <a:gd name="T28" fmla="*/ 62 w 663"/>
                  <a:gd name="T29" fmla="*/ 310 h 1106"/>
                  <a:gd name="T30" fmla="*/ 123 w 663"/>
                  <a:gd name="T31" fmla="*/ 341 h 1106"/>
                  <a:gd name="T32" fmla="*/ 197 w 663"/>
                  <a:gd name="T33" fmla="*/ 341 h 1106"/>
                  <a:gd name="T34" fmla="*/ 217 w 663"/>
                  <a:gd name="T35" fmla="*/ 454 h 1106"/>
                  <a:gd name="T36" fmla="*/ 217 w 663"/>
                  <a:gd name="T37" fmla="*/ 600 h 1106"/>
                  <a:gd name="T38" fmla="*/ 269 w 663"/>
                  <a:gd name="T39" fmla="*/ 692 h 1106"/>
                  <a:gd name="T40" fmla="*/ 332 w 663"/>
                  <a:gd name="T41" fmla="*/ 765 h 1106"/>
                  <a:gd name="T42" fmla="*/ 353 w 663"/>
                  <a:gd name="T43" fmla="*/ 878 h 1106"/>
                  <a:gd name="T44" fmla="*/ 290 w 663"/>
                  <a:gd name="T45" fmla="*/ 909 h 1106"/>
                  <a:gd name="T46" fmla="*/ 197 w 663"/>
                  <a:gd name="T47" fmla="*/ 837 h 1106"/>
                  <a:gd name="T48" fmla="*/ 197 w 663"/>
                  <a:gd name="T49" fmla="*/ 775 h 1106"/>
                  <a:gd name="T50" fmla="*/ 51 w 663"/>
                  <a:gd name="T51" fmla="*/ 754 h 1106"/>
                  <a:gd name="T52" fmla="*/ 94 w 663"/>
                  <a:gd name="T53" fmla="*/ 795 h 1106"/>
                  <a:gd name="T54" fmla="*/ 133 w 663"/>
                  <a:gd name="T55" fmla="*/ 878 h 1106"/>
                  <a:gd name="T56" fmla="*/ 197 w 663"/>
                  <a:gd name="T57" fmla="*/ 878 h 1106"/>
                  <a:gd name="T58" fmla="*/ 187 w 663"/>
                  <a:gd name="T59" fmla="*/ 929 h 1106"/>
                  <a:gd name="T60" fmla="*/ 123 w 663"/>
                  <a:gd name="T61" fmla="*/ 982 h 1106"/>
                  <a:gd name="T62" fmla="*/ 217 w 663"/>
                  <a:gd name="T63" fmla="*/ 982 h 1106"/>
                  <a:gd name="T64" fmla="*/ 217 w 663"/>
                  <a:gd name="T65" fmla="*/ 1053 h 1106"/>
                  <a:gd name="T66" fmla="*/ 269 w 663"/>
                  <a:gd name="T67" fmla="*/ 1053 h 1106"/>
                  <a:gd name="T68" fmla="*/ 290 w 663"/>
                  <a:gd name="T69" fmla="*/ 1097 h 1106"/>
                  <a:gd name="T70" fmla="*/ 373 w 663"/>
                  <a:gd name="T71" fmla="*/ 1106 h 1106"/>
                  <a:gd name="T72" fmla="*/ 383 w 663"/>
                  <a:gd name="T73" fmla="*/ 1043 h 1106"/>
                  <a:gd name="T74" fmla="*/ 457 w 663"/>
                  <a:gd name="T75" fmla="*/ 1043 h 1106"/>
                  <a:gd name="T76" fmla="*/ 506 w 663"/>
                  <a:gd name="T77" fmla="*/ 1097 h 1106"/>
                  <a:gd name="T78" fmla="*/ 506 w 663"/>
                  <a:gd name="T79" fmla="*/ 1053 h 1106"/>
                  <a:gd name="T80" fmla="*/ 477 w 663"/>
                  <a:gd name="T81" fmla="*/ 1002 h 1106"/>
                  <a:gd name="T82" fmla="*/ 434 w 663"/>
                  <a:gd name="T83" fmla="*/ 950 h 1106"/>
                  <a:gd name="T84" fmla="*/ 466 w 663"/>
                  <a:gd name="T85" fmla="*/ 889 h 1106"/>
                  <a:gd name="T86" fmla="*/ 518 w 663"/>
                  <a:gd name="T87" fmla="*/ 837 h 1106"/>
                  <a:gd name="T88" fmla="*/ 518 w 663"/>
                  <a:gd name="T89" fmla="*/ 775 h 1106"/>
                  <a:gd name="T90" fmla="*/ 571 w 663"/>
                  <a:gd name="T91" fmla="*/ 754 h 1106"/>
                  <a:gd name="T92" fmla="*/ 600 w 663"/>
                  <a:gd name="T93" fmla="*/ 702 h 1106"/>
                  <a:gd name="T94" fmla="*/ 518 w 663"/>
                  <a:gd name="T95" fmla="*/ 600 h 1106"/>
                  <a:gd name="T96" fmla="*/ 497 w 663"/>
                  <a:gd name="T97" fmla="*/ 536 h 1106"/>
                  <a:gd name="T98" fmla="*/ 559 w 663"/>
                  <a:gd name="T99" fmla="*/ 465 h 1106"/>
                  <a:gd name="T100" fmla="*/ 663 w 663"/>
                  <a:gd name="T101" fmla="*/ 373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6">
                    <a:moveTo>
                      <a:pt x="663" y="373"/>
                    </a:moveTo>
                    <a:lnTo>
                      <a:pt x="663" y="288"/>
                    </a:lnTo>
                    <a:lnTo>
                      <a:pt x="506" y="196"/>
                    </a:lnTo>
                    <a:lnTo>
                      <a:pt x="434" y="185"/>
                    </a:lnTo>
                    <a:lnTo>
                      <a:pt x="393" y="227"/>
                    </a:lnTo>
                    <a:lnTo>
                      <a:pt x="290" y="185"/>
                    </a:lnTo>
                    <a:lnTo>
                      <a:pt x="269" y="103"/>
                    </a:lnTo>
                    <a:lnTo>
                      <a:pt x="197" y="10"/>
                    </a:lnTo>
                    <a:lnTo>
                      <a:pt x="154" y="0"/>
                    </a:lnTo>
                    <a:lnTo>
                      <a:pt x="94" y="103"/>
                    </a:lnTo>
                    <a:lnTo>
                      <a:pt x="41" y="146"/>
                    </a:lnTo>
                    <a:lnTo>
                      <a:pt x="20" y="176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10"/>
                    </a:lnTo>
                    <a:lnTo>
                      <a:pt x="123" y="341"/>
                    </a:lnTo>
                    <a:lnTo>
                      <a:pt x="197" y="341"/>
                    </a:lnTo>
                    <a:lnTo>
                      <a:pt x="217" y="454"/>
                    </a:lnTo>
                    <a:lnTo>
                      <a:pt x="217" y="600"/>
                    </a:lnTo>
                    <a:lnTo>
                      <a:pt x="269" y="692"/>
                    </a:lnTo>
                    <a:lnTo>
                      <a:pt x="332" y="765"/>
                    </a:lnTo>
                    <a:lnTo>
                      <a:pt x="353" y="878"/>
                    </a:lnTo>
                    <a:lnTo>
                      <a:pt x="290" y="909"/>
                    </a:lnTo>
                    <a:lnTo>
                      <a:pt x="197" y="837"/>
                    </a:lnTo>
                    <a:lnTo>
                      <a:pt x="197" y="775"/>
                    </a:lnTo>
                    <a:lnTo>
                      <a:pt x="51" y="754"/>
                    </a:lnTo>
                    <a:lnTo>
                      <a:pt x="94" y="795"/>
                    </a:lnTo>
                    <a:lnTo>
                      <a:pt x="133" y="878"/>
                    </a:lnTo>
                    <a:lnTo>
                      <a:pt x="197" y="878"/>
                    </a:lnTo>
                    <a:lnTo>
                      <a:pt x="187" y="929"/>
                    </a:lnTo>
                    <a:lnTo>
                      <a:pt x="123" y="982"/>
                    </a:lnTo>
                    <a:lnTo>
                      <a:pt x="217" y="982"/>
                    </a:lnTo>
                    <a:lnTo>
                      <a:pt x="217" y="1053"/>
                    </a:lnTo>
                    <a:lnTo>
                      <a:pt x="269" y="1053"/>
                    </a:lnTo>
                    <a:lnTo>
                      <a:pt x="290" y="1097"/>
                    </a:lnTo>
                    <a:lnTo>
                      <a:pt x="373" y="1106"/>
                    </a:lnTo>
                    <a:lnTo>
                      <a:pt x="383" y="1043"/>
                    </a:lnTo>
                    <a:lnTo>
                      <a:pt x="457" y="1043"/>
                    </a:lnTo>
                    <a:lnTo>
                      <a:pt x="506" y="1097"/>
                    </a:lnTo>
                    <a:lnTo>
                      <a:pt x="506" y="1053"/>
                    </a:lnTo>
                    <a:lnTo>
                      <a:pt x="477" y="1002"/>
                    </a:lnTo>
                    <a:lnTo>
                      <a:pt x="434" y="950"/>
                    </a:lnTo>
                    <a:lnTo>
                      <a:pt x="466" y="889"/>
                    </a:lnTo>
                    <a:lnTo>
                      <a:pt x="518" y="837"/>
                    </a:lnTo>
                    <a:lnTo>
                      <a:pt x="518" y="775"/>
                    </a:lnTo>
                    <a:lnTo>
                      <a:pt x="571" y="754"/>
                    </a:lnTo>
                    <a:lnTo>
                      <a:pt x="600" y="702"/>
                    </a:lnTo>
                    <a:lnTo>
                      <a:pt x="518" y="600"/>
                    </a:lnTo>
                    <a:lnTo>
                      <a:pt x="497" y="536"/>
                    </a:lnTo>
                    <a:lnTo>
                      <a:pt x="559" y="465"/>
                    </a:lnTo>
                    <a:lnTo>
                      <a:pt x="663" y="3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8">
                <a:extLst>
                  <a:ext uri="{FF2B5EF4-FFF2-40B4-BE49-F238E27FC236}">
                    <a16:creationId xmlns:a16="http://schemas.microsoft.com/office/drawing/2014/main" id="{BFC5E59C-FA06-D43F-931D-08CCBF663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3551"/>
                <a:ext cx="324" cy="282"/>
              </a:xfrm>
              <a:custGeom>
                <a:avLst/>
                <a:gdLst>
                  <a:gd name="T0" fmla="*/ 921 w 972"/>
                  <a:gd name="T1" fmla="*/ 603 h 846"/>
                  <a:gd name="T2" fmla="*/ 972 w 972"/>
                  <a:gd name="T3" fmla="*/ 483 h 846"/>
                  <a:gd name="T4" fmla="*/ 956 w 972"/>
                  <a:gd name="T5" fmla="*/ 428 h 846"/>
                  <a:gd name="T6" fmla="*/ 856 w 972"/>
                  <a:gd name="T7" fmla="*/ 359 h 846"/>
                  <a:gd name="T8" fmla="*/ 743 w 972"/>
                  <a:gd name="T9" fmla="*/ 204 h 846"/>
                  <a:gd name="T10" fmla="*/ 743 w 972"/>
                  <a:gd name="T11" fmla="*/ 142 h 846"/>
                  <a:gd name="T12" fmla="*/ 666 w 972"/>
                  <a:gd name="T13" fmla="*/ 62 h 846"/>
                  <a:gd name="T14" fmla="*/ 346 w 972"/>
                  <a:gd name="T15" fmla="*/ 0 h 846"/>
                  <a:gd name="T16" fmla="*/ 259 w 972"/>
                  <a:gd name="T17" fmla="*/ 12 h 846"/>
                  <a:gd name="T18" fmla="*/ 145 w 972"/>
                  <a:gd name="T19" fmla="*/ 105 h 846"/>
                  <a:gd name="T20" fmla="*/ 93 w 972"/>
                  <a:gd name="T21" fmla="*/ 100 h 846"/>
                  <a:gd name="T22" fmla="*/ 83 w 972"/>
                  <a:gd name="T23" fmla="*/ 219 h 846"/>
                  <a:gd name="T24" fmla="*/ 20 w 972"/>
                  <a:gd name="T25" fmla="*/ 256 h 846"/>
                  <a:gd name="T26" fmla="*/ 0 w 972"/>
                  <a:gd name="T27" fmla="*/ 349 h 846"/>
                  <a:gd name="T28" fmla="*/ 103 w 972"/>
                  <a:gd name="T29" fmla="*/ 478 h 846"/>
                  <a:gd name="T30" fmla="*/ 122 w 972"/>
                  <a:gd name="T31" fmla="*/ 602 h 846"/>
                  <a:gd name="T32" fmla="*/ 177 w 972"/>
                  <a:gd name="T33" fmla="*/ 637 h 846"/>
                  <a:gd name="T34" fmla="*/ 190 w 972"/>
                  <a:gd name="T35" fmla="*/ 675 h 846"/>
                  <a:gd name="T36" fmla="*/ 263 w 972"/>
                  <a:gd name="T37" fmla="*/ 694 h 846"/>
                  <a:gd name="T38" fmla="*/ 321 w 972"/>
                  <a:gd name="T39" fmla="*/ 747 h 846"/>
                  <a:gd name="T40" fmla="*/ 620 w 972"/>
                  <a:gd name="T41" fmla="*/ 846 h 846"/>
                  <a:gd name="T42" fmla="*/ 884 w 972"/>
                  <a:gd name="T43" fmla="*/ 802 h 846"/>
                  <a:gd name="T44" fmla="*/ 935 w 972"/>
                  <a:gd name="T45" fmla="*/ 749 h 846"/>
                  <a:gd name="T46" fmla="*/ 921 w 972"/>
                  <a:gd name="T47" fmla="*/ 603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2" h="846">
                    <a:moveTo>
                      <a:pt x="921" y="603"/>
                    </a:moveTo>
                    <a:lnTo>
                      <a:pt x="972" y="483"/>
                    </a:lnTo>
                    <a:lnTo>
                      <a:pt x="956" y="428"/>
                    </a:lnTo>
                    <a:lnTo>
                      <a:pt x="856" y="359"/>
                    </a:lnTo>
                    <a:lnTo>
                      <a:pt x="743" y="204"/>
                    </a:lnTo>
                    <a:lnTo>
                      <a:pt x="743" y="142"/>
                    </a:lnTo>
                    <a:lnTo>
                      <a:pt x="666" y="62"/>
                    </a:lnTo>
                    <a:lnTo>
                      <a:pt x="346" y="0"/>
                    </a:lnTo>
                    <a:lnTo>
                      <a:pt x="259" y="12"/>
                    </a:lnTo>
                    <a:lnTo>
                      <a:pt x="145" y="105"/>
                    </a:lnTo>
                    <a:lnTo>
                      <a:pt x="93" y="100"/>
                    </a:lnTo>
                    <a:lnTo>
                      <a:pt x="83" y="219"/>
                    </a:lnTo>
                    <a:lnTo>
                      <a:pt x="20" y="256"/>
                    </a:lnTo>
                    <a:lnTo>
                      <a:pt x="0" y="349"/>
                    </a:lnTo>
                    <a:lnTo>
                      <a:pt x="103" y="478"/>
                    </a:lnTo>
                    <a:lnTo>
                      <a:pt x="122" y="602"/>
                    </a:lnTo>
                    <a:lnTo>
                      <a:pt x="177" y="637"/>
                    </a:lnTo>
                    <a:lnTo>
                      <a:pt x="190" y="675"/>
                    </a:lnTo>
                    <a:lnTo>
                      <a:pt x="263" y="694"/>
                    </a:lnTo>
                    <a:lnTo>
                      <a:pt x="321" y="747"/>
                    </a:lnTo>
                    <a:lnTo>
                      <a:pt x="620" y="846"/>
                    </a:lnTo>
                    <a:lnTo>
                      <a:pt x="884" y="802"/>
                    </a:lnTo>
                    <a:lnTo>
                      <a:pt x="935" y="749"/>
                    </a:lnTo>
                    <a:lnTo>
                      <a:pt x="921" y="6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9">
                <a:extLst>
                  <a:ext uri="{FF2B5EF4-FFF2-40B4-BE49-F238E27FC236}">
                    <a16:creationId xmlns:a16="http://schemas.microsoft.com/office/drawing/2014/main" id="{E0F6C5B8-C141-F770-9034-CF5A17E038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5" y="3551"/>
                <a:ext cx="46" cy="40"/>
              </a:xfrm>
              <a:custGeom>
                <a:avLst/>
                <a:gdLst>
                  <a:gd name="T0" fmla="*/ 140 w 140"/>
                  <a:gd name="T1" fmla="*/ 110 h 120"/>
                  <a:gd name="T2" fmla="*/ 130 w 140"/>
                  <a:gd name="T3" fmla="*/ 0 h 120"/>
                  <a:gd name="T4" fmla="*/ 52 w 140"/>
                  <a:gd name="T5" fmla="*/ 32 h 120"/>
                  <a:gd name="T6" fmla="*/ 2 w 140"/>
                  <a:gd name="T7" fmla="*/ 99 h 120"/>
                  <a:gd name="T8" fmla="*/ 0 w 140"/>
                  <a:gd name="T9" fmla="*/ 115 h 120"/>
                  <a:gd name="T10" fmla="*/ 41 w 140"/>
                  <a:gd name="T11" fmla="*/ 120 h 120"/>
                  <a:gd name="T12" fmla="*/ 72 w 140"/>
                  <a:gd name="T13" fmla="*/ 93 h 120"/>
                  <a:gd name="T14" fmla="*/ 140 w 140"/>
                  <a:gd name="T15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" h="120">
                    <a:moveTo>
                      <a:pt x="140" y="110"/>
                    </a:moveTo>
                    <a:lnTo>
                      <a:pt x="130" y="0"/>
                    </a:lnTo>
                    <a:lnTo>
                      <a:pt x="52" y="32"/>
                    </a:lnTo>
                    <a:lnTo>
                      <a:pt x="2" y="99"/>
                    </a:lnTo>
                    <a:lnTo>
                      <a:pt x="0" y="115"/>
                    </a:lnTo>
                    <a:lnTo>
                      <a:pt x="41" y="120"/>
                    </a:lnTo>
                    <a:lnTo>
                      <a:pt x="72" y="93"/>
                    </a:lnTo>
                    <a:lnTo>
                      <a:pt x="140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10">
                <a:extLst>
                  <a:ext uri="{FF2B5EF4-FFF2-40B4-BE49-F238E27FC236}">
                    <a16:creationId xmlns:a16="http://schemas.microsoft.com/office/drawing/2014/main" id="{9DA1D97E-3A93-A24E-65FB-CE524DBCC6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2" y="3551"/>
                <a:ext cx="325" cy="304"/>
              </a:xfrm>
              <a:custGeom>
                <a:avLst/>
                <a:gdLst>
                  <a:gd name="T0" fmla="*/ 7 w 975"/>
                  <a:gd name="T1" fmla="*/ 346 h 910"/>
                  <a:gd name="T2" fmla="*/ 0 w 975"/>
                  <a:gd name="T3" fmla="*/ 399 h 910"/>
                  <a:gd name="T4" fmla="*/ 47 w 975"/>
                  <a:gd name="T5" fmla="*/ 548 h 910"/>
                  <a:gd name="T6" fmla="*/ 58 w 975"/>
                  <a:gd name="T7" fmla="*/ 731 h 910"/>
                  <a:gd name="T8" fmla="*/ 152 w 975"/>
                  <a:gd name="T9" fmla="*/ 869 h 910"/>
                  <a:gd name="T10" fmla="*/ 161 w 975"/>
                  <a:gd name="T11" fmla="*/ 910 h 910"/>
                  <a:gd name="T12" fmla="*/ 301 w 975"/>
                  <a:gd name="T13" fmla="*/ 853 h 910"/>
                  <a:gd name="T14" fmla="*/ 390 w 975"/>
                  <a:gd name="T15" fmla="*/ 747 h 910"/>
                  <a:gd name="T16" fmla="*/ 384 w 975"/>
                  <a:gd name="T17" fmla="*/ 615 h 910"/>
                  <a:gd name="T18" fmla="*/ 343 w 975"/>
                  <a:gd name="T19" fmla="*/ 535 h 910"/>
                  <a:gd name="T20" fmla="*/ 344 w 975"/>
                  <a:gd name="T21" fmla="*/ 451 h 910"/>
                  <a:gd name="T22" fmla="*/ 400 w 975"/>
                  <a:gd name="T23" fmla="*/ 453 h 910"/>
                  <a:gd name="T24" fmla="*/ 413 w 975"/>
                  <a:gd name="T25" fmla="*/ 429 h 910"/>
                  <a:gd name="T26" fmla="*/ 435 w 975"/>
                  <a:gd name="T27" fmla="*/ 474 h 910"/>
                  <a:gd name="T28" fmla="*/ 538 w 975"/>
                  <a:gd name="T29" fmla="*/ 505 h 910"/>
                  <a:gd name="T30" fmla="*/ 750 w 975"/>
                  <a:gd name="T31" fmla="*/ 430 h 910"/>
                  <a:gd name="T32" fmla="*/ 975 w 975"/>
                  <a:gd name="T33" fmla="*/ 412 h 910"/>
                  <a:gd name="T34" fmla="*/ 872 w 975"/>
                  <a:gd name="T35" fmla="*/ 379 h 910"/>
                  <a:gd name="T36" fmla="*/ 836 w 975"/>
                  <a:gd name="T37" fmla="*/ 314 h 910"/>
                  <a:gd name="T38" fmla="*/ 667 w 975"/>
                  <a:gd name="T39" fmla="*/ 276 h 910"/>
                  <a:gd name="T40" fmla="*/ 627 w 975"/>
                  <a:gd name="T41" fmla="*/ 190 h 910"/>
                  <a:gd name="T42" fmla="*/ 615 w 975"/>
                  <a:gd name="T43" fmla="*/ 73 h 910"/>
                  <a:gd name="T44" fmla="*/ 520 w 975"/>
                  <a:gd name="T45" fmla="*/ 0 h 910"/>
                  <a:gd name="T46" fmla="*/ 430 w 975"/>
                  <a:gd name="T47" fmla="*/ 84 h 910"/>
                  <a:gd name="T48" fmla="*/ 419 w 975"/>
                  <a:gd name="T49" fmla="*/ 129 h 910"/>
                  <a:gd name="T50" fmla="*/ 436 w 975"/>
                  <a:gd name="T51" fmla="*/ 198 h 910"/>
                  <a:gd name="T52" fmla="*/ 484 w 975"/>
                  <a:gd name="T53" fmla="*/ 216 h 910"/>
                  <a:gd name="T54" fmla="*/ 467 w 975"/>
                  <a:gd name="T55" fmla="*/ 267 h 910"/>
                  <a:gd name="T56" fmla="*/ 429 w 975"/>
                  <a:gd name="T57" fmla="*/ 286 h 910"/>
                  <a:gd name="T58" fmla="*/ 390 w 975"/>
                  <a:gd name="T59" fmla="*/ 362 h 910"/>
                  <a:gd name="T60" fmla="*/ 361 w 975"/>
                  <a:gd name="T61" fmla="*/ 359 h 910"/>
                  <a:gd name="T62" fmla="*/ 346 w 975"/>
                  <a:gd name="T63" fmla="*/ 390 h 910"/>
                  <a:gd name="T64" fmla="*/ 282 w 975"/>
                  <a:gd name="T65" fmla="*/ 378 h 910"/>
                  <a:gd name="T66" fmla="*/ 308 w 975"/>
                  <a:gd name="T67" fmla="*/ 368 h 910"/>
                  <a:gd name="T68" fmla="*/ 255 w 975"/>
                  <a:gd name="T69" fmla="*/ 312 h 910"/>
                  <a:gd name="T70" fmla="*/ 96 w 975"/>
                  <a:gd name="T71" fmla="*/ 249 h 910"/>
                  <a:gd name="T72" fmla="*/ 44 w 975"/>
                  <a:gd name="T73" fmla="*/ 274 h 910"/>
                  <a:gd name="T74" fmla="*/ 7 w 975"/>
                  <a:gd name="T75" fmla="*/ 34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5" h="910">
                    <a:moveTo>
                      <a:pt x="7" y="346"/>
                    </a:moveTo>
                    <a:lnTo>
                      <a:pt x="0" y="399"/>
                    </a:lnTo>
                    <a:lnTo>
                      <a:pt x="47" y="548"/>
                    </a:lnTo>
                    <a:lnTo>
                      <a:pt x="58" y="731"/>
                    </a:lnTo>
                    <a:lnTo>
                      <a:pt x="152" y="869"/>
                    </a:lnTo>
                    <a:lnTo>
                      <a:pt x="161" y="910"/>
                    </a:lnTo>
                    <a:lnTo>
                      <a:pt x="301" y="853"/>
                    </a:lnTo>
                    <a:lnTo>
                      <a:pt x="390" y="747"/>
                    </a:lnTo>
                    <a:lnTo>
                      <a:pt x="384" y="615"/>
                    </a:lnTo>
                    <a:lnTo>
                      <a:pt x="343" y="535"/>
                    </a:lnTo>
                    <a:lnTo>
                      <a:pt x="344" y="451"/>
                    </a:lnTo>
                    <a:lnTo>
                      <a:pt x="400" y="453"/>
                    </a:lnTo>
                    <a:lnTo>
                      <a:pt x="413" y="429"/>
                    </a:lnTo>
                    <a:lnTo>
                      <a:pt x="435" y="474"/>
                    </a:lnTo>
                    <a:lnTo>
                      <a:pt x="538" y="505"/>
                    </a:lnTo>
                    <a:lnTo>
                      <a:pt x="750" y="430"/>
                    </a:lnTo>
                    <a:lnTo>
                      <a:pt x="975" y="412"/>
                    </a:lnTo>
                    <a:lnTo>
                      <a:pt x="872" y="379"/>
                    </a:lnTo>
                    <a:lnTo>
                      <a:pt x="836" y="314"/>
                    </a:lnTo>
                    <a:lnTo>
                      <a:pt x="667" y="276"/>
                    </a:lnTo>
                    <a:lnTo>
                      <a:pt x="627" y="190"/>
                    </a:lnTo>
                    <a:lnTo>
                      <a:pt x="615" y="73"/>
                    </a:lnTo>
                    <a:lnTo>
                      <a:pt x="520" y="0"/>
                    </a:lnTo>
                    <a:lnTo>
                      <a:pt x="430" y="84"/>
                    </a:lnTo>
                    <a:lnTo>
                      <a:pt x="419" y="129"/>
                    </a:lnTo>
                    <a:lnTo>
                      <a:pt x="436" y="198"/>
                    </a:lnTo>
                    <a:lnTo>
                      <a:pt x="484" y="216"/>
                    </a:lnTo>
                    <a:lnTo>
                      <a:pt x="467" y="267"/>
                    </a:lnTo>
                    <a:lnTo>
                      <a:pt x="429" y="286"/>
                    </a:lnTo>
                    <a:lnTo>
                      <a:pt x="390" y="362"/>
                    </a:lnTo>
                    <a:lnTo>
                      <a:pt x="361" y="359"/>
                    </a:lnTo>
                    <a:lnTo>
                      <a:pt x="346" y="390"/>
                    </a:lnTo>
                    <a:lnTo>
                      <a:pt x="282" y="378"/>
                    </a:lnTo>
                    <a:lnTo>
                      <a:pt x="308" y="368"/>
                    </a:lnTo>
                    <a:lnTo>
                      <a:pt x="255" y="312"/>
                    </a:lnTo>
                    <a:lnTo>
                      <a:pt x="96" y="249"/>
                    </a:lnTo>
                    <a:lnTo>
                      <a:pt x="44" y="274"/>
                    </a:lnTo>
                    <a:lnTo>
                      <a:pt x="7" y="3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11">
                <a:extLst>
                  <a:ext uri="{FF2B5EF4-FFF2-40B4-BE49-F238E27FC236}">
                    <a16:creationId xmlns:a16="http://schemas.microsoft.com/office/drawing/2014/main" id="{8FC970BF-1284-9D38-671A-015A4B7979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3551"/>
                <a:ext cx="270" cy="329"/>
              </a:xfrm>
              <a:custGeom>
                <a:avLst/>
                <a:gdLst>
                  <a:gd name="T0" fmla="*/ 661 w 809"/>
                  <a:gd name="T1" fmla="*/ 206 h 986"/>
                  <a:gd name="T2" fmla="*/ 518 w 809"/>
                  <a:gd name="T3" fmla="*/ 287 h 986"/>
                  <a:gd name="T4" fmla="*/ 411 w 809"/>
                  <a:gd name="T5" fmla="*/ 152 h 986"/>
                  <a:gd name="T6" fmla="*/ 152 w 809"/>
                  <a:gd name="T7" fmla="*/ 0 h 986"/>
                  <a:gd name="T8" fmla="*/ 78 w 809"/>
                  <a:gd name="T9" fmla="*/ 14 h 986"/>
                  <a:gd name="T10" fmla="*/ 5 w 809"/>
                  <a:gd name="T11" fmla="*/ 75 h 986"/>
                  <a:gd name="T12" fmla="*/ 0 w 809"/>
                  <a:gd name="T13" fmla="*/ 164 h 986"/>
                  <a:gd name="T14" fmla="*/ 94 w 809"/>
                  <a:gd name="T15" fmla="*/ 279 h 986"/>
                  <a:gd name="T16" fmla="*/ 73 w 809"/>
                  <a:gd name="T17" fmla="*/ 341 h 986"/>
                  <a:gd name="T18" fmla="*/ 139 w 809"/>
                  <a:gd name="T19" fmla="*/ 465 h 986"/>
                  <a:gd name="T20" fmla="*/ 257 w 809"/>
                  <a:gd name="T21" fmla="*/ 571 h 986"/>
                  <a:gd name="T22" fmla="*/ 365 w 809"/>
                  <a:gd name="T23" fmla="*/ 588 h 986"/>
                  <a:gd name="T24" fmla="*/ 392 w 809"/>
                  <a:gd name="T25" fmla="*/ 570 h 986"/>
                  <a:gd name="T26" fmla="*/ 390 w 809"/>
                  <a:gd name="T27" fmla="*/ 606 h 986"/>
                  <a:gd name="T28" fmla="*/ 456 w 809"/>
                  <a:gd name="T29" fmla="*/ 678 h 986"/>
                  <a:gd name="T30" fmla="*/ 408 w 809"/>
                  <a:gd name="T31" fmla="*/ 707 h 986"/>
                  <a:gd name="T32" fmla="*/ 333 w 809"/>
                  <a:gd name="T33" fmla="*/ 656 h 986"/>
                  <a:gd name="T34" fmla="*/ 281 w 809"/>
                  <a:gd name="T35" fmla="*/ 695 h 986"/>
                  <a:gd name="T36" fmla="*/ 242 w 809"/>
                  <a:gd name="T37" fmla="*/ 768 h 986"/>
                  <a:gd name="T38" fmla="*/ 274 w 809"/>
                  <a:gd name="T39" fmla="*/ 798 h 986"/>
                  <a:gd name="T40" fmla="*/ 272 w 809"/>
                  <a:gd name="T41" fmla="*/ 840 h 986"/>
                  <a:gd name="T42" fmla="*/ 308 w 809"/>
                  <a:gd name="T43" fmla="*/ 872 h 986"/>
                  <a:gd name="T44" fmla="*/ 390 w 809"/>
                  <a:gd name="T45" fmla="*/ 818 h 986"/>
                  <a:gd name="T46" fmla="*/ 473 w 809"/>
                  <a:gd name="T47" fmla="*/ 817 h 986"/>
                  <a:gd name="T48" fmla="*/ 565 w 809"/>
                  <a:gd name="T49" fmla="*/ 859 h 986"/>
                  <a:gd name="T50" fmla="*/ 601 w 809"/>
                  <a:gd name="T51" fmla="*/ 841 h 986"/>
                  <a:gd name="T52" fmla="*/ 640 w 809"/>
                  <a:gd name="T53" fmla="*/ 880 h 986"/>
                  <a:gd name="T54" fmla="*/ 705 w 809"/>
                  <a:gd name="T55" fmla="*/ 854 h 986"/>
                  <a:gd name="T56" fmla="*/ 650 w 809"/>
                  <a:gd name="T57" fmla="*/ 942 h 986"/>
                  <a:gd name="T58" fmla="*/ 680 w 809"/>
                  <a:gd name="T59" fmla="*/ 986 h 986"/>
                  <a:gd name="T60" fmla="*/ 719 w 809"/>
                  <a:gd name="T61" fmla="*/ 986 h 986"/>
                  <a:gd name="T62" fmla="*/ 782 w 809"/>
                  <a:gd name="T63" fmla="*/ 908 h 986"/>
                  <a:gd name="T64" fmla="*/ 809 w 809"/>
                  <a:gd name="T65" fmla="*/ 824 h 986"/>
                  <a:gd name="T66" fmla="*/ 693 w 809"/>
                  <a:gd name="T67" fmla="*/ 535 h 986"/>
                  <a:gd name="T68" fmla="*/ 637 w 809"/>
                  <a:gd name="T69" fmla="*/ 532 h 986"/>
                  <a:gd name="T70" fmla="*/ 650 w 809"/>
                  <a:gd name="T71" fmla="*/ 447 h 986"/>
                  <a:gd name="T72" fmla="*/ 581 w 809"/>
                  <a:gd name="T73" fmla="*/ 469 h 986"/>
                  <a:gd name="T74" fmla="*/ 556 w 809"/>
                  <a:gd name="T75" fmla="*/ 434 h 986"/>
                  <a:gd name="T76" fmla="*/ 637 w 809"/>
                  <a:gd name="T77" fmla="*/ 359 h 986"/>
                  <a:gd name="T78" fmla="*/ 559 w 809"/>
                  <a:gd name="T79" fmla="*/ 336 h 986"/>
                  <a:gd name="T80" fmla="*/ 549 w 809"/>
                  <a:gd name="T81" fmla="*/ 297 h 986"/>
                  <a:gd name="T82" fmla="*/ 578 w 809"/>
                  <a:gd name="T83" fmla="*/ 271 h 986"/>
                  <a:gd name="T84" fmla="*/ 613 w 809"/>
                  <a:gd name="T85" fmla="*/ 306 h 986"/>
                  <a:gd name="T86" fmla="*/ 657 w 809"/>
                  <a:gd name="T87" fmla="*/ 292 h 986"/>
                  <a:gd name="T88" fmla="*/ 646 w 809"/>
                  <a:gd name="T89" fmla="*/ 253 h 986"/>
                  <a:gd name="T90" fmla="*/ 689 w 809"/>
                  <a:gd name="T91" fmla="*/ 241 h 986"/>
                  <a:gd name="T92" fmla="*/ 661 w 809"/>
                  <a:gd name="T93" fmla="*/ 20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6">
                    <a:moveTo>
                      <a:pt x="661" y="206"/>
                    </a:moveTo>
                    <a:lnTo>
                      <a:pt x="518" y="287"/>
                    </a:lnTo>
                    <a:lnTo>
                      <a:pt x="411" y="152"/>
                    </a:lnTo>
                    <a:lnTo>
                      <a:pt x="152" y="0"/>
                    </a:lnTo>
                    <a:lnTo>
                      <a:pt x="78" y="14"/>
                    </a:lnTo>
                    <a:lnTo>
                      <a:pt x="5" y="75"/>
                    </a:lnTo>
                    <a:lnTo>
                      <a:pt x="0" y="164"/>
                    </a:lnTo>
                    <a:lnTo>
                      <a:pt x="94" y="279"/>
                    </a:lnTo>
                    <a:lnTo>
                      <a:pt x="73" y="341"/>
                    </a:lnTo>
                    <a:lnTo>
                      <a:pt x="139" y="465"/>
                    </a:lnTo>
                    <a:lnTo>
                      <a:pt x="257" y="571"/>
                    </a:lnTo>
                    <a:lnTo>
                      <a:pt x="365" y="588"/>
                    </a:lnTo>
                    <a:lnTo>
                      <a:pt x="392" y="570"/>
                    </a:lnTo>
                    <a:lnTo>
                      <a:pt x="390" y="606"/>
                    </a:lnTo>
                    <a:lnTo>
                      <a:pt x="456" y="678"/>
                    </a:lnTo>
                    <a:lnTo>
                      <a:pt x="408" y="707"/>
                    </a:lnTo>
                    <a:lnTo>
                      <a:pt x="333" y="656"/>
                    </a:lnTo>
                    <a:lnTo>
                      <a:pt x="281" y="695"/>
                    </a:lnTo>
                    <a:lnTo>
                      <a:pt x="242" y="768"/>
                    </a:lnTo>
                    <a:lnTo>
                      <a:pt x="274" y="798"/>
                    </a:lnTo>
                    <a:lnTo>
                      <a:pt x="272" y="840"/>
                    </a:lnTo>
                    <a:lnTo>
                      <a:pt x="308" y="872"/>
                    </a:lnTo>
                    <a:lnTo>
                      <a:pt x="390" y="818"/>
                    </a:lnTo>
                    <a:lnTo>
                      <a:pt x="473" y="817"/>
                    </a:lnTo>
                    <a:lnTo>
                      <a:pt x="565" y="859"/>
                    </a:lnTo>
                    <a:lnTo>
                      <a:pt x="601" y="841"/>
                    </a:lnTo>
                    <a:lnTo>
                      <a:pt x="640" y="880"/>
                    </a:lnTo>
                    <a:lnTo>
                      <a:pt x="705" y="854"/>
                    </a:lnTo>
                    <a:lnTo>
                      <a:pt x="650" y="942"/>
                    </a:lnTo>
                    <a:lnTo>
                      <a:pt x="680" y="986"/>
                    </a:lnTo>
                    <a:lnTo>
                      <a:pt x="719" y="986"/>
                    </a:lnTo>
                    <a:lnTo>
                      <a:pt x="782" y="908"/>
                    </a:lnTo>
                    <a:lnTo>
                      <a:pt x="809" y="824"/>
                    </a:lnTo>
                    <a:lnTo>
                      <a:pt x="693" y="535"/>
                    </a:lnTo>
                    <a:lnTo>
                      <a:pt x="637" y="532"/>
                    </a:lnTo>
                    <a:lnTo>
                      <a:pt x="650" y="447"/>
                    </a:lnTo>
                    <a:lnTo>
                      <a:pt x="581" y="469"/>
                    </a:lnTo>
                    <a:lnTo>
                      <a:pt x="556" y="434"/>
                    </a:lnTo>
                    <a:lnTo>
                      <a:pt x="637" y="359"/>
                    </a:lnTo>
                    <a:lnTo>
                      <a:pt x="559" y="336"/>
                    </a:lnTo>
                    <a:lnTo>
                      <a:pt x="549" y="297"/>
                    </a:lnTo>
                    <a:lnTo>
                      <a:pt x="578" y="271"/>
                    </a:lnTo>
                    <a:lnTo>
                      <a:pt x="613" y="306"/>
                    </a:lnTo>
                    <a:lnTo>
                      <a:pt x="657" y="292"/>
                    </a:lnTo>
                    <a:lnTo>
                      <a:pt x="646" y="253"/>
                    </a:lnTo>
                    <a:lnTo>
                      <a:pt x="689" y="241"/>
                    </a:lnTo>
                    <a:lnTo>
                      <a:pt x="661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12">
                <a:extLst>
                  <a:ext uri="{FF2B5EF4-FFF2-40B4-BE49-F238E27FC236}">
                    <a16:creationId xmlns:a16="http://schemas.microsoft.com/office/drawing/2014/main" id="{0D1ED439-51D8-35B7-FA43-F4029DE02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551"/>
                <a:ext cx="74" cy="75"/>
              </a:xfrm>
              <a:custGeom>
                <a:avLst/>
                <a:gdLst>
                  <a:gd name="T0" fmla="*/ 88 w 222"/>
                  <a:gd name="T1" fmla="*/ 223 h 223"/>
                  <a:gd name="T2" fmla="*/ 140 w 222"/>
                  <a:gd name="T3" fmla="*/ 216 h 223"/>
                  <a:gd name="T4" fmla="*/ 222 w 222"/>
                  <a:gd name="T5" fmla="*/ 140 h 223"/>
                  <a:gd name="T6" fmla="*/ 216 w 222"/>
                  <a:gd name="T7" fmla="*/ 101 h 223"/>
                  <a:gd name="T8" fmla="*/ 155 w 222"/>
                  <a:gd name="T9" fmla="*/ 27 h 223"/>
                  <a:gd name="T10" fmla="*/ 88 w 222"/>
                  <a:gd name="T11" fmla="*/ 0 h 223"/>
                  <a:gd name="T12" fmla="*/ 60 w 222"/>
                  <a:gd name="T13" fmla="*/ 12 h 223"/>
                  <a:gd name="T14" fmla="*/ 64 w 222"/>
                  <a:gd name="T15" fmla="*/ 45 h 223"/>
                  <a:gd name="T16" fmla="*/ 33 w 222"/>
                  <a:gd name="T17" fmla="*/ 48 h 223"/>
                  <a:gd name="T18" fmla="*/ 0 w 222"/>
                  <a:gd name="T19" fmla="*/ 124 h 223"/>
                  <a:gd name="T20" fmla="*/ 11 w 222"/>
                  <a:gd name="T21" fmla="*/ 161 h 223"/>
                  <a:gd name="T22" fmla="*/ 37 w 222"/>
                  <a:gd name="T23" fmla="*/ 204 h 223"/>
                  <a:gd name="T24" fmla="*/ 88 w 222"/>
                  <a:gd name="T2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3">
                    <a:moveTo>
                      <a:pt x="88" y="223"/>
                    </a:moveTo>
                    <a:lnTo>
                      <a:pt x="140" y="216"/>
                    </a:lnTo>
                    <a:lnTo>
                      <a:pt x="222" y="140"/>
                    </a:lnTo>
                    <a:lnTo>
                      <a:pt x="216" y="101"/>
                    </a:lnTo>
                    <a:lnTo>
                      <a:pt x="155" y="27"/>
                    </a:lnTo>
                    <a:lnTo>
                      <a:pt x="88" y="0"/>
                    </a:lnTo>
                    <a:lnTo>
                      <a:pt x="60" y="12"/>
                    </a:lnTo>
                    <a:lnTo>
                      <a:pt x="64" y="45"/>
                    </a:lnTo>
                    <a:lnTo>
                      <a:pt x="33" y="48"/>
                    </a:lnTo>
                    <a:lnTo>
                      <a:pt x="0" y="124"/>
                    </a:lnTo>
                    <a:lnTo>
                      <a:pt x="11" y="161"/>
                    </a:lnTo>
                    <a:lnTo>
                      <a:pt x="37" y="204"/>
                    </a:lnTo>
                    <a:lnTo>
                      <a:pt x="88" y="2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13">
                <a:extLst>
                  <a:ext uri="{FF2B5EF4-FFF2-40B4-BE49-F238E27FC236}">
                    <a16:creationId xmlns:a16="http://schemas.microsoft.com/office/drawing/2014/main" id="{15DA8883-9566-7EBA-81B8-A09C168193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3530"/>
                <a:ext cx="321" cy="409"/>
              </a:xfrm>
              <a:custGeom>
                <a:avLst/>
                <a:gdLst>
                  <a:gd name="T0" fmla="*/ 758 w 964"/>
                  <a:gd name="T1" fmla="*/ 270 h 1227"/>
                  <a:gd name="T2" fmla="*/ 711 w 964"/>
                  <a:gd name="T3" fmla="*/ 265 h 1227"/>
                  <a:gd name="T4" fmla="*/ 569 w 964"/>
                  <a:gd name="T5" fmla="*/ 132 h 1227"/>
                  <a:gd name="T6" fmla="*/ 194 w 964"/>
                  <a:gd name="T7" fmla="*/ 0 h 1227"/>
                  <a:gd name="T8" fmla="*/ 229 w 964"/>
                  <a:gd name="T9" fmla="*/ 31 h 1227"/>
                  <a:gd name="T10" fmla="*/ 164 w 964"/>
                  <a:gd name="T11" fmla="*/ 24 h 1227"/>
                  <a:gd name="T12" fmla="*/ 149 w 964"/>
                  <a:gd name="T13" fmla="*/ 85 h 1227"/>
                  <a:gd name="T14" fmla="*/ 60 w 964"/>
                  <a:gd name="T15" fmla="*/ 167 h 1227"/>
                  <a:gd name="T16" fmla="*/ 0 w 964"/>
                  <a:gd name="T17" fmla="*/ 282 h 1227"/>
                  <a:gd name="T18" fmla="*/ 11 w 964"/>
                  <a:gd name="T19" fmla="*/ 455 h 1227"/>
                  <a:gd name="T20" fmla="*/ 52 w 964"/>
                  <a:gd name="T21" fmla="*/ 578 h 1227"/>
                  <a:gd name="T22" fmla="*/ 178 w 964"/>
                  <a:gd name="T23" fmla="*/ 724 h 1227"/>
                  <a:gd name="T24" fmla="*/ 113 w 964"/>
                  <a:gd name="T25" fmla="*/ 888 h 1227"/>
                  <a:gd name="T26" fmla="*/ 109 w 964"/>
                  <a:gd name="T27" fmla="*/ 979 h 1227"/>
                  <a:gd name="T28" fmla="*/ 8 w 964"/>
                  <a:gd name="T29" fmla="*/ 1161 h 1227"/>
                  <a:gd name="T30" fmla="*/ 147 w 964"/>
                  <a:gd name="T31" fmla="*/ 1227 h 1227"/>
                  <a:gd name="T32" fmla="*/ 210 w 964"/>
                  <a:gd name="T33" fmla="*/ 1165 h 1227"/>
                  <a:gd name="T34" fmla="*/ 276 w 964"/>
                  <a:gd name="T35" fmla="*/ 1152 h 1227"/>
                  <a:gd name="T36" fmla="*/ 437 w 964"/>
                  <a:gd name="T37" fmla="*/ 1156 h 1227"/>
                  <a:gd name="T38" fmla="*/ 427 w 964"/>
                  <a:gd name="T39" fmla="*/ 1185 h 1227"/>
                  <a:gd name="T40" fmla="*/ 494 w 964"/>
                  <a:gd name="T41" fmla="*/ 1172 h 1227"/>
                  <a:gd name="T42" fmla="*/ 529 w 964"/>
                  <a:gd name="T43" fmla="*/ 1199 h 1227"/>
                  <a:gd name="T44" fmla="*/ 568 w 964"/>
                  <a:gd name="T45" fmla="*/ 1179 h 1227"/>
                  <a:gd name="T46" fmla="*/ 636 w 964"/>
                  <a:gd name="T47" fmla="*/ 1118 h 1227"/>
                  <a:gd name="T48" fmla="*/ 746 w 964"/>
                  <a:gd name="T49" fmla="*/ 892 h 1227"/>
                  <a:gd name="T50" fmla="*/ 742 w 964"/>
                  <a:gd name="T51" fmla="*/ 855 h 1227"/>
                  <a:gd name="T52" fmla="*/ 920 w 964"/>
                  <a:gd name="T53" fmla="*/ 605 h 1227"/>
                  <a:gd name="T54" fmla="*/ 964 w 964"/>
                  <a:gd name="T55" fmla="*/ 512 h 1227"/>
                  <a:gd name="T56" fmla="*/ 927 w 964"/>
                  <a:gd name="T57" fmla="*/ 405 h 1227"/>
                  <a:gd name="T58" fmla="*/ 866 w 964"/>
                  <a:gd name="T59" fmla="*/ 351 h 1227"/>
                  <a:gd name="T60" fmla="*/ 866 w 964"/>
                  <a:gd name="T61" fmla="*/ 436 h 1227"/>
                  <a:gd name="T62" fmla="*/ 825 w 964"/>
                  <a:gd name="T63" fmla="*/ 460 h 1227"/>
                  <a:gd name="T64" fmla="*/ 861 w 964"/>
                  <a:gd name="T65" fmla="*/ 413 h 1227"/>
                  <a:gd name="T66" fmla="*/ 840 w 964"/>
                  <a:gd name="T67" fmla="*/ 350 h 1227"/>
                  <a:gd name="T68" fmla="*/ 747 w 964"/>
                  <a:gd name="T69" fmla="*/ 289 h 1227"/>
                  <a:gd name="T70" fmla="*/ 758 w 964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4" h="1227">
                    <a:moveTo>
                      <a:pt x="758" y="270"/>
                    </a:moveTo>
                    <a:lnTo>
                      <a:pt x="711" y="265"/>
                    </a:lnTo>
                    <a:lnTo>
                      <a:pt x="569" y="132"/>
                    </a:lnTo>
                    <a:lnTo>
                      <a:pt x="194" y="0"/>
                    </a:lnTo>
                    <a:lnTo>
                      <a:pt x="229" y="31"/>
                    </a:lnTo>
                    <a:lnTo>
                      <a:pt x="164" y="24"/>
                    </a:lnTo>
                    <a:lnTo>
                      <a:pt x="149" y="85"/>
                    </a:lnTo>
                    <a:lnTo>
                      <a:pt x="60" y="167"/>
                    </a:lnTo>
                    <a:lnTo>
                      <a:pt x="0" y="282"/>
                    </a:lnTo>
                    <a:lnTo>
                      <a:pt x="11" y="455"/>
                    </a:lnTo>
                    <a:lnTo>
                      <a:pt x="52" y="578"/>
                    </a:lnTo>
                    <a:lnTo>
                      <a:pt x="178" y="724"/>
                    </a:lnTo>
                    <a:lnTo>
                      <a:pt x="113" y="888"/>
                    </a:lnTo>
                    <a:lnTo>
                      <a:pt x="109" y="979"/>
                    </a:lnTo>
                    <a:lnTo>
                      <a:pt x="8" y="1161"/>
                    </a:lnTo>
                    <a:lnTo>
                      <a:pt x="147" y="1227"/>
                    </a:lnTo>
                    <a:lnTo>
                      <a:pt x="210" y="1165"/>
                    </a:lnTo>
                    <a:lnTo>
                      <a:pt x="276" y="1152"/>
                    </a:lnTo>
                    <a:lnTo>
                      <a:pt x="437" y="1156"/>
                    </a:lnTo>
                    <a:lnTo>
                      <a:pt x="427" y="1185"/>
                    </a:lnTo>
                    <a:lnTo>
                      <a:pt x="494" y="1172"/>
                    </a:lnTo>
                    <a:lnTo>
                      <a:pt x="529" y="1199"/>
                    </a:lnTo>
                    <a:lnTo>
                      <a:pt x="568" y="1179"/>
                    </a:lnTo>
                    <a:lnTo>
                      <a:pt x="636" y="1118"/>
                    </a:lnTo>
                    <a:lnTo>
                      <a:pt x="746" y="892"/>
                    </a:lnTo>
                    <a:lnTo>
                      <a:pt x="742" y="855"/>
                    </a:lnTo>
                    <a:lnTo>
                      <a:pt x="920" y="605"/>
                    </a:lnTo>
                    <a:lnTo>
                      <a:pt x="964" y="512"/>
                    </a:lnTo>
                    <a:lnTo>
                      <a:pt x="927" y="405"/>
                    </a:lnTo>
                    <a:lnTo>
                      <a:pt x="866" y="351"/>
                    </a:lnTo>
                    <a:lnTo>
                      <a:pt x="866" y="436"/>
                    </a:lnTo>
                    <a:lnTo>
                      <a:pt x="825" y="460"/>
                    </a:lnTo>
                    <a:lnTo>
                      <a:pt x="861" y="413"/>
                    </a:lnTo>
                    <a:lnTo>
                      <a:pt x="840" y="350"/>
                    </a:lnTo>
                    <a:lnTo>
                      <a:pt x="747" y="289"/>
                    </a:lnTo>
                    <a:lnTo>
                      <a:pt x="758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14">
                <a:extLst>
                  <a:ext uri="{FF2B5EF4-FFF2-40B4-BE49-F238E27FC236}">
                    <a16:creationId xmlns:a16="http://schemas.microsoft.com/office/drawing/2014/main" id="{1107C195-03FD-4D11-4254-6552959CDF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3551"/>
                <a:ext cx="324" cy="282"/>
              </a:xfrm>
              <a:custGeom>
                <a:avLst/>
                <a:gdLst>
                  <a:gd name="T0" fmla="*/ 921 w 972"/>
                  <a:gd name="T1" fmla="*/ 603 h 846"/>
                  <a:gd name="T2" fmla="*/ 935 w 972"/>
                  <a:gd name="T3" fmla="*/ 749 h 846"/>
                  <a:gd name="T4" fmla="*/ 884 w 972"/>
                  <a:gd name="T5" fmla="*/ 802 h 846"/>
                  <a:gd name="T6" fmla="*/ 620 w 972"/>
                  <a:gd name="T7" fmla="*/ 846 h 846"/>
                  <a:gd name="T8" fmla="*/ 321 w 972"/>
                  <a:gd name="T9" fmla="*/ 747 h 846"/>
                  <a:gd name="T10" fmla="*/ 263 w 972"/>
                  <a:gd name="T11" fmla="*/ 694 h 846"/>
                  <a:gd name="T12" fmla="*/ 190 w 972"/>
                  <a:gd name="T13" fmla="*/ 675 h 846"/>
                  <a:gd name="T14" fmla="*/ 177 w 972"/>
                  <a:gd name="T15" fmla="*/ 637 h 846"/>
                  <a:gd name="T16" fmla="*/ 122 w 972"/>
                  <a:gd name="T17" fmla="*/ 602 h 846"/>
                  <a:gd name="T18" fmla="*/ 103 w 972"/>
                  <a:gd name="T19" fmla="*/ 478 h 846"/>
                  <a:gd name="T20" fmla="*/ 0 w 972"/>
                  <a:gd name="T21" fmla="*/ 349 h 846"/>
                  <a:gd name="T22" fmla="*/ 20 w 972"/>
                  <a:gd name="T23" fmla="*/ 256 h 846"/>
                  <a:gd name="T24" fmla="*/ 83 w 972"/>
                  <a:gd name="T25" fmla="*/ 219 h 846"/>
                  <a:gd name="T26" fmla="*/ 93 w 972"/>
                  <a:gd name="T27" fmla="*/ 100 h 846"/>
                  <a:gd name="T28" fmla="*/ 145 w 972"/>
                  <a:gd name="T29" fmla="*/ 105 h 846"/>
                  <a:gd name="T30" fmla="*/ 259 w 972"/>
                  <a:gd name="T31" fmla="*/ 12 h 846"/>
                  <a:gd name="T32" fmla="*/ 346 w 972"/>
                  <a:gd name="T33" fmla="*/ 0 h 846"/>
                  <a:gd name="T34" fmla="*/ 666 w 972"/>
                  <a:gd name="T35" fmla="*/ 62 h 846"/>
                  <a:gd name="T36" fmla="*/ 743 w 972"/>
                  <a:gd name="T37" fmla="*/ 142 h 846"/>
                  <a:gd name="T38" fmla="*/ 743 w 972"/>
                  <a:gd name="T39" fmla="*/ 204 h 846"/>
                  <a:gd name="T40" fmla="*/ 856 w 972"/>
                  <a:gd name="T41" fmla="*/ 359 h 846"/>
                  <a:gd name="T42" fmla="*/ 956 w 972"/>
                  <a:gd name="T43" fmla="*/ 428 h 846"/>
                  <a:gd name="T44" fmla="*/ 972 w 972"/>
                  <a:gd name="T45" fmla="*/ 483 h 846"/>
                  <a:gd name="T46" fmla="*/ 921 w 972"/>
                  <a:gd name="T47" fmla="*/ 603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2" h="846">
                    <a:moveTo>
                      <a:pt x="921" y="603"/>
                    </a:moveTo>
                    <a:lnTo>
                      <a:pt x="935" y="749"/>
                    </a:lnTo>
                    <a:lnTo>
                      <a:pt x="884" y="802"/>
                    </a:lnTo>
                    <a:lnTo>
                      <a:pt x="620" y="846"/>
                    </a:lnTo>
                    <a:lnTo>
                      <a:pt x="321" y="747"/>
                    </a:lnTo>
                    <a:lnTo>
                      <a:pt x="263" y="694"/>
                    </a:lnTo>
                    <a:lnTo>
                      <a:pt x="190" y="675"/>
                    </a:lnTo>
                    <a:lnTo>
                      <a:pt x="177" y="637"/>
                    </a:lnTo>
                    <a:lnTo>
                      <a:pt x="122" y="602"/>
                    </a:lnTo>
                    <a:lnTo>
                      <a:pt x="103" y="478"/>
                    </a:lnTo>
                    <a:lnTo>
                      <a:pt x="0" y="349"/>
                    </a:lnTo>
                    <a:lnTo>
                      <a:pt x="20" y="256"/>
                    </a:lnTo>
                    <a:lnTo>
                      <a:pt x="83" y="219"/>
                    </a:lnTo>
                    <a:lnTo>
                      <a:pt x="93" y="100"/>
                    </a:lnTo>
                    <a:lnTo>
                      <a:pt x="145" y="105"/>
                    </a:lnTo>
                    <a:lnTo>
                      <a:pt x="259" y="12"/>
                    </a:lnTo>
                    <a:lnTo>
                      <a:pt x="346" y="0"/>
                    </a:lnTo>
                    <a:lnTo>
                      <a:pt x="666" y="62"/>
                    </a:lnTo>
                    <a:lnTo>
                      <a:pt x="743" y="142"/>
                    </a:lnTo>
                    <a:lnTo>
                      <a:pt x="743" y="204"/>
                    </a:lnTo>
                    <a:lnTo>
                      <a:pt x="856" y="359"/>
                    </a:lnTo>
                    <a:lnTo>
                      <a:pt x="956" y="428"/>
                    </a:lnTo>
                    <a:lnTo>
                      <a:pt x="972" y="483"/>
                    </a:lnTo>
                    <a:lnTo>
                      <a:pt x="921" y="603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15">
                <a:extLst>
                  <a:ext uri="{FF2B5EF4-FFF2-40B4-BE49-F238E27FC236}">
                    <a16:creationId xmlns:a16="http://schemas.microsoft.com/office/drawing/2014/main" id="{9EE4A5A0-8096-FCF6-9B62-CC42E05A27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3530"/>
                <a:ext cx="321" cy="409"/>
              </a:xfrm>
              <a:custGeom>
                <a:avLst/>
                <a:gdLst>
                  <a:gd name="T0" fmla="*/ 758 w 964"/>
                  <a:gd name="T1" fmla="*/ 270 h 1227"/>
                  <a:gd name="T2" fmla="*/ 747 w 964"/>
                  <a:gd name="T3" fmla="*/ 289 h 1227"/>
                  <a:gd name="T4" fmla="*/ 840 w 964"/>
                  <a:gd name="T5" fmla="*/ 350 h 1227"/>
                  <a:gd name="T6" fmla="*/ 861 w 964"/>
                  <a:gd name="T7" fmla="*/ 413 h 1227"/>
                  <a:gd name="T8" fmla="*/ 825 w 964"/>
                  <a:gd name="T9" fmla="*/ 460 h 1227"/>
                  <a:gd name="T10" fmla="*/ 866 w 964"/>
                  <a:gd name="T11" fmla="*/ 436 h 1227"/>
                  <a:gd name="T12" fmla="*/ 866 w 964"/>
                  <a:gd name="T13" fmla="*/ 351 h 1227"/>
                  <a:gd name="T14" fmla="*/ 927 w 964"/>
                  <a:gd name="T15" fmla="*/ 405 h 1227"/>
                  <a:gd name="T16" fmla="*/ 964 w 964"/>
                  <a:gd name="T17" fmla="*/ 512 h 1227"/>
                  <a:gd name="T18" fmla="*/ 920 w 964"/>
                  <a:gd name="T19" fmla="*/ 605 h 1227"/>
                  <a:gd name="T20" fmla="*/ 742 w 964"/>
                  <a:gd name="T21" fmla="*/ 855 h 1227"/>
                  <a:gd name="T22" fmla="*/ 746 w 964"/>
                  <a:gd name="T23" fmla="*/ 892 h 1227"/>
                  <a:gd name="T24" fmla="*/ 636 w 964"/>
                  <a:gd name="T25" fmla="*/ 1118 h 1227"/>
                  <a:gd name="T26" fmla="*/ 568 w 964"/>
                  <a:gd name="T27" fmla="*/ 1179 h 1227"/>
                  <a:gd name="T28" fmla="*/ 529 w 964"/>
                  <a:gd name="T29" fmla="*/ 1199 h 1227"/>
                  <a:gd name="T30" fmla="*/ 494 w 964"/>
                  <a:gd name="T31" fmla="*/ 1172 h 1227"/>
                  <a:gd name="T32" fmla="*/ 427 w 964"/>
                  <a:gd name="T33" fmla="*/ 1185 h 1227"/>
                  <a:gd name="T34" fmla="*/ 437 w 964"/>
                  <a:gd name="T35" fmla="*/ 1156 h 1227"/>
                  <a:gd name="T36" fmla="*/ 276 w 964"/>
                  <a:gd name="T37" fmla="*/ 1152 h 1227"/>
                  <a:gd name="T38" fmla="*/ 210 w 964"/>
                  <a:gd name="T39" fmla="*/ 1165 h 1227"/>
                  <a:gd name="T40" fmla="*/ 147 w 964"/>
                  <a:gd name="T41" fmla="*/ 1227 h 1227"/>
                  <a:gd name="T42" fmla="*/ 8 w 964"/>
                  <a:gd name="T43" fmla="*/ 1161 h 1227"/>
                  <a:gd name="T44" fmla="*/ 109 w 964"/>
                  <a:gd name="T45" fmla="*/ 979 h 1227"/>
                  <a:gd name="T46" fmla="*/ 113 w 964"/>
                  <a:gd name="T47" fmla="*/ 888 h 1227"/>
                  <a:gd name="T48" fmla="*/ 178 w 964"/>
                  <a:gd name="T49" fmla="*/ 724 h 1227"/>
                  <a:gd name="T50" fmla="*/ 52 w 964"/>
                  <a:gd name="T51" fmla="*/ 578 h 1227"/>
                  <a:gd name="T52" fmla="*/ 11 w 964"/>
                  <a:gd name="T53" fmla="*/ 455 h 1227"/>
                  <a:gd name="T54" fmla="*/ 0 w 964"/>
                  <a:gd name="T55" fmla="*/ 282 h 1227"/>
                  <a:gd name="T56" fmla="*/ 60 w 964"/>
                  <a:gd name="T57" fmla="*/ 167 h 1227"/>
                  <a:gd name="T58" fmla="*/ 149 w 964"/>
                  <a:gd name="T59" fmla="*/ 85 h 1227"/>
                  <a:gd name="T60" fmla="*/ 164 w 964"/>
                  <a:gd name="T61" fmla="*/ 24 h 1227"/>
                  <a:gd name="T62" fmla="*/ 229 w 964"/>
                  <a:gd name="T63" fmla="*/ 31 h 1227"/>
                  <a:gd name="T64" fmla="*/ 194 w 964"/>
                  <a:gd name="T65" fmla="*/ 0 h 1227"/>
                  <a:gd name="T66" fmla="*/ 569 w 964"/>
                  <a:gd name="T67" fmla="*/ 132 h 1227"/>
                  <a:gd name="T68" fmla="*/ 711 w 964"/>
                  <a:gd name="T69" fmla="*/ 265 h 1227"/>
                  <a:gd name="T70" fmla="*/ 758 w 964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4" h="1227">
                    <a:moveTo>
                      <a:pt x="758" y="270"/>
                    </a:moveTo>
                    <a:lnTo>
                      <a:pt x="747" y="289"/>
                    </a:lnTo>
                    <a:lnTo>
                      <a:pt x="840" y="350"/>
                    </a:lnTo>
                    <a:lnTo>
                      <a:pt x="861" y="413"/>
                    </a:lnTo>
                    <a:lnTo>
                      <a:pt x="825" y="460"/>
                    </a:lnTo>
                    <a:lnTo>
                      <a:pt x="866" y="436"/>
                    </a:lnTo>
                    <a:lnTo>
                      <a:pt x="866" y="351"/>
                    </a:lnTo>
                    <a:lnTo>
                      <a:pt x="927" y="405"/>
                    </a:lnTo>
                    <a:lnTo>
                      <a:pt x="964" y="512"/>
                    </a:lnTo>
                    <a:lnTo>
                      <a:pt x="920" y="605"/>
                    </a:lnTo>
                    <a:lnTo>
                      <a:pt x="742" y="855"/>
                    </a:lnTo>
                    <a:lnTo>
                      <a:pt x="746" y="892"/>
                    </a:lnTo>
                    <a:lnTo>
                      <a:pt x="636" y="1118"/>
                    </a:lnTo>
                    <a:lnTo>
                      <a:pt x="568" y="1179"/>
                    </a:lnTo>
                    <a:lnTo>
                      <a:pt x="529" y="1199"/>
                    </a:lnTo>
                    <a:lnTo>
                      <a:pt x="494" y="1172"/>
                    </a:lnTo>
                    <a:lnTo>
                      <a:pt x="427" y="1185"/>
                    </a:lnTo>
                    <a:lnTo>
                      <a:pt x="437" y="1156"/>
                    </a:lnTo>
                    <a:lnTo>
                      <a:pt x="276" y="1152"/>
                    </a:lnTo>
                    <a:lnTo>
                      <a:pt x="210" y="1165"/>
                    </a:lnTo>
                    <a:lnTo>
                      <a:pt x="147" y="1227"/>
                    </a:lnTo>
                    <a:lnTo>
                      <a:pt x="8" y="1161"/>
                    </a:lnTo>
                    <a:lnTo>
                      <a:pt x="109" y="979"/>
                    </a:lnTo>
                    <a:lnTo>
                      <a:pt x="113" y="888"/>
                    </a:lnTo>
                    <a:lnTo>
                      <a:pt x="178" y="724"/>
                    </a:lnTo>
                    <a:lnTo>
                      <a:pt x="52" y="578"/>
                    </a:lnTo>
                    <a:lnTo>
                      <a:pt x="11" y="455"/>
                    </a:lnTo>
                    <a:lnTo>
                      <a:pt x="0" y="282"/>
                    </a:lnTo>
                    <a:lnTo>
                      <a:pt x="60" y="167"/>
                    </a:lnTo>
                    <a:lnTo>
                      <a:pt x="149" y="85"/>
                    </a:lnTo>
                    <a:lnTo>
                      <a:pt x="164" y="24"/>
                    </a:lnTo>
                    <a:lnTo>
                      <a:pt x="229" y="31"/>
                    </a:lnTo>
                    <a:lnTo>
                      <a:pt x="194" y="0"/>
                    </a:lnTo>
                    <a:lnTo>
                      <a:pt x="569" y="132"/>
                    </a:lnTo>
                    <a:lnTo>
                      <a:pt x="711" y="265"/>
                    </a:lnTo>
                    <a:lnTo>
                      <a:pt x="758" y="270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16">
                <a:extLst>
                  <a:ext uri="{FF2B5EF4-FFF2-40B4-BE49-F238E27FC236}">
                    <a16:creationId xmlns:a16="http://schemas.microsoft.com/office/drawing/2014/main" id="{2678C7DD-EDFA-70B3-654C-757742B301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0" y="3551"/>
                <a:ext cx="71" cy="40"/>
              </a:xfrm>
              <a:custGeom>
                <a:avLst/>
                <a:gdLst>
                  <a:gd name="T0" fmla="*/ 213 w 213"/>
                  <a:gd name="T1" fmla="*/ 110 h 120"/>
                  <a:gd name="T2" fmla="*/ 145 w 213"/>
                  <a:gd name="T3" fmla="*/ 93 h 120"/>
                  <a:gd name="T4" fmla="*/ 114 w 213"/>
                  <a:gd name="T5" fmla="*/ 120 h 120"/>
                  <a:gd name="T6" fmla="*/ 73 w 213"/>
                  <a:gd name="T7" fmla="*/ 115 h 120"/>
                  <a:gd name="T8" fmla="*/ 27 w 213"/>
                  <a:gd name="T9" fmla="*/ 111 h 120"/>
                  <a:gd name="T10" fmla="*/ 0 w 213"/>
                  <a:gd name="T11" fmla="*/ 91 h 120"/>
                  <a:gd name="T12" fmla="*/ 75 w 213"/>
                  <a:gd name="T13" fmla="*/ 99 h 120"/>
                  <a:gd name="T14" fmla="*/ 125 w 213"/>
                  <a:gd name="T15" fmla="*/ 32 h 120"/>
                  <a:gd name="T16" fmla="*/ 203 w 213"/>
                  <a:gd name="T17" fmla="*/ 0 h 120"/>
                  <a:gd name="T18" fmla="*/ 213 w 213"/>
                  <a:gd name="T19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120">
                    <a:moveTo>
                      <a:pt x="213" y="110"/>
                    </a:moveTo>
                    <a:lnTo>
                      <a:pt x="145" y="93"/>
                    </a:lnTo>
                    <a:lnTo>
                      <a:pt x="114" y="120"/>
                    </a:lnTo>
                    <a:lnTo>
                      <a:pt x="73" y="115"/>
                    </a:lnTo>
                    <a:lnTo>
                      <a:pt x="27" y="111"/>
                    </a:lnTo>
                    <a:lnTo>
                      <a:pt x="0" y="91"/>
                    </a:lnTo>
                    <a:lnTo>
                      <a:pt x="75" y="99"/>
                    </a:lnTo>
                    <a:lnTo>
                      <a:pt x="125" y="32"/>
                    </a:lnTo>
                    <a:lnTo>
                      <a:pt x="203" y="0"/>
                    </a:lnTo>
                    <a:lnTo>
                      <a:pt x="213" y="110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17">
                <a:extLst>
                  <a:ext uri="{FF2B5EF4-FFF2-40B4-BE49-F238E27FC236}">
                    <a16:creationId xmlns:a16="http://schemas.microsoft.com/office/drawing/2014/main" id="{16BE1C15-1C3A-ED95-AE52-B47B7DCAF0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2" y="3551"/>
                <a:ext cx="325" cy="304"/>
              </a:xfrm>
              <a:custGeom>
                <a:avLst/>
                <a:gdLst>
                  <a:gd name="T0" fmla="*/ 7 w 975"/>
                  <a:gd name="T1" fmla="*/ 346 h 910"/>
                  <a:gd name="T2" fmla="*/ 44 w 975"/>
                  <a:gd name="T3" fmla="*/ 274 h 910"/>
                  <a:gd name="T4" fmla="*/ 96 w 975"/>
                  <a:gd name="T5" fmla="*/ 249 h 910"/>
                  <a:gd name="T6" fmla="*/ 255 w 975"/>
                  <a:gd name="T7" fmla="*/ 312 h 910"/>
                  <a:gd name="T8" fmla="*/ 308 w 975"/>
                  <a:gd name="T9" fmla="*/ 368 h 910"/>
                  <a:gd name="T10" fmla="*/ 282 w 975"/>
                  <a:gd name="T11" fmla="*/ 378 h 910"/>
                  <a:gd name="T12" fmla="*/ 346 w 975"/>
                  <a:gd name="T13" fmla="*/ 390 h 910"/>
                  <a:gd name="T14" fmla="*/ 361 w 975"/>
                  <a:gd name="T15" fmla="*/ 359 h 910"/>
                  <a:gd name="T16" fmla="*/ 390 w 975"/>
                  <a:gd name="T17" fmla="*/ 362 h 910"/>
                  <a:gd name="T18" fmla="*/ 429 w 975"/>
                  <a:gd name="T19" fmla="*/ 286 h 910"/>
                  <a:gd name="T20" fmla="*/ 467 w 975"/>
                  <a:gd name="T21" fmla="*/ 267 h 910"/>
                  <a:gd name="T22" fmla="*/ 484 w 975"/>
                  <a:gd name="T23" fmla="*/ 216 h 910"/>
                  <a:gd name="T24" fmla="*/ 436 w 975"/>
                  <a:gd name="T25" fmla="*/ 198 h 910"/>
                  <a:gd name="T26" fmla="*/ 419 w 975"/>
                  <a:gd name="T27" fmla="*/ 129 h 910"/>
                  <a:gd name="T28" fmla="*/ 430 w 975"/>
                  <a:gd name="T29" fmla="*/ 84 h 910"/>
                  <a:gd name="T30" fmla="*/ 520 w 975"/>
                  <a:gd name="T31" fmla="*/ 0 h 910"/>
                  <a:gd name="T32" fmla="*/ 615 w 975"/>
                  <a:gd name="T33" fmla="*/ 73 h 910"/>
                  <a:gd name="T34" fmla="*/ 627 w 975"/>
                  <a:gd name="T35" fmla="*/ 190 h 910"/>
                  <a:gd name="T36" fmla="*/ 667 w 975"/>
                  <a:gd name="T37" fmla="*/ 276 h 910"/>
                  <a:gd name="T38" fmla="*/ 836 w 975"/>
                  <a:gd name="T39" fmla="*/ 314 h 910"/>
                  <a:gd name="T40" fmla="*/ 872 w 975"/>
                  <a:gd name="T41" fmla="*/ 379 h 910"/>
                  <a:gd name="T42" fmla="*/ 975 w 975"/>
                  <a:gd name="T43" fmla="*/ 412 h 910"/>
                  <a:gd name="T44" fmla="*/ 750 w 975"/>
                  <a:gd name="T45" fmla="*/ 430 h 910"/>
                  <a:gd name="T46" fmla="*/ 538 w 975"/>
                  <a:gd name="T47" fmla="*/ 505 h 910"/>
                  <a:gd name="T48" fmla="*/ 435 w 975"/>
                  <a:gd name="T49" fmla="*/ 474 h 910"/>
                  <a:gd name="T50" fmla="*/ 413 w 975"/>
                  <a:gd name="T51" fmla="*/ 429 h 910"/>
                  <a:gd name="T52" fmla="*/ 400 w 975"/>
                  <a:gd name="T53" fmla="*/ 453 h 910"/>
                  <a:gd name="T54" fmla="*/ 344 w 975"/>
                  <a:gd name="T55" fmla="*/ 451 h 910"/>
                  <a:gd name="T56" fmla="*/ 343 w 975"/>
                  <a:gd name="T57" fmla="*/ 535 h 910"/>
                  <a:gd name="T58" fmla="*/ 384 w 975"/>
                  <a:gd name="T59" fmla="*/ 615 h 910"/>
                  <a:gd name="T60" fmla="*/ 390 w 975"/>
                  <a:gd name="T61" fmla="*/ 747 h 910"/>
                  <a:gd name="T62" fmla="*/ 301 w 975"/>
                  <a:gd name="T63" fmla="*/ 853 h 910"/>
                  <a:gd name="T64" fmla="*/ 161 w 975"/>
                  <a:gd name="T65" fmla="*/ 910 h 910"/>
                  <a:gd name="T66" fmla="*/ 152 w 975"/>
                  <a:gd name="T67" fmla="*/ 869 h 910"/>
                  <a:gd name="T68" fmla="*/ 58 w 975"/>
                  <a:gd name="T69" fmla="*/ 731 h 910"/>
                  <a:gd name="T70" fmla="*/ 47 w 975"/>
                  <a:gd name="T71" fmla="*/ 548 h 910"/>
                  <a:gd name="T72" fmla="*/ 0 w 975"/>
                  <a:gd name="T73" fmla="*/ 399 h 910"/>
                  <a:gd name="T74" fmla="*/ 7 w 975"/>
                  <a:gd name="T75" fmla="*/ 34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5" h="910">
                    <a:moveTo>
                      <a:pt x="7" y="346"/>
                    </a:moveTo>
                    <a:lnTo>
                      <a:pt x="44" y="274"/>
                    </a:lnTo>
                    <a:lnTo>
                      <a:pt x="96" y="249"/>
                    </a:lnTo>
                    <a:lnTo>
                      <a:pt x="255" y="312"/>
                    </a:lnTo>
                    <a:lnTo>
                      <a:pt x="308" y="368"/>
                    </a:lnTo>
                    <a:lnTo>
                      <a:pt x="282" y="378"/>
                    </a:lnTo>
                    <a:lnTo>
                      <a:pt x="346" y="390"/>
                    </a:lnTo>
                    <a:lnTo>
                      <a:pt x="361" y="359"/>
                    </a:lnTo>
                    <a:lnTo>
                      <a:pt x="390" y="362"/>
                    </a:lnTo>
                    <a:lnTo>
                      <a:pt x="429" y="286"/>
                    </a:lnTo>
                    <a:lnTo>
                      <a:pt x="467" y="267"/>
                    </a:lnTo>
                    <a:lnTo>
                      <a:pt x="484" y="216"/>
                    </a:lnTo>
                    <a:lnTo>
                      <a:pt x="436" y="198"/>
                    </a:lnTo>
                    <a:lnTo>
                      <a:pt x="419" y="129"/>
                    </a:lnTo>
                    <a:lnTo>
                      <a:pt x="430" y="84"/>
                    </a:lnTo>
                    <a:lnTo>
                      <a:pt x="520" y="0"/>
                    </a:lnTo>
                    <a:lnTo>
                      <a:pt x="615" y="73"/>
                    </a:lnTo>
                    <a:lnTo>
                      <a:pt x="627" y="190"/>
                    </a:lnTo>
                    <a:lnTo>
                      <a:pt x="667" y="276"/>
                    </a:lnTo>
                    <a:lnTo>
                      <a:pt x="836" y="314"/>
                    </a:lnTo>
                    <a:lnTo>
                      <a:pt x="872" y="379"/>
                    </a:lnTo>
                    <a:lnTo>
                      <a:pt x="975" y="412"/>
                    </a:lnTo>
                    <a:lnTo>
                      <a:pt x="750" y="430"/>
                    </a:lnTo>
                    <a:lnTo>
                      <a:pt x="538" y="505"/>
                    </a:lnTo>
                    <a:lnTo>
                      <a:pt x="435" y="474"/>
                    </a:lnTo>
                    <a:lnTo>
                      <a:pt x="413" y="429"/>
                    </a:lnTo>
                    <a:lnTo>
                      <a:pt x="400" y="453"/>
                    </a:lnTo>
                    <a:lnTo>
                      <a:pt x="344" y="451"/>
                    </a:lnTo>
                    <a:lnTo>
                      <a:pt x="343" y="535"/>
                    </a:lnTo>
                    <a:lnTo>
                      <a:pt x="384" y="615"/>
                    </a:lnTo>
                    <a:lnTo>
                      <a:pt x="390" y="747"/>
                    </a:lnTo>
                    <a:lnTo>
                      <a:pt x="301" y="853"/>
                    </a:lnTo>
                    <a:lnTo>
                      <a:pt x="161" y="910"/>
                    </a:lnTo>
                    <a:lnTo>
                      <a:pt x="152" y="869"/>
                    </a:lnTo>
                    <a:lnTo>
                      <a:pt x="58" y="731"/>
                    </a:lnTo>
                    <a:lnTo>
                      <a:pt x="47" y="548"/>
                    </a:lnTo>
                    <a:lnTo>
                      <a:pt x="0" y="399"/>
                    </a:lnTo>
                    <a:lnTo>
                      <a:pt x="7" y="346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18">
                <a:extLst>
                  <a:ext uri="{FF2B5EF4-FFF2-40B4-BE49-F238E27FC236}">
                    <a16:creationId xmlns:a16="http://schemas.microsoft.com/office/drawing/2014/main" id="{6AD91387-AEC5-A247-50B7-B14997027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3551"/>
                <a:ext cx="270" cy="329"/>
              </a:xfrm>
              <a:custGeom>
                <a:avLst/>
                <a:gdLst>
                  <a:gd name="T0" fmla="*/ 661 w 809"/>
                  <a:gd name="T1" fmla="*/ 206 h 986"/>
                  <a:gd name="T2" fmla="*/ 689 w 809"/>
                  <a:gd name="T3" fmla="*/ 241 h 986"/>
                  <a:gd name="T4" fmla="*/ 646 w 809"/>
                  <a:gd name="T5" fmla="*/ 253 h 986"/>
                  <a:gd name="T6" fmla="*/ 657 w 809"/>
                  <a:gd name="T7" fmla="*/ 292 h 986"/>
                  <a:gd name="T8" fmla="*/ 613 w 809"/>
                  <a:gd name="T9" fmla="*/ 306 h 986"/>
                  <a:gd name="T10" fmla="*/ 578 w 809"/>
                  <a:gd name="T11" fmla="*/ 271 h 986"/>
                  <a:gd name="T12" fmla="*/ 549 w 809"/>
                  <a:gd name="T13" fmla="*/ 297 h 986"/>
                  <a:gd name="T14" fmla="*/ 559 w 809"/>
                  <a:gd name="T15" fmla="*/ 336 h 986"/>
                  <a:gd name="T16" fmla="*/ 637 w 809"/>
                  <a:gd name="T17" fmla="*/ 359 h 986"/>
                  <a:gd name="T18" fmla="*/ 556 w 809"/>
                  <a:gd name="T19" fmla="*/ 434 h 986"/>
                  <a:gd name="T20" fmla="*/ 581 w 809"/>
                  <a:gd name="T21" fmla="*/ 469 h 986"/>
                  <a:gd name="T22" fmla="*/ 650 w 809"/>
                  <a:gd name="T23" fmla="*/ 447 h 986"/>
                  <a:gd name="T24" fmla="*/ 637 w 809"/>
                  <a:gd name="T25" fmla="*/ 532 h 986"/>
                  <a:gd name="T26" fmla="*/ 693 w 809"/>
                  <a:gd name="T27" fmla="*/ 535 h 986"/>
                  <a:gd name="T28" fmla="*/ 809 w 809"/>
                  <a:gd name="T29" fmla="*/ 824 h 986"/>
                  <a:gd name="T30" fmla="*/ 782 w 809"/>
                  <a:gd name="T31" fmla="*/ 908 h 986"/>
                  <a:gd name="T32" fmla="*/ 719 w 809"/>
                  <a:gd name="T33" fmla="*/ 986 h 986"/>
                  <a:gd name="T34" fmla="*/ 680 w 809"/>
                  <a:gd name="T35" fmla="*/ 986 h 986"/>
                  <a:gd name="T36" fmla="*/ 650 w 809"/>
                  <a:gd name="T37" fmla="*/ 942 h 986"/>
                  <a:gd name="T38" fmla="*/ 705 w 809"/>
                  <a:gd name="T39" fmla="*/ 854 h 986"/>
                  <a:gd name="T40" fmla="*/ 640 w 809"/>
                  <a:gd name="T41" fmla="*/ 880 h 986"/>
                  <a:gd name="T42" fmla="*/ 601 w 809"/>
                  <a:gd name="T43" fmla="*/ 841 h 986"/>
                  <a:gd name="T44" fmla="*/ 565 w 809"/>
                  <a:gd name="T45" fmla="*/ 859 h 986"/>
                  <a:gd name="T46" fmla="*/ 473 w 809"/>
                  <a:gd name="T47" fmla="*/ 817 h 986"/>
                  <a:gd name="T48" fmla="*/ 390 w 809"/>
                  <a:gd name="T49" fmla="*/ 818 h 986"/>
                  <a:gd name="T50" fmla="*/ 308 w 809"/>
                  <a:gd name="T51" fmla="*/ 872 h 986"/>
                  <a:gd name="T52" fmla="*/ 272 w 809"/>
                  <a:gd name="T53" fmla="*/ 840 h 986"/>
                  <a:gd name="T54" fmla="*/ 274 w 809"/>
                  <a:gd name="T55" fmla="*/ 798 h 986"/>
                  <a:gd name="T56" fmla="*/ 242 w 809"/>
                  <a:gd name="T57" fmla="*/ 768 h 986"/>
                  <a:gd name="T58" fmla="*/ 281 w 809"/>
                  <a:gd name="T59" fmla="*/ 695 h 986"/>
                  <a:gd name="T60" fmla="*/ 333 w 809"/>
                  <a:gd name="T61" fmla="*/ 656 h 986"/>
                  <a:gd name="T62" fmla="*/ 408 w 809"/>
                  <a:gd name="T63" fmla="*/ 707 h 986"/>
                  <a:gd name="T64" fmla="*/ 456 w 809"/>
                  <a:gd name="T65" fmla="*/ 678 h 986"/>
                  <a:gd name="T66" fmla="*/ 390 w 809"/>
                  <a:gd name="T67" fmla="*/ 606 h 986"/>
                  <a:gd name="T68" fmla="*/ 392 w 809"/>
                  <a:gd name="T69" fmla="*/ 570 h 986"/>
                  <a:gd name="T70" fmla="*/ 365 w 809"/>
                  <a:gd name="T71" fmla="*/ 588 h 986"/>
                  <a:gd name="T72" fmla="*/ 257 w 809"/>
                  <a:gd name="T73" fmla="*/ 571 h 986"/>
                  <a:gd name="T74" fmla="*/ 139 w 809"/>
                  <a:gd name="T75" fmla="*/ 465 h 986"/>
                  <a:gd name="T76" fmla="*/ 73 w 809"/>
                  <a:gd name="T77" fmla="*/ 341 h 986"/>
                  <a:gd name="T78" fmla="*/ 94 w 809"/>
                  <a:gd name="T79" fmla="*/ 279 h 986"/>
                  <a:gd name="T80" fmla="*/ 0 w 809"/>
                  <a:gd name="T81" fmla="*/ 164 h 986"/>
                  <a:gd name="T82" fmla="*/ 5 w 809"/>
                  <a:gd name="T83" fmla="*/ 75 h 986"/>
                  <a:gd name="T84" fmla="*/ 78 w 809"/>
                  <a:gd name="T85" fmla="*/ 14 h 986"/>
                  <a:gd name="T86" fmla="*/ 152 w 809"/>
                  <a:gd name="T87" fmla="*/ 0 h 986"/>
                  <a:gd name="T88" fmla="*/ 411 w 809"/>
                  <a:gd name="T89" fmla="*/ 152 h 986"/>
                  <a:gd name="T90" fmla="*/ 518 w 809"/>
                  <a:gd name="T91" fmla="*/ 287 h 986"/>
                  <a:gd name="T92" fmla="*/ 661 w 809"/>
                  <a:gd name="T93" fmla="*/ 20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6">
                    <a:moveTo>
                      <a:pt x="661" y="206"/>
                    </a:moveTo>
                    <a:lnTo>
                      <a:pt x="689" y="241"/>
                    </a:lnTo>
                    <a:lnTo>
                      <a:pt x="646" y="253"/>
                    </a:lnTo>
                    <a:lnTo>
                      <a:pt x="657" y="292"/>
                    </a:lnTo>
                    <a:lnTo>
                      <a:pt x="613" y="306"/>
                    </a:lnTo>
                    <a:lnTo>
                      <a:pt x="578" y="271"/>
                    </a:lnTo>
                    <a:lnTo>
                      <a:pt x="549" y="297"/>
                    </a:lnTo>
                    <a:lnTo>
                      <a:pt x="559" y="336"/>
                    </a:lnTo>
                    <a:lnTo>
                      <a:pt x="637" y="359"/>
                    </a:lnTo>
                    <a:lnTo>
                      <a:pt x="556" y="434"/>
                    </a:lnTo>
                    <a:lnTo>
                      <a:pt x="581" y="469"/>
                    </a:lnTo>
                    <a:lnTo>
                      <a:pt x="650" y="447"/>
                    </a:lnTo>
                    <a:lnTo>
                      <a:pt x="637" y="532"/>
                    </a:lnTo>
                    <a:lnTo>
                      <a:pt x="693" y="535"/>
                    </a:lnTo>
                    <a:lnTo>
                      <a:pt x="809" y="824"/>
                    </a:lnTo>
                    <a:lnTo>
                      <a:pt x="782" y="908"/>
                    </a:lnTo>
                    <a:lnTo>
                      <a:pt x="719" y="986"/>
                    </a:lnTo>
                    <a:lnTo>
                      <a:pt x="680" y="986"/>
                    </a:lnTo>
                    <a:lnTo>
                      <a:pt x="650" y="942"/>
                    </a:lnTo>
                    <a:lnTo>
                      <a:pt x="705" y="854"/>
                    </a:lnTo>
                    <a:lnTo>
                      <a:pt x="640" y="880"/>
                    </a:lnTo>
                    <a:lnTo>
                      <a:pt x="601" y="841"/>
                    </a:lnTo>
                    <a:lnTo>
                      <a:pt x="565" y="859"/>
                    </a:lnTo>
                    <a:lnTo>
                      <a:pt x="473" y="817"/>
                    </a:lnTo>
                    <a:lnTo>
                      <a:pt x="390" y="818"/>
                    </a:lnTo>
                    <a:lnTo>
                      <a:pt x="308" y="872"/>
                    </a:lnTo>
                    <a:lnTo>
                      <a:pt x="272" y="840"/>
                    </a:lnTo>
                    <a:lnTo>
                      <a:pt x="274" y="798"/>
                    </a:lnTo>
                    <a:lnTo>
                      <a:pt x="242" y="768"/>
                    </a:lnTo>
                    <a:lnTo>
                      <a:pt x="281" y="695"/>
                    </a:lnTo>
                    <a:lnTo>
                      <a:pt x="333" y="656"/>
                    </a:lnTo>
                    <a:lnTo>
                      <a:pt x="408" y="707"/>
                    </a:lnTo>
                    <a:lnTo>
                      <a:pt x="456" y="678"/>
                    </a:lnTo>
                    <a:lnTo>
                      <a:pt x="390" y="606"/>
                    </a:lnTo>
                    <a:lnTo>
                      <a:pt x="392" y="570"/>
                    </a:lnTo>
                    <a:lnTo>
                      <a:pt x="365" y="588"/>
                    </a:lnTo>
                    <a:lnTo>
                      <a:pt x="257" y="571"/>
                    </a:lnTo>
                    <a:lnTo>
                      <a:pt x="139" y="465"/>
                    </a:lnTo>
                    <a:lnTo>
                      <a:pt x="73" y="341"/>
                    </a:lnTo>
                    <a:lnTo>
                      <a:pt x="94" y="279"/>
                    </a:lnTo>
                    <a:lnTo>
                      <a:pt x="0" y="164"/>
                    </a:lnTo>
                    <a:lnTo>
                      <a:pt x="5" y="75"/>
                    </a:lnTo>
                    <a:lnTo>
                      <a:pt x="78" y="14"/>
                    </a:lnTo>
                    <a:lnTo>
                      <a:pt x="152" y="0"/>
                    </a:lnTo>
                    <a:lnTo>
                      <a:pt x="411" y="152"/>
                    </a:lnTo>
                    <a:lnTo>
                      <a:pt x="518" y="287"/>
                    </a:lnTo>
                    <a:lnTo>
                      <a:pt x="661" y="206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19">
                <a:extLst>
                  <a:ext uri="{FF2B5EF4-FFF2-40B4-BE49-F238E27FC236}">
                    <a16:creationId xmlns:a16="http://schemas.microsoft.com/office/drawing/2014/main" id="{0D8069D5-BA55-8D98-BD96-FA1305788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551"/>
                <a:ext cx="74" cy="75"/>
              </a:xfrm>
              <a:custGeom>
                <a:avLst/>
                <a:gdLst>
                  <a:gd name="T0" fmla="*/ 88 w 222"/>
                  <a:gd name="T1" fmla="*/ 223 h 223"/>
                  <a:gd name="T2" fmla="*/ 37 w 222"/>
                  <a:gd name="T3" fmla="*/ 204 h 223"/>
                  <a:gd name="T4" fmla="*/ 11 w 222"/>
                  <a:gd name="T5" fmla="*/ 161 h 223"/>
                  <a:gd name="T6" fmla="*/ 0 w 222"/>
                  <a:gd name="T7" fmla="*/ 124 h 223"/>
                  <a:gd name="T8" fmla="*/ 33 w 222"/>
                  <a:gd name="T9" fmla="*/ 48 h 223"/>
                  <a:gd name="T10" fmla="*/ 64 w 222"/>
                  <a:gd name="T11" fmla="*/ 45 h 223"/>
                  <a:gd name="T12" fmla="*/ 60 w 222"/>
                  <a:gd name="T13" fmla="*/ 12 h 223"/>
                  <a:gd name="T14" fmla="*/ 88 w 222"/>
                  <a:gd name="T15" fmla="*/ 0 h 223"/>
                  <a:gd name="T16" fmla="*/ 155 w 222"/>
                  <a:gd name="T17" fmla="*/ 27 h 223"/>
                  <a:gd name="T18" fmla="*/ 216 w 222"/>
                  <a:gd name="T19" fmla="*/ 101 h 223"/>
                  <a:gd name="T20" fmla="*/ 222 w 222"/>
                  <a:gd name="T21" fmla="*/ 140 h 223"/>
                  <a:gd name="T22" fmla="*/ 140 w 222"/>
                  <a:gd name="T23" fmla="*/ 216 h 223"/>
                  <a:gd name="T24" fmla="*/ 88 w 222"/>
                  <a:gd name="T2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3">
                    <a:moveTo>
                      <a:pt x="88" y="223"/>
                    </a:moveTo>
                    <a:lnTo>
                      <a:pt x="37" y="204"/>
                    </a:lnTo>
                    <a:lnTo>
                      <a:pt x="11" y="161"/>
                    </a:lnTo>
                    <a:lnTo>
                      <a:pt x="0" y="124"/>
                    </a:lnTo>
                    <a:lnTo>
                      <a:pt x="33" y="48"/>
                    </a:lnTo>
                    <a:lnTo>
                      <a:pt x="64" y="45"/>
                    </a:lnTo>
                    <a:lnTo>
                      <a:pt x="60" y="12"/>
                    </a:lnTo>
                    <a:lnTo>
                      <a:pt x="88" y="0"/>
                    </a:lnTo>
                    <a:lnTo>
                      <a:pt x="155" y="27"/>
                    </a:lnTo>
                    <a:lnTo>
                      <a:pt x="216" y="101"/>
                    </a:lnTo>
                    <a:lnTo>
                      <a:pt x="222" y="140"/>
                    </a:lnTo>
                    <a:lnTo>
                      <a:pt x="140" y="216"/>
                    </a:lnTo>
                    <a:lnTo>
                      <a:pt x="88" y="223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20">
                <a:extLst>
                  <a:ext uri="{FF2B5EF4-FFF2-40B4-BE49-F238E27FC236}">
                    <a16:creationId xmlns:a16="http://schemas.microsoft.com/office/drawing/2014/main" id="{429A7116-DA5B-C947-4E64-CCD4D501ED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51"/>
                <a:ext cx="221" cy="369"/>
              </a:xfrm>
              <a:custGeom>
                <a:avLst/>
                <a:gdLst>
                  <a:gd name="T0" fmla="*/ 663 w 663"/>
                  <a:gd name="T1" fmla="*/ 288 h 1106"/>
                  <a:gd name="T2" fmla="*/ 506 w 663"/>
                  <a:gd name="T3" fmla="*/ 196 h 1106"/>
                  <a:gd name="T4" fmla="*/ 434 w 663"/>
                  <a:gd name="T5" fmla="*/ 185 h 1106"/>
                  <a:gd name="T6" fmla="*/ 393 w 663"/>
                  <a:gd name="T7" fmla="*/ 227 h 1106"/>
                  <a:gd name="T8" fmla="*/ 290 w 663"/>
                  <a:gd name="T9" fmla="*/ 185 h 1106"/>
                  <a:gd name="T10" fmla="*/ 269 w 663"/>
                  <a:gd name="T11" fmla="*/ 103 h 1106"/>
                  <a:gd name="T12" fmla="*/ 197 w 663"/>
                  <a:gd name="T13" fmla="*/ 10 h 1106"/>
                  <a:gd name="T14" fmla="*/ 154 w 663"/>
                  <a:gd name="T15" fmla="*/ 0 h 1106"/>
                  <a:gd name="T16" fmla="*/ 94 w 663"/>
                  <a:gd name="T17" fmla="*/ 103 h 1106"/>
                  <a:gd name="T18" fmla="*/ 41 w 663"/>
                  <a:gd name="T19" fmla="*/ 146 h 1106"/>
                  <a:gd name="T20" fmla="*/ 20 w 663"/>
                  <a:gd name="T21" fmla="*/ 176 h 1106"/>
                  <a:gd name="T22" fmla="*/ 9 w 663"/>
                  <a:gd name="T23" fmla="*/ 269 h 1106"/>
                  <a:gd name="T24" fmla="*/ 0 w 663"/>
                  <a:gd name="T25" fmla="*/ 288 h 1106"/>
                  <a:gd name="T26" fmla="*/ 62 w 663"/>
                  <a:gd name="T27" fmla="*/ 310 h 1106"/>
                  <a:gd name="T28" fmla="*/ 123 w 663"/>
                  <a:gd name="T29" fmla="*/ 341 h 1106"/>
                  <a:gd name="T30" fmla="*/ 197 w 663"/>
                  <a:gd name="T31" fmla="*/ 341 h 1106"/>
                  <a:gd name="T32" fmla="*/ 217 w 663"/>
                  <a:gd name="T33" fmla="*/ 454 h 1106"/>
                  <a:gd name="T34" fmla="*/ 217 w 663"/>
                  <a:gd name="T35" fmla="*/ 600 h 1106"/>
                  <a:gd name="T36" fmla="*/ 269 w 663"/>
                  <a:gd name="T37" fmla="*/ 692 h 1106"/>
                  <a:gd name="T38" fmla="*/ 332 w 663"/>
                  <a:gd name="T39" fmla="*/ 765 h 1106"/>
                  <a:gd name="T40" fmla="*/ 353 w 663"/>
                  <a:gd name="T41" fmla="*/ 878 h 1106"/>
                  <a:gd name="T42" fmla="*/ 290 w 663"/>
                  <a:gd name="T43" fmla="*/ 909 h 1106"/>
                  <a:gd name="T44" fmla="*/ 197 w 663"/>
                  <a:gd name="T45" fmla="*/ 837 h 1106"/>
                  <a:gd name="T46" fmla="*/ 197 w 663"/>
                  <a:gd name="T47" fmla="*/ 775 h 1106"/>
                  <a:gd name="T48" fmla="*/ 51 w 663"/>
                  <a:gd name="T49" fmla="*/ 754 h 1106"/>
                  <a:gd name="T50" fmla="*/ 94 w 663"/>
                  <a:gd name="T51" fmla="*/ 795 h 1106"/>
                  <a:gd name="T52" fmla="*/ 133 w 663"/>
                  <a:gd name="T53" fmla="*/ 878 h 1106"/>
                  <a:gd name="T54" fmla="*/ 197 w 663"/>
                  <a:gd name="T55" fmla="*/ 878 h 1106"/>
                  <a:gd name="T56" fmla="*/ 187 w 663"/>
                  <a:gd name="T57" fmla="*/ 929 h 1106"/>
                  <a:gd name="T58" fmla="*/ 123 w 663"/>
                  <a:gd name="T59" fmla="*/ 982 h 1106"/>
                  <a:gd name="T60" fmla="*/ 217 w 663"/>
                  <a:gd name="T61" fmla="*/ 982 h 1106"/>
                  <a:gd name="T62" fmla="*/ 217 w 663"/>
                  <a:gd name="T63" fmla="*/ 1053 h 1106"/>
                  <a:gd name="T64" fmla="*/ 269 w 663"/>
                  <a:gd name="T65" fmla="*/ 1053 h 1106"/>
                  <a:gd name="T66" fmla="*/ 290 w 663"/>
                  <a:gd name="T67" fmla="*/ 1097 h 1106"/>
                  <a:gd name="T68" fmla="*/ 373 w 663"/>
                  <a:gd name="T69" fmla="*/ 1106 h 1106"/>
                  <a:gd name="T70" fmla="*/ 383 w 663"/>
                  <a:gd name="T71" fmla="*/ 1043 h 1106"/>
                  <a:gd name="T72" fmla="*/ 457 w 663"/>
                  <a:gd name="T73" fmla="*/ 1043 h 1106"/>
                  <a:gd name="T74" fmla="*/ 506 w 663"/>
                  <a:gd name="T75" fmla="*/ 1097 h 1106"/>
                  <a:gd name="T76" fmla="*/ 506 w 663"/>
                  <a:gd name="T77" fmla="*/ 1053 h 1106"/>
                  <a:gd name="T78" fmla="*/ 477 w 663"/>
                  <a:gd name="T79" fmla="*/ 1002 h 1106"/>
                  <a:gd name="T80" fmla="*/ 434 w 663"/>
                  <a:gd name="T81" fmla="*/ 950 h 1106"/>
                  <a:gd name="T82" fmla="*/ 466 w 663"/>
                  <a:gd name="T83" fmla="*/ 889 h 1106"/>
                  <a:gd name="T84" fmla="*/ 518 w 663"/>
                  <a:gd name="T85" fmla="*/ 837 h 1106"/>
                  <a:gd name="T86" fmla="*/ 518 w 663"/>
                  <a:gd name="T87" fmla="*/ 775 h 1106"/>
                  <a:gd name="T88" fmla="*/ 571 w 663"/>
                  <a:gd name="T89" fmla="*/ 754 h 1106"/>
                  <a:gd name="T90" fmla="*/ 600 w 663"/>
                  <a:gd name="T91" fmla="*/ 702 h 1106"/>
                  <a:gd name="T92" fmla="*/ 518 w 663"/>
                  <a:gd name="T93" fmla="*/ 600 h 1106"/>
                  <a:gd name="T94" fmla="*/ 497 w 663"/>
                  <a:gd name="T95" fmla="*/ 536 h 1106"/>
                  <a:gd name="T96" fmla="*/ 559 w 663"/>
                  <a:gd name="T97" fmla="*/ 465 h 1106"/>
                  <a:gd name="T98" fmla="*/ 663 w 663"/>
                  <a:gd name="T99" fmla="*/ 373 h 1106"/>
                  <a:gd name="T100" fmla="*/ 663 w 663"/>
                  <a:gd name="T101" fmla="*/ 288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6">
                    <a:moveTo>
                      <a:pt x="663" y="288"/>
                    </a:moveTo>
                    <a:lnTo>
                      <a:pt x="506" y="196"/>
                    </a:lnTo>
                    <a:lnTo>
                      <a:pt x="434" y="185"/>
                    </a:lnTo>
                    <a:lnTo>
                      <a:pt x="393" y="227"/>
                    </a:lnTo>
                    <a:lnTo>
                      <a:pt x="290" y="185"/>
                    </a:lnTo>
                    <a:lnTo>
                      <a:pt x="269" y="103"/>
                    </a:lnTo>
                    <a:lnTo>
                      <a:pt x="197" y="10"/>
                    </a:lnTo>
                    <a:lnTo>
                      <a:pt x="154" y="0"/>
                    </a:lnTo>
                    <a:lnTo>
                      <a:pt x="94" y="103"/>
                    </a:lnTo>
                    <a:lnTo>
                      <a:pt x="41" y="146"/>
                    </a:lnTo>
                    <a:lnTo>
                      <a:pt x="20" y="176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10"/>
                    </a:lnTo>
                    <a:lnTo>
                      <a:pt x="123" y="341"/>
                    </a:lnTo>
                    <a:lnTo>
                      <a:pt x="197" y="341"/>
                    </a:lnTo>
                    <a:lnTo>
                      <a:pt x="217" y="454"/>
                    </a:lnTo>
                    <a:lnTo>
                      <a:pt x="217" y="600"/>
                    </a:lnTo>
                    <a:lnTo>
                      <a:pt x="269" y="692"/>
                    </a:lnTo>
                    <a:lnTo>
                      <a:pt x="332" y="765"/>
                    </a:lnTo>
                    <a:lnTo>
                      <a:pt x="353" y="878"/>
                    </a:lnTo>
                    <a:lnTo>
                      <a:pt x="290" y="909"/>
                    </a:lnTo>
                    <a:lnTo>
                      <a:pt x="197" y="837"/>
                    </a:lnTo>
                    <a:lnTo>
                      <a:pt x="197" y="775"/>
                    </a:lnTo>
                    <a:lnTo>
                      <a:pt x="51" y="754"/>
                    </a:lnTo>
                    <a:lnTo>
                      <a:pt x="94" y="795"/>
                    </a:lnTo>
                    <a:lnTo>
                      <a:pt x="133" y="878"/>
                    </a:lnTo>
                    <a:lnTo>
                      <a:pt x="197" y="878"/>
                    </a:lnTo>
                    <a:lnTo>
                      <a:pt x="187" y="929"/>
                    </a:lnTo>
                    <a:lnTo>
                      <a:pt x="123" y="982"/>
                    </a:lnTo>
                    <a:lnTo>
                      <a:pt x="217" y="982"/>
                    </a:lnTo>
                    <a:lnTo>
                      <a:pt x="217" y="1053"/>
                    </a:lnTo>
                    <a:lnTo>
                      <a:pt x="269" y="1053"/>
                    </a:lnTo>
                    <a:lnTo>
                      <a:pt x="290" y="1097"/>
                    </a:lnTo>
                    <a:lnTo>
                      <a:pt x="373" y="1106"/>
                    </a:lnTo>
                    <a:lnTo>
                      <a:pt x="383" y="1043"/>
                    </a:lnTo>
                    <a:lnTo>
                      <a:pt x="457" y="1043"/>
                    </a:lnTo>
                    <a:lnTo>
                      <a:pt x="506" y="1097"/>
                    </a:lnTo>
                    <a:lnTo>
                      <a:pt x="506" y="1053"/>
                    </a:lnTo>
                    <a:lnTo>
                      <a:pt x="477" y="1002"/>
                    </a:lnTo>
                    <a:lnTo>
                      <a:pt x="434" y="950"/>
                    </a:lnTo>
                    <a:lnTo>
                      <a:pt x="466" y="889"/>
                    </a:lnTo>
                    <a:lnTo>
                      <a:pt x="518" y="837"/>
                    </a:lnTo>
                    <a:lnTo>
                      <a:pt x="518" y="775"/>
                    </a:lnTo>
                    <a:lnTo>
                      <a:pt x="571" y="754"/>
                    </a:lnTo>
                    <a:lnTo>
                      <a:pt x="600" y="702"/>
                    </a:lnTo>
                    <a:lnTo>
                      <a:pt x="518" y="600"/>
                    </a:lnTo>
                    <a:lnTo>
                      <a:pt x="497" y="536"/>
                    </a:lnTo>
                    <a:lnTo>
                      <a:pt x="559" y="465"/>
                    </a:lnTo>
                    <a:lnTo>
                      <a:pt x="663" y="373"/>
                    </a:lnTo>
                    <a:lnTo>
                      <a:pt x="663" y="288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21">
                <a:extLst>
                  <a:ext uri="{FF2B5EF4-FFF2-40B4-BE49-F238E27FC236}">
                    <a16:creationId xmlns:a16="http://schemas.microsoft.com/office/drawing/2014/main" id="{F7F58726-2719-301B-2235-F649C1DFB6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593"/>
                <a:ext cx="448" cy="369"/>
              </a:xfrm>
              <a:custGeom>
                <a:avLst/>
                <a:gdLst>
                  <a:gd name="T0" fmla="*/ 358 w 1344"/>
                  <a:gd name="T1" fmla="*/ 44 h 1105"/>
                  <a:gd name="T2" fmla="*/ 302 w 1344"/>
                  <a:gd name="T3" fmla="*/ 30 h 1105"/>
                  <a:gd name="T4" fmla="*/ 213 w 1344"/>
                  <a:gd name="T5" fmla="*/ 12 h 1105"/>
                  <a:gd name="T6" fmla="*/ 152 w 1344"/>
                  <a:gd name="T7" fmla="*/ 71 h 1105"/>
                  <a:gd name="T8" fmla="*/ 71 w 1344"/>
                  <a:gd name="T9" fmla="*/ 72 h 1105"/>
                  <a:gd name="T10" fmla="*/ 40 w 1344"/>
                  <a:gd name="T11" fmla="*/ 28 h 1105"/>
                  <a:gd name="T12" fmla="*/ 33 w 1344"/>
                  <a:gd name="T13" fmla="*/ 95 h 1105"/>
                  <a:gd name="T14" fmla="*/ 49 w 1344"/>
                  <a:gd name="T15" fmla="*/ 194 h 1105"/>
                  <a:gd name="T16" fmla="*/ 108 w 1344"/>
                  <a:gd name="T17" fmla="*/ 317 h 1105"/>
                  <a:gd name="T18" fmla="*/ 109 w 1344"/>
                  <a:gd name="T19" fmla="*/ 404 h 1105"/>
                  <a:gd name="T20" fmla="*/ 49 w 1344"/>
                  <a:gd name="T21" fmla="*/ 483 h 1105"/>
                  <a:gd name="T22" fmla="*/ 132 w 1344"/>
                  <a:gd name="T23" fmla="*/ 583 h 1105"/>
                  <a:gd name="T24" fmla="*/ 214 w 1344"/>
                  <a:gd name="T25" fmla="*/ 669 h 1105"/>
                  <a:gd name="T26" fmla="*/ 351 w 1344"/>
                  <a:gd name="T27" fmla="*/ 704 h 1105"/>
                  <a:gd name="T28" fmla="*/ 354 w 1344"/>
                  <a:gd name="T29" fmla="*/ 798 h 1105"/>
                  <a:gd name="T30" fmla="*/ 444 w 1344"/>
                  <a:gd name="T31" fmla="*/ 836 h 1105"/>
                  <a:gd name="T32" fmla="*/ 593 w 1344"/>
                  <a:gd name="T33" fmla="*/ 916 h 1105"/>
                  <a:gd name="T34" fmla="*/ 691 w 1344"/>
                  <a:gd name="T35" fmla="*/ 960 h 1105"/>
                  <a:gd name="T36" fmla="*/ 776 w 1344"/>
                  <a:gd name="T37" fmla="*/ 1007 h 1105"/>
                  <a:gd name="T38" fmla="*/ 850 w 1344"/>
                  <a:gd name="T39" fmla="*/ 1013 h 1105"/>
                  <a:gd name="T40" fmla="*/ 915 w 1344"/>
                  <a:gd name="T41" fmla="*/ 1054 h 1105"/>
                  <a:gd name="T42" fmla="*/ 1037 w 1344"/>
                  <a:gd name="T43" fmla="*/ 1076 h 1105"/>
                  <a:gd name="T44" fmla="*/ 1095 w 1344"/>
                  <a:gd name="T45" fmla="*/ 977 h 1105"/>
                  <a:gd name="T46" fmla="*/ 1069 w 1344"/>
                  <a:gd name="T47" fmla="*/ 912 h 1105"/>
                  <a:gd name="T48" fmla="*/ 1108 w 1344"/>
                  <a:gd name="T49" fmla="*/ 828 h 1105"/>
                  <a:gd name="T50" fmla="*/ 987 w 1344"/>
                  <a:gd name="T51" fmla="*/ 745 h 1105"/>
                  <a:gd name="T52" fmla="*/ 936 w 1344"/>
                  <a:gd name="T53" fmla="*/ 783 h 1105"/>
                  <a:gd name="T54" fmla="*/ 931 w 1344"/>
                  <a:gd name="T55" fmla="*/ 724 h 1105"/>
                  <a:gd name="T56" fmla="*/ 843 w 1344"/>
                  <a:gd name="T57" fmla="*/ 645 h 1105"/>
                  <a:gd name="T58" fmla="*/ 915 w 1344"/>
                  <a:gd name="T59" fmla="*/ 483 h 1105"/>
                  <a:gd name="T60" fmla="*/ 943 w 1344"/>
                  <a:gd name="T61" fmla="*/ 501 h 1105"/>
                  <a:gd name="T62" fmla="*/ 1025 w 1344"/>
                  <a:gd name="T63" fmla="*/ 574 h 1105"/>
                  <a:gd name="T64" fmla="*/ 1207 w 1344"/>
                  <a:gd name="T65" fmla="*/ 591 h 1105"/>
                  <a:gd name="T66" fmla="*/ 1344 w 1344"/>
                  <a:gd name="T67" fmla="*/ 477 h 1105"/>
                  <a:gd name="T68" fmla="*/ 1260 w 1344"/>
                  <a:gd name="T69" fmla="*/ 432 h 1105"/>
                  <a:gd name="T70" fmla="*/ 1219 w 1344"/>
                  <a:gd name="T71" fmla="*/ 355 h 1105"/>
                  <a:gd name="T72" fmla="*/ 1131 w 1344"/>
                  <a:gd name="T73" fmla="*/ 349 h 1105"/>
                  <a:gd name="T74" fmla="*/ 1102 w 1344"/>
                  <a:gd name="T75" fmla="*/ 393 h 1105"/>
                  <a:gd name="T76" fmla="*/ 1003 w 1344"/>
                  <a:gd name="T77" fmla="*/ 421 h 1105"/>
                  <a:gd name="T78" fmla="*/ 948 w 1344"/>
                  <a:gd name="T79" fmla="*/ 400 h 1105"/>
                  <a:gd name="T80" fmla="*/ 913 w 1344"/>
                  <a:gd name="T81" fmla="*/ 389 h 1105"/>
                  <a:gd name="T82" fmla="*/ 872 w 1344"/>
                  <a:gd name="T83" fmla="*/ 374 h 1105"/>
                  <a:gd name="T84" fmla="*/ 834 w 1344"/>
                  <a:gd name="T85" fmla="*/ 329 h 1105"/>
                  <a:gd name="T86" fmla="*/ 773 w 1344"/>
                  <a:gd name="T87" fmla="*/ 328 h 1105"/>
                  <a:gd name="T88" fmla="*/ 743 w 1344"/>
                  <a:gd name="T89" fmla="*/ 365 h 1105"/>
                  <a:gd name="T90" fmla="*/ 657 w 1344"/>
                  <a:gd name="T91" fmla="*/ 386 h 1105"/>
                  <a:gd name="T92" fmla="*/ 638 w 1344"/>
                  <a:gd name="T93" fmla="*/ 327 h 1105"/>
                  <a:gd name="T94" fmla="*/ 609 w 1344"/>
                  <a:gd name="T95" fmla="*/ 290 h 1105"/>
                  <a:gd name="T96" fmla="*/ 549 w 1344"/>
                  <a:gd name="T97" fmla="*/ 229 h 1105"/>
                  <a:gd name="T98" fmla="*/ 530 w 1344"/>
                  <a:gd name="T99" fmla="*/ 170 h 1105"/>
                  <a:gd name="T100" fmla="*/ 492 w 1344"/>
                  <a:gd name="T101" fmla="*/ 119 h 1105"/>
                  <a:gd name="T102" fmla="*/ 404 w 1344"/>
                  <a:gd name="T103" fmla="*/ 40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4" h="1105">
                    <a:moveTo>
                      <a:pt x="404" y="40"/>
                    </a:moveTo>
                    <a:lnTo>
                      <a:pt x="378" y="50"/>
                    </a:lnTo>
                    <a:lnTo>
                      <a:pt x="358" y="44"/>
                    </a:lnTo>
                    <a:lnTo>
                      <a:pt x="359" y="58"/>
                    </a:lnTo>
                    <a:lnTo>
                      <a:pt x="330" y="48"/>
                    </a:lnTo>
                    <a:lnTo>
                      <a:pt x="302" y="30"/>
                    </a:lnTo>
                    <a:lnTo>
                      <a:pt x="287" y="11"/>
                    </a:lnTo>
                    <a:lnTo>
                      <a:pt x="260" y="0"/>
                    </a:lnTo>
                    <a:lnTo>
                      <a:pt x="213" y="12"/>
                    </a:lnTo>
                    <a:lnTo>
                      <a:pt x="195" y="33"/>
                    </a:lnTo>
                    <a:lnTo>
                      <a:pt x="174" y="29"/>
                    </a:lnTo>
                    <a:lnTo>
                      <a:pt x="152" y="71"/>
                    </a:lnTo>
                    <a:lnTo>
                      <a:pt x="131" y="59"/>
                    </a:lnTo>
                    <a:lnTo>
                      <a:pt x="112" y="81"/>
                    </a:lnTo>
                    <a:lnTo>
                      <a:pt x="71" y="72"/>
                    </a:lnTo>
                    <a:lnTo>
                      <a:pt x="63" y="59"/>
                    </a:lnTo>
                    <a:lnTo>
                      <a:pt x="61" y="39"/>
                    </a:lnTo>
                    <a:lnTo>
                      <a:pt x="40" y="28"/>
                    </a:lnTo>
                    <a:lnTo>
                      <a:pt x="0" y="31"/>
                    </a:lnTo>
                    <a:lnTo>
                      <a:pt x="30" y="55"/>
                    </a:lnTo>
                    <a:lnTo>
                      <a:pt x="33" y="95"/>
                    </a:lnTo>
                    <a:lnTo>
                      <a:pt x="23" y="130"/>
                    </a:lnTo>
                    <a:lnTo>
                      <a:pt x="33" y="169"/>
                    </a:lnTo>
                    <a:lnTo>
                      <a:pt x="49" y="194"/>
                    </a:lnTo>
                    <a:lnTo>
                      <a:pt x="52" y="221"/>
                    </a:lnTo>
                    <a:lnTo>
                      <a:pt x="88" y="251"/>
                    </a:lnTo>
                    <a:lnTo>
                      <a:pt x="108" y="317"/>
                    </a:lnTo>
                    <a:lnTo>
                      <a:pt x="109" y="337"/>
                    </a:lnTo>
                    <a:lnTo>
                      <a:pt x="86" y="373"/>
                    </a:lnTo>
                    <a:lnTo>
                      <a:pt x="109" y="404"/>
                    </a:lnTo>
                    <a:lnTo>
                      <a:pt x="92" y="439"/>
                    </a:lnTo>
                    <a:lnTo>
                      <a:pt x="94" y="465"/>
                    </a:lnTo>
                    <a:lnTo>
                      <a:pt x="49" y="483"/>
                    </a:lnTo>
                    <a:lnTo>
                      <a:pt x="68" y="541"/>
                    </a:lnTo>
                    <a:lnTo>
                      <a:pt x="117" y="565"/>
                    </a:lnTo>
                    <a:lnTo>
                      <a:pt x="132" y="583"/>
                    </a:lnTo>
                    <a:lnTo>
                      <a:pt x="143" y="623"/>
                    </a:lnTo>
                    <a:lnTo>
                      <a:pt x="191" y="637"/>
                    </a:lnTo>
                    <a:lnTo>
                      <a:pt x="214" y="669"/>
                    </a:lnTo>
                    <a:lnTo>
                      <a:pt x="267" y="665"/>
                    </a:lnTo>
                    <a:lnTo>
                      <a:pt x="344" y="691"/>
                    </a:lnTo>
                    <a:lnTo>
                      <a:pt x="351" y="704"/>
                    </a:lnTo>
                    <a:lnTo>
                      <a:pt x="337" y="765"/>
                    </a:lnTo>
                    <a:lnTo>
                      <a:pt x="352" y="784"/>
                    </a:lnTo>
                    <a:lnTo>
                      <a:pt x="354" y="798"/>
                    </a:lnTo>
                    <a:lnTo>
                      <a:pt x="375" y="808"/>
                    </a:lnTo>
                    <a:lnTo>
                      <a:pt x="392" y="841"/>
                    </a:lnTo>
                    <a:lnTo>
                      <a:pt x="444" y="836"/>
                    </a:lnTo>
                    <a:lnTo>
                      <a:pt x="474" y="860"/>
                    </a:lnTo>
                    <a:lnTo>
                      <a:pt x="541" y="868"/>
                    </a:lnTo>
                    <a:lnTo>
                      <a:pt x="593" y="916"/>
                    </a:lnTo>
                    <a:lnTo>
                      <a:pt x="620" y="920"/>
                    </a:lnTo>
                    <a:lnTo>
                      <a:pt x="636" y="953"/>
                    </a:lnTo>
                    <a:lnTo>
                      <a:pt x="691" y="960"/>
                    </a:lnTo>
                    <a:lnTo>
                      <a:pt x="720" y="985"/>
                    </a:lnTo>
                    <a:lnTo>
                      <a:pt x="753" y="989"/>
                    </a:lnTo>
                    <a:lnTo>
                      <a:pt x="776" y="1007"/>
                    </a:lnTo>
                    <a:lnTo>
                      <a:pt x="809" y="1004"/>
                    </a:lnTo>
                    <a:lnTo>
                      <a:pt x="828" y="995"/>
                    </a:lnTo>
                    <a:lnTo>
                      <a:pt x="850" y="1013"/>
                    </a:lnTo>
                    <a:lnTo>
                      <a:pt x="891" y="1016"/>
                    </a:lnTo>
                    <a:lnTo>
                      <a:pt x="893" y="1036"/>
                    </a:lnTo>
                    <a:lnTo>
                      <a:pt x="915" y="1054"/>
                    </a:lnTo>
                    <a:lnTo>
                      <a:pt x="952" y="1098"/>
                    </a:lnTo>
                    <a:lnTo>
                      <a:pt x="1020" y="1105"/>
                    </a:lnTo>
                    <a:lnTo>
                      <a:pt x="1037" y="1076"/>
                    </a:lnTo>
                    <a:lnTo>
                      <a:pt x="1056" y="1068"/>
                    </a:lnTo>
                    <a:lnTo>
                      <a:pt x="1087" y="1025"/>
                    </a:lnTo>
                    <a:lnTo>
                      <a:pt x="1095" y="977"/>
                    </a:lnTo>
                    <a:lnTo>
                      <a:pt x="1106" y="949"/>
                    </a:lnTo>
                    <a:lnTo>
                      <a:pt x="1086" y="945"/>
                    </a:lnTo>
                    <a:lnTo>
                      <a:pt x="1069" y="912"/>
                    </a:lnTo>
                    <a:lnTo>
                      <a:pt x="1081" y="904"/>
                    </a:lnTo>
                    <a:lnTo>
                      <a:pt x="1080" y="891"/>
                    </a:lnTo>
                    <a:lnTo>
                      <a:pt x="1108" y="828"/>
                    </a:lnTo>
                    <a:lnTo>
                      <a:pt x="1091" y="789"/>
                    </a:lnTo>
                    <a:lnTo>
                      <a:pt x="1006" y="737"/>
                    </a:lnTo>
                    <a:lnTo>
                      <a:pt x="987" y="745"/>
                    </a:lnTo>
                    <a:lnTo>
                      <a:pt x="970" y="787"/>
                    </a:lnTo>
                    <a:lnTo>
                      <a:pt x="932" y="804"/>
                    </a:lnTo>
                    <a:lnTo>
                      <a:pt x="936" y="783"/>
                    </a:lnTo>
                    <a:lnTo>
                      <a:pt x="915" y="773"/>
                    </a:lnTo>
                    <a:lnTo>
                      <a:pt x="913" y="745"/>
                    </a:lnTo>
                    <a:lnTo>
                      <a:pt x="931" y="724"/>
                    </a:lnTo>
                    <a:lnTo>
                      <a:pt x="840" y="685"/>
                    </a:lnTo>
                    <a:lnTo>
                      <a:pt x="830" y="652"/>
                    </a:lnTo>
                    <a:lnTo>
                      <a:pt x="843" y="645"/>
                    </a:lnTo>
                    <a:lnTo>
                      <a:pt x="860" y="616"/>
                    </a:lnTo>
                    <a:lnTo>
                      <a:pt x="886" y="607"/>
                    </a:lnTo>
                    <a:lnTo>
                      <a:pt x="915" y="483"/>
                    </a:lnTo>
                    <a:lnTo>
                      <a:pt x="927" y="475"/>
                    </a:lnTo>
                    <a:lnTo>
                      <a:pt x="942" y="481"/>
                    </a:lnTo>
                    <a:lnTo>
                      <a:pt x="943" y="501"/>
                    </a:lnTo>
                    <a:lnTo>
                      <a:pt x="962" y="553"/>
                    </a:lnTo>
                    <a:lnTo>
                      <a:pt x="996" y="556"/>
                    </a:lnTo>
                    <a:lnTo>
                      <a:pt x="1025" y="574"/>
                    </a:lnTo>
                    <a:lnTo>
                      <a:pt x="1072" y="583"/>
                    </a:lnTo>
                    <a:lnTo>
                      <a:pt x="1109" y="613"/>
                    </a:lnTo>
                    <a:lnTo>
                      <a:pt x="1207" y="591"/>
                    </a:lnTo>
                    <a:lnTo>
                      <a:pt x="1277" y="617"/>
                    </a:lnTo>
                    <a:lnTo>
                      <a:pt x="1300" y="582"/>
                    </a:lnTo>
                    <a:lnTo>
                      <a:pt x="1344" y="477"/>
                    </a:lnTo>
                    <a:lnTo>
                      <a:pt x="1328" y="452"/>
                    </a:lnTo>
                    <a:lnTo>
                      <a:pt x="1281" y="450"/>
                    </a:lnTo>
                    <a:lnTo>
                      <a:pt x="1260" y="432"/>
                    </a:lnTo>
                    <a:lnTo>
                      <a:pt x="1228" y="387"/>
                    </a:lnTo>
                    <a:lnTo>
                      <a:pt x="1233" y="366"/>
                    </a:lnTo>
                    <a:lnTo>
                      <a:pt x="1219" y="355"/>
                    </a:lnTo>
                    <a:lnTo>
                      <a:pt x="1199" y="357"/>
                    </a:lnTo>
                    <a:lnTo>
                      <a:pt x="1170" y="339"/>
                    </a:lnTo>
                    <a:lnTo>
                      <a:pt x="1131" y="349"/>
                    </a:lnTo>
                    <a:lnTo>
                      <a:pt x="1132" y="362"/>
                    </a:lnTo>
                    <a:lnTo>
                      <a:pt x="1121" y="383"/>
                    </a:lnTo>
                    <a:lnTo>
                      <a:pt x="1102" y="393"/>
                    </a:lnTo>
                    <a:lnTo>
                      <a:pt x="1077" y="421"/>
                    </a:lnTo>
                    <a:lnTo>
                      <a:pt x="1035" y="405"/>
                    </a:lnTo>
                    <a:lnTo>
                      <a:pt x="1003" y="421"/>
                    </a:lnTo>
                    <a:lnTo>
                      <a:pt x="989" y="410"/>
                    </a:lnTo>
                    <a:lnTo>
                      <a:pt x="970" y="418"/>
                    </a:lnTo>
                    <a:lnTo>
                      <a:pt x="948" y="400"/>
                    </a:lnTo>
                    <a:lnTo>
                      <a:pt x="935" y="401"/>
                    </a:lnTo>
                    <a:lnTo>
                      <a:pt x="933" y="381"/>
                    </a:lnTo>
                    <a:lnTo>
                      <a:pt x="913" y="389"/>
                    </a:lnTo>
                    <a:lnTo>
                      <a:pt x="916" y="416"/>
                    </a:lnTo>
                    <a:lnTo>
                      <a:pt x="897" y="432"/>
                    </a:lnTo>
                    <a:lnTo>
                      <a:pt x="872" y="374"/>
                    </a:lnTo>
                    <a:lnTo>
                      <a:pt x="876" y="346"/>
                    </a:lnTo>
                    <a:lnTo>
                      <a:pt x="856" y="348"/>
                    </a:lnTo>
                    <a:lnTo>
                      <a:pt x="834" y="329"/>
                    </a:lnTo>
                    <a:lnTo>
                      <a:pt x="814" y="331"/>
                    </a:lnTo>
                    <a:lnTo>
                      <a:pt x="792" y="314"/>
                    </a:lnTo>
                    <a:lnTo>
                      <a:pt x="773" y="328"/>
                    </a:lnTo>
                    <a:lnTo>
                      <a:pt x="739" y="319"/>
                    </a:lnTo>
                    <a:lnTo>
                      <a:pt x="732" y="326"/>
                    </a:lnTo>
                    <a:lnTo>
                      <a:pt x="743" y="365"/>
                    </a:lnTo>
                    <a:lnTo>
                      <a:pt x="732" y="393"/>
                    </a:lnTo>
                    <a:lnTo>
                      <a:pt x="685" y="384"/>
                    </a:lnTo>
                    <a:lnTo>
                      <a:pt x="657" y="386"/>
                    </a:lnTo>
                    <a:lnTo>
                      <a:pt x="635" y="362"/>
                    </a:lnTo>
                    <a:lnTo>
                      <a:pt x="647" y="340"/>
                    </a:lnTo>
                    <a:lnTo>
                      <a:pt x="638" y="327"/>
                    </a:lnTo>
                    <a:lnTo>
                      <a:pt x="626" y="329"/>
                    </a:lnTo>
                    <a:lnTo>
                      <a:pt x="618" y="323"/>
                    </a:lnTo>
                    <a:lnTo>
                      <a:pt x="609" y="290"/>
                    </a:lnTo>
                    <a:lnTo>
                      <a:pt x="594" y="278"/>
                    </a:lnTo>
                    <a:lnTo>
                      <a:pt x="592" y="259"/>
                    </a:lnTo>
                    <a:lnTo>
                      <a:pt x="549" y="229"/>
                    </a:lnTo>
                    <a:lnTo>
                      <a:pt x="517" y="177"/>
                    </a:lnTo>
                    <a:lnTo>
                      <a:pt x="517" y="171"/>
                    </a:lnTo>
                    <a:lnTo>
                      <a:pt x="530" y="170"/>
                    </a:lnTo>
                    <a:lnTo>
                      <a:pt x="536" y="163"/>
                    </a:lnTo>
                    <a:lnTo>
                      <a:pt x="520" y="137"/>
                    </a:lnTo>
                    <a:lnTo>
                      <a:pt x="492" y="119"/>
                    </a:lnTo>
                    <a:lnTo>
                      <a:pt x="491" y="107"/>
                    </a:lnTo>
                    <a:lnTo>
                      <a:pt x="503" y="98"/>
                    </a:lnTo>
                    <a:lnTo>
                      <a:pt x="40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22">
                <a:extLst>
                  <a:ext uri="{FF2B5EF4-FFF2-40B4-BE49-F238E27FC236}">
                    <a16:creationId xmlns:a16="http://schemas.microsoft.com/office/drawing/2014/main" id="{B3C88F06-5272-513C-C21D-C1C51CB5A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1"/>
                <a:ext cx="530" cy="430"/>
              </a:xfrm>
              <a:custGeom>
                <a:avLst/>
                <a:gdLst>
                  <a:gd name="T0" fmla="*/ 1341 w 1590"/>
                  <a:gd name="T1" fmla="*/ 881 h 1291"/>
                  <a:gd name="T2" fmla="*/ 1220 w 1590"/>
                  <a:gd name="T3" fmla="*/ 873 h 1291"/>
                  <a:gd name="T4" fmla="*/ 1172 w 1590"/>
                  <a:gd name="T5" fmla="*/ 857 h 1291"/>
                  <a:gd name="T6" fmla="*/ 1160 w 1590"/>
                  <a:gd name="T7" fmla="*/ 730 h 1291"/>
                  <a:gd name="T8" fmla="*/ 1049 w 1590"/>
                  <a:gd name="T9" fmla="*/ 693 h 1291"/>
                  <a:gd name="T10" fmla="*/ 1045 w 1590"/>
                  <a:gd name="T11" fmla="*/ 654 h 1291"/>
                  <a:gd name="T12" fmla="*/ 955 w 1590"/>
                  <a:gd name="T13" fmla="*/ 695 h 1291"/>
                  <a:gd name="T14" fmla="*/ 884 w 1590"/>
                  <a:gd name="T15" fmla="*/ 575 h 1291"/>
                  <a:gd name="T16" fmla="*/ 866 w 1590"/>
                  <a:gd name="T17" fmla="*/ 456 h 1291"/>
                  <a:gd name="T18" fmla="*/ 806 w 1590"/>
                  <a:gd name="T19" fmla="*/ 387 h 1291"/>
                  <a:gd name="T20" fmla="*/ 750 w 1590"/>
                  <a:gd name="T21" fmla="*/ 365 h 1291"/>
                  <a:gd name="T22" fmla="*/ 623 w 1590"/>
                  <a:gd name="T23" fmla="*/ 444 h 1291"/>
                  <a:gd name="T24" fmla="*/ 568 w 1590"/>
                  <a:gd name="T25" fmla="*/ 430 h 1291"/>
                  <a:gd name="T26" fmla="*/ 517 w 1590"/>
                  <a:gd name="T27" fmla="*/ 394 h 1291"/>
                  <a:gd name="T28" fmla="*/ 457 w 1590"/>
                  <a:gd name="T29" fmla="*/ 319 h 1291"/>
                  <a:gd name="T30" fmla="*/ 393 w 1590"/>
                  <a:gd name="T31" fmla="*/ 204 h 1291"/>
                  <a:gd name="T32" fmla="*/ 391 w 1590"/>
                  <a:gd name="T33" fmla="*/ 117 h 1291"/>
                  <a:gd name="T34" fmla="*/ 283 w 1590"/>
                  <a:gd name="T35" fmla="*/ 33 h 1291"/>
                  <a:gd name="T36" fmla="*/ 145 w 1590"/>
                  <a:gd name="T37" fmla="*/ 66 h 1291"/>
                  <a:gd name="T38" fmla="*/ 80 w 1590"/>
                  <a:gd name="T39" fmla="*/ 92 h 1291"/>
                  <a:gd name="T40" fmla="*/ 0 w 1590"/>
                  <a:gd name="T41" fmla="*/ 93 h 1291"/>
                  <a:gd name="T42" fmla="*/ 108 w 1590"/>
                  <a:gd name="T43" fmla="*/ 324 h 1291"/>
                  <a:gd name="T44" fmla="*/ 227 w 1590"/>
                  <a:gd name="T45" fmla="*/ 381 h 1291"/>
                  <a:gd name="T46" fmla="*/ 223 w 1590"/>
                  <a:gd name="T47" fmla="*/ 475 h 1291"/>
                  <a:gd name="T48" fmla="*/ 376 w 1590"/>
                  <a:gd name="T49" fmla="*/ 528 h 1291"/>
                  <a:gd name="T50" fmla="*/ 470 w 1590"/>
                  <a:gd name="T51" fmla="*/ 533 h 1291"/>
                  <a:gd name="T52" fmla="*/ 508 w 1590"/>
                  <a:gd name="T53" fmla="*/ 509 h 1291"/>
                  <a:gd name="T54" fmla="*/ 578 w 1590"/>
                  <a:gd name="T55" fmla="*/ 530 h 1291"/>
                  <a:gd name="T56" fmla="*/ 527 w 1590"/>
                  <a:gd name="T57" fmla="*/ 635 h 1291"/>
                  <a:gd name="T58" fmla="*/ 588 w 1590"/>
                  <a:gd name="T59" fmla="*/ 649 h 1291"/>
                  <a:gd name="T60" fmla="*/ 651 w 1590"/>
                  <a:gd name="T61" fmla="*/ 678 h 1291"/>
                  <a:gd name="T62" fmla="*/ 725 w 1590"/>
                  <a:gd name="T63" fmla="*/ 744 h 1291"/>
                  <a:gd name="T64" fmla="*/ 687 w 1590"/>
                  <a:gd name="T65" fmla="*/ 842 h 1291"/>
                  <a:gd name="T66" fmla="*/ 716 w 1590"/>
                  <a:gd name="T67" fmla="*/ 933 h 1291"/>
                  <a:gd name="T68" fmla="*/ 778 w 1590"/>
                  <a:gd name="T69" fmla="*/ 960 h 1291"/>
                  <a:gd name="T70" fmla="*/ 779 w 1590"/>
                  <a:gd name="T71" fmla="*/ 1034 h 1291"/>
                  <a:gd name="T72" fmla="*/ 772 w 1590"/>
                  <a:gd name="T73" fmla="*/ 1103 h 1291"/>
                  <a:gd name="T74" fmla="*/ 744 w 1590"/>
                  <a:gd name="T75" fmla="*/ 1172 h 1291"/>
                  <a:gd name="T76" fmla="*/ 806 w 1590"/>
                  <a:gd name="T77" fmla="*/ 1254 h 1291"/>
                  <a:gd name="T78" fmla="*/ 886 w 1590"/>
                  <a:gd name="T79" fmla="*/ 1246 h 1291"/>
                  <a:gd name="T80" fmla="*/ 1040 w 1590"/>
                  <a:gd name="T81" fmla="*/ 1239 h 1291"/>
                  <a:gd name="T82" fmla="*/ 1133 w 1590"/>
                  <a:gd name="T83" fmla="*/ 1230 h 1291"/>
                  <a:gd name="T84" fmla="*/ 1169 w 1590"/>
                  <a:gd name="T85" fmla="*/ 1200 h 1291"/>
                  <a:gd name="T86" fmla="*/ 1298 w 1590"/>
                  <a:gd name="T87" fmla="*/ 1208 h 1291"/>
                  <a:gd name="T88" fmla="*/ 1406 w 1590"/>
                  <a:gd name="T89" fmla="*/ 1211 h 1291"/>
                  <a:gd name="T90" fmla="*/ 1440 w 1590"/>
                  <a:gd name="T91" fmla="*/ 1282 h 1291"/>
                  <a:gd name="T92" fmla="*/ 1527 w 1590"/>
                  <a:gd name="T93" fmla="*/ 1281 h 1291"/>
                  <a:gd name="T94" fmla="*/ 1533 w 1590"/>
                  <a:gd name="T95" fmla="*/ 1213 h 1291"/>
                  <a:gd name="T96" fmla="*/ 1564 w 1590"/>
                  <a:gd name="T97" fmla="*/ 1103 h 1291"/>
                  <a:gd name="T98" fmla="*/ 1528 w 1590"/>
                  <a:gd name="T99" fmla="*/ 1012 h 1291"/>
                  <a:gd name="T100" fmla="*/ 1541 w 1590"/>
                  <a:gd name="T101" fmla="*/ 930 h 1291"/>
                  <a:gd name="T102" fmla="*/ 1524 w 1590"/>
                  <a:gd name="T103" fmla="*/ 958 h 1291"/>
                  <a:gd name="T104" fmla="*/ 1478 w 1590"/>
                  <a:gd name="T105" fmla="*/ 902 h 1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90" h="1291">
                    <a:moveTo>
                      <a:pt x="1478" y="902"/>
                    </a:moveTo>
                    <a:lnTo>
                      <a:pt x="1432" y="846"/>
                    </a:lnTo>
                    <a:lnTo>
                      <a:pt x="1341" y="881"/>
                    </a:lnTo>
                    <a:lnTo>
                      <a:pt x="1299" y="859"/>
                    </a:lnTo>
                    <a:lnTo>
                      <a:pt x="1232" y="858"/>
                    </a:lnTo>
                    <a:lnTo>
                      <a:pt x="1220" y="873"/>
                    </a:lnTo>
                    <a:lnTo>
                      <a:pt x="1216" y="900"/>
                    </a:lnTo>
                    <a:lnTo>
                      <a:pt x="1203" y="908"/>
                    </a:lnTo>
                    <a:lnTo>
                      <a:pt x="1172" y="857"/>
                    </a:lnTo>
                    <a:lnTo>
                      <a:pt x="1162" y="831"/>
                    </a:lnTo>
                    <a:lnTo>
                      <a:pt x="1173" y="789"/>
                    </a:lnTo>
                    <a:lnTo>
                      <a:pt x="1160" y="730"/>
                    </a:lnTo>
                    <a:lnTo>
                      <a:pt x="1129" y="693"/>
                    </a:lnTo>
                    <a:lnTo>
                      <a:pt x="1096" y="683"/>
                    </a:lnTo>
                    <a:lnTo>
                      <a:pt x="1049" y="693"/>
                    </a:lnTo>
                    <a:lnTo>
                      <a:pt x="1042" y="688"/>
                    </a:lnTo>
                    <a:lnTo>
                      <a:pt x="1060" y="660"/>
                    </a:lnTo>
                    <a:lnTo>
                      <a:pt x="1045" y="654"/>
                    </a:lnTo>
                    <a:lnTo>
                      <a:pt x="1025" y="649"/>
                    </a:lnTo>
                    <a:lnTo>
                      <a:pt x="1007" y="678"/>
                    </a:lnTo>
                    <a:lnTo>
                      <a:pt x="955" y="695"/>
                    </a:lnTo>
                    <a:lnTo>
                      <a:pt x="891" y="654"/>
                    </a:lnTo>
                    <a:lnTo>
                      <a:pt x="884" y="642"/>
                    </a:lnTo>
                    <a:lnTo>
                      <a:pt x="884" y="575"/>
                    </a:lnTo>
                    <a:lnTo>
                      <a:pt x="857" y="503"/>
                    </a:lnTo>
                    <a:lnTo>
                      <a:pt x="869" y="482"/>
                    </a:lnTo>
                    <a:lnTo>
                      <a:pt x="866" y="456"/>
                    </a:lnTo>
                    <a:lnTo>
                      <a:pt x="857" y="436"/>
                    </a:lnTo>
                    <a:lnTo>
                      <a:pt x="831" y="439"/>
                    </a:lnTo>
                    <a:lnTo>
                      <a:pt x="806" y="387"/>
                    </a:lnTo>
                    <a:lnTo>
                      <a:pt x="782" y="356"/>
                    </a:lnTo>
                    <a:lnTo>
                      <a:pt x="762" y="351"/>
                    </a:lnTo>
                    <a:lnTo>
                      <a:pt x="750" y="365"/>
                    </a:lnTo>
                    <a:lnTo>
                      <a:pt x="691" y="372"/>
                    </a:lnTo>
                    <a:lnTo>
                      <a:pt x="639" y="396"/>
                    </a:lnTo>
                    <a:lnTo>
                      <a:pt x="623" y="444"/>
                    </a:lnTo>
                    <a:lnTo>
                      <a:pt x="611" y="459"/>
                    </a:lnTo>
                    <a:lnTo>
                      <a:pt x="576" y="442"/>
                    </a:lnTo>
                    <a:lnTo>
                      <a:pt x="568" y="430"/>
                    </a:lnTo>
                    <a:lnTo>
                      <a:pt x="542" y="432"/>
                    </a:lnTo>
                    <a:lnTo>
                      <a:pt x="527" y="420"/>
                    </a:lnTo>
                    <a:lnTo>
                      <a:pt x="517" y="394"/>
                    </a:lnTo>
                    <a:lnTo>
                      <a:pt x="481" y="357"/>
                    </a:lnTo>
                    <a:lnTo>
                      <a:pt x="471" y="324"/>
                    </a:lnTo>
                    <a:lnTo>
                      <a:pt x="457" y="319"/>
                    </a:lnTo>
                    <a:lnTo>
                      <a:pt x="410" y="317"/>
                    </a:lnTo>
                    <a:lnTo>
                      <a:pt x="387" y="279"/>
                    </a:lnTo>
                    <a:lnTo>
                      <a:pt x="393" y="204"/>
                    </a:lnTo>
                    <a:lnTo>
                      <a:pt x="379" y="198"/>
                    </a:lnTo>
                    <a:lnTo>
                      <a:pt x="409" y="163"/>
                    </a:lnTo>
                    <a:lnTo>
                      <a:pt x="391" y="117"/>
                    </a:lnTo>
                    <a:lnTo>
                      <a:pt x="370" y="99"/>
                    </a:lnTo>
                    <a:lnTo>
                      <a:pt x="347" y="0"/>
                    </a:lnTo>
                    <a:lnTo>
                      <a:pt x="283" y="33"/>
                    </a:lnTo>
                    <a:lnTo>
                      <a:pt x="218" y="53"/>
                    </a:lnTo>
                    <a:lnTo>
                      <a:pt x="197" y="41"/>
                    </a:lnTo>
                    <a:lnTo>
                      <a:pt x="145" y="66"/>
                    </a:lnTo>
                    <a:lnTo>
                      <a:pt x="98" y="63"/>
                    </a:lnTo>
                    <a:lnTo>
                      <a:pt x="79" y="79"/>
                    </a:lnTo>
                    <a:lnTo>
                      <a:pt x="80" y="92"/>
                    </a:lnTo>
                    <a:lnTo>
                      <a:pt x="59" y="74"/>
                    </a:lnTo>
                    <a:lnTo>
                      <a:pt x="27" y="97"/>
                    </a:lnTo>
                    <a:lnTo>
                      <a:pt x="0" y="93"/>
                    </a:lnTo>
                    <a:lnTo>
                      <a:pt x="21" y="105"/>
                    </a:lnTo>
                    <a:lnTo>
                      <a:pt x="36" y="130"/>
                    </a:lnTo>
                    <a:lnTo>
                      <a:pt x="108" y="324"/>
                    </a:lnTo>
                    <a:lnTo>
                      <a:pt x="158" y="354"/>
                    </a:lnTo>
                    <a:lnTo>
                      <a:pt x="234" y="366"/>
                    </a:lnTo>
                    <a:lnTo>
                      <a:pt x="227" y="381"/>
                    </a:lnTo>
                    <a:lnTo>
                      <a:pt x="197" y="411"/>
                    </a:lnTo>
                    <a:lnTo>
                      <a:pt x="221" y="449"/>
                    </a:lnTo>
                    <a:lnTo>
                      <a:pt x="223" y="475"/>
                    </a:lnTo>
                    <a:lnTo>
                      <a:pt x="244" y="480"/>
                    </a:lnTo>
                    <a:lnTo>
                      <a:pt x="302" y="528"/>
                    </a:lnTo>
                    <a:lnTo>
                      <a:pt x="376" y="528"/>
                    </a:lnTo>
                    <a:lnTo>
                      <a:pt x="411" y="545"/>
                    </a:lnTo>
                    <a:lnTo>
                      <a:pt x="450" y="528"/>
                    </a:lnTo>
                    <a:lnTo>
                      <a:pt x="470" y="533"/>
                    </a:lnTo>
                    <a:lnTo>
                      <a:pt x="486" y="558"/>
                    </a:lnTo>
                    <a:lnTo>
                      <a:pt x="516" y="529"/>
                    </a:lnTo>
                    <a:lnTo>
                      <a:pt x="508" y="509"/>
                    </a:lnTo>
                    <a:lnTo>
                      <a:pt x="508" y="502"/>
                    </a:lnTo>
                    <a:lnTo>
                      <a:pt x="541" y="493"/>
                    </a:lnTo>
                    <a:lnTo>
                      <a:pt x="578" y="530"/>
                    </a:lnTo>
                    <a:lnTo>
                      <a:pt x="528" y="574"/>
                    </a:lnTo>
                    <a:lnTo>
                      <a:pt x="539" y="614"/>
                    </a:lnTo>
                    <a:lnTo>
                      <a:pt x="527" y="635"/>
                    </a:lnTo>
                    <a:lnTo>
                      <a:pt x="534" y="648"/>
                    </a:lnTo>
                    <a:lnTo>
                      <a:pt x="555" y="652"/>
                    </a:lnTo>
                    <a:lnTo>
                      <a:pt x="588" y="649"/>
                    </a:lnTo>
                    <a:lnTo>
                      <a:pt x="590" y="669"/>
                    </a:lnTo>
                    <a:lnTo>
                      <a:pt x="598" y="682"/>
                    </a:lnTo>
                    <a:lnTo>
                      <a:pt x="651" y="678"/>
                    </a:lnTo>
                    <a:lnTo>
                      <a:pt x="687" y="701"/>
                    </a:lnTo>
                    <a:lnTo>
                      <a:pt x="692" y="747"/>
                    </a:lnTo>
                    <a:lnTo>
                      <a:pt x="725" y="744"/>
                    </a:lnTo>
                    <a:lnTo>
                      <a:pt x="726" y="764"/>
                    </a:lnTo>
                    <a:lnTo>
                      <a:pt x="670" y="809"/>
                    </a:lnTo>
                    <a:lnTo>
                      <a:pt x="687" y="842"/>
                    </a:lnTo>
                    <a:lnTo>
                      <a:pt x="717" y="873"/>
                    </a:lnTo>
                    <a:lnTo>
                      <a:pt x="733" y="904"/>
                    </a:lnTo>
                    <a:lnTo>
                      <a:pt x="716" y="933"/>
                    </a:lnTo>
                    <a:lnTo>
                      <a:pt x="688" y="935"/>
                    </a:lnTo>
                    <a:lnTo>
                      <a:pt x="691" y="949"/>
                    </a:lnTo>
                    <a:lnTo>
                      <a:pt x="778" y="960"/>
                    </a:lnTo>
                    <a:lnTo>
                      <a:pt x="809" y="998"/>
                    </a:lnTo>
                    <a:lnTo>
                      <a:pt x="783" y="1014"/>
                    </a:lnTo>
                    <a:lnTo>
                      <a:pt x="779" y="1034"/>
                    </a:lnTo>
                    <a:lnTo>
                      <a:pt x="788" y="1054"/>
                    </a:lnTo>
                    <a:lnTo>
                      <a:pt x="762" y="1076"/>
                    </a:lnTo>
                    <a:lnTo>
                      <a:pt x="772" y="1103"/>
                    </a:lnTo>
                    <a:lnTo>
                      <a:pt x="753" y="1118"/>
                    </a:lnTo>
                    <a:lnTo>
                      <a:pt x="756" y="1151"/>
                    </a:lnTo>
                    <a:lnTo>
                      <a:pt x="744" y="1172"/>
                    </a:lnTo>
                    <a:lnTo>
                      <a:pt x="740" y="1199"/>
                    </a:lnTo>
                    <a:lnTo>
                      <a:pt x="763" y="1230"/>
                    </a:lnTo>
                    <a:lnTo>
                      <a:pt x="806" y="1254"/>
                    </a:lnTo>
                    <a:lnTo>
                      <a:pt x="851" y="1229"/>
                    </a:lnTo>
                    <a:lnTo>
                      <a:pt x="877" y="1227"/>
                    </a:lnTo>
                    <a:lnTo>
                      <a:pt x="886" y="1246"/>
                    </a:lnTo>
                    <a:lnTo>
                      <a:pt x="926" y="1242"/>
                    </a:lnTo>
                    <a:lnTo>
                      <a:pt x="950" y="1220"/>
                    </a:lnTo>
                    <a:lnTo>
                      <a:pt x="1040" y="1239"/>
                    </a:lnTo>
                    <a:lnTo>
                      <a:pt x="1083" y="1201"/>
                    </a:lnTo>
                    <a:lnTo>
                      <a:pt x="1118" y="1211"/>
                    </a:lnTo>
                    <a:lnTo>
                      <a:pt x="1133" y="1230"/>
                    </a:lnTo>
                    <a:lnTo>
                      <a:pt x="1152" y="1222"/>
                    </a:lnTo>
                    <a:lnTo>
                      <a:pt x="1165" y="1227"/>
                    </a:lnTo>
                    <a:lnTo>
                      <a:pt x="1169" y="1200"/>
                    </a:lnTo>
                    <a:lnTo>
                      <a:pt x="1202" y="1190"/>
                    </a:lnTo>
                    <a:lnTo>
                      <a:pt x="1279" y="1217"/>
                    </a:lnTo>
                    <a:lnTo>
                      <a:pt x="1298" y="1208"/>
                    </a:lnTo>
                    <a:lnTo>
                      <a:pt x="1327" y="1219"/>
                    </a:lnTo>
                    <a:lnTo>
                      <a:pt x="1335" y="1245"/>
                    </a:lnTo>
                    <a:lnTo>
                      <a:pt x="1406" y="1211"/>
                    </a:lnTo>
                    <a:lnTo>
                      <a:pt x="1414" y="1230"/>
                    </a:lnTo>
                    <a:lnTo>
                      <a:pt x="1411" y="1264"/>
                    </a:lnTo>
                    <a:lnTo>
                      <a:pt x="1440" y="1282"/>
                    </a:lnTo>
                    <a:lnTo>
                      <a:pt x="1472" y="1279"/>
                    </a:lnTo>
                    <a:lnTo>
                      <a:pt x="1487" y="1291"/>
                    </a:lnTo>
                    <a:lnTo>
                      <a:pt x="1527" y="1281"/>
                    </a:lnTo>
                    <a:lnTo>
                      <a:pt x="1539" y="1266"/>
                    </a:lnTo>
                    <a:lnTo>
                      <a:pt x="1523" y="1241"/>
                    </a:lnTo>
                    <a:lnTo>
                      <a:pt x="1533" y="1213"/>
                    </a:lnTo>
                    <a:lnTo>
                      <a:pt x="1590" y="1175"/>
                    </a:lnTo>
                    <a:lnTo>
                      <a:pt x="1575" y="1142"/>
                    </a:lnTo>
                    <a:lnTo>
                      <a:pt x="1564" y="1103"/>
                    </a:lnTo>
                    <a:lnTo>
                      <a:pt x="1517" y="1101"/>
                    </a:lnTo>
                    <a:lnTo>
                      <a:pt x="1535" y="1072"/>
                    </a:lnTo>
                    <a:lnTo>
                      <a:pt x="1528" y="1012"/>
                    </a:lnTo>
                    <a:lnTo>
                      <a:pt x="1578" y="960"/>
                    </a:lnTo>
                    <a:lnTo>
                      <a:pt x="1569" y="941"/>
                    </a:lnTo>
                    <a:lnTo>
                      <a:pt x="1541" y="930"/>
                    </a:lnTo>
                    <a:lnTo>
                      <a:pt x="1528" y="938"/>
                    </a:lnTo>
                    <a:lnTo>
                      <a:pt x="1537" y="957"/>
                    </a:lnTo>
                    <a:lnTo>
                      <a:pt x="1524" y="958"/>
                    </a:lnTo>
                    <a:lnTo>
                      <a:pt x="1508" y="940"/>
                    </a:lnTo>
                    <a:lnTo>
                      <a:pt x="1506" y="913"/>
                    </a:lnTo>
                    <a:lnTo>
                      <a:pt x="1478" y="9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23">
                <a:extLst>
                  <a:ext uri="{FF2B5EF4-FFF2-40B4-BE49-F238E27FC236}">
                    <a16:creationId xmlns:a16="http://schemas.microsoft.com/office/drawing/2014/main" id="{4ACB03CB-49DC-E11B-4EFD-71F4D89F8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354"/>
                <a:ext cx="342" cy="359"/>
              </a:xfrm>
              <a:custGeom>
                <a:avLst/>
                <a:gdLst>
                  <a:gd name="T0" fmla="*/ 619 w 1025"/>
                  <a:gd name="T1" fmla="*/ 84 h 1078"/>
                  <a:gd name="T2" fmla="*/ 635 w 1025"/>
                  <a:gd name="T3" fmla="*/ 35 h 1078"/>
                  <a:gd name="T4" fmla="*/ 593 w 1025"/>
                  <a:gd name="T5" fmla="*/ 12 h 1078"/>
                  <a:gd name="T6" fmla="*/ 566 w 1025"/>
                  <a:gd name="T7" fmla="*/ 22 h 1078"/>
                  <a:gd name="T8" fmla="*/ 530 w 1025"/>
                  <a:gd name="T9" fmla="*/ 65 h 1078"/>
                  <a:gd name="T10" fmla="*/ 487 w 1025"/>
                  <a:gd name="T11" fmla="*/ 103 h 1078"/>
                  <a:gd name="T12" fmla="*/ 490 w 1025"/>
                  <a:gd name="T13" fmla="*/ 136 h 1078"/>
                  <a:gd name="T14" fmla="*/ 410 w 1025"/>
                  <a:gd name="T15" fmla="*/ 217 h 1078"/>
                  <a:gd name="T16" fmla="*/ 301 w 1025"/>
                  <a:gd name="T17" fmla="*/ 261 h 1078"/>
                  <a:gd name="T18" fmla="*/ 211 w 1025"/>
                  <a:gd name="T19" fmla="*/ 236 h 1078"/>
                  <a:gd name="T20" fmla="*/ 142 w 1025"/>
                  <a:gd name="T21" fmla="*/ 296 h 1078"/>
                  <a:gd name="T22" fmla="*/ 168 w 1025"/>
                  <a:gd name="T23" fmla="*/ 347 h 1078"/>
                  <a:gd name="T24" fmla="*/ 141 w 1025"/>
                  <a:gd name="T25" fmla="*/ 424 h 1078"/>
                  <a:gd name="T26" fmla="*/ 137 w 1025"/>
                  <a:gd name="T27" fmla="*/ 457 h 1078"/>
                  <a:gd name="T28" fmla="*/ 159 w 1025"/>
                  <a:gd name="T29" fmla="*/ 482 h 1078"/>
                  <a:gd name="T30" fmla="*/ 123 w 1025"/>
                  <a:gd name="T31" fmla="*/ 526 h 1078"/>
                  <a:gd name="T32" fmla="*/ 75 w 1025"/>
                  <a:gd name="T33" fmla="*/ 578 h 1078"/>
                  <a:gd name="T34" fmla="*/ 25 w 1025"/>
                  <a:gd name="T35" fmla="*/ 622 h 1078"/>
                  <a:gd name="T36" fmla="*/ 0 w 1025"/>
                  <a:gd name="T37" fmla="*/ 644 h 1078"/>
                  <a:gd name="T38" fmla="*/ 21 w 1025"/>
                  <a:gd name="T39" fmla="*/ 723 h 1078"/>
                  <a:gd name="T40" fmla="*/ 37 w 1025"/>
                  <a:gd name="T41" fmla="*/ 755 h 1078"/>
                  <a:gd name="T42" fmla="*/ 16 w 1025"/>
                  <a:gd name="T43" fmla="*/ 811 h 1078"/>
                  <a:gd name="T44" fmla="*/ 12 w 1025"/>
                  <a:gd name="T45" fmla="*/ 852 h 1078"/>
                  <a:gd name="T46" fmla="*/ 124 w 1025"/>
                  <a:gd name="T47" fmla="*/ 895 h 1078"/>
                  <a:gd name="T48" fmla="*/ 173 w 1025"/>
                  <a:gd name="T49" fmla="*/ 918 h 1078"/>
                  <a:gd name="T50" fmla="*/ 247 w 1025"/>
                  <a:gd name="T51" fmla="*/ 984 h 1078"/>
                  <a:gd name="T52" fmla="*/ 283 w 1025"/>
                  <a:gd name="T53" fmla="*/ 1015 h 1078"/>
                  <a:gd name="T54" fmla="*/ 423 w 1025"/>
                  <a:gd name="T55" fmla="*/ 1008 h 1078"/>
                  <a:gd name="T56" fmla="*/ 432 w 1025"/>
                  <a:gd name="T57" fmla="*/ 1035 h 1078"/>
                  <a:gd name="T58" fmla="*/ 489 w 1025"/>
                  <a:gd name="T59" fmla="*/ 1070 h 1078"/>
                  <a:gd name="T60" fmla="*/ 549 w 1025"/>
                  <a:gd name="T61" fmla="*/ 1064 h 1078"/>
                  <a:gd name="T62" fmla="*/ 631 w 1025"/>
                  <a:gd name="T63" fmla="*/ 1076 h 1078"/>
                  <a:gd name="T64" fmla="*/ 681 w 1025"/>
                  <a:gd name="T65" fmla="*/ 1038 h 1078"/>
                  <a:gd name="T66" fmla="*/ 748 w 1025"/>
                  <a:gd name="T67" fmla="*/ 1032 h 1078"/>
                  <a:gd name="T68" fmla="*/ 778 w 1025"/>
                  <a:gd name="T69" fmla="*/ 1002 h 1078"/>
                  <a:gd name="T70" fmla="*/ 760 w 1025"/>
                  <a:gd name="T71" fmla="*/ 957 h 1078"/>
                  <a:gd name="T72" fmla="*/ 804 w 1025"/>
                  <a:gd name="T73" fmla="*/ 912 h 1078"/>
                  <a:gd name="T74" fmla="*/ 801 w 1025"/>
                  <a:gd name="T75" fmla="*/ 872 h 1078"/>
                  <a:gd name="T76" fmla="*/ 810 w 1025"/>
                  <a:gd name="T77" fmla="*/ 831 h 1078"/>
                  <a:gd name="T78" fmla="*/ 800 w 1025"/>
                  <a:gd name="T79" fmla="*/ 798 h 1078"/>
                  <a:gd name="T80" fmla="*/ 801 w 1025"/>
                  <a:gd name="T81" fmla="*/ 732 h 1078"/>
                  <a:gd name="T82" fmla="*/ 816 w 1025"/>
                  <a:gd name="T83" fmla="*/ 690 h 1078"/>
                  <a:gd name="T84" fmla="*/ 841 w 1025"/>
                  <a:gd name="T85" fmla="*/ 660 h 1078"/>
                  <a:gd name="T86" fmla="*/ 903 w 1025"/>
                  <a:gd name="T87" fmla="*/ 681 h 1078"/>
                  <a:gd name="T88" fmla="*/ 939 w 1025"/>
                  <a:gd name="T89" fmla="*/ 705 h 1078"/>
                  <a:gd name="T90" fmla="*/ 988 w 1025"/>
                  <a:gd name="T91" fmla="*/ 654 h 1078"/>
                  <a:gd name="T92" fmla="*/ 1025 w 1025"/>
                  <a:gd name="T93" fmla="*/ 623 h 1078"/>
                  <a:gd name="T94" fmla="*/ 965 w 1025"/>
                  <a:gd name="T95" fmla="*/ 622 h 1078"/>
                  <a:gd name="T96" fmla="*/ 975 w 1025"/>
                  <a:gd name="T97" fmla="*/ 581 h 1078"/>
                  <a:gd name="T98" fmla="*/ 863 w 1025"/>
                  <a:gd name="T99" fmla="*/ 538 h 1078"/>
                  <a:gd name="T100" fmla="*/ 827 w 1025"/>
                  <a:gd name="T101" fmla="*/ 514 h 1078"/>
                  <a:gd name="T102" fmla="*/ 740 w 1025"/>
                  <a:gd name="T103" fmla="*/ 442 h 1078"/>
                  <a:gd name="T104" fmla="*/ 705 w 1025"/>
                  <a:gd name="T105" fmla="*/ 418 h 1078"/>
                  <a:gd name="T106" fmla="*/ 618 w 1025"/>
                  <a:gd name="T107" fmla="*/ 426 h 1078"/>
                  <a:gd name="T108" fmla="*/ 617 w 1025"/>
                  <a:gd name="T109" fmla="*/ 352 h 1078"/>
                  <a:gd name="T110" fmla="*/ 609 w 1025"/>
                  <a:gd name="T111" fmla="*/ 253 h 1078"/>
                  <a:gd name="T112" fmla="*/ 565 w 1025"/>
                  <a:gd name="T113" fmla="*/ 230 h 1078"/>
                  <a:gd name="T114" fmla="*/ 586 w 1025"/>
                  <a:gd name="T115" fmla="*/ 160 h 1078"/>
                  <a:gd name="T116" fmla="*/ 590 w 1025"/>
                  <a:gd name="T117" fmla="*/ 120 h 1078"/>
                  <a:gd name="T118" fmla="*/ 599 w 1025"/>
                  <a:gd name="T119" fmla="*/ 7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25" h="1078">
                    <a:moveTo>
                      <a:pt x="599" y="79"/>
                    </a:moveTo>
                    <a:lnTo>
                      <a:pt x="619" y="84"/>
                    </a:lnTo>
                    <a:lnTo>
                      <a:pt x="616" y="50"/>
                    </a:lnTo>
                    <a:lnTo>
                      <a:pt x="635" y="35"/>
                    </a:lnTo>
                    <a:lnTo>
                      <a:pt x="620" y="16"/>
                    </a:lnTo>
                    <a:lnTo>
                      <a:pt x="593" y="12"/>
                    </a:lnTo>
                    <a:lnTo>
                      <a:pt x="584" y="0"/>
                    </a:lnTo>
                    <a:lnTo>
                      <a:pt x="566" y="22"/>
                    </a:lnTo>
                    <a:lnTo>
                      <a:pt x="541" y="30"/>
                    </a:lnTo>
                    <a:lnTo>
                      <a:pt x="530" y="65"/>
                    </a:lnTo>
                    <a:lnTo>
                      <a:pt x="499" y="81"/>
                    </a:lnTo>
                    <a:lnTo>
                      <a:pt x="487" y="103"/>
                    </a:lnTo>
                    <a:lnTo>
                      <a:pt x="482" y="117"/>
                    </a:lnTo>
                    <a:lnTo>
                      <a:pt x="490" y="136"/>
                    </a:lnTo>
                    <a:lnTo>
                      <a:pt x="482" y="197"/>
                    </a:lnTo>
                    <a:lnTo>
                      <a:pt x="410" y="217"/>
                    </a:lnTo>
                    <a:lnTo>
                      <a:pt x="360" y="255"/>
                    </a:lnTo>
                    <a:lnTo>
                      <a:pt x="301" y="261"/>
                    </a:lnTo>
                    <a:lnTo>
                      <a:pt x="239" y="253"/>
                    </a:lnTo>
                    <a:lnTo>
                      <a:pt x="211" y="236"/>
                    </a:lnTo>
                    <a:lnTo>
                      <a:pt x="152" y="248"/>
                    </a:lnTo>
                    <a:lnTo>
                      <a:pt x="142" y="296"/>
                    </a:lnTo>
                    <a:lnTo>
                      <a:pt x="164" y="314"/>
                    </a:lnTo>
                    <a:lnTo>
                      <a:pt x="168" y="347"/>
                    </a:lnTo>
                    <a:lnTo>
                      <a:pt x="145" y="396"/>
                    </a:lnTo>
                    <a:lnTo>
                      <a:pt x="141" y="424"/>
                    </a:lnTo>
                    <a:lnTo>
                      <a:pt x="142" y="436"/>
                    </a:lnTo>
                    <a:lnTo>
                      <a:pt x="137" y="457"/>
                    </a:lnTo>
                    <a:lnTo>
                      <a:pt x="158" y="469"/>
                    </a:lnTo>
                    <a:lnTo>
                      <a:pt x="159" y="482"/>
                    </a:lnTo>
                    <a:lnTo>
                      <a:pt x="142" y="510"/>
                    </a:lnTo>
                    <a:lnTo>
                      <a:pt x="123" y="526"/>
                    </a:lnTo>
                    <a:lnTo>
                      <a:pt x="119" y="546"/>
                    </a:lnTo>
                    <a:lnTo>
                      <a:pt x="75" y="578"/>
                    </a:lnTo>
                    <a:lnTo>
                      <a:pt x="65" y="625"/>
                    </a:lnTo>
                    <a:lnTo>
                      <a:pt x="25" y="622"/>
                    </a:lnTo>
                    <a:lnTo>
                      <a:pt x="6" y="637"/>
                    </a:lnTo>
                    <a:lnTo>
                      <a:pt x="0" y="644"/>
                    </a:lnTo>
                    <a:lnTo>
                      <a:pt x="39" y="695"/>
                    </a:lnTo>
                    <a:lnTo>
                      <a:pt x="21" y="723"/>
                    </a:lnTo>
                    <a:lnTo>
                      <a:pt x="36" y="742"/>
                    </a:lnTo>
                    <a:lnTo>
                      <a:pt x="37" y="755"/>
                    </a:lnTo>
                    <a:lnTo>
                      <a:pt x="11" y="771"/>
                    </a:lnTo>
                    <a:lnTo>
                      <a:pt x="16" y="811"/>
                    </a:lnTo>
                    <a:lnTo>
                      <a:pt x="31" y="836"/>
                    </a:lnTo>
                    <a:lnTo>
                      <a:pt x="12" y="852"/>
                    </a:lnTo>
                    <a:lnTo>
                      <a:pt x="16" y="885"/>
                    </a:lnTo>
                    <a:lnTo>
                      <a:pt x="124" y="895"/>
                    </a:lnTo>
                    <a:lnTo>
                      <a:pt x="139" y="907"/>
                    </a:lnTo>
                    <a:lnTo>
                      <a:pt x="173" y="918"/>
                    </a:lnTo>
                    <a:lnTo>
                      <a:pt x="218" y="973"/>
                    </a:lnTo>
                    <a:lnTo>
                      <a:pt x="247" y="984"/>
                    </a:lnTo>
                    <a:lnTo>
                      <a:pt x="267" y="983"/>
                    </a:lnTo>
                    <a:lnTo>
                      <a:pt x="283" y="1015"/>
                    </a:lnTo>
                    <a:lnTo>
                      <a:pt x="325" y="1030"/>
                    </a:lnTo>
                    <a:lnTo>
                      <a:pt x="423" y="1008"/>
                    </a:lnTo>
                    <a:lnTo>
                      <a:pt x="438" y="1014"/>
                    </a:lnTo>
                    <a:lnTo>
                      <a:pt x="432" y="1035"/>
                    </a:lnTo>
                    <a:lnTo>
                      <a:pt x="463" y="1078"/>
                    </a:lnTo>
                    <a:lnTo>
                      <a:pt x="489" y="1070"/>
                    </a:lnTo>
                    <a:lnTo>
                      <a:pt x="508" y="1054"/>
                    </a:lnTo>
                    <a:lnTo>
                      <a:pt x="549" y="1064"/>
                    </a:lnTo>
                    <a:lnTo>
                      <a:pt x="596" y="1059"/>
                    </a:lnTo>
                    <a:lnTo>
                      <a:pt x="631" y="1076"/>
                    </a:lnTo>
                    <a:lnTo>
                      <a:pt x="655" y="1047"/>
                    </a:lnTo>
                    <a:lnTo>
                      <a:pt x="681" y="1038"/>
                    </a:lnTo>
                    <a:lnTo>
                      <a:pt x="705" y="1070"/>
                    </a:lnTo>
                    <a:lnTo>
                      <a:pt x="748" y="1032"/>
                    </a:lnTo>
                    <a:lnTo>
                      <a:pt x="774" y="1023"/>
                    </a:lnTo>
                    <a:lnTo>
                      <a:pt x="778" y="1002"/>
                    </a:lnTo>
                    <a:lnTo>
                      <a:pt x="764" y="983"/>
                    </a:lnTo>
                    <a:lnTo>
                      <a:pt x="760" y="957"/>
                    </a:lnTo>
                    <a:lnTo>
                      <a:pt x="784" y="914"/>
                    </a:lnTo>
                    <a:lnTo>
                      <a:pt x="804" y="912"/>
                    </a:lnTo>
                    <a:lnTo>
                      <a:pt x="816" y="898"/>
                    </a:lnTo>
                    <a:lnTo>
                      <a:pt x="801" y="872"/>
                    </a:lnTo>
                    <a:lnTo>
                      <a:pt x="819" y="857"/>
                    </a:lnTo>
                    <a:lnTo>
                      <a:pt x="810" y="831"/>
                    </a:lnTo>
                    <a:lnTo>
                      <a:pt x="815" y="817"/>
                    </a:lnTo>
                    <a:lnTo>
                      <a:pt x="800" y="798"/>
                    </a:lnTo>
                    <a:lnTo>
                      <a:pt x="783" y="760"/>
                    </a:lnTo>
                    <a:lnTo>
                      <a:pt x="801" y="732"/>
                    </a:lnTo>
                    <a:lnTo>
                      <a:pt x="805" y="704"/>
                    </a:lnTo>
                    <a:lnTo>
                      <a:pt x="816" y="690"/>
                    </a:lnTo>
                    <a:lnTo>
                      <a:pt x="814" y="663"/>
                    </a:lnTo>
                    <a:lnTo>
                      <a:pt x="841" y="660"/>
                    </a:lnTo>
                    <a:lnTo>
                      <a:pt x="856" y="686"/>
                    </a:lnTo>
                    <a:lnTo>
                      <a:pt x="903" y="681"/>
                    </a:lnTo>
                    <a:lnTo>
                      <a:pt x="932" y="705"/>
                    </a:lnTo>
                    <a:lnTo>
                      <a:pt x="939" y="705"/>
                    </a:lnTo>
                    <a:lnTo>
                      <a:pt x="964" y="690"/>
                    </a:lnTo>
                    <a:lnTo>
                      <a:pt x="988" y="654"/>
                    </a:lnTo>
                    <a:lnTo>
                      <a:pt x="1015" y="652"/>
                    </a:lnTo>
                    <a:lnTo>
                      <a:pt x="1025" y="623"/>
                    </a:lnTo>
                    <a:lnTo>
                      <a:pt x="990" y="613"/>
                    </a:lnTo>
                    <a:lnTo>
                      <a:pt x="965" y="622"/>
                    </a:lnTo>
                    <a:lnTo>
                      <a:pt x="964" y="616"/>
                    </a:lnTo>
                    <a:lnTo>
                      <a:pt x="975" y="581"/>
                    </a:lnTo>
                    <a:lnTo>
                      <a:pt x="944" y="544"/>
                    </a:lnTo>
                    <a:lnTo>
                      <a:pt x="863" y="538"/>
                    </a:lnTo>
                    <a:lnTo>
                      <a:pt x="841" y="512"/>
                    </a:lnTo>
                    <a:lnTo>
                      <a:pt x="827" y="514"/>
                    </a:lnTo>
                    <a:lnTo>
                      <a:pt x="795" y="456"/>
                    </a:lnTo>
                    <a:lnTo>
                      <a:pt x="740" y="442"/>
                    </a:lnTo>
                    <a:lnTo>
                      <a:pt x="717" y="416"/>
                    </a:lnTo>
                    <a:lnTo>
                      <a:pt x="705" y="418"/>
                    </a:lnTo>
                    <a:lnTo>
                      <a:pt x="666" y="435"/>
                    </a:lnTo>
                    <a:lnTo>
                      <a:pt x="618" y="426"/>
                    </a:lnTo>
                    <a:lnTo>
                      <a:pt x="629" y="398"/>
                    </a:lnTo>
                    <a:lnTo>
                      <a:pt x="617" y="352"/>
                    </a:lnTo>
                    <a:lnTo>
                      <a:pt x="638" y="290"/>
                    </a:lnTo>
                    <a:lnTo>
                      <a:pt x="609" y="253"/>
                    </a:lnTo>
                    <a:lnTo>
                      <a:pt x="567" y="243"/>
                    </a:lnTo>
                    <a:lnTo>
                      <a:pt x="565" y="230"/>
                    </a:lnTo>
                    <a:lnTo>
                      <a:pt x="583" y="201"/>
                    </a:lnTo>
                    <a:lnTo>
                      <a:pt x="586" y="160"/>
                    </a:lnTo>
                    <a:lnTo>
                      <a:pt x="598" y="146"/>
                    </a:lnTo>
                    <a:lnTo>
                      <a:pt x="590" y="120"/>
                    </a:lnTo>
                    <a:lnTo>
                      <a:pt x="601" y="105"/>
                    </a:lnTo>
                    <a:lnTo>
                      <a:pt x="599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24">
                <a:extLst>
                  <a:ext uri="{FF2B5EF4-FFF2-40B4-BE49-F238E27FC236}">
                    <a16:creationId xmlns:a16="http://schemas.microsoft.com/office/drawing/2014/main" id="{DACDBDF0-4828-1F7B-B7DF-9674B8DB3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397"/>
                <a:ext cx="318" cy="472"/>
              </a:xfrm>
              <a:custGeom>
                <a:avLst/>
                <a:gdLst>
                  <a:gd name="T0" fmla="*/ 828 w 954"/>
                  <a:gd name="T1" fmla="*/ 101 h 1414"/>
                  <a:gd name="T2" fmla="*/ 752 w 954"/>
                  <a:gd name="T3" fmla="*/ 74 h 1414"/>
                  <a:gd name="T4" fmla="*/ 676 w 954"/>
                  <a:gd name="T5" fmla="*/ 55 h 1414"/>
                  <a:gd name="T6" fmla="*/ 620 w 954"/>
                  <a:gd name="T7" fmla="*/ 27 h 1414"/>
                  <a:gd name="T8" fmla="*/ 506 w 954"/>
                  <a:gd name="T9" fmla="*/ 37 h 1414"/>
                  <a:gd name="T10" fmla="*/ 459 w 954"/>
                  <a:gd name="T11" fmla="*/ 21 h 1414"/>
                  <a:gd name="T12" fmla="*/ 291 w 954"/>
                  <a:gd name="T13" fmla="*/ 30 h 1414"/>
                  <a:gd name="T14" fmla="*/ 218 w 954"/>
                  <a:gd name="T15" fmla="*/ 37 h 1414"/>
                  <a:gd name="T16" fmla="*/ 141 w 954"/>
                  <a:gd name="T17" fmla="*/ 77 h 1414"/>
                  <a:gd name="T18" fmla="*/ 100 w 954"/>
                  <a:gd name="T19" fmla="*/ 209 h 1414"/>
                  <a:gd name="T20" fmla="*/ 77 w 954"/>
                  <a:gd name="T21" fmla="*/ 252 h 1414"/>
                  <a:gd name="T22" fmla="*/ 82 w 954"/>
                  <a:gd name="T23" fmla="*/ 304 h 1414"/>
                  <a:gd name="T24" fmla="*/ 88 w 954"/>
                  <a:gd name="T25" fmla="*/ 372 h 1414"/>
                  <a:gd name="T26" fmla="*/ 97 w 954"/>
                  <a:gd name="T27" fmla="*/ 471 h 1414"/>
                  <a:gd name="T28" fmla="*/ 113 w 954"/>
                  <a:gd name="T29" fmla="*/ 570 h 1414"/>
                  <a:gd name="T30" fmla="*/ 109 w 954"/>
                  <a:gd name="T31" fmla="*/ 665 h 1414"/>
                  <a:gd name="T32" fmla="*/ 95 w 954"/>
                  <a:gd name="T33" fmla="*/ 734 h 1414"/>
                  <a:gd name="T34" fmla="*/ 45 w 954"/>
                  <a:gd name="T35" fmla="*/ 846 h 1414"/>
                  <a:gd name="T36" fmla="*/ 8 w 954"/>
                  <a:gd name="T37" fmla="*/ 889 h 1414"/>
                  <a:gd name="T38" fmla="*/ 94 w 954"/>
                  <a:gd name="T39" fmla="*/ 1009 h 1414"/>
                  <a:gd name="T40" fmla="*/ 137 w 954"/>
                  <a:gd name="T41" fmla="*/ 1113 h 1414"/>
                  <a:gd name="T42" fmla="*/ 139 w 954"/>
                  <a:gd name="T43" fmla="*/ 1213 h 1414"/>
                  <a:gd name="T44" fmla="*/ 221 w 954"/>
                  <a:gd name="T45" fmla="*/ 1299 h 1414"/>
                  <a:gd name="T46" fmla="*/ 296 w 954"/>
                  <a:gd name="T47" fmla="*/ 1319 h 1414"/>
                  <a:gd name="T48" fmla="*/ 360 w 954"/>
                  <a:gd name="T49" fmla="*/ 1414 h 1414"/>
                  <a:gd name="T50" fmla="*/ 397 w 954"/>
                  <a:gd name="T51" fmla="*/ 1376 h 1414"/>
                  <a:gd name="T52" fmla="*/ 456 w 954"/>
                  <a:gd name="T53" fmla="*/ 1297 h 1414"/>
                  <a:gd name="T54" fmla="*/ 487 w 954"/>
                  <a:gd name="T55" fmla="*/ 1268 h 1414"/>
                  <a:gd name="T56" fmla="*/ 513 w 954"/>
                  <a:gd name="T57" fmla="*/ 1184 h 1414"/>
                  <a:gd name="T58" fmla="*/ 464 w 954"/>
                  <a:gd name="T59" fmla="*/ 1162 h 1414"/>
                  <a:gd name="T60" fmla="*/ 487 w 954"/>
                  <a:gd name="T61" fmla="*/ 1060 h 1414"/>
                  <a:gd name="T62" fmla="*/ 579 w 954"/>
                  <a:gd name="T63" fmla="*/ 1038 h 1414"/>
                  <a:gd name="T64" fmla="*/ 542 w 954"/>
                  <a:gd name="T65" fmla="*/ 994 h 1414"/>
                  <a:gd name="T66" fmla="*/ 525 w 954"/>
                  <a:gd name="T67" fmla="*/ 955 h 1414"/>
                  <a:gd name="T68" fmla="*/ 600 w 954"/>
                  <a:gd name="T69" fmla="*/ 820 h 1414"/>
                  <a:gd name="T70" fmla="*/ 663 w 954"/>
                  <a:gd name="T71" fmla="*/ 788 h 1414"/>
                  <a:gd name="T72" fmla="*/ 675 w 954"/>
                  <a:gd name="T73" fmla="*/ 760 h 1414"/>
                  <a:gd name="T74" fmla="*/ 737 w 954"/>
                  <a:gd name="T75" fmla="*/ 788 h 1414"/>
                  <a:gd name="T76" fmla="*/ 793 w 954"/>
                  <a:gd name="T77" fmla="*/ 810 h 1414"/>
                  <a:gd name="T78" fmla="*/ 817 w 954"/>
                  <a:gd name="T79" fmla="*/ 706 h 1414"/>
                  <a:gd name="T80" fmla="*/ 823 w 954"/>
                  <a:gd name="T81" fmla="*/ 625 h 1414"/>
                  <a:gd name="T82" fmla="*/ 825 w 954"/>
                  <a:gd name="T83" fmla="*/ 565 h 1414"/>
                  <a:gd name="T84" fmla="*/ 811 w 954"/>
                  <a:gd name="T85" fmla="*/ 492 h 1414"/>
                  <a:gd name="T86" fmla="*/ 905 w 954"/>
                  <a:gd name="T87" fmla="*/ 416 h 1414"/>
                  <a:gd name="T88" fmla="*/ 945 w 954"/>
                  <a:gd name="T89" fmla="*/ 352 h 1414"/>
                  <a:gd name="T90" fmla="*/ 928 w 954"/>
                  <a:gd name="T91" fmla="*/ 306 h 1414"/>
                  <a:gd name="T92" fmla="*/ 954 w 954"/>
                  <a:gd name="T93" fmla="*/ 217 h 1414"/>
                  <a:gd name="T94" fmla="*/ 938 w 954"/>
                  <a:gd name="T95" fmla="*/ 118 h 1414"/>
                  <a:gd name="T96" fmla="*/ 896 w 954"/>
                  <a:gd name="T97" fmla="*/ 102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54" h="1414">
                    <a:moveTo>
                      <a:pt x="874" y="96"/>
                    </a:moveTo>
                    <a:lnTo>
                      <a:pt x="868" y="91"/>
                    </a:lnTo>
                    <a:lnTo>
                      <a:pt x="828" y="101"/>
                    </a:lnTo>
                    <a:lnTo>
                      <a:pt x="813" y="89"/>
                    </a:lnTo>
                    <a:lnTo>
                      <a:pt x="781" y="92"/>
                    </a:lnTo>
                    <a:lnTo>
                      <a:pt x="752" y="74"/>
                    </a:lnTo>
                    <a:lnTo>
                      <a:pt x="755" y="40"/>
                    </a:lnTo>
                    <a:lnTo>
                      <a:pt x="747" y="21"/>
                    </a:lnTo>
                    <a:lnTo>
                      <a:pt x="676" y="55"/>
                    </a:lnTo>
                    <a:lnTo>
                      <a:pt x="668" y="29"/>
                    </a:lnTo>
                    <a:lnTo>
                      <a:pt x="639" y="18"/>
                    </a:lnTo>
                    <a:lnTo>
                      <a:pt x="620" y="27"/>
                    </a:lnTo>
                    <a:lnTo>
                      <a:pt x="543" y="0"/>
                    </a:lnTo>
                    <a:lnTo>
                      <a:pt x="510" y="10"/>
                    </a:lnTo>
                    <a:lnTo>
                      <a:pt x="506" y="37"/>
                    </a:lnTo>
                    <a:lnTo>
                      <a:pt x="493" y="32"/>
                    </a:lnTo>
                    <a:lnTo>
                      <a:pt x="474" y="40"/>
                    </a:lnTo>
                    <a:lnTo>
                      <a:pt x="459" y="21"/>
                    </a:lnTo>
                    <a:lnTo>
                      <a:pt x="424" y="11"/>
                    </a:lnTo>
                    <a:lnTo>
                      <a:pt x="381" y="49"/>
                    </a:lnTo>
                    <a:lnTo>
                      <a:pt x="291" y="30"/>
                    </a:lnTo>
                    <a:lnTo>
                      <a:pt x="267" y="52"/>
                    </a:lnTo>
                    <a:lnTo>
                      <a:pt x="227" y="56"/>
                    </a:lnTo>
                    <a:lnTo>
                      <a:pt x="218" y="37"/>
                    </a:lnTo>
                    <a:lnTo>
                      <a:pt x="192" y="39"/>
                    </a:lnTo>
                    <a:lnTo>
                      <a:pt x="147" y="64"/>
                    </a:lnTo>
                    <a:lnTo>
                      <a:pt x="141" y="77"/>
                    </a:lnTo>
                    <a:lnTo>
                      <a:pt x="163" y="95"/>
                    </a:lnTo>
                    <a:lnTo>
                      <a:pt x="109" y="161"/>
                    </a:lnTo>
                    <a:lnTo>
                      <a:pt x="100" y="209"/>
                    </a:lnTo>
                    <a:lnTo>
                      <a:pt x="81" y="224"/>
                    </a:lnTo>
                    <a:lnTo>
                      <a:pt x="74" y="218"/>
                    </a:lnTo>
                    <a:lnTo>
                      <a:pt x="77" y="252"/>
                    </a:lnTo>
                    <a:lnTo>
                      <a:pt x="59" y="274"/>
                    </a:lnTo>
                    <a:lnTo>
                      <a:pt x="80" y="285"/>
                    </a:lnTo>
                    <a:lnTo>
                      <a:pt x="82" y="304"/>
                    </a:lnTo>
                    <a:lnTo>
                      <a:pt x="64" y="333"/>
                    </a:lnTo>
                    <a:lnTo>
                      <a:pt x="92" y="344"/>
                    </a:lnTo>
                    <a:lnTo>
                      <a:pt x="88" y="372"/>
                    </a:lnTo>
                    <a:lnTo>
                      <a:pt x="105" y="417"/>
                    </a:lnTo>
                    <a:lnTo>
                      <a:pt x="110" y="456"/>
                    </a:lnTo>
                    <a:lnTo>
                      <a:pt x="97" y="471"/>
                    </a:lnTo>
                    <a:lnTo>
                      <a:pt x="95" y="512"/>
                    </a:lnTo>
                    <a:lnTo>
                      <a:pt x="110" y="537"/>
                    </a:lnTo>
                    <a:lnTo>
                      <a:pt x="113" y="570"/>
                    </a:lnTo>
                    <a:lnTo>
                      <a:pt x="111" y="618"/>
                    </a:lnTo>
                    <a:lnTo>
                      <a:pt x="93" y="640"/>
                    </a:lnTo>
                    <a:lnTo>
                      <a:pt x="109" y="665"/>
                    </a:lnTo>
                    <a:lnTo>
                      <a:pt x="103" y="685"/>
                    </a:lnTo>
                    <a:lnTo>
                      <a:pt x="126" y="717"/>
                    </a:lnTo>
                    <a:lnTo>
                      <a:pt x="95" y="734"/>
                    </a:lnTo>
                    <a:lnTo>
                      <a:pt x="86" y="788"/>
                    </a:lnTo>
                    <a:lnTo>
                      <a:pt x="63" y="830"/>
                    </a:lnTo>
                    <a:lnTo>
                      <a:pt x="45" y="846"/>
                    </a:lnTo>
                    <a:lnTo>
                      <a:pt x="18" y="841"/>
                    </a:lnTo>
                    <a:lnTo>
                      <a:pt x="0" y="864"/>
                    </a:lnTo>
                    <a:lnTo>
                      <a:pt x="8" y="889"/>
                    </a:lnTo>
                    <a:lnTo>
                      <a:pt x="37" y="907"/>
                    </a:lnTo>
                    <a:lnTo>
                      <a:pt x="44" y="987"/>
                    </a:lnTo>
                    <a:lnTo>
                      <a:pt x="94" y="1009"/>
                    </a:lnTo>
                    <a:lnTo>
                      <a:pt x="117" y="1047"/>
                    </a:lnTo>
                    <a:lnTo>
                      <a:pt x="67" y="1091"/>
                    </a:lnTo>
                    <a:lnTo>
                      <a:pt x="137" y="1113"/>
                    </a:lnTo>
                    <a:lnTo>
                      <a:pt x="132" y="1133"/>
                    </a:lnTo>
                    <a:lnTo>
                      <a:pt x="156" y="1178"/>
                    </a:lnTo>
                    <a:lnTo>
                      <a:pt x="139" y="1213"/>
                    </a:lnTo>
                    <a:lnTo>
                      <a:pt x="167" y="1217"/>
                    </a:lnTo>
                    <a:lnTo>
                      <a:pt x="205" y="1260"/>
                    </a:lnTo>
                    <a:lnTo>
                      <a:pt x="221" y="1299"/>
                    </a:lnTo>
                    <a:lnTo>
                      <a:pt x="247" y="1290"/>
                    </a:lnTo>
                    <a:lnTo>
                      <a:pt x="265" y="1335"/>
                    </a:lnTo>
                    <a:lnTo>
                      <a:pt x="296" y="1319"/>
                    </a:lnTo>
                    <a:lnTo>
                      <a:pt x="308" y="1371"/>
                    </a:lnTo>
                    <a:lnTo>
                      <a:pt x="358" y="1394"/>
                    </a:lnTo>
                    <a:lnTo>
                      <a:pt x="360" y="1414"/>
                    </a:lnTo>
                    <a:lnTo>
                      <a:pt x="385" y="1399"/>
                    </a:lnTo>
                    <a:lnTo>
                      <a:pt x="384" y="1385"/>
                    </a:lnTo>
                    <a:lnTo>
                      <a:pt x="397" y="1376"/>
                    </a:lnTo>
                    <a:lnTo>
                      <a:pt x="412" y="1335"/>
                    </a:lnTo>
                    <a:lnTo>
                      <a:pt x="445" y="1326"/>
                    </a:lnTo>
                    <a:lnTo>
                      <a:pt x="456" y="1297"/>
                    </a:lnTo>
                    <a:lnTo>
                      <a:pt x="468" y="1290"/>
                    </a:lnTo>
                    <a:lnTo>
                      <a:pt x="467" y="1270"/>
                    </a:lnTo>
                    <a:lnTo>
                      <a:pt x="487" y="1268"/>
                    </a:lnTo>
                    <a:lnTo>
                      <a:pt x="497" y="1227"/>
                    </a:lnTo>
                    <a:lnTo>
                      <a:pt x="528" y="1210"/>
                    </a:lnTo>
                    <a:lnTo>
                      <a:pt x="513" y="1184"/>
                    </a:lnTo>
                    <a:lnTo>
                      <a:pt x="479" y="1187"/>
                    </a:lnTo>
                    <a:lnTo>
                      <a:pt x="459" y="1183"/>
                    </a:lnTo>
                    <a:lnTo>
                      <a:pt x="464" y="1162"/>
                    </a:lnTo>
                    <a:lnTo>
                      <a:pt x="495" y="1139"/>
                    </a:lnTo>
                    <a:lnTo>
                      <a:pt x="470" y="1088"/>
                    </a:lnTo>
                    <a:lnTo>
                      <a:pt x="487" y="1060"/>
                    </a:lnTo>
                    <a:lnTo>
                      <a:pt x="534" y="1048"/>
                    </a:lnTo>
                    <a:lnTo>
                      <a:pt x="555" y="1060"/>
                    </a:lnTo>
                    <a:lnTo>
                      <a:pt x="579" y="1038"/>
                    </a:lnTo>
                    <a:lnTo>
                      <a:pt x="578" y="1024"/>
                    </a:lnTo>
                    <a:lnTo>
                      <a:pt x="551" y="1020"/>
                    </a:lnTo>
                    <a:lnTo>
                      <a:pt x="542" y="994"/>
                    </a:lnTo>
                    <a:lnTo>
                      <a:pt x="535" y="994"/>
                    </a:lnTo>
                    <a:lnTo>
                      <a:pt x="514" y="983"/>
                    </a:lnTo>
                    <a:lnTo>
                      <a:pt x="525" y="955"/>
                    </a:lnTo>
                    <a:lnTo>
                      <a:pt x="505" y="884"/>
                    </a:lnTo>
                    <a:lnTo>
                      <a:pt x="503" y="864"/>
                    </a:lnTo>
                    <a:lnTo>
                      <a:pt x="600" y="820"/>
                    </a:lnTo>
                    <a:lnTo>
                      <a:pt x="625" y="812"/>
                    </a:lnTo>
                    <a:lnTo>
                      <a:pt x="660" y="821"/>
                    </a:lnTo>
                    <a:lnTo>
                      <a:pt x="663" y="788"/>
                    </a:lnTo>
                    <a:lnTo>
                      <a:pt x="650" y="776"/>
                    </a:lnTo>
                    <a:lnTo>
                      <a:pt x="655" y="762"/>
                    </a:lnTo>
                    <a:lnTo>
                      <a:pt x="675" y="760"/>
                    </a:lnTo>
                    <a:lnTo>
                      <a:pt x="696" y="772"/>
                    </a:lnTo>
                    <a:lnTo>
                      <a:pt x="714" y="756"/>
                    </a:lnTo>
                    <a:lnTo>
                      <a:pt x="737" y="788"/>
                    </a:lnTo>
                    <a:lnTo>
                      <a:pt x="765" y="792"/>
                    </a:lnTo>
                    <a:lnTo>
                      <a:pt x="787" y="810"/>
                    </a:lnTo>
                    <a:lnTo>
                      <a:pt x="793" y="810"/>
                    </a:lnTo>
                    <a:lnTo>
                      <a:pt x="802" y="755"/>
                    </a:lnTo>
                    <a:lnTo>
                      <a:pt x="798" y="722"/>
                    </a:lnTo>
                    <a:lnTo>
                      <a:pt x="817" y="706"/>
                    </a:lnTo>
                    <a:lnTo>
                      <a:pt x="802" y="681"/>
                    </a:lnTo>
                    <a:lnTo>
                      <a:pt x="797" y="641"/>
                    </a:lnTo>
                    <a:lnTo>
                      <a:pt x="823" y="625"/>
                    </a:lnTo>
                    <a:lnTo>
                      <a:pt x="822" y="612"/>
                    </a:lnTo>
                    <a:lnTo>
                      <a:pt x="807" y="593"/>
                    </a:lnTo>
                    <a:lnTo>
                      <a:pt x="825" y="565"/>
                    </a:lnTo>
                    <a:lnTo>
                      <a:pt x="786" y="514"/>
                    </a:lnTo>
                    <a:lnTo>
                      <a:pt x="792" y="507"/>
                    </a:lnTo>
                    <a:lnTo>
                      <a:pt x="811" y="492"/>
                    </a:lnTo>
                    <a:lnTo>
                      <a:pt x="851" y="495"/>
                    </a:lnTo>
                    <a:lnTo>
                      <a:pt x="861" y="448"/>
                    </a:lnTo>
                    <a:lnTo>
                      <a:pt x="905" y="416"/>
                    </a:lnTo>
                    <a:lnTo>
                      <a:pt x="909" y="396"/>
                    </a:lnTo>
                    <a:lnTo>
                      <a:pt x="928" y="380"/>
                    </a:lnTo>
                    <a:lnTo>
                      <a:pt x="945" y="352"/>
                    </a:lnTo>
                    <a:lnTo>
                      <a:pt x="944" y="339"/>
                    </a:lnTo>
                    <a:lnTo>
                      <a:pt x="923" y="327"/>
                    </a:lnTo>
                    <a:lnTo>
                      <a:pt x="928" y="306"/>
                    </a:lnTo>
                    <a:lnTo>
                      <a:pt x="927" y="294"/>
                    </a:lnTo>
                    <a:lnTo>
                      <a:pt x="931" y="266"/>
                    </a:lnTo>
                    <a:lnTo>
                      <a:pt x="954" y="217"/>
                    </a:lnTo>
                    <a:lnTo>
                      <a:pt x="950" y="184"/>
                    </a:lnTo>
                    <a:lnTo>
                      <a:pt x="928" y="166"/>
                    </a:lnTo>
                    <a:lnTo>
                      <a:pt x="938" y="118"/>
                    </a:lnTo>
                    <a:lnTo>
                      <a:pt x="910" y="121"/>
                    </a:lnTo>
                    <a:lnTo>
                      <a:pt x="909" y="107"/>
                    </a:lnTo>
                    <a:lnTo>
                      <a:pt x="896" y="102"/>
                    </a:lnTo>
                    <a:lnTo>
                      <a:pt x="894" y="95"/>
                    </a:lnTo>
                    <a:lnTo>
                      <a:pt x="874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25">
                <a:extLst>
                  <a:ext uri="{FF2B5EF4-FFF2-40B4-BE49-F238E27FC236}">
                    <a16:creationId xmlns:a16="http://schemas.microsoft.com/office/drawing/2014/main" id="{3FE3BFAC-7095-8FF9-350D-D34E196493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649"/>
                <a:ext cx="413" cy="343"/>
              </a:xfrm>
              <a:custGeom>
                <a:avLst/>
                <a:gdLst>
                  <a:gd name="T0" fmla="*/ 329 w 1238"/>
                  <a:gd name="T1" fmla="*/ 21 h 1029"/>
                  <a:gd name="T2" fmla="*/ 304 w 1238"/>
                  <a:gd name="T3" fmla="*/ 57 h 1029"/>
                  <a:gd name="T4" fmla="*/ 184 w 1238"/>
                  <a:gd name="T5" fmla="*/ 129 h 1029"/>
                  <a:gd name="T6" fmla="*/ 214 w 1238"/>
                  <a:gd name="T7" fmla="*/ 239 h 1029"/>
                  <a:gd name="T8" fmla="*/ 257 w 1238"/>
                  <a:gd name="T9" fmla="*/ 269 h 1029"/>
                  <a:gd name="T10" fmla="*/ 213 w 1238"/>
                  <a:gd name="T11" fmla="*/ 293 h 1029"/>
                  <a:gd name="T12" fmla="*/ 174 w 1238"/>
                  <a:gd name="T13" fmla="*/ 384 h 1029"/>
                  <a:gd name="T14" fmla="*/ 158 w 1238"/>
                  <a:gd name="T15" fmla="*/ 432 h 1029"/>
                  <a:gd name="T16" fmla="*/ 176 w 1238"/>
                  <a:gd name="T17" fmla="*/ 472 h 1029"/>
                  <a:gd name="T18" fmla="*/ 147 w 1238"/>
                  <a:gd name="T19" fmla="*/ 535 h 1029"/>
                  <a:gd name="T20" fmla="*/ 91 w 1238"/>
                  <a:gd name="T21" fmla="*/ 580 h 1029"/>
                  <a:gd name="T22" fmla="*/ 64 w 1238"/>
                  <a:gd name="T23" fmla="*/ 644 h 1029"/>
                  <a:gd name="T24" fmla="*/ 30 w 1238"/>
                  <a:gd name="T25" fmla="*/ 713 h 1029"/>
                  <a:gd name="T26" fmla="*/ 49 w 1238"/>
                  <a:gd name="T27" fmla="*/ 779 h 1029"/>
                  <a:gd name="T28" fmla="*/ 45 w 1238"/>
                  <a:gd name="T29" fmla="*/ 874 h 1029"/>
                  <a:gd name="T30" fmla="*/ 122 w 1238"/>
                  <a:gd name="T31" fmla="*/ 913 h 1029"/>
                  <a:gd name="T32" fmla="*/ 185 w 1238"/>
                  <a:gd name="T33" fmla="*/ 1008 h 1029"/>
                  <a:gd name="T34" fmla="*/ 353 w 1238"/>
                  <a:gd name="T35" fmla="*/ 1013 h 1029"/>
                  <a:gd name="T36" fmla="*/ 392 w 1238"/>
                  <a:gd name="T37" fmla="*/ 928 h 1029"/>
                  <a:gd name="T38" fmla="*/ 500 w 1238"/>
                  <a:gd name="T39" fmla="*/ 858 h 1029"/>
                  <a:gd name="T40" fmla="*/ 589 w 1238"/>
                  <a:gd name="T41" fmla="*/ 809 h 1029"/>
                  <a:gd name="T42" fmla="*/ 642 w 1238"/>
                  <a:gd name="T43" fmla="*/ 798 h 1029"/>
                  <a:gd name="T44" fmla="*/ 704 w 1238"/>
                  <a:gd name="T45" fmla="*/ 812 h 1029"/>
                  <a:gd name="T46" fmla="*/ 712 w 1238"/>
                  <a:gd name="T47" fmla="*/ 891 h 1029"/>
                  <a:gd name="T48" fmla="*/ 835 w 1238"/>
                  <a:gd name="T49" fmla="*/ 995 h 1029"/>
                  <a:gd name="T50" fmla="*/ 902 w 1238"/>
                  <a:gd name="T51" fmla="*/ 989 h 1029"/>
                  <a:gd name="T52" fmla="*/ 1016 w 1238"/>
                  <a:gd name="T53" fmla="*/ 991 h 1029"/>
                  <a:gd name="T54" fmla="*/ 1066 w 1238"/>
                  <a:gd name="T55" fmla="*/ 960 h 1029"/>
                  <a:gd name="T56" fmla="*/ 1108 w 1238"/>
                  <a:gd name="T57" fmla="*/ 902 h 1029"/>
                  <a:gd name="T58" fmla="*/ 1050 w 1238"/>
                  <a:gd name="T59" fmla="*/ 860 h 1029"/>
                  <a:gd name="T60" fmla="*/ 1116 w 1238"/>
                  <a:gd name="T61" fmla="*/ 841 h 1029"/>
                  <a:gd name="T62" fmla="*/ 1195 w 1238"/>
                  <a:gd name="T63" fmla="*/ 820 h 1029"/>
                  <a:gd name="T64" fmla="*/ 1222 w 1238"/>
                  <a:gd name="T65" fmla="*/ 757 h 1029"/>
                  <a:gd name="T66" fmla="*/ 1164 w 1238"/>
                  <a:gd name="T67" fmla="*/ 641 h 1029"/>
                  <a:gd name="T68" fmla="*/ 1176 w 1238"/>
                  <a:gd name="T69" fmla="*/ 540 h 1029"/>
                  <a:gd name="T70" fmla="*/ 1223 w 1238"/>
                  <a:gd name="T71" fmla="*/ 475 h 1029"/>
                  <a:gd name="T72" fmla="*/ 1204 w 1238"/>
                  <a:gd name="T73" fmla="*/ 417 h 1029"/>
                  <a:gd name="T74" fmla="*/ 1169 w 1238"/>
                  <a:gd name="T75" fmla="*/ 252 h 1029"/>
                  <a:gd name="T76" fmla="*/ 1170 w 1238"/>
                  <a:gd name="T77" fmla="*/ 185 h 1029"/>
                  <a:gd name="T78" fmla="*/ 1096 w 1238"/>
                  <a:gd name="T79" fmla="*/ 191 h 1029"/>
                  <a:gd name="T80" fmla="*/ 973 w 1238"/>
                  <a:gd name="T81" fmla="*/ 169 h 1029"/>
                  <a:gd name="T82" fmla="*/ 897 w 1238"/>
                  <a:gd name="T83" fmla="*/ 150 h 1029"/>
                  <a:gd name="T84" fmla="*/ 790 w 1238"/>
                  <a:gd name="T85" fmla="*/ 145 h 1029"/>
                  <a:gd name="T86" fmla="*/ 712 w 1238"/>
                  <a:gd name="T87" fmla="*/ 99 h 1029"/>
                  <a:gd name="T88" fmla="*/ 604 w 1238"/>
                  <a:gd name="T89" fmla="*/ 22 h 1029"/>
                  <a:gd name="T90" fmla="*/ 472 w 1238"/>
                  <a:gd name="T91" fmla="*/ 55 h 1029"/>
                  <a:gd name="T92" fmla="*/ 416 w 1238"/>
                  <a:gd name="T93" fmla="*/ 33 h 1029"/>
                  <a:gd name="T94" fmla="*/ 354 w 1238"/>
                  <a:gd name="T95" fmla="*/ 5 h 10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38" h="1029">
                    <a:moveTo>
                      <a:pt x="354" y="5"/>
                    </a:moveTo>
                    <a:lnTo>
                      <a:pt x="334" y="7"/>
                    </a:lnTo>
                    <a:lnTo>
                      <a:pt x="329" y="21"/>
                    </a:lnTo>
                    <a:lnTo>
                      <a:pt x="342" y="33"/>
                    </a:lnTo>
                    <a:lnTo>
                      <a:pt x="339" y="66"/>
                    </a:lnTo>
                    <a:lnTo>
                      <a:pt x="304" y="57"/>
                    </a:lnTo>
                    <a:lnTo>
                      <a:pt x="279" y="65"/>
                    </a:lnTo>
                    <a:lnTo>
                      <a:pt x="182" y="109"/>
                    </a:lnTo>
                    <a:lnTo>
                      <a:pt x="184" y="129"/>
                    </a:lnTo>
                    <a:lnTo>
                      <a:pt x="204" y="200"/>
                    </a:lnTo>
                    <a:lnTo>
                      <a:pt x="193" y="228"/>
                    </a:lnTo>
                    <a:lnTo>
                      <a:pt x="214" y="239"/>
                    </a:lnTo>
                    <a:lnTo>
                      <a:pt x="221" y="239"/>
                    </a:lnTo>
                    <a:lnTo>
                      <a:pt x="230" y="265"/>
                    </a:lnTo>
                    <a:lnTo>
                      <a:pt x="257" y="269"/>
                    </a:lnTo>
                    <a:lnTo>
                      <a:pt x="258" y="283"/>
                    </a:lnTo>
                    <a:lnTo>
                      <a:pt x="234" y="305"/>
                    </a:lnTo>
                    <a:lnTo>
                      <a:pt x="213" y="293"/>
                    </a:lnTo>
                    <a:lnTo>
                      <a:pt x="166" y="305"/>
                    </a:lnTo>
                    <a:lnTo>
                      <a:pt x="149" y="333"/>
                    </a:lnTo>
                    <a:lnTo>
                      <a:pt x="174" y="384"/>
                    </a:lnTo>
                    <a:lnTo>
                      <a:pt x="143" y="407"/>
                    </a:lnTo>
                    <a:lnTo>
                      <a:pt x="138" y="428"/>
                    </a:lnTo>
                    <a:lnTo>
                      <a:pt x="158" y="432"/>
                    </a:lnTo>
                    <a:lnTo>
                      <a:pt x="192" y="429"/>
                    </a:lnTo>
                    <a:lnTo>
                      <a:pt x="207" y="455"/>
                    </a:lnTo>
                    <a:lnTo>
                      <a:pt x="176" y="472"/>
                    </a:lnTo>
                    <a:lnTo>
                      <a:pt x="166" y="513"/>
                    </a:lnTo>
                    <a:lnTo>
                      <a:pt x="146" y="515"/>
                    </a:lnTo>
                    <a:lnTo>
                      <a:pt x="147" y="535"/>
                    </a:lnTo>
                    <a:lnTo>
                      <a:pt x="135" y="542"/>
                    </a:lnTo>
                    <a:lnTo>
                      <a:pt x="124" y="571"/>
                    </a:lnTo>
                    <a:lnTo>
                      <a:pt x="91" y="580"/>
                    </a:lnTo>
                    <a:lnTo>
                      <a:pt x="76" y="621"/>
                    </a:lnTo>
                    <a:lnTo>
                      <a:pt x="63" y="630"/>
                    </a:lnTo>
                    <a:lnTo>
                      <a:pt x="64" y="644"/>
                    </a:lnTo>
                    <a:lnTo>
                      <a:pt x="61" y="684"/>
                    </a:lnTo>
                    <a:lnTo>
                      <a:pt x="22" y="694"/>
                    </a:lnTo>
                    <a:lnTo>
                      <a:pt x="30" y="713"/>
                    </a:lnTo>
                    <a:lnTo>
                      <a:pt x="11" y="729"/>
                    </a:lnTo>
                    <a:lnTo>
                      <a:pt x="0" y="750"/>
                    </a:lnTo>
                    <a:lnTo>
                      <a:pt x="49" y="779"/>
                    </a:lnTo>
                    <a:lnTo>
                      <a:pt x="54" y="832"/>
                    </a:lnTo>
                    <a:lnTo>
                      <a:pt x="30" y="861"/>
                    </a:lnTo>
                    <a:lnTo>
                      <a:pt x="45" y="874"/>
                    </a:lnTo>
                    <a:lnTo>
                      <a:pt x="40" y="894"/>
                    </a:lnTo>
                    <a:lnTo>
                      <a:pt x="80" y="883"/>
                    </a:lnTo>
                    <a:lnTo>
                      <a:pt x="122" y="913"/>
                    </a:lnTo>
                    <a:lnTo>
                      <a:pt x="140" y="952"/>
                    </a:lnTo>
                    <a:lnTo>
                      <a:pt x="175" y="969"/>
                    </a:lnTo>
                    <a:lnTo>
                      <a:pt x="185" y="1008"/>
                    </a:lnTo>
                    <a:lnTo>
                      <a:pt x="259" y="1008"/>
                    </a:lnTo>
                    <a:lnTo>
                      <a:pt x="328" y="1029"/>
                    </a:lnTo>
                    <a:lnTo>
                      <a:pt x="353" y="1013"/>
                    </a:lnTo>
                    <a:lnTo>
                      <a:pt x="355" y="959"/>
                    </a:lnTo>
                    <a:lnTo>
                      <a:pt x="381" y="956"/>
                    </a:lnTo>
                    <a:lnTo>
                      <a:pt x="392" y="928"/>
                    </a:lnTo>
                    <a:lnTo>
                      <a:pt x="419" y="925"/>
                    </a:lnTo>
                    <a:lnTo>
                      <a:pt x="454" y="868"/>
                    </a:lnTo>
                    <a:lnTo>
                      <a:pt x="500" y="858"/>
                    </a:lnTo>
                    <a:lnTo>
                      <a:pt x="517" y="816"/>
                    </a:lnTo>
                    <a:lnTo>
                      <a:pt x="558" y="832"/>
                    </a:lnTo>
                    <a:lnTo>
                      <a:pt x="589" y="809"/>
                    </a:lnTo>
                    <a:lnTo>
                      <a:pt x="630" y="812"/>
                    </a:lnTo>
                    <a:lnTo>
                      <a:pt x="643" y="804"/>
                    </a:lnTo>
                    <a:lnTo>
                      <a:pt x="642" y="798"/>
                    </a:lnTo>
                    <a:lnTo>
                      <a:pt x="656" y="803"/>
                    </a:lnTo>
                    <a:lnTo>
                      <a:pt x="690" y="800"/>
                    </a:lnTo>
                    <a:lnTo>
                      <a:pt x="704" y="812"/>
                    </a:lnTo>
                    <a:lnTo>
                      <a:pt x="714" y="845"/>
                    </a:lnTo>
                    <a:lnTo>
                      <a:pt x="702" y="873"/>
                    </a:lnTo>
                    <a:lnTo>
                      <a:pt x="712" y="891"/>
                    </a:lnTo>
                    <a:lnTo>
                      <a:pt x="706" y="913"/>
                    </a:lnTo>
                    <a:lnTo>
                      <a:pt x="766" y="967"/>
                    </a:lnTo>
                    <a:lnTo>
                      <a:pt x="835" y="995"/>
                    </a:lnTo>
                    <a:lnTo>
                      <a:pt x="855" y="993"/>
                    </a:lnTo>
                    <a:lnTo>
                      <a:pt x="870" y="1012"/>
                    </a:lnTo>
                    <a:lnTo>
                      <a:pt x="902" y="989"/>
                    </a:lnTo>
                    <a:lnTo>
                      <a:pt x="934" y="979"/>
                    </a:lnTo>
                    <a:lnTo>
                      <a:pt x="976" y="1001"/>
                    </a:lnTo>
                    <a:lnTo>
                      <a:pt x="1016" y="991"/>
                    </a:lnTo>
                    <a:lnTo>
                      <a:pt x="1070" y="999"/>
                    </a:lnTo>
                    <a:lnTo>
                      <a:pt x="1062" y="980"/>
                    </a:lnTo>
                    <a:lnTo>
                      <a:pt x="1066" y="960"/>
                    </a:lnTo>
                    <a:lnTo>
                      <a:pt x="1052" y="954"/>
                    </a:lnTo>
                    <a:lnTo>
                      <a:pt x="1050" y="934"/>
                    </a:lnTo>
                    <a:lnTo>
                      <a:pt x="1108" y="902"/>
                    </a:lnTo>
                    <a:lnTo>
                      <a:pt x="1114" y="888"/>
                    </a:lnTo>
                    <a:lnTo>
                      <a:pt x="1098" y="863"/>
                    </a:lnTo>
                    <a:lnTo>
                      <a:pt x="1050" y="860"/>
                    </a:lnTo>
                    <a:lnTo>
                      <a:pt x="1056" y="846"/>
                    </a:lnTo>
                    <a:lnTo>
                      <a:pt x="1082" y="830"/>
                    </a:lnTo>
                    <a:lnTo>
                      <a:pt x="1116" y="841"/>
                    </a:lnTo>
                    <a:lnTo>
                      <a:pt x="1155" y="824"/>
                    </a:lnTo>
                    <a:lnTo>
                      <a:pt x="1175" y="828"/>
                    </a:lnTo>
                    <a:lnTo>
                      <a:pt x="1195" y="820"/>
                    </a:lnTo>
                    <a:lnTo>
                      <a:pt x="1215" y="825"/>
                    </a:lnTo>
                    <a:lnTo>
                      <a:pt x="1232" y="790"/>
                    </a:lnTo>
                    <a:lnTo>
                      <a:pt x="1222" y="757"/>
                    </a:lnTo>
                    <a:lnTo>
                      <a:pt x="1135" y="685"/>
                    </a:lnTo>
                    <a:lnTo>
                      <a:pt x="1140" y="664"/>
                    </a:lnTo>
                    <a:lnTo>
                      <a:pt x="1164" y="641"/>
                    </a:lnTo>
                    <a:lnTo>
                      <a:pt x="1155" y="609"/>
                    </a:lnTo>
                    <a:lnTo>
                      <a:pt x="1158" y="569"/>
                    </a:lnTo>
                    <a:lnTo>
                      <a:pt x="1176" y="540"/>
                    </a:lnTo>
                    <a:lnTo>
                      <a:pt x="1221" y="529"/>
                    </a:lnTo>
                    <a:lnTo>
                      <a:pt x="1238" y="494"/>
                    </a:lnTo>
                    <a:lnTo>
                      <a:pt x="1223" y="475"/>
                    </a:lnTo>
                    <a:lnTo>
                      <a:pt x="1235" y="460"/>
                    </a:lnTo>
                    <a:lnTo>
                      <a:pt x="1232" y="427"/>
                    </a:lnTo>
                    <a:lnTo>
                      <a:pt x="1204" y="417"/>
                    </a:lnTo>
                    <a:lnTo>
                      <a:pt x="1215" y="388"/>
                    </a:lnTo>
                    <a:lnTo>
                      <a:pt x="1211" y="342"/>
                    </a:lnTo>
                    <a:lnTo>
                      <a:pt x="1169" y="252"/>
                    </a:lnTo>
                    <a:lnTo>
                      <a:pt x="1198" y="209"/>
                    </a:lnTo>
                    <a:lnTo>
                      <a:pt x="1183" y="190"/>
                    </a:lnTo>
                    <a:lnTo>
                      <a:pt x="1170" y="185"/>
                    </a:lnTo>
                    <a:lnTo>
                      <a:pt x="1146" y="153"/>
                    </a:lnTo>
                    <a:lnTo>
                      <a:pt x="1120" y="162"/>
                    </a:lnTo>
                    <a:lnTo>
                      <a:pt x="1096" y="191"/>
                    </a:lnTo>
                    <a:lnTo>
                      <a:pt x="1061" y="174"/>
                    </a:lnTo>
                    <a:lnTo>
                      <a:pt x="1014" y="179"/>
                    </a:lnTo>
                    <a:lnTo>
                      <a:pt x="973" y="169"/>
                    </a:lnTo>
                    <a:lnTo>
                      <a:pt x="954" y="185"/>
                    </a:lnTo>
                    <a:lnTo>
                      <a:pt x="928" y="193"/>
                    </a:lnTo>
                    <a:lnTo>
                      <a:pt x="897" y="150"/>
                    </a:lnTo>
                    <a:lnTo>
                      <a:pt x="903" y="129"/>
                    </a:lnTo>
                    <a:lnTo>
                      <a:pt x="888" y="123"/>
                    </a:lnTo>
                    <a:lnTo>
                      <a:pt x="790" y="145"/>
                    </a:lnTo>
                    <a:lnTo>
                      <a:pt x="748" y="130"/>
                    </a:lnTo>
                    <a:lnTo>
                      <a:pt x="732" y="98"/>
                    </a:lnTo>
                    <a:lnTo>
                      <a:pt x="712" y="99"/>
                    </a:lnTo>
                    <a:lnTo>
                      <a:pt x="683" y="88"/>
                    </a:lnTo>
                    <a:lnTo>
                      <a:pt x="638" y="33"/>
                    </a:lnTo>
                    <a:lnTo>
                      <a:pt x="604" y="22"/>
                    </a:lnTo>
                    <a:lnTo>
                      <a:pt x="589" y="10"/>
                    </a:lnTo>
                    <a:lnTo>
                      <a:pt x="481" y="0"/>
                    </a:lnTo>
                    <a:lnTo>
                      <a:pt x="472" y="55"/>
                    </a:lnTo>
                    <a:lnTo>
                      <a:pt x="466" y="55"/>
                    </a:lnTo>
                    <a:lnTo>
                      <a:pt x="444" y="37"/>
                    </a:lnTo>
                    <a:lnTo>
                      <a:pt x="416" y="33"/>
                    </a:lnTo>
                    <a:lnTo>
                      <a:pt x="393" y="1"/>
                    </a:lnTo>
                    <a:lnTo>
                      <a:pt x="375" y="17"/>
                    </a:lnTo>
                    <a:lnTo>
                      <a:pt x="354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26">
                <a:extLst>
                  <a:ext uri="{FF2B5EF4-FFF2-40B4-BE49-F238E27FC236}">
                    <a16:creationId xmlns:a16="http://schemas.microsoft.com/office/drawing/2014/main" id="{BD12D095-1A3C-6A7B-6B83-F220DA7B714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08" y="562"/>
                <a:ext cx="240" cy="464"/>
              </a:xfrm>
              <a:custGeom>
                <a:avLst/>
                <a:gdLst>
                  <a:gd name="T0" fmla="*/ 262 w 720"/>
                  <a:gd name="T1" fmla="*/ 82 h 1392"/>
                  <a:gd name="T2" fmla="*/ 171 w 720"/>
                  <a:gd name="T3" fmla="*/ 37 h 1392"/>
                  <a:gd name="T4" fmla="*/ 135 w 720"/>
                  <a:gd name="T5" fmla="*/ 81 h 1392"/>
                  <a:gd name="T6" fmla="*/ 130 w 720"/>
                  <a:gd name="T7" fmla="*/ 175 h 1392"/>
                  <a:gd name="T8" fmla="*/ 149 w 720"/>
                  <a:gd name="T9" fmla="*/ 234 h 1392"/>
                  <a:gd name="T10" fmla="*/ 134 w 720"/>
                  <a:gd name="T11" fmla="*/ 289 h 1392"/>
                  <a:gd name="T12" fmla="*/ 94 w 720"/>
                  <a:gd name="T13" fmla="*/ 360 h 1392"/>
                  <a:gd name="T14" fmla="*/ 78 w 720"/>
                  <a:gd name="T15" fmla="*/ 409 h 1392"/>
                  <a:gd name="T16" fmla="*/ 63 w 720"/>
                  <a:gd name="T17" fmla="*/ 471 h 1392"/>
                  <a:gd name="T18" fmla="*/ 80 w 720"/>
                  <a:gd name="T19" fmla="*/ 650 h 1392"/>
                  <a:gd name="T20" fmla="*/ 100 w 720"/>
                  <a:gd name="T21" fmla="*/ 722 h 1392"/>
                  <a:gd name="T22" fmla="*/ 86 w 720"/>
                  <a:gd name="T23" fmla="*/ 791 h 1392"/>
                  <a:gd name="T24" fmla="*/ 20 w 720"/>
                  <a:gd name="T25" fmla="*/ 871 h 1392"/>
                  <a:gd name="T26" fmla="*/ 0 w 720"/>
                  <a:gd name="T27" fmla="*/ 947 h 1392"/>
                  <a:gd name="T28" fmla="*/ 80 w 720"/>
                  <a:gd name="T29" fmla="*/ 1087 h 1392"/>
                  <a:gd name="T30" fmla="*/ 95 w 720"/>
                  <a:gd name="T31" fmla="*/ 1166 h 1392"/>
                  <a:gd name="T32" fmla="*/ 150 w 720"/>
                  <a:gd name="T33" fmla="*/ 1181 h 1392"/>
                  <a:gd name="T34" fmla="*/ 220 w 720"/>
                  <a:gd name="T35" fmla="*/ 1222 h 1392"/>
                  <a:gd name="T36" fmla="*/ 333 w 720"/>
                  <a:gd name="T37" fmla="*/ 1278 h 1392"/>
                  <a:gd name="T38" fmla="*/ 413 w 720"/>
                  <a:gd name="T39" fmla="*/ 1352 h 1392"/>
                  <a:gd name="T40" fmla="*/ 496 w 720"/>
                  <a:gd name="T41" fmla="*/ 1363 h 1392"/>
                  <a:gd name="T42" fmla="*/ 592 w 720"/>
                  <a:gd name="T43" fmla="*/ 1315 h 1392"/>
                  <a:gd name="T44" fmla="*/ 680 w 720"/>
                  <a:gd name="T45" fmla="*/ 1253 h 1392"/>
                  <a:gd name="T46" fmla="*/ 640 w 720"/>
                  <a:gd name="T47" fmla="*/ 1183 h 1392"/>
                  <a:gd name="T48" fmla="*/ 702 w 720"/>
                  <a:gd name="T49" fmla="*/ 1137 h 1392"/>
                  <a:gd name="T50" fmla="*/ 668 w 720"/>
                  <a:gd name="T51" fmla="*/ 1046 h 1392"/>
                  <a:gd name="T52" fmla="*/ 672 w 720"/>
                  <a:gd name="T53" fmla="*/ 945 h 1392"/>
                  <a:gd name="T54" fmla="*/ 670 w 720"/>
                  <a:gd name="T55" fmla="*/ 858 h 1392"/>
                  <a:gd name="T56" fmla="*/ 689 w 720"/>
                  <a:gd name="T57" fmla="*/ 768 h 1392"/>
                  <a:gd name="T58" fmla="*/ 691 w 720"/>
                  <a:gd name="T59" fmla="*/ 715 h 1392"/>
                  <a:gd name="T60" fmla="*/ 710 w 720"/>
                  <a:gd name="T61" fmla="*/ 632 h 1392"/>
                  <a:gd name="T62" fmla="*/ 691 w 720"/>
                  <a:gd name="T63" fmla="*/ 581 h 1392"/>
                  <a:gd name="T64" fmla="*/ 645 w 720"/>
                  <a:gd name="T65" fmla="*/ 517 h 1392"/>
                  <a:gd name="T66" fmla="*/ 620 w 720"/>
                  <a:gd name="T67" fmla="*/ 466 h 1392"/>
                  <a:gd name="T68" fmla="*/ 645 w 720"/>
                  <a:gd name="T69" fmla="*/ 376 h 1392"/>
                  <a:gd name="T70" fmla="*/ 618 w 720"/>
                  <a:gd name="T71" fmla="*/ 298 h 1392"/>
                  <a:gd name="T72" fmla="*/ 517 w 720"/>
                  <a:gd name="T73" fmla="*/ 221 h 1392"/>
                  <a:gd name="T74" fmla="*/ 420 w 720"/>
                  <a:gd name="T75" fmla="*/ 183 h 1392"/>
                  <a:gd name="T76" fmla="*/ 400 w 720"/>
                  <a:gd name="T77" fmla="*/ 110 h 1392"/>
                  <a:gd name="T78" fmla="*/ 401 w 720"/>
                  <a:gd name="T79" fmla="*/ 56 h 1392"/>
                  <a:gd name="T80" fmla="*/ 318 w 720"/>
                  <a:gd name="T81" fmla="*/ 31 h 1392"/>
                  <a:gd name="T82" fmla="*/ 394 w 720"/>
                  <a:gd name="T83" fmla="*/ 131 h 1392"/>
                  <a:gd name="T84" fmla="*/ 395 w 720"/>
                  <a:gd name="T85" fmla="*/ 145 h 1392"/>
                  <a:gd name="T86" fmla="*/ 439 w 720"/>
                  <a:gd name="T87" fmla="*/ 241 h 1392"/>
                  <a:gd name="T88" fmla="*/ 427 w 720"/>
                  <a:gd name="T89" fmla="*/ 262 h 1392"/>
                  <a:gd name="T90" fmla="*/ 411 w 720"/>
                  <a:gd name="T91" fmla="*/ 244 h 1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20" h="1392">
                    <a:moveTo>
                      <a:pt x="294" y="67"/>
                    </a:moveTo>
                    <a:lnTo>
                      <a:pt x="269" y="82"/>
                    </a:lnTo>
                    <a:lnTo>
                      <a:pt x="262" y="82"/>
                    </a:lnTo>
                    <a:lnTo>
                      <a:pt x="233" y="58"/>
                    </a:lnTo>
                    <a:lnTo>
                      <a:pt x="186" y="63"/>
                    </a:lnTo>
                    <a:lnTo>
                      <a:pt x="171" y="37"/>
                    </a:lnTo>
                    <a:lnTo>
                      <a:pt x="144" y="40"/>
                    </a:lnTo>
                    <a:lnTo>
                      <a:pt x="146" y="67"/>
                    </a:lnTo>
                    <a:lnTo>
                      <a:pt x="135" y="81"/>
                    </a:lnTo>
                    <a:lnTo>
                      <a:pt x="131" y="109"/>
                    </a:lnTo>
                    <a:lnTo>
                      <a:pt x="113" y="137"/>
                    </a:lnTo>
                    <a:lnTo>
                      <a:pt x="130" y="175"/>
                    </a:lnTo>
                    <a:lnTo>
                      <a:pt x="145" y="194"/>
                    </a:lnTo>
                    <a:lnTo>
                      <a:pt x="140" y="208"/>
                    </a:lnTo>
                    <a:lnTo>
                      <a:pt x="149" y="234"/>
                    </a:lnTo>
                    <a:lnTo>
                      <a:pt x="131" y="249"/>
                    </a:lnTo>
                    <a:lnTo>
                      <a:pt x="146" y="275"/>
                    </a:lnTo>
                    <a:lnTo>
                      <a:pt x="134" y="289"/>
                    </a:lnTo>
                    <a:lnTo>
                      <a:pt x="114" y="291"/>
                    </a:lnTo>
                    <a:lnTo>
                      <a:pt x="90" y="334"/>
                    </a:lnTo>
                    <a:lnTo>
                      <a:pt x="94" y="360"/>
                    </a:lnTo>
                    <a:lnTo>
                      <a:pt x="108" y="379"/>
                    </a:lnTo>
                    <a:lnTo>
                      <a:pt x="104" y="400"/>
                    </a:lnTo>
                    <a:lnTo>
                      <a:pt x="78" y="409"/>
                    </a:lnTo>
                    <a:lnTo>
                      <a:pt x="35" y="447"/>
                    </a:lnTo>
                    <a:lnTo>
                      <a:pt x="48" y="452"/>
                    </a:lnTo>
                    <a:lnTo>
                      <a:pt x="63" y="471"/>
                    </a:lnTo>
                    <a:lnTo>
                      <a:pt x="34" y="514"/>
                    </a:lnTo>
                    <a:lnTo>
                      <a:pt x="76" y="604"/>
                    </a:lnTo>
                    <a:lnTo>
                      <a:pt x="80" y="650"/>
                    </a:lnTo>
                    <a:lnTo>
                      <a:pt x="69" y="679"/>
                    </a:lnTo>
                    <a:lnTo>
                      <a:pt x="97" y="689"/>
                    </a:lnTo>
                    <a:lnTo>
                      <a:pt x="100" y="722"/>
                    </a:lnTo>
                    <a:lnTo>
                      <a:pt x="88" y="737"/>
                    </a:lnTo>
                    <a:lnTo>
                      <a:pt x="103" y="756"/>
                    </a:lnTo>
                    <a:lnTo>
                      <a:pt x="86" y="791"/>
                    </a:lnTo>
                    <a:lnTo>
                      <a:pt x="41" y="802"/>
                    </a:lnTo>
                    <a:lnTo>
                      <a:pt x="23" y="831"/>
                    </a:lnTo>
                    <a:lnTo>
                      <a:pt x="20" y="871"/>
                    </a:lnTo>
                    <a:lnTo>
                      <a:pt x="29" y="903"/>
                    </a:lnTo>
                    <a:lnTo>
                      <a:pt x="5" y="926"/>
                    </a:lnTo>
                    <a:lnTo>
                      <a:pt x="0" y="947"/>
                    </a:lnTo>
                    <a:lnTo>
                      <a:pt x="87" y="1019"/>
                    </a:lnTo>
                    <a:lnTo>
                      <a:pt x="97" y="1052"/>
                    </a:lnTo>
                    <a:lnTo>
                      <a:pt x="80" y="1087"/>
                    </a:lnTo>
                    <a:lnTo>
                      <a:pt x="95" y="1099"/>
                    </a:lnTo>
                    <a:lnTo>
                      <a:pt x="83" y="1120"/>
                    </a:lnTo>
                    <a:lnTo>
                      <a:pt x="95" y="1166"/>
                    </a:lnTo>
                    <a:lnTo>
                      <a:pt x="107" y="1165"/>
                    </a:lnTo>
                    <a:lnTo>
                      <a:pt x="133" y="1143"/>
                    </a:lnTo>
                    <a:lnTo>
                      <a:pt x="150" y="1181"/>
                    </a:lnTo>
                    <a:lnTo>
                      <a:pt x="177" y="1185"/>
                    </a:lnTo>
                    <a:lnTo>
                      <a:pt x="193" y="1210"/>
                    </a:lnTo>
                    <a:lnTo>
                      <a:pt x="220" y="1222"/>
                    </a:lnTo>
                    <a:lnTo>
                      <a:pt x="257" y="1258"/>
                    </a:lnTo>
                    <a:lnTo>
                      <a:pt x="306" y="1274"/>
                    </a:lnTo>
                    <a:lnTo>
                      <a:pt x="333" y="1278"/>
                    </a:lnTo>
                    <a:lnTo>
                      <a:pt x="369" y="1309"/>
                    </a:lnTo>
                    <a:lnTo>
                      <a:pt x="404" y="1319"/>
                    </a:lnTo>
                    <a:lnTo>
                      <a:pt x="413" y="1352"/>
                    </a:lnTo>
                    <a:lnTo>
                      <a:pt x="457" y="1381"/>
                    </a:lnTo>
                    <a:lnTo>
                      <a:pt x="485" y="1392"/>
                    </a:lnTo>
                    <a:lnTo>
                      <a:pt x="496" y="1363"/>
                    </a:lnTo>
                    <a:lnTo>
                      <a:pt x="568" y="1351"/>
                    </a:lnTo>
                    <a:lnTo>
                      <a:pt x="594" y="1335"/>
                    </a:lnTo>
                    <a:lnTo>
                      <a:pt x="592" y="1315"/>
                    </a:lnTo>
                    <a:lnTo>
                      <a:pt x="653" y="1322"/>
                    </a:lnTo>
                    <a:lnTo>
                      <a:pt x="683" y="1286"/>
                    </a:lnTo>
                    <a:lnTo>
                      <a:pt x="680" y="1253"/>
                    </a:lnTo>
                    <a:lnTo>
                      <a:pt x="684" y="1233"/>
                    </a:lnTo>
                    <a:lnTo>
                      <a:pt x="643" y="1216"/>
                    </a:lnTo>
                    <a:lnTo>
                      <a:pt x="640" y="1183"/>
                    </a:lnTo>
                    <a:lnTo>
                      <a:pt x="671" y="1160"/>
                    </a:lnTo>
                    <a:lnTo>
                      <a:pt x="697" y="1150"/>
                    </a:lnTo>
                    <a:lnTo>
                      <a:pt x="702" y="1137"/>
                    </a:lnTo>
                    <a:lnTo>
                      <a:pt x="670" y="1140"/>
                    </a:lnTo>
                    <a:lnTo>
                      <a:pt x="659" y="1101"/>
                    </a:lnTo>
                    <a:lnTo>
                      <a:pt x="668" y="1046"/>
                    </a:lnTo>
                    <a:lnTo>
                      <a:pt x="660" y="1040"/>
                    </a:lnTo>
                    <a:lnTo>
                      <a:pt x="636" y="1002"/>
                    </a:lnTo>
                    <a:lnTo>
                      <a:pt x="672" y="945"/>
                    </a:lnTo>
                    <a:lnTo>
                      <a:pt x="670" y="931"/>
                    </a:lnTo>
                    <a:lnTo>
                      <a:pt x="680" y="897"/>
                    </a:lnTo>
                    <a:lnTo>
                      <a:pt x="670" y="858"/>
                    </a:lnTo>
                    <a:lnTo>
                      <a:pt x="681" y="830"/>
                    </a:lnTo>
                    <a:lnTo>
                      <a:pt x="658" y="798"/>
                    </a:lnTo>
                    <a:lnTo>
                      <a:pt x="689" y="768"/>
                    </a:lnTo>
                    <a:lnTo>
                      <a:pt x="720" y="753"/>
                    </a:lnTo>
                    <a:lnTo>
                      <a:pt x="719" y="739"/>
                    </a:lnTo>
                    <a:lnTo>
                      <a:pt x="691" y="715"/>
                    </a:lnTo>
                    <a:lnTo>
                      <a:pt x="707" y="672"/>
                    </a:lnTo>
                    <a:lnTo>
                      <a:pt x="718" y="651"/>
                    </a:lnTo>
                    <a:lnTo>
                      <a:pt x="710" y="632"/>
                    </a:lnTo>
                    <a:lnTo>
                      <a:pt x="695" y="621"/>
                    </a:lnTo>
                    <a:lnTo>
                      <a:pt x="699" y="600"/>
                    </a:lnTo>
                    <a:lnTo>
                      <a:pt x="691" y="581"/>
                    </a:lnTo>
                    <a:lnTo>
                      <a:pt x="657" y="576"/>
                    </a:lnTo>
                    <a:lnTo>
                      <a:pt x="650" y="571"/>
                    </a:lnTo>
                    <a:lnTo>
                      <a:pt x="645" y="517"/>
                    </a:lnTo>
                    <a:lnTo>
                      <a:pt x="648" y="477"/>
                    </a:lnTo>
                    <a:lnTo>
                      <a:pt x="627" y="472"/>
                    </a:lnTo>
                    <a:lnTo>
                      <a:pt x="620" y="466"/>
                    </a:lnTo>
                    <a:lnTo>
                      <a:pt x="624" y="439"/>
                    </a:lnTo>
                    <a:lnTo>
                      <a:pt x="621" y="399"/>
                    </a:lnTo>
                    <a:lnTo>
                      <a:pt x="645" y="376"/>
                    </a:lnTo>
                    <a:lnTo>
                      <a:pt x="650" y="349"/>
                    </a:lnTo>
                    <a:lnTo>
                      <a:pt x="621" y="331"/>
                    </a:lnTo>
                    <a:lnTo>
                      <a:pt x="618" y="298"/>
                    </a:lnTo>
                    <a:lnTo>
                      <a:pt x="577" y="222"/>
                    </a:lnTo>
                    <a:lnTo>
                      <a:pt x="542" y="205"/>
                    </a:lnTo>
                    <a:lnTo>
                      <a:pt x="517" y="221"/>
                    </a:lnTo>
                    <a:lnTo>
                      <a:pt x="451" y="233"/>
                    </a:lnTo>
                    <a:lnTo>
                      <a:pt x="429" y="215"/>
                    </a:lnTo>
                    <a:lnTo>
                      <a:pt x="420" y="183"/>
                    </a:lnTo>
                    <a:lnTo>
                      <a:pt x="422" y="142"/>
                    </a:lnTo>
                    <a:lnTo>
                      <a:pt x="415" y="136"/>
                    </a:lnTo>
                    <a:lnTo>
                      <a:pt x="400" y="110"/>
                    </a:lnTo>
                    <a:lnTo>
                      <a:pt x="411" y="96"/>
                    </a:lnTo>
                    <a:lnTo>
                      <a:pt x="396" y="77"/>
                    </a:lnTo>
                    <a:lnTo>
                      <a:pt x="401" y="56"/>
                    </a:lnTo>
                    <a:lnTo>
                      <a:pt x="355" y="0"/>
                    </a:lnTo>
                    <a:lnTo>
                      <a:pt x="345" y="29"/>
                    </a:lnTo>
                    <a:lnTo>
                      <a:pt x="318" y="31"/>
                    </a:lnTo>
                    <a:lnTo>
                      <a:pt x="294" y="67"/>
                    </a:lnTo>
                    <a:close/>
                    <a:moveTo>
                      <a:pt x="395" y="145"/>
                    </a:moveTo>
                    <a:lnTo>
                      <a:pt x="394" y="131"/>
                    </a:lnTo>
                    <a:lnTo>
                      <a:pt x="409" y="143"/>
                    </a:lnTo>
                    <a:lnTo>
                      <a:pt x="410" y="156"/>
                    </a:lnTo>
                    <a:lnTo>
                      <a:pt x="395" y="145"/>
                    </a:lnTo>
                    <a:close/>
                    <a:moveTo>
                      <a:pt x="424" y="235"/>
                    </a:moveTo>
                    <a:lnTo>
                      <a:pt x="425" y="242"/>
                    </a:lnTo>
                    <a:lnTo>
                      <a:pt x="439" y="241"/>
                    </a:lnTo>
                    <a:lnTo>
                      <a:pt x="440" y="254"/>
                    </a:lnTo>
                    <a:lnTo>
                      <a:pt x="434" y="268"/>
                    </a:lnTo>
                    <a:lnTo>
                      <a:pt x="427" y="262"/>
                    </a:lnTo>
                    <a:lnTo>
                      <a:pt x="426" y="249"/>
                    </a:lnTo>
                    <a:lnTo>
                      <a:pt x="419" y="249"/>
                    </a:lnTo>
                    <a:lnTo>
                      <a:pt x="411" y="244"/>
                    </a:lnTo>
                    <a:lnTo>
                      <a:pt x="424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27">
                <a:extLst>
                  <a:ext uri="{FF2B5EF4-FFF2-40B4-BE49-F238E27FC236}">
                    <a16:creationId xmlns:a16="http://schemas.microsoft.com/office/drawing/2014/main" id="{A25D6277-5EAD-139C-DD44-C97A37C17E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605"/>
                <a:ext cx="5" cy="9"/>
              </a:xfrm>
              <a:custGeom>
                <a:avLst/>
                <a:gdLst>
                  <a:gd name="T0" fmla="*/ 0 w 16"/>
                  <a:gd name="T1" fmla="*/ 0 h 25"/>
                  <a:gd name="T2" fmla="*/ 1 w 16"/>
                  <a:gd name="T3" fmla="*/ 14 h 25"/>
                  <a:gd name="T4" fmla="*/ 16 w 16"/>
                  <a:gd name="T5" fmla="*/ 25 h 25"/>
                  <a:gd name="T6" fmla="*/ 15 w 16"/>
                  <a:gd name="T7" fmla="*/ 12 h 25"/>
                  <a:gd name="T8" fmla="*/ 0 w 16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0" y="0"/>
                    </a:moveTo>
                    <a:lnTo>
                      <a:pt x="1" y="14"/>
                    </a:lnTo>
                    <a:lnTo>
                      <a:pt x="16" y="25"/>
                    </a:lnTo>
                    <a:lnTo>
                      <a:pt x="15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28">
                <a:extLst>
                  <a:ext uri="{FF2B5EF4-FFF2-40B4-BE49-F238E27FC236}">
                    <a16:creationId xmlns:a16="http://schemas.microsoft.com/office/drawing/2014/main" id="{FD936CE7-2F5F-C965-509F-C479B47AF0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640"/>
                <a:ext cx="9" cy="11"/>
              </a:xfrm>
              <a:custGeom>
                <a:avLst/>
                <a:gdLst>
                  <a:gd name="T0" fmla="*/ 14 w 29"/>
                  <a:gd name="T1" fmla="*/ 7 h 33"/>
                  <a:gd name="T2" fmla="*/ 13 w 29"/>
                  <a:gd name="T3" fmla="*/ 0 h 33"/>
                  <a:gd name="T4" fmla="*/ 0 w 29"/>
                  <a:gd name="T5" fmla="*/ 9 h 33"/>
                  <a:gd name="T6" fmla="*/ 8 w 29"/>
                  <a:gd name="T7" fmla="*/ 14 h 33"/>
                  <a:gd name="T8" fmla="*/ 15 w 29"/>
                  <a:gd name="T9" fmla="*/ 14 h 33"/>
                  <a:gd name="T10" fmla="*/ 16 w 29"/>
                  <a:gd name="T11" fmla="*/ 27 h 33"/>
                  <a:gd name="T12" fmla="*/ 23 w 29"/>
                  <a:gd name="T13" fmla="*/ 33 h 33"/>
                  <a:gd name="T14" fmla="*/ 29 w 29"/>
                  <a:gd name="T15" fmla="*/ 19 h 33"/>
                  <a:gd name="T16" fmla="*/ 28 w 29"/>
                  <a:gd name="T17" fmla="*/ 6 h 33"/>
                  <a:gd name="T18" fmla="*/ 14 w 29"/>
                  <a:gd name="T19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33">
                    <a:moveTo>
                      <a:pt x="14" y="7"/>
                    </a:moveTo>
                    <a:lnTo>
                      <a:pt x="13" y="0"/>
                    </a:lnTo>
                    <a:lnTo>
                      <a:pt x="0" y="9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16" y="27"/>
                    </a:lnTo>
                    <a:lnTo>
                      <a:pt x="23" y="33"/>
                    </a:lnTo>
                    <a:lnTo>
                      <a:pt x="29" y="19"/>
                    </a:lnTo>
                    <a:lnTo>
                      <a:pt x="28" y="6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29">
                <a:extLst>
                  <a:ext uri="{FF2B5EF4-FFF2-40B4-BE49-F238E27FC236}">
                    <a16:creationId xmlns:a16="http://schemas.microsoft.com/office/drawing/2014/main" id="{5D19D1D6-CF97-A0BD-2D99-942F8B3476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580"/>
                <a:ext cx="434" cy="463"/>
              </a:xfrm>
              <a:custGeom>
                <a:avLst/>
                <a:gdLst>
                  <a:gd name="T0" fmla="*/ 5 w 1302"/>
                  <a:gd name="T1" fmla="*/ 129 h 1391"/>
                  <a:gd name="T2" fmla="*/ 102 w 1302"/>
                  <a:gd name="T3" fmla="*/ 167 h 1391"/>
                  <a:gd name="T4" fmla="*/ 203 w 1302"/>
                  <a:gd name="T5" fmla="*/ 244 h 1391"/>
                  <a:gd name="T6" fmla="*/ 230 w 1302"/>
                  <a:gd name="T7" fmla="*/ 322 h 1391"/>
                  <a:gd name="T8" fmla="*/ 205 w 1302"/>
                  <a:gd name="T9" fmla="*/ 412 h 1391"/>
                  <a:gd name="T10" fmla="*/ 230 w 1302"/>
                  <a:gd name="T11" fmla="*/ 463 h 1391"/>
                  <a:gd name="T12" fmla="*/ 276 w 1302"/>
                  <a:gd name="T13" fmla="*/ 527 h 1391"/>
                  <a:gd name="T14" fmla="*/ 295 w 1302"/>
                  <a:gd name="T15" fmla="*/ 578 h 1391"/>
                  <a:gd name="T16" fmla="*/ 276 w 1302"/>
                  <a:gd name="T17" fmla="*/ 661 h 1391"/>
                  <a:gd name="T18" fmla="*/ 274 w 1302"/>
                  <a:gd name="T19" fmla="*/ 714 h 1391"/>
                  <a:gd name="T20" fmla="*/ 255 w 1302"/>
                  <a:gd name="T21" fmla="*/ 804 h 1391"/>
                  <a:gd name="T22" fmla="*/ 257 w 1302"/>
                  <a:gd name="T23" fmla="*/ 891 h 1391"/>
                  <a:gd name="T24" fmla="*/ 253 w 1302"/>
                  <a:gd name="T25" fmla="*/ 992 h 1391"/>
                  <a:gd name="T26" fmla="*/ 287 w 1302"/>
                  <a:gd name="T27" fmla="*/ 1083 h 1391"/>
                  <a:gd name="T28" fmla="*/ 225 w 1302"/>
                  <a:gd name="T29" fmla="*/ 1129 h 1391"/>
                  <a:gd name="T30" fmla="*/ 265 w 1302"/>
                  <a:gd name="T31" fmla="*/ 1199 h 1391"/>
                  <a:gd name="T32" fmla="*/ 334 w 1302"/>
                  <a:gd name="T33" fmla="*/ 1219 h 1391"/>
                  <a:gd name="T34" fmla="*/ 351 w 1302"/>
                  <a:gd name="T35" fmla="*/ 1325 h 1391"/>
                  <a:gd name="T36" fmla="*/ 384 w 1302"/>
                  <a:gd name="T37" fmla="*/ 1328 h 1391"/>
                  <a:gd name="T38" fmla="*/ 437 w 1302"/>
                  <a:gd name="T39" fmla="*/ 1391 h 1391"/>
                  <a:gd name="T40" fmla="*/ 543 w 1302"/>
                  <a:gd name="T41" fmla="*/ 1375 h 1391"/>
                  <a:gd name="T42" fmla="*/ 626 w 1302"/>
                  <a:gd name="T43" fmla="*/ 1326 h 1391"/>
                  <a:gd name="T44" fmla="*/ 738 w 1302"/>
                  <a:gd name="T45" fmla="*/ 1309 h 1391"/>
                  <a:gd name="T46" fmla="*/ 884 w 1302"/>
                  <a:gd name="T47" fmla="*/ 1289 h 1391"/>
                  <a:gd name="T48" fmla="*/ 957 w 1302"/>
                  <a:gd name="T49" fmla="*/ 1282 h 1391"/>
                  <a:gd name="T50" fmla="*/ 1138 w 1302"/>
                  <a:gd name="T51" fmla="*/ 1273 h 1391"/>
                  <a:gd name="T52" fmla="*/ 1269 w 1302"/>
                  <a:gd name="T53" fmla="*/ 1160 h 1391"/>
                  <a:gd name="T54" fmla="*/ 1236 w 1302"/>
                  <a:gd name="T55" fmla="*/ 1095 h 1391"/>
                  <a:gd name="T56" fmla="*/ 1171 w 1302"/>
                  <a:gd name="T57" fmla="*/ 1054 h 1391"/>
                  <a:gd name="T58" fmla="*/ 1097 w 1302"/>
                  <a:gd name="T59" fmla="*/ 1048 h 1391"/>
                  <a:gd name="T60" fmla="*/ 1012 w 1302"/>
                  <a:gd name="T61" fmla="*/ 1001 h 1391"/>
                  <a:gd name="T62" fmla="*/ 914 w 1302"/>
                  <a:gd name="T63" fmla="*/ 957 h 1391"/>
                  <a:gd name="T64" fmla="*/ 765 w 1302"/>
                  <a:gd name="T65" fmla="*/ 877 h 1391"/>
                  <a:gd name="T66" fmla="*/ 675 w 1302"/>
                  <a:gd name="T67" fmla="*/ 839 h 1391"/>
                  <a:gd name="T68" fmla="*/ 672 w 1302"/>
                  <a:gd name="T69" fmla="*/ 745 h 1391"/>
                  <a:gd name="T70" fmla="*/ 535 w 1302"/>
                  <a:gd name="T71" fmla="*/ 710 h 1391"/>
                  <a:gd name="T72" fmla="*/ 453 w 1302"/>
                  <a:gd name="T73" fmla="*/ 624 h 1391"/>
                  <a:gd name="T74" fmla="*/ 370 w 1302"/>
                  <a:gd name="T75" fmla="*/ 524 h 1391"/>
                  <a:gd name="T76" fmla="*/ 430 w 1302"/>
                  <a:gd name="T77" fmla="*/ 445 h 1391"/>
                  <a:gd name="T78" fmla="*/ 429 w 1302"/>
                  <a:gd name="T79" fmla="*/ 358 h 1391"/>
                  <a:gd name="T80" fmla="*/ 370 w 1302"/>
                  <a:gd name="T81" fmla="*/ 235 h 1391"/>
                  <a:gd name="T82" fmla="*/ 354 w 1302"/>
                  <a:gd name="T83" fmla="*/ 136 h 1391"/>
                  <a:gd name="T84" fmla="*/ 286 w 1302"/>
                  <a:gd name="T85" fmla="*/ 55 h 1391"/>
                  <a:gd name="T86" fmla="*/ 263 w 1302"/>
                  <a:gd name="T87" fmla="*/ 24 h 1391"/>
                  <a:gd name="T88" fmla="*/ 242 w 1302"/>
                  <a:gd name="T89" fmla="*/ 13 h 1391"/>
                  <a:gd name="T90" fmla="*/ 216 w 1302"/>
                  <a:gd name="T91" fmla="*/ 21 h 1391"/>
                  <a:gd name="T92" fmla="*/ 176 w 1302"/>
                  <a:gd name="T93" fmla="*/ 25 h 1391"/>
                  <a:gd name="T94" fmla="*/ 112 w 1302"/>
                  <a:gd name="T95" fmla="*/ 64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02" h="1391">
                    <a:moveTo>
                      <a:pt x="0" y="82"/>
                    </a:moveTo>
                    <a:lnTo>
                      <a:pt x="7" y="88"/>
                    </a:lnTo>
                    <a:lnTo>
                      <a:pt x="5" y="129"/>
                    </a:lnTo>
                    <a:lnTo>
                      <a:pt x="14" y="161"/>
                    </a:lnTo>
                    <a:lnTo>
                      <a:pt x="36" y="179"/>
                    </a:lnTo>
                    <a:lnTo>
                      <a:pt x="102" y="167"/>
                    </a:lnTo>
                    <a:lnTo>
                      <a:pt x="127" y="151"/>
                    </a:lnTo>
                    <a:lnTo>
                      <a:pt x="162" y="168"/>
                    </a:lnTo>
                    <a:lnTo>
                      <a:pt x="203" y="244"/>
                    </a:lnTo>
                    <a:lnTo>
                      <a:pt x="206" y="277"/>
                    </a:lnTo>
                    <a:lnTo>
                      <a:pt x="235" y="295"/>
                    </a:lnTo>
                    <a:lnTo>
                      <a:pt x="230" y="322"/>
                    </a:lnTo>
                    <a:lnTo>
                      <a:pt x="206" y="345"/>
                    </a:lnTo>
                    <a:lnTo>
                      <a:pt x="209" y="385"/>
                    </a:lnTo>
                    <a:lnTo>
                      <a:pt x="205" y="412"/>
                    </a:lnTo>
                    <a:lnTo>
                      <a:pt x="212" y="418"/>
                    </a:lnTo>
                    <a:lnTo>
                      <a:pt x="233" y="423"/>
                    </a:lnTo>
                    <a:lnTo>
                      <a:pt x="230" y="463"/>
                    </a:lnTo>
                    <a:lnTo>
                      <a:pt x="235" y="517"/>
                    </a:lnTo>
                    <a:lnTo>
                      <a:pt x="242" y="522"/>
                    </a:lnTo>
                    <a:lnTo>
                      <a:pt x="276" y="527"/>
                    </a:lnTo>
                    <a:lnTo>
                      <a:pt x="284" y="546"/>
                    </a:lnTo>
                    <a:lnTo>
                      <a:pt x="280" y="567"/>
                    </a:lnTo>
                    <a:lnTo>
                      <a:pt x="295" y="578"/>
                    </a:lnTo>
                    <a:lnTo>
                      <a:pt x="303" y="597"/>
                    </a:lnTo>
                    <a:lnTo>
                      <a:pt x="292" y="618"/>
                    </a:lnTo>
                    <a:lnTo>
                      <a:pt x="276" y="661"/>
                    </a:lnTo>
                    <a:lnTo>
                      <a:pt x="304" y="685"/>
                    </a:lnTo>
                    <a:lnTo>
                      <a:pt x="305" y="699"/>
                    </a:lnTo>
                    <a:lnTo>
                      <a:pt x="274" y="714"/>
                    </a:lnTo>
                    <a:lnTo>
                      <a:pt x="243" y="744"/>
                    </a:lnTo>
                    <a:lnTo>
                      <a:pt x="266" y="776"/>
                    </a:lnTo>
                    <a:lnTo>
                      <a:pt x="255" y="804"/>
                    </a:lnTo>
                    <a:lnTo>
                      <a:pt x="265" y="843"/>
                    </a:lnTo>
                    <a:lnTo>
                      <a:pt x="255" y="877"/>
                    </a:lnTo>
                    <a:lnTo>
                      <a:pt x="257" y="891"/>
                    </a:lnTo>
                    <a:lnTo>
                      <a:pt x="221" y="948"/>
                    </a:lnTo>
                    <a:lnTo>
                      <a:pt x="245" y="986"/>
                    </a:lnTo>
                    <a:lnTo>
                      <a:pt x="253" y="992"/>
                    </a:lnTo>
                    <a:lnTo>
                      <a:pt x="244" y="1047"/>
                    </a:lnTo>
                    <a:lnTo>
                      <a:pt x="255" y="1086"/>
                    </a:lnTo>
                    <a:lnTo>
                      <a:pt x="287" y="1083"/>
                    </a:lnTo>
                    <a:lnTo>
                      <a:pt x="282" y="1096"/>
                    </a:lnTo>
                    <a:lnTo>
                      <a:pt x="256" y="1106"/>
                    </a:lnTo>
                    <a:lnTo>
                      <a:pt x="225" y="1129"/>
                    </a:lnTo>
                    <a:lnTo>
                      <a:pt x="228" y="1162"/>
                    </a:lnTo>
                    <a:lnTo>
                      <a:pt x="269" y="1179"/>
                    </a:lnTo>
                    <a:lnTo>
                      <a:pt x="265" y="1199"/>
                    </a:lnTo>
                    <a:lnTo>
                      <a:pt x="268" y="1232"/>
                    </a:lnTo>
                    <a:lnTo>
                      <a:pt x="288" y="1237"/>
                    </a:lnTo>
                    <a:lnTo>
                      <a:pt x="334" y="1219"/>
                    </a:lnTo>
                    <a:lnTo>
                      <a:pt x="361" y="1230"/>
                    </a:lnTo>
                    <a:lnTo>
                      <a:pt x="366" y="1283"/>
                    </a:lnTo>
                    <a:lnTo>
                      <a:pt x="351" y="1325"/>
                    </a:lnTo>
                    <a:lnTo>
                      <a:pt x="363" y="1324"/>
                    </a:lnTo>
                    <a:lnTo>
                      <a:pt x="382" y="1308"/>
                    </a:lnTo>
                    <a:lnTo>
                      <a:pt x="384" y="1328"/>
                    </a:lnTo>
                    <a:lnTo>
                      <a:pt x="406" y="1340"/>
                    </a:lnTo>
                    <a:lnTo>
                      <a:pt x="415" y="1373"/>
                    </a:lnTo>
                    <a:lnTo>
                      <a:pt x="437" y="1391"/>
                    </a:lnTo>
                    <a:lnTo>
                      <a:pt x="503" y="1378"/>
                    </a:lnTo>
                    <a:lnTo>
                      <a:pt x="515" y="1363"/>
                    </a:lnTo>
                    <a:lnTo>
                      <a:pt x="543" y="1375"/>
                    </a:lnTo>
                    <a:lnTo>
                      <a:pt x="562" y="1359"/>
                    </a:lnTo>
                    <a:lnTo>
                      <a:pt x="572" y="1324"/>
                    </a:lnTo>
                    <a:lnTo>
                      <a:pt x="626" y="1326"/>
                    </a:lnTo>
                    <a:lnTo>
                      <a:pt x="670" y="1296"/>
                    </a:lnTo>
                    <a:lnTo>
                      <a:pt x="699" y="1313"/>
                    </a:lnTo>
                    <a:lnTo>
                      <a:pt x="738" y="1309"/>
                    </a:lnTo>
                    <a:lnTo>
                      <a:pt x="760" y="1321"/>
                    </a:lnTo>
                    <a:lnTo>
                      <a:pt x="851" y="1285"/>
                    </a:lnTo>
                    <a:lnTo>
                      <a:pt x="884" y="1289"/>
                    </a:lnTo>
                    <a:lnTo>
                      <a:pt x="894" y="1255"/>
                    </a:lnTo>
                    <a:lnTo>
                      <a:pt x="926" y="1231"/>
                    </a:lnTo>
                    <a:lnTo>
                      <a:pt x="957" y="1282"/>
                    </a:lnTo>
                    <a:lnTo>
                      <a:pt x="1073" y="1305"/>
                    </a:lnTo>
                    <a:lnTo>
                      <a:pt x="1104" y="1276"/>
                    </a:lnTo>
                    <a:lnTo>
                      <a:pt x="1138" y="1273"/>
                    </a:lnTo>
                    <a:lnTo>
                      <a:pt x="1199" y="1212"/>
                    </a:lnTo>
                    <a:lnTo>
                      <a:pt x="1302" y="1163"/>
                    </a:lnTo>
                    <a:lnTo>
                      <a:pt x="1269" y="1160"/>
                    </a:lnTo>
                    <a:lnTo>
                      <a:pt x="1267" y="1152"/>
                    </a:lnTo>
                    <a:lnTo>
                      <a:pt x="1273" y="1139"/>
                    </a:lnTo>
                    <a:lnTo>
                      <a:pt x="1236" y="1095"/>
                    </a:lnTo>
                    <a:lnTo>
                      <a:pt x="1214" y="1077"/>
                    </a:lnTo>
                    <a:lnTo>
                      <a:pt x="1212" y="1057"/>
                    </a:lnTo>
                    <a:lnTo>
                      <a:pt x="1171" y="1054"/>
                    </a:lnTo>
                    <a:lnTo>
                      <a:pt x="1149" y="1036"/>
                    </a:lnTo>
                    <a:lnTo>
                      <a:pt x="1130" y="1045"/>
                    </a:lnTo>
                    <a:lnTo>
                      <a:pt x="1097" y="1048"/>
                    </a:lnTo>
                    <a:lnTo>
                      <a:pt x="1074" y="1030"/>
                    </a:lnTo>
                    <a:lnTo>
                      <a:pt x="1041" y="1026"/>
                    </a:lnTo>
                    <a:lnTo>
                      <a:pt x="1012" y="1001"/>
                    </a:lnTo>
                    <a:lnTo>
                      <a:pt x="957" y="994"/>
                    </a:lnTo>
                    <a:lnTo>
                      <a:pt x="941" y="961"/>
                    </a:lnTo>
                    <a:lnTo>
                      <a:pt x="914" y="957"/>
                    </a:lnTo>
                    <a:lnTo>
                      <a:pt x="862" y="909"/>
                    </a:lnTo>
                    <a:lnTo>
                      <a:pt x="795" y="901"/>
                    </a:lnTo>
                    <a:lnTo>
                      <a:pt x="765" y="877"/>
                    </a:lnTo>
                    <a:lnTo>
                      <a:pt x="713" y="882"/>
                    </a:lnTo>
                    <a:lnTo>
                      <a:pt x="696" y="849"/>
                    </a:lnTo>
                    <a:lnTo>
                      <a:pt x="675" y="839"/>
                    </a:lnTo>
                    <a:lnTo>
                      <a:pt x="673" y="825"/>
                    </a:lnTo>
                    <a:lnTo>
                      <a:pt x="658" y="806"/>
                    </a:lnTo>
                    <a:lnTo>
                      <a:pt x="672" y="745"/>
                    </a:lnTo>
                    <a:lnTo>
                      <a:pt x="665" y="732"/>
                    </a:lnTo>
                    <a:lnTo>
                      <a:pt x="588" y="706"/>
                    </a:lnTo>
                    <a:lnTo>
                      <a:pt x="535" y="710"/>
                    </a:lnTo>
                    <a:lnTo>
                      <a:pt x="512" y="678"/>
                    </a:lnTo>
                    <a:lnTo>
                      <a:pt x="464" y="664"/>
                    </a:lnTo>
                    <a:lnTo>
                      <a:pt x="453" y="624"/>
                    </a:lnTo>
                    <a:lnTo>
                      <a:pt x="438" y="606"/>
                    </a:lnTo>
                    <a:lnTo>
                      <a:pt x="389" y="582"/>
                    </a:lnTo>
                    <a:lnTo>
                      <a:pt x="370" y="524"/>
                    </a:lnTo>
                    <a:lnTo>
                      <a:pt x="415" y="506"/>
                    </a:lnTo>
                    <a:lnTo>
                      <a:pt x="413" y="480"/>
                    </a:lnTo>
                    <a:lnTo>
                      <a:pt x="430" y="445"/>
                    </a:lnTo>
                    <a:lnTo>
                      <a:pt x="407" y="414"/>
                    </a:lnTo>
                    <a:lnTo>
                      <a:pt x="430" y="378"/>
                    </a:lnTo>
                    <a:lnTo>
                      <a:pt x="429" y="358"/>
                    </a:lnTo>
                    <a:lnTo>
                      <a:pt x="409" y="292"/>
                    </a:lnTo>
                    <a:lnTo>
                      <a:pt x="373" y="262"/>
                    </a:lnTo>
                    <a:lnTo>
                      <a:pt x="370" y="235"/>
                    </a:lnTo>
                    <a:lnTo>
                      <a:pt x="354" y="210"/>
                    </a:lnTo>
                    <a:lnTo>
                      <a:pt x="344" y="171"/>
                    </a:lnTo>
                    <a:lnTo>
                      <a:pt x="354" y="136"/>
                    </a:lnTo>
                    <a:lnTo>
                      <a:pt x="351" y="96"/>
                    </a:lnTo>
                    <a:lnTo>
                      <a:pt x="321" y="72"/>
                    </a:lnTo>
                    <a:lnTo>
                      <a:pt x="286" y="55"/>
                    </a:lnTo>
                    <a:lnTo>
                      <a:pt x="278" y="42"/>
                    </a:lnTo>
                    <a:lnTo>
                      <a:pt x="277" y="30"/>
                    </a:lnTo>
                    <a:lnTo>
                      <a:pt x="263" y="24"/>
                    </a:lnTo>
                    <a:lnTo>
                      <a:pt x="262" y="17"/>
                    </a:lnTo>
                    <a:lnTo>
                      <a:pt x="256" y="12"/>
                    </a:lnTo>
                    <a:lnTo>
                      <a:pt x="242" y="13"/>
                    </a:lnTo>
                    <a:lnTo>
                      <a:pt x="227" y="0"/>
                    </a:lnTo>
                    <a:lnTo>
                      <a:pt x="215" y="1"/>
                    </a:lnTo>
                    <a:lnTo>
                      <a:pt x="216" y="21"/>
                    </a:lnTo>
                    <a:lnTo>
                      <a:pt x="203" y="30"/>
                    </a:lnTo>
                    <a:lnTo>
                      <a:pt x="202" y="16"/>
                    </a:lnTo>
                    <a:lnTo>
                      <a:pt x="176" y="25"/>
                    </a:lnTo>
                    <a:lnTo>
                      <a:pt x="142" y="15"/>
                    </a:lnTo>
                    <a:lnTo>
                      <a:pt x="116" y="37"/>
                    </a:lnTo>
                    <a:lnTo>
                      <a:pt x="112" y="64"/>
                    </a:lnTo>
                    <a:lnTo>
                      <a:pt x="70" y="42"/>
                    </a:lnTo>
                    <a:lnTo>
                      <a:pt x="0" y="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30">
                <a:extLst>
                  <a:ext uri="{FF2B5EF4-FFF2-40B4-BE49-F238E27FC236}">
                    <a16:creationId xmlns:a16="http://schemas.microsoft.com/office/drawing/2014/main" id="{66EADB82-5E3D-1014-4B17-C7D1EF9B7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6" y="922"/>
                <a:ext cx="328" cy="424"/>
              </a:xfrm>
              <a:custGeom>
                <a:avLst/>
                <a:gdLst>
                  <a:gd name="T0" fmla="*/ 264 w 983"/>
                  <a:gd name="T1" fmla="*/ 5 h 1271"/>
                  <a:gd name="T2" fmla="*/ 204 w 983"/>
                  <a:gd name="T3" fmla="*/ 4 h 1271"/>
                  <a:gd name="T4" fmla="*/ 105 w 983"/>
                  <a:gd name="T5" fmla="*/ 26 h 1271"/>
                  <a:gd name="T6" fmla="*/ 163 w 983"/>
                  <a:gd name="T7" fmla="*/ 68 h 1271"/>
                  <a:gd name="T8" fmla="*/ 101 w 983"/>
                  <a:gd name="T9" fmla="*/ 134 h 1271"/>
                  <a:gd name="T10" fmla="*/ 119 w 983"/>
                  <a:gd name="T11" fmla="*/ 179 h 1271"/>
                  <a:gd name="T12" fmla="*/ 28 w 983"/>
                  <a:gd name="T13" fmla="*/ 201 h 1271"/>
                  <a:gd name="T14" fmla="*/ 54 w 983"/>
                  <a:gd name="T15" fmla="*/ 341 h 1271"/>
                  <a:gd name="T16" fmla="*/ 153 w 983"/>
                  <a:gd name="T17" fmla="*/ 398 h 1271"/>
                  <a:gd name="T18" fmla="*/ 166 w 983"/>
                  <a:gd name="T19" fmla="*/ 538 h 1271"/>
                  <a:gd name="T20" fmla="*/ 166 w 983"/>
                  <a:gd name="T21" fmla="*/ 605 h 1271"/>
                  <a:gd name="T22" fmla="*/ 138 w 983"/>
                  <a:gd name="T23" fmla="*/ 675 h 1271"/>
                  <a:gd name="T24" fmla="*/ 71 w 983"/>
                  <a:gd name="T25" fmla="*/ 742 h 1271"/>
                  <a:gd name="T26" fmla="*/ 129 w 983"/>
                  <a:gd name="T27" fmla="*/ 790 h 1271"/>
                  <a:gd name="T28" fmla="*/ 133 w 983"/>
                  <a:gd name="T29" fmla="*/ 837 h 1271"/>
                  <a:gd name="T30" fmla="*/ 166 w 983"/>
                  <a:gd name="T31" fmla="*/ 893 h 1271"/>
                  <a:gd name="T32" fmla="*/ 199 w 983"/>
                  <a:gd name="T33" fmla="*/ 890 h 1271"/>
                  <a:gd name="T34" fmla="*/ 265 w 983"/>
                  <a:gd name="T35" fmla="*/ 952 h 1271"/>
                  <a:gd name="T36" fmla="*/ 290 w 983"/>
                  <a:gd name="T37" fmla="*/ 1010 h 1271"/>
                  <a:gd name="T38" fmla="*/ 279 w 983"/>
                  <a:gd name="T39" fmla="*/ 1105 h 1271"/>
                  <a:gd name="T40" fmla="*/ 322 w 983"/>
                  <a:gd name="T41" fmla="*/ 1134 h 1271"/>
                  <a:gd name="T42" fmla="*/ 395 w 983"/>
                  <a:gd name="T43" fmla="*/ 1195 h 1271"/>
                  <a:gd name="T44" fmla="*/ 498 w 983"/>
                  <a:gd name="T45" fmla="*/ 1226 h 1271"/>
                  <a:gd name="T46" fmla="*/ 554 w 983"/>
                  <a:gd name="T47" fmla="*/ 1241 h 1271"/>
                  <a:gd name="T48" fmla="*/ 599 w 983"/>
                  <a:gd name="T49" fmla="*/ 1223 h 1271"/>
                  <a:gd name="T50" fmla="*/ 680 w 983"/>
                  <a:gd name="T51" fmla="*/ 1148 h 1271"/>
                  <a:gd name="T52" fmla="*/ 758 w 983"/>
                  <a:gd name="T53" fmla="*/ 1128 h 1271"/>
                  <a:gd name="T54" fmla="*/ 837 w 983"/>
                  <a:gd name="T55" fmla="*/ 1107 h 1271"/>
                  <a:gd name="T56" fmla="*/ 829 w 983"/>
                  <a:gd name="T57" fmla="*/ 1034 h 1271"/>
                  <a:gd name="T58" fmla="*/ 872 w 983"/>
                  <a:gd name="T59" fmla="*/ 982 h 1271"/>
                  <a:gd name="T60" fmla="*/ 951 w 983"/>
                  <a:gd name="T61" fmla="*/ 895 h 1271"/>
                  <a:gd name="T62" fmla="*/ 950 w 983"/>
                  <a:gd name="T63" fmla="*/ 807 h 1271"/>
                  <a:gd name="T64" fmla="*/ 902 w 983"/>
                  <a:gd name="T65" fmla="*/ 805 h 1271"/>
                  <a:gd name="T66" fmla="*/ 855 w 983"/>
                  <a:gd name="T67" fmla="*/ 723 h 1271"/>
                  <a:gd name="T68" fmla="*/ 788 w 983"/>
                  <a:gd name="T69" fmla="*/ 661 h 1271"/>
                  <a:gd name="T70" fmla="*/ 817 w 983"/>
                  <a:gd name="T71" fmla="*/ 605 h 1271"/>
                  <a:gd name="T72" fmla="*/ 845 w 983"/>
                  <a:gd name="T73" fmla="*/ 548 h 1271"/>
                  <a:gd name="T74" fmla="*/ 784 w 983"/>
                  <a:gd name="T75" fmla="*/ 467 h 1271"/>
                  <a:gd name="T76" fmla="*/ 736 w 983"/>
                  <a:gd name="T77" fmla="*/ 458 h 1271"/>
                  <a:gd name="T78" fmla="*/ 623 w 983"/>
                  <a:gd name="T79" fmla="*/ 394 h 1271"/>
                  <a:gd name="T80" fmla="*/ 612 w 983"/>
                  <a:gd name="T81" fmla="*/ 349 h 1271"/>
                  <a:gd name="T82" fmla="*/ 597 w 983"/>
                  <a:gd name="T83" fmla="*/ 270 h 1271"/>
                  <a:gd name="T84" fmla="*/ 517 w 983"/>
                  <a:gd name="T85" fmla="*/ 196 h 1271"/>
                  <a:gd name="T86" fmla="*/ 404 w 983"/>
                  <a:gd name="T87" fmla="*/ 140 h 1271"/>
                  <a:gd name="T88" fmla="*/ 334 w 983"/>
                  <a:gd name="T89" fmla="*/ 99 h 1271"/>
                  <a:gd name="T90" fmla="*/ 279 w 983"/>
                  <a:gd name="T91" fmla="*/ 84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83" h="1271">
                    <a:moveTo>
                      <a:pt x="267" y="38"/>
                    </a:moveTo>
                    <a:lnTo>
                      <a:pt x="279" y="17"/>
                    </a:lnTo>
                    <a:lnTo>
                      <a:pt x="264" y="5"/>
                    </a:lnTo>
                    <a:lnTo>
                      <a:pt x="244" y="0"/>
                    </a:lnTo>
                    <a:lnTo>
                      <a:pt x="224" y="8"/>
                    </a:lnTo>
                    <a:lnTo>
                      <a:pt x="204" y="4"/>
                    </a:lnTo>
                    <a:lnTo>
                      <a:pt x="165" y="21"/>
                    </a:lnTo>
                    <a:lnTo>
                      <a:pt x="131" y="10"/>
                    </a:lnTo>
                    <a:lnTo>
                      <a:pt x="105" y="26"/>
                    </a:lnTo>
                    <a:lnTo>
                      <a:pt x="99" y="40"/>
                    </a:lnTo>
                    <a:lnTo>
                      <a:pt x="147" y="43"/>
                    </a:lnTo>
                    <a:lnTo>
                      <a:pt x="163" y="68"/>
                    </a:lnTo>
                    <a:lnTo>
                      <a:pt x="157" y="82"/>
                    </a:lnTo>
                    <a:lnTo>
                      <a:pt x="99" y="114"/>
                    </a:lnTo>
                    <a:lnTo>
                      <a:pt x="101" y="134"/>
                    </a:lnTo>
                    <a:lnTo>
                      <a:pt x="115" y="140"/>
                    </a:lnTo>
                    <a:lnTo>
                      <a:pt x="111" y="160"/>
                    </a:lnTo>
                    <a:lnTo>
                      <a:pt x="119" y="179"/>
                    </a:lnTo>
                    <a:lnTo>
                      <a:pt x="65" y="171"/>
                    </a:lnTo>
                    <a:lnTo>
                      <a:pt x="25" y="181"/>
                    </a:lnTo>
                    <a:lnTo>
                      <a:pt x="28" y="201"/>
                    </a:lnTo>
                    <a:lnTo>
                      <a:pt x="0" y="271"/>
                    </a:lnTo>
                    <a:lnTo>
                      <a:pt x="29" y="289"/>
                    </a:lnTo>
                    <a:lnTo>
                      <a:pt x="54" y="341"/>
                    </a:lnTo>
                    <a:lnTo>
                      <a:pt x="88" y="344"/>
                    </a:lnTo>
                    <a:lnTo>
                      <a:pt x="104" y="375"/>
                    </a:lnTo>
                    <a:lnTo>
                      <a:pt x="153" y="398"/>
                    </a:lnTo>
                    <a:lnTo>
                      <a:pt x="143" y="426"/>
                    </a:lnTo>
                    <a:lnTo>
                      <a:pt x="174" y="483"/>
                    </a:lnTo>
                    <a:lnTo>
                      <a:pt x="166" y="538"/>
                    </a:lnTo>
                    <a:lnTo>
                      <a:pt x="182" y="563"/>
                    </a:lnTo>
                    <a:lnTo>
                      <a:pt x="170" y="578"/>
                    </a:lnTo>
                    <a:lnTo>
                      <a:pt x="166" y="605"/>
                    </a:lnTo>
                    <a:lnTo>
                      <a:pt x="168" y="632"/>
                    </a:lnTo>
                    <a:lnTo>
                      <a:pt x="157" y="667"/>
                    </a:lnTo>
                    <a:lnTo>
                      <a:pt x="138" y="675"/>
                    </a:lnTo>
                    <a:lnTo>
                      <a:pt x="91" y="666"/>
                    </a:lnTo>
                    <a:lnTo>
                      <a:pt x="40" y="704"/>
                    </a:lnTo>
                    <a:lnTo>
                      <a:pt x="71" y="742"/>
                    </a:lnTo>
                    <a:lnTo>
                      <a:pt x="68" y="775"/>
                    </a:lnTo>
                    <a:lnTo>
                      <a:pt x="89" y="787"/>
                    </a:lnTo>
                    <a:lnTo>
                      <a:pt x="129" y="790"/>
                    </a:lnTo>
                    <a:lnTo>
                      <a:pt x="144" y="808"/>
                    </a:lnTo>
                    <a:lnTo>
                      <a:pt x="132" y="823"/>
                    </a:lnTo>
                    <a:lnTo>
                      <a:pt x="133" y="837"/>
                    </a:lnTo>
                    <a:lnTo>
                      <a:pt x="174" y="840"/>
                    </a:lnTo>
                    <a:lnTo>
                      <a:pt x="189" y="858"/>
                    </a:lnTo>
                    <a:lnTo>
                      <a:pt x="166" y="893"/>
                    </a:lnTo>
                    <a:lnTo>
                      <a:pt x="166" y="901"/>
                    </a:lnTo>
                    <a:lnTo>
                      <a:pt x="187" y="911"/>
                    </a:lnTo>
                    <a:lnTo>
                      <a:pt x="199" y="890"/>
                    </a:lnTo>
                    <a:lnTo>
                      <a:pt x="219" y="889"/>
                    </a:lnTo>
                    <a:lnTo>
                      <a:pt x="244" y="940"/>
                    </a:lnTo>
                    <a:lnTo>
                      <a:pt x="265" y="952"/>
                    </a:lnTo>
                    <a:lnTo>
                      <a:pt x="267" y="978"/>
                    </a:lnTo>
                    <a:lnTo>
                      <a:pt x="288" y="990"/>
                    </a:lnTo>
                    <a:lnTo>
                      <a:pt x="290" y="1010"/>
                    </a:lnTo>
                    <a:lnTo>
                      <a:pt x="241" y="1055"/>
                    </a:lnTo>
                    <a:lnTo>
                      <a:pt x="270" y="1079"/>
                    </a:lnTo>
                    <a:lnTo>
                      <a:pt x="279" y="1105"/>
                    </a:lnTo>
                    <a:lnTo>
                      <a:pt x="268" y="1133"/>
                    </a:lnTo>
                    <a:lnTo>
                      <a:pt x="277" y="1152"/>
                    </a:lnTo>
                    <a:lnTo>
                      <a:pt x="322" y="1134"/>
                    </a:lnTo>
                    <a:lnTo>
                      <a:pt x="343" y="1146"/>
                    </a:lnTo>
                    <a:lnTo>
                      <a:pt x="346" y="1172"/>
                    </a:lnTo>
                    <a:lnTo>
                      <a:pt x="395" y="1195"/>
                    </a:lnTo>
                    <a:lnTo>
                      <a:pt x="439" y="1164"/>
                    </a:lnTo>
                    <a:lnTo>
                      <a:pt x="449" y="1190"/>
                    </a:lnTo>
                    <a:lnTo>
                      <a:pt x="498" y="1226"/>
                    </a:lnTo>
                    <a:lnTo>
                      <a:pt x="494" y="1252"/>
                    </a:lnTo>
                    <a:lnTo>
                      <a:pt x="510" y="1271"/>
                    </a:lnTo>
                    <a:lnTo>
                      <a:pt x="554" y="1241"/>
                    </a:lnTo>
                    <a:lnTo>
                      <a:pt x="581" y="1251"/>
                    </a:lnTo>
                    <a:lnTo>
                      <a:pt x="600" y="1243"/>
                    </a:lnTo>
                    <a:lnTo>
                      <a:pt x="599" y="1223"/>
                    </a:lnTo>
                    <a:lnTo>
                      <a:pt x="627" y="1159"/>
                    </a:lnTo>
                    <a:lnTo>
                      <a:pt x="660" y="1156"/>
                    </a:lnTo>
                    <a:lnTo>
                      <a:pt x="680" y="1148"/>
                    </a:lnTo>
                    <a:lnTo>
                      <a:pt x="713" y="1158"/>
                    </a:lnTo>
                    <a:lnTo>
                      <a:pt x="744" y="1122"/>
                    </a:lnTo>
                    <a:lnTo>
                      <a:pt x="758" y="1128"/>
                    </a:lnTo>
                    <a:lnTo>
                      <a:pt x="773" y="1153"/>
                    </a:lnTo>
                    <a:lnTo>
                      <a:pt x="840" y="1140"/>
                    </a:lnTo>
                    <a:lnTo>
                      <a:pt x="837" y="1107"/>
                    </a:lnTo>
                    <a:lnTo>
                      <a:pt x="853" y="1058"/>
                    </a:lnTo>
                    <a:lnTo>
                      <a:pt x="850" y="1045"/>
                    </a:lnTo>
                    <a:lnTo>
                      <a:pt x="829" y="1034"/>
                    </a:lnTo>
                    <a:lnTo>
                      <a:pt x="833" y="993"/>
                    </a:lnTo>
                    <a:lnTo>
                      <a:pt x="845" y="985"/>
                    </a:lnTo>
                    <a:lnTo>
                      <a:pt x="872" y="982"/>
                    </a:lnTo>
                    <a:lnTo>
                      <a:pt x="888" y="941"/>
                    </a:lnTo>
                    <a:lnTo>
                      <a:pt x="936" y="943"/>
                    </a:lnTo>
                    <a:lnTo>
                      <a:pt x="951" y="895"/>
                    </a:lnTo>
                    <a:lnTo>
                      <a:pt x="983" y="879"/>
                    </a:lnTo>
                    <a:lnTo>
                      <a:pt x="981" y="859"/>
                    </a:lnTo>
                    <a:lnTo>
                      <a:pt x="950" y="807"/>
                    </a:lnTo>
                    <a:lnTo>
                      <a:pt x="918" y="830"/>
                    </a:lnTo>
                    <a:lnTo>
                      <a:pt x="911" y="825"/>
                    </a:lnTo>
                    <a:lnTo>
                      <a:pt x="902" y="805"/>
                    </a:lnTo>
                    <a:lnTo>
                      <a:pt x="906" y="771"/>
                    </a:lnTo>
                    <a:lnTo>
                      <a:pt x="890" y="739"/>
                    </a:lnTo>
                    <a:lnTo>
                      <a:pt x="855" y="723"/>
                    </a:lnTo>
                    <a:lnTo>
                      <a:pt x="825" y="692"/>
                    </a:lnTo>
                    <a:lnTo>
                      <a:pt x="784" y="681"/>
                    </a:lnTo>
                    <a:lnTo>
                      <a:pt x="788" y="661"/>
                    </a:lnTo>
                    <a:lnTo>
                      <a:pt x="801" y="647"/>
                    </a:lnTo>
                    <a:lnTo>
                      <a:pt x="799" y="634"/>
                    </a:lnTo>
                    <a:lnTo>
                      <a:pt x="817" y="605"/>
                    </a:lnTo>
                    <a:lnTo>
                      <a:pt x="820" y="571"/>
                    </a:lnTo>
                    <a:lnTo>
                      <a:pt x="826" y="564"/>
                    </a:lnTo>
                    <a:lnTo>
                      <a:pt x="845" y="548"/>
                    </a:lnTo>
                    <a:lnTo>
                      <a:pt x="821" y="510"/>
                    </a:lnTo>
                    <a:lnTo>
                      <a:pt x="787" y="500"/>
                    </a:lnTo>
                    <a:lnTo>
                      <a:pt x="784" y="467"/>
                    </a:lnTo>
                    <a:lnTo>
                      <a:pt x="768" y="448"/>
                    </a:lnTo>
                    <a:lnTo>
                      <a:pt x="754" y="443"/>
                    </a:lnTo>
                    <a:lnTo>
                      <a:pt x="736" y="458"/>
                    </a:lnTo>
                    <a:lnTo>
                      <a:pt x="674" y="376"/>
                    </a:lnTo>
                    <a:lnTo>
                      <a:pt x="654" y="371"/>
                    </a:lnTo>
                    <a:lnTo>
                      <a:pt x="623" y="394"/>
                    </a:lnTo>
                    <a:lnTo>
                      <a:pt x="609" y="389"/>
                    </a:lnTo>
                    <a:lnTo>
                      <a:pt x="607" y="369"/>
                    </a:lnTo>
                    <a:lnTo>
                      <a:pt x="612" y="349"/>
                    </a:lnTo>
                    <a:lnTo>
                      <a:pt x="596" y="330"/>
                    </a:lnTo>
                    <a:lnTo>
                      <a:pt x="641" y="299"/>
                    </a:lnTo>
                    <a:lnTo>
                      <a:pt x="597" y="270"/>
                    </a:lnTo>
                    <a:lnTo>
                      <a:pt x="588" y="237"/>
                    </a:lnTo>
                    <a:lnTo>
                      <a:pt x="553" y="227"/>
                    </a:lnTo>
                    <a:lnTo>
                      <a:pt x="517" y="196"/>
                    </a:lnTo>
                    <a:lnTo>
                      <a:pt x="490" y="192"/>
                    </a:lnTo>
                    <a:lnTo>
                      <a:pt x="441" y="176"/>
                    </a:lnTo>
                    <a:lnTo>
                      <a:pt x="404" y="140"/>
                    </a:lnTo>
                    <a:lnTo>
                      <a:pt x="377" y="128"/>
                    </a:lnTo>
                    <a:lnTo>
                      <a:pt x="361" y="103"/>
                    </a:lnTo>
                    <a:lnTo>
                      <a:pt x="334" y="99"/>
                    </a:lnTo>
                    <a:lnTo>
                      <a:pt x="317" y="61"/>
                    </a:lnTo>
                    <a:lnTo>
                      <a:pt x="291" y="83"/>
                    </a:lnTo>
                    <a:lnTo>
                      <a:pt x="279" y="84"/>
                    </a:lnTo>
                    <a:lnTo>
                      <a:pt x="267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31">
                <a:extLst>
                  <a:ext uri="{FF2B5EF4-FFF2-40B4-BE49-F238E27FC236}">
                    <a16:creationId xmlns:a16="http://schemas.microsoft.com/office/drawing/2014/main" id="{AE139852-3C12-09BC-E5BC-311E79C9B6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967"/>
                <a:ext cx="460" cy="275"/>
              </a:xfrm>
              <a:custGeom>
                <a:avLst/>
                <a:gdLst>
                  <a:gd name="T0" fmla="*/ 16 w 1380"/>
                  <a:gd name="T1" fmla="*/ 214 h 823"/>
                  <a:gd name="T2" fmla="*/ 13 w 1380"/>
                  <a:gd name="T3" fmla="*/ 254 h 823"/>
                  <a:gd name="T4" fmla="*/ 58 w 1380"/>
                  <a:gd name="T5" fmla="*/ 236 h 823"/>
                  <a:gd name="T6" fmla="*/ 140 w 1380"/>
                  <a:gd name="T7" fmla="*/ 323 h 823"/>
                  <a:gd name="T8" fmla="*/ 172 w 1380"/>
                  <a:gd name="T9" fmla="*/ 313 h 823"/>
                  <a:gd name="T10" fmla="*/ 191 w 1380"/>
                  <a:gd name="T11" fmla="*/ 365 h 823"/>
                  <a:gd name="T12" fmla="*/ 249 w 1380"/>
                  <a:gd name="T13" fmla="*/ 413 h 823"/>
                  <a:gd name="T14" fmla="*/ 224 w 1380"/>
                  <a:gd name="T15" fmla="*/ 436 h 823"/>
                  <a:gd name="T16" fmla="*/ 203 w 1380"/>
                  <a:gd name="T17" fmla="*/ 499 h 823"/>
                  <a:gd name="T18" fmla="*/ 192 w 1380"/>
                  <a:gd name="T19" fmla="*/ 526 h 823"/>
                  <a:gd name="T20" fmla="*/ 229 w 1380"/>
                  <a:gd name="T21" fmla="*/ 557 h 823"/>
                  <a:gd name="T22" fmla="*/ 294 w 1380"/>
                  <a:gd name="T23" fmla="*/ 604 h 823"/>
                  <a:gd name="T24" fmla="*/ 306 w 1380"/>
                  <a:gd name="T25" fmla="*/ 670 h 823"/>
                  <a:gd name="T26" fmla="*/ 322 w 1380"/>
                  <a:gd name="T27" fmla="*/ 695 h 823"/>
                  <a:gd name="T28" fmla="*/ 385 w 1380"/>
                  <a:gd name="T29" fmla="*/ 724 h 823"/>
                  <a:gd name="T30" fmla="*/ 414 w 1380"/>
                  <a:gd name="T31" fmla="*/ 667 h 823"/>
                  <a:gd name="T32" fmla="*/ 433 w 1380"/>
                  <a:gd name="T33" fmla="*/ 658 h 823"/>
                  <a:gd name="T34" fmla="*/ 424 w 1380"/>
                  <a:gd name="T35" fmla="*/ 706 h 823"/>
                  <a:gd name="T36" fmla="*/ 455 w 1380"/>
                  <a:gd name="T37" fmla="*/ 684 h 823"/>
                  <a:gd name="T38" fmla="*/ 511 w 1380"/>
                  <a:gd name="T39" fmla="*/ 624 h 823"/>
                  <a:gd name="T40" fmla="*/ 591 w 1380"/>
                  <a:gd name="T41" fmla="*/ 623 h 823"/>
                  <a:gd name="T42" fmla="*/ 595 w 1380"/>
                  <a:gd name="T43" fmla="*/ 670 h 823"/>
                  <a:gd name="T44" fmla="*/ 639 w 1380"/>
                  <a:gd name="T45" fmla="*/ 699 h 823"/>
                  <a:gd name="T46" fmla="*/ 697 w 1380"/>
                  <a:gd name="T47" fmla="*/ 674 h 823"/>
                  <a:gd name="T48" fmla="*/ 777 w 1380"/>
                  <a:gd name="T49" fmla="*/ 667 h 823"/>
                  <a:gd name="T50" fmla="*/ 835 w 1380"/>
                  <a:gd name="T51" fmla="*/ 715 h 823"/>
                  <a:gd name="T52" fmla="*/ 851 w 1380"/>
                  <a:gd name="T53" fmla="*/ 747 h 823"/>
                  <a:gd name="T54" fmla="*/ 919 w 1380"/>
                  <a:gd name="T55" fmla="*/ 687 h 823"/>
                  <a:gd name="T56" fmla="*/ 967 w 1380"/>
                  <a:gd name="T57" fmla="*/ 696 h 823"/>
                  <a:gd name="T58" fmla="*/ 1089 w 1380"/>
                  <a:gd name="T59" fmla="*/ 779 h 823"/>
                  <a:gd name="T60" fmla="*/ 1120 w 1380"/>
                  <a:gd name="T61" fmla="*/ 823 h 823"/>
                  <a:gd name="T62" fmla="*/ 1170 w 1380"/>
                  <a:gd name="T63" fmla="*/ 791 h 823"/>
                  <a:gd name="T64" fmla="*/ 1179 w 1380"/>
                  <a:gd name="T65" fmla="*/ 730 h 823"/>
                  <a:gd name="T66" fmla="*/ 1192 w 1380"/>
                  <a:gd name="T67" fmla="*/ 661 h 823"/>
                  <a:gd name="T68" fmla="*/ 1250 w 1380"/>
                  <a:gd name="T69" fmla="*/ 569 h 823"/>
                  <a:gd name="T70" fmla="*/ 1302 w 1380"/>
                  <a:gd name="T71" fmla="*/ 470 h 823"/>
                  <a:gd name="T72" fmla="*/ 1285 w 1380"/>
                  <a:gd name="T73" fmla="*/ 431 h 823"/>
                  <a:gd name="T74" fmla="*/ 1306 w 1380"/>
                  <a:gd name="T75" fmla="*/ 375 h 823"/>
                  <a:gd name="T76" fmla="*/ 1334 w 1380"/>
                  <a:gd name="T77" fmla="*/ 306 h 823"/>
                  <a:gd name="T78" fmla="*/ 1364 w 1380"/>
                  <a:gd name="T79" fmla="*/ 202 h 823"/>
                  <a:gd name="T80" fmla="*/ 1295 w 1380"/>
                  <a:gd name="T81" fmla="*/ 182 h 823"/>
                  <a:gd name="T82" fmla="*/ 1289 w 1380"/>
                  <a:gd name="T83" fmla="*/ 122 h 823"/>
                  <a:gd name="T84" fmla="*/ 1294 w 1380"/>
                  <a:gd name="T85" fmla="*/ 21 h 823"/>
                  <a:gd name="T86" fmla="*/ 1202 w 1380"/>
                  <a:gd name="T87" fmla="*/ 49 h 823"/>
                  <a:gd name="T88" fmla="*/ 1107 w 1380"/>
                  <a:gd name="T89" fmla="*/ 113 h 823"/>
                  <a:gd name="T90" fmla="*/ 960 w 1380"/>
                  <a:gd name="T91" fmla="*/ 119 h 823"/>
                  <a:gd name="T92" fmla="*/ 897 w 1380"/>
                  <a:gd name="T93" fmla="*/ 92 h 823"/>
                  <a:gd name="T94" fmla="*/ 854 w 1380"/>
                  <a:gd name="T95" fmla="*/ 122 h 823"/>
                  <a:gd name="T96" fmla="*/ 741 w 1380"/>
                  <a:gd name="T97" fmla="*/ 146 h 823"/>
                  <a:gd name="T98" fmla="*/ 673 w 1380"/>
                  <a:gd name="T99" fmla="*/ 133 h 823"/>
                  <a:gd name="T100" fmla="*/ 575 w 1380"/>
                  <a:gd name="T101" fmla="*/ 161 h 823"/>
                  <a:gd name="T102" fmla="*/ 546 w 1380"/>
                  <a:gd name="T103" fmla="*/ 212 h 823"/>
                  <a:gd name="T104" fmla="*/ 506 w 1380"/>
                  <a:gd name="T105" fmla="*/ 215 h 823"/>
                  <a:gd name="T106" fmla="*/ 418 w 1380"/>
                  <a:gd name="T107" fmla="*/ 210 h 823"/>
                  <a:gd name="T108" fmla="*/ 387 w 1380"/>
                  <a:gd name="T109" fmla="*/ 165 h 823"/>
                  <a:gd name="T110" fmla="*/ 366 w 1380"/>
                  <a:gd name="T111" fmla="*/ 161 h 823"/>
                  <a:gd name="T112" fmla="*/ 369 w 1380"/>
                  <a:gd name="T113" fmla="*/ 120 h 823"/>
                  <a:gd name="T114" fmla="*/ 337 w 1380"/>
                  <a:gd name="T115" fmla="*/ 56 h 823"/>
                  <a:gd name="T116" fmla="*/ 271 w 1380"/>
                  <a:gd name="T117" fmla="*/ 69 h 823"/>
                  <a:gd name="T118" fmla="*/ 180 w 1380"/>
                  <a:gd name="T119" fmla="*/ 98 h 823"/>
                  <a:gd name="T120" fmla="*/ 156 w 1380"/>
                  <a:gd name="T121" fmla="*/ 134 h 823"/>
                  <a:gd name="T122" fmla="*/ 73 w 1380"/>
                  <a:gd name="T123" fmla="*/ 175 h 823"/>
                  <a:gd name="T124" fmla="*/ 0 w 1380"/>
                  <a:gd name="T125" fmla="*/ 195 h 8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80" h="823">
                    <a:moveTo>
                      <a:pt x="0" y="195"/>
                    </a:moveTo>
                    <a:lnTo>
                      <a:pt x="16" y="214"/>
                    </a:lnTo>
                    <a:lnTo>
                      <a:pt x="11" y="234"/>
                    </a:lnTo>
                    <a:lnTo>
                      <a:pt x="13" y="254"/>
                    </a:lnTo>
                    <a:lnTo>
                      <a:pt x="27" y="259"/>
                    </a:lnTo>
                    <a:lnTo>
                      <a:pt x="58" y="236"/>
                    </a:lnTo>
                    <a:lnTo>
                      <a:pt x="78" y="241"/>
                    </a:lnTo>
                    <a:lnTo>
                      <a:pt x="140" y="323"/>
                    </a:lnTo>
                    <a:lnTo>
                      <a:pt x="158" y="308"/>
                    </a:lnTo>
                    <a:lnTo>
                      <a:pt x="172" y="313"/>
                    </a:lnTo>
                    <a:lnTo>
                      <a:pt x="188" y="332"/>
                    </a:lnTo>
                    <a:lnTo>
                      <a:pt x="191" y="365"/>
                    </a:lnTo>
                    <a:lnTo>
                      <a:pt x="225" y="375"/>
                    </a:lnTo>
                    <a:lnTo>
                      <a:pt x="249" y="413"/>
                    </a:lnTo>
                    <a:lnTo>
                      <a:pt x="230" y="429"/>
                    </a:lnTo>
                    <a:lnTo>
                      <a:pt x="224" y="436"/>
                    </a:lnTo>
                    <a:lnTo>
                      <a:pt x="221" y="470"/>
                    </a:lnTo>
                    <a:lnTo>
                      <a:pt x="203" y="499"/>
                    </a:lnTo>
                    <a:lnTo>
                      <a:pt x="205" y="512"/>
                    </a:lnTo>
                    <a:lnTo>
                      <a:pt x="192" y="526"/>
                    </a:lnTo>
                    <a:lnTo>
                      <a:pt x="188" y="546"/>
                    </a:lnTo>
                    <a:lnTo>
                      <a:pt x="229" y="557"/>
                    </a:lnTo>
                    <a:lnTo>
                      <a:pt x="259" y="588"/>
                    </a:lnTo>
                    <a:lnTo>
                      <a:pt x="294" y="604"/>
                    </a:lnTo>
                    <a:lnTo>
                      <a:pt x="310" y="636"/>
                    </a:lnTo>
                    <a:lnTo>
                      <a:pt x="306" y="670"/>
                    </a:lnTo>
                    <a:lnTo>
                      <a:pt x="315" y="690"/>
                    </a:lnTo>
                    <a:lnTo>
                      <a:pt x="322" y="695"/>
                    </a:lnTo>
                    <a:lnTo>
                      <a:pt x="354" y="672"/>
                    </a:lnTo>
                    <a:lnTo>
                      <a:pt x="385" y="724"/>
                    </a:lnTo>
                    <a:lnTo>
                      <a:pt x="410" y="694"/>
                    </a:lnTo>
                    <a:lnTo>
                      <a:pt x="414" y="667"/>
                    </a:lnTo>
                    <a:lnTo>
                      <a:pt x="420" y="659"/>
                    </a:lnTo>
                    <a:lnTo>
                      <a:pt x="433" y="658"/>
                    </a:lnTo>
                    <a:lnTo>
                      <a:pt x="441" y="671"/>
                    </a:lnTo>
                    <a:lnTo>
                      <a:pt x="424" y="706"/>
                    </a:lnTo>
                    <a:lnTo>
                      <a:pt x="437" y="705"/>
                    </a:lnTo>
                    <a:lnTo>
                      <a:pt x="455" y="684"/>
                    </a:lnTo>
                    <a:lnTo>
                      <a:pt x="475" y="681"/>
                    </a:lnTo>
                    <a:lnTo>
                      <a:pt x="511" y="624"/>
                    </a:lnTo>
                    <a:lnTo>
                      <a:pt x="576" y="604"/>
                    </a:lnTo>
                    <a:lnTo>
                      <a:pt x="591" y="623"/>
                    </a:lnTo>
                    <a:lnTo>
                      <a:pt x="601" y="650"/>
                    </a:lnTo>
                    <a:lnTo>
                      <a:pt x="595" y="670"/>
                    </a:lnTo>
                    <a:lnTo>
                      <a:pt x="630" y="687"/>
                    </a:lnTo>
                    <a:lnTo>
                      <a:pt x="639" y="699"/>
                    </a:lnTo>
                    <a:lnTo>
                      <a:pt x="659" y="698"/>
                    </a:lnTo>
                    <a:lnTo>
                      <a:pt x="697" y="674"/>
                    </a:lnTo>
                    <a:lnTo>
                      <a:pt x="724" y="678"/>
                    </a:lnTo>
                    <a:lnTo>
                      <a:pt x="777" y="667"/>
                    </a:lnTo>
                    <a:lnTo>
                      <a:pt x="812" y="684"/>
                    </a:lnTo>
                    <a:lnTo>
                      <a:pt x="835" y="715"/>
                    </a:lnTo>
                    <a:lnTo>
                      <a:pt x="836" y="729"/>
                    </a:lnTo>
                    <a:lnTo>
                      <a:pt x="851" y="747"/>
                    </a:lnTo>
                    <a:lnTo>
                      <a:pt x="896" y="723"/>
                    </a:lnTo>
                    <a:lnTo>
                      <a:pt x="919" y="687"/>
                    </a:lnTo>
                    <a:lnTo>
                      <a:pt x="946" y="678"/>
                    </a:lnTo>
                    <a:lnTo>
                      <a:pt x="967" y="696"/>
                    </a:lnTo>
                    <a:lnTo>
                      <a:pt x="982" y="722"/>
                    </a:lnTo>
                    <a:lnTo>
                      <a:pt x="1089" y="779"/>
                    </a:lnTo>
                    <a:lnTo>
                      <a:pt x="1097" y="805"/>
                    </a:lnTo>
                    <a:lnTo>
                      <a:pt x="1120" y="823"/>
                    </a:lnTo>
                    <a:lnTo>
                      <a:pt x="1139" y="808"/>
                    </a:lnTo>
                    <a:lnTo>
                      <a:pt x="1170" y="791"/>
                    </a:lnTo>
                    <a:lnTo>
                      <a:pt x="1196" y="769"/>
                    </a:lnTo>
                    <a:lnTo>
                      <a:pt x="1179" y="730"/>
                    </a:lnTo>
                    <a:lnTo>
                      <a:pt x="1189" y="709"/>
                    </a:lnTo>
                    <a:lnTo>
                      <a:pt x="1192" y="661"/>
                    </a:lnTo>
                    <a:lnTo>
                      <a:pt x="1207" y="607"/>
                    </a:lnTo>
                    <a:lnTo>
                      <a:pt x="1250" y="569"/>
                    </a:lnTo>
                    <a:lnTo>
                      <a:pt x="1260" y="521"/>
                    </a:lnTo>
                    <a:lnTo>
                      <a:pt x="1302" y="470"/>
                    </a:lnTo>
                    <a:lnTo>
                      <a:pt x="1300" y="450"/>
                    </a:lnTo>
                    <a:lnTo>
                      <a:pt x="1285" y="431"/>
                    </a:lnTo>
                    <a:lnTo>
                      <a:pt x="1300" y="383"/>
                    </a:lnTo>
                    <a:lnTo>
                      <a:pt x="1306" y="375"/>
                    </a:lnTo>
                    <a:lnTo>
                      <a:pt x="1324" y="347"/>
                    </a:lnTo>
                    <a:lnTo>
                      <a:pt x="1334" y="306"/>
                    </a:lnTo>
                    <a:lnTo>
                      <a:pt x="1380" y="228"/>
                    </a:lnTo>
                    <a:lnTo>
                      <a:pt x="1364" y="202"/>
                    </a:lnTo>
                    <a:lnTo>
                      <a:pt x="1324" y="207"/>
                    </a:lnTo>
                    <a:lnTo>
                      <a:pt x="1295" y="182"/>
                    </a:lnTo>
                    <a:lnTo>
                      <a:pt x="1299" y="155"/>
                    </a:lnTo>
                    <a:lnTo>
                      <a:pt x="1289" y="122"/>
                    </a:lnTo>
                    <a:lnTo>
                      <a:pt x="1303" y="47"/>
                    </a:lnTo>
                    <a:lnTo>
                      <a:pt x="1294" y="21"/>
                    </a:lnTo>
                    <a:lnTo>
                      <a:pt x="1305" y="0"/>
                    </a:lnTo>
                    <a:lnTo>
                      <a:pt x="1202" y="49"/>
                    </a:lnTo>
                    <a:lnTo>
                      <a:pt x="1141" y="110"/>
                    </a:lnTo>
                    <a:lnTo>
                      <a:pt x="1107" y="113"/>
                    </a:lnTo>
                    <a:lnTo>
                      <a:pt x="1076" y="142"/>
                    </a:lnTo>
                    <a:lnTo>
                      <a:pt x="960" y="119"/>
                    </a:lnTo>
                    <a:lnTo>
                      <a:pt x="929" y="68"/>
                    </a:lnTo>
                    <a:lnTo>
                      <a:pt x="897" y="92"/>
                    </a:lnTo>
                    <a:lnTo>
                      <a:pt x="887" y="126"/>
                    </a:lnTo>
                    <a:lnTo>
                      <a:pt x="854" y="122"/>
                    </a:lnTo>
                    <a:lnTo>
                      <a:pt x="763" y="158"/>
                    </a:lnTo>
                    <a:lnTo>
                      <a:pt x="741" y="146"/>
                    </a:lnTo>
                    <a:lnTo>
                      <a:pt x="702" y="150"/>
                    </a:lnTo>
                    <a:lnTo>
                      <a:pt x="673" y="133"/>
                    </a:lnTo>
                    <a:lnTo>
                      <a:pt x="629" y="163"/>
                    </a:lnTo>
                    <a:lnTo>
                      <a:pt x="575" y="161"/>
                    </a:lnTo>
                    <a:lnTo>
                      <a:pt x="565" y="196"/>
                    </a:lnTo>
                    <a:lnTo>
                      <a:pt x="546" y="212"/>
                    </a:lnTo>
                    <a:lnTo>
                      <a:pt x="518" y="200"/>
                    </a:lnTo>
                    <a:lnTo>
                      <a:pt x="506" y="215"/>
                    </a:lnTo>
                    <a:lnTo>
                      <a:pt x="440" y="228"/>
                    </a:lnTo>
                    <a:lnTo>
                      <a:pt x="418" y="210"/>
                    </a:lnTo>
                    <a:lnTo>
                      <a:pt x="409" y="177"/>
                    </a:lnTo>
                    <a:lnTo>
                      <a:pt x="387" y="165"/>
                    </a:lnTo>
                    <a:lnTo>
                      <a:pt x="385" y="145"/>
                    </a:lnTo>
                    <a:lnTo>
                      <a:pt x="366" y="161"/>
                    </a:lnTo>
                    <a:lnTo>
                      <a:pt x="354" y="162"/>
                    </a:lnTo>
                    <a:lnTo>
                      <a:pt x="369" y="120"/>
                    </a:lnTo>
                    <a:lnTo>
                      <a:pt x="364" y="67"/>
                    </a:lnTo>
                    <a:lnTo>
                      <a:pt x="337" y="56"/>
                    </a:lnTo>
                    <a:lnTo>
                      <a:pt x="291" y="74"/>
                    </a:lnTo>
                    <a:lnTo>
                      <a:pt x="271" y="69"/>
                    </a:lnTo>
                    <a:lnTo>
                      <a:pt x="241" y="105"/>
                    </a:lnTo>
                    <a:lnTo>
                      <a:pt x="180" y="98"/>
                    </a:lnTo>
                    <a:lnTo>
                      <a:pt x="182" y="118"/>
                    </a:lnTo>
                    <a:lnTo>
                      <a:pt x="156" y="134"/>
                    </a:lnTo>
                    <a:lnTo>
                      <a:pt x="84" y="146"/>
                    </a:lnTo>
                    <a:lnTo>
                      <a:pt x="73" y="175"/>
                    </a:lnTo>
                    <a:lnTo>
                      <a:pt x="45" y="164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32">
                <a:extLst>
                  <a:ext uri="{FF2B5EF4-FFF2-40B4-BE49-F238E27FC236}">
                    <a16:creationId xmlns:a16="http://schemas.microsoft.com/office/drawing/2014/main" id="{CF95F99E-DC30-11CC-3060-8ED0779F21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915"/>
                <a:ext cx="381" cy="304"/>
              </a:xfrm>
              <a:custGeom>
                <a:avLst/>
                <a:gdLst>
                  <a:gd name="T0" fmla="*/ 568 w 1143"/>
                  <a:gd name="T1" fmla="*/ 34 h 912"/>
                  <a:gd name="T2" fmla="*/ 510 w 1143"/>
                  <a:gd name="T3" fmla="*/ 60 h 912"/>
                  <a:gd name="T4" fmla="*/ 429 w 1143"/>
                  <a:gd name="T5" fmla="*/ 127 h 912"/>
                  <a:gd name="T6" fmla="*/ 391 w 1143"/>
                  <a:gd name="T7" fmla="*/ 158 h 912"/>
                  <a:gd name="T8" fmla="*/ 363 w 1143"/>
                  <a:gd name="T9" fmla="*/ 215 h 912"/>
                  <a:gd name="T10" fmla="*/ 269 w 1143"/>
                  <a:gd name="T11" fmla="*/ 210 h 912"/>
                  <a:gd name="T12" fmla="*/ 185 w 1143"/>
                  <a:gd name="T13" fmla="*/ 171 h 912"/>
                  <a:gd name="T14" fmla="*/ 132 w 1143"/>
                  <a:gd name="T15" fmla="*/ 115 h 912"/>
                  <a:gd name="T16" fmla="*/ 95 w 1143"/>
                  <a:gd name="T17" fmla="*/ 145 h 912"/>
                  <a:gd name="T18" fmla="*/ 74 w 1143"/>
                  <a:gd name="T19" fmla="*/ 207 h 912"/>
                  <a:gd name="T20" fmla="*/ 21 w 1143"/>
                  <a:gd name="T21" fmla="*/ 219 h 912"/>
                  <a:gd name="T22" fmla="*/ 0 w 1143"/>
                  <a:gd name="T23" fmla="*/ 281 h 912"/>
                  <a:gd name="T24" fmla="*/ 13 w 1143"/>
                  <a:gd name="T25" fmla="*/ 341 h 912"/>
                  <a:gd name="T26" fmla="*/ 22 w 1143"/>
                  <a:gd name="T27" fmla="*/ 381 h 912"/>
                  <a:gd name="T28" fmla="*/ 65 w 1143"/>
                  <a:gd name="T29" fmla="*/ 404 h 912"/>
                  <a:gd name="T30" fmla="*/ 177 w 1143"/>
                  <a:gd name="T31" fmla="*/ 527 h 912"/>
                  <a:gd name="T32" fmla="*/ 175 w 1143"/>
                  <a:gd name="T33" fmla="*/ 575 h 912"/>
                  <a:gd name="T34" fmla="*/ 159 w 1143"/>
                  <a:gd name="T35" fmla="*/ 623 h 912"/>
                  <a:gd name="T36" fmla="*/ 192 w 1143"/>
                  <a:gd name="T37" fmla="*/ 613 h 912"/>
                  <a:gd name="T38" fmla="*/ 256 w 1143"/>
                  <a:gd name="T39" fmla="*/ 654 h 912"/>
                  <a:gd name="T40" fmla="*/ 282 w 1143"/>
                  <a:gd name="T41" fmla="*/ 638 h 912"/>
                  <a:gd name="T42" fmla="*/ 313 w 1143"/>
                  <a:gd name="T43" fmla="*/ 696 h 912"/>
                  <a:gd name="T44" fmla="*/ 378 w 1143"/>
                  <a:gd name="T45" fmla="*/ 811 h 912"/>
                  <a:gd name="T46" fmla="*/ 360 w 1143"/>
                  <a:gd name="T47" fmla="*/ 826 h 912"/>
                  <a:gd name="T48" fmla="*/ 382 w 1143"/>
                  <a:gd name="T49" fmla="*/ 851 h 912"/>
                  <a:gd name="T50" fmla="*/ 408 w 1143"/>
                  <a:gd name="T51" fmla="*/ 842 h 912"/>
                  <a:gd name="T52" fmla="*/ 407 w 1143"/>
                  <a:gd name="T53" fmla="*/ 909 h 912"/>
                  <a:gd name="T54" fmla="*/ 515 w 1143"/>
                  <a:gd name="T55" fmla="*/ 912 h 912"/>
                  <a:gd name="T56" fmla="*/ 569 w 1143"/>
                  <a:gd name="T57" fmla="*/ 907 h 912"/>
                  <a:gd name="T58" fmla="*/ 634 w 1143"/>
                  <a:gd name="T59" fmla="*/ 894 h 912"/>
                  <a:gd name="T60" fmla="*/ 645 w 1143"/>
                  <a:gd name="T61" fmla="*/ 860 h 912"/>
                  <a:gd name="T62" fmla="*/ 709 w 1143"/>
                  <a:gd name="T63" fmla="*/ 907 h 912"/>
                  <a:gd name="T64" fmla="*/ 726 w 1143"/>
                  <a:gd name="T65" fmla="*/ 872 h 912"/>
                  <a:gd name="T66" fmla="*/ 799 w 1143"/>
                  <a:gd name="T67" fmla="*/ 859 h 912"/>
                  <a:gd name="T68" fmla="*/ 906 w 1143"/>
                  <a:gd name="T69" fmla="*/ 855 h 912"/>
                  <a:gd name="T70" fmla="*/ 896 w 1143"/>
                  <a:gd name="T71" fmla="*/ 816 h 912"/>
                  <a:gd name="T72" fmla="*/ 953 w 1143"/>
                  <a:gd name="T73" fmla="*/ 785 h 912"/>
                  <a:gd name="T74" fmla="*/ 1029 w 1143"/>
                  <a:gd name="T75" fmla="*/ 797 h 912"/>
                  <a:gd name="T76" fmla="*/ 1001 w 1143"/>
                  <a:gd name="T77" fmla="*/ 726 h 912"/>
                  <a:gd name="T78" fmla="*/ 1099 w 1143"/>
                  <a:gd name="T79" fmla="*/ 697 h 912"/>
                  <a:gd name="T80" fmla="*/ 1129 w 1143"/>
                  <a:gd name="T81" fmla="*/ 654 h 912"/>
                  <a:gd name="T82" fmla="*/ 1131 w 1143"/>
                  <a:gd name="T83" fmla="*/ 600 h 912"/>
                  <a:gd name="T84" fmla="*/ 1127 w 1143"/>
                  <a:gd name="T85" fmla="*/ 560 h 912"/>
                  <a:gd name="T86" fmla="*/ 1104 w 1143"/>
                  <a:gd name="T87" fmla="*/ 448 h 912"/>
                  <a:gd name="T88" fmla="*/ 1065 w 1143"/>
                  <a:gd name="T89" fmla="*/ 397 h 912"/>
                  <a:gd name="T90" fmla="*/ 1015 w 1143"/>
                  <a:gd name="T91" fmla="*/ 363 h 912"/>
                  <a:gd name="T92" fmla="*/ 961 w 1143"/>
                  <a:gd name="T93" fmla="*/ 293 h 912"/>
                  <a:gd name="T94" fmla="*/ 986 w 1143"/>
                  <a:gd name="T95" fmla="*/ 203 h 912"/>
                  <a:gd name="T96" fmla="*/ 912 w 1143"/>
                  <a:gd name="T97" fmla="*/ 191 h 912"/>
                  <a:gd name="T98" fmla="*/ 865 w 1143"/>
                  <a:gd name="T99" fmla="*/ 195 h 912"/>
                  <a:gd name="T100" fmla="*/ 776 w 1143"/>
                  <a:gd name="T101" fmla="*/ 169 h 912"/>
                  <a:gd name="T102" fmla="*/ 722 w 1143"/>
                  <a:gd name="T103" fmla="*/ 93 h 912"/>
                  <a:gd name="T104" fmla="*/ 724 w 1143"/>
                  <a:gd name="T105" fmla="*/ 47 h 912"/>
                  <a:gd name="T106" fmla="*/ 700 w 1143"/>
                  <a:gd name="T107" fmla="*/ 2 h 912"/>
                  <a:gd name="T108" fmla="*/ 652 w 1143"/>
                  <a:gd name="T109" fmla="*/ 0 h 912"/>
                  <a:gd name="T110" fmla="*/ 640 w 1143"/>
                  <a:gd name="T111" fmla="*/ 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43" h="912">
                    <a:moveTo>
                      <a:pt x="599" y="11"/>
                    </a:moveTo>
                    <a:lnTo>
                      <a:pt x="568" y="34"/>
                    </a:lnTo>
                    <a:lnTo>
                      <a:pt x="527" y="18"/>
                    </a:lnTo>
                    <a:lnTo>
                      <a:pt x="510" y="60"/>
                    </a:lnTo>
                    <a:lnTo>
                      <a:pt x="464" y="70"/>
                    </a:lnTo>
                    <a:lnTo>
                      <a:pt x="429" y="127"/>
                    </a:lnTo>
                    <a:lnTo>
                      <a:pt x="402" y="130"/>
                    </a:lnTo>
                    <a:lnTo>
                      <a:pt x="391" y="158"/>
                    </a:lnTo>
                    <a:lnTo>
                      <a:pt x="365" y="161"/>
                    </a:lnTo>
                    <a:lnTo>
                      <a:pt x="363" y="215"/>
                    </a:lnTo>
                    <a:lnTo>
                      <a:pt x="338" y="231"/>
                    </a:lnTo>
                    <a:lnTo>
                      <a:pt x="269" y="210"/>
                    </a:lnTo>
                    <a:lnTo>
                      <a:pt x="195" y="210"/>
                    </a:lnTo>
                    <a:lnTo>
                      <a:pt x="185" y="171"/>
                    </a:lnTo>
                    <a:lnTo>
                      <a:pt x="150" y="154"/>
                    </a:lnTo>
                    <a:lnTo>
                      <a:pt x="132" y="115"/>
                    </a:lnTo>
                    <a:lnTo>
                      <a:pt x="94" y="131"/>
                    </a:lnTo>
                    <a:lnTo>
                      <a:pt x="95" y="145"/>
                    </a:lnTo>
                    <a:lnTo>
                      <a:pt x="63" y="168"/>
                    </a:lnTo>
                    <a:lnTo>
                      <a:pt x="74" y="207"/>
                    </a:lnTo>
                    <a:lnTo>
                      <a:pt x="55" y="216"/>
                    </a:lnTo>
                    <a:lnTo>
                      <a:pt x="21" y="219"/>
                    </a:lnTo>
                    <a:lnTo>
                      <a:pt x="38" y="258"/>
                    </a:lnTo>
                    <a:lnTo>
                      <a:pt x="0" y="281"/>
                    </a:lnTo>
                    <a:lnTo>
                      <a:pt x="17" y="314"/>
                    </a:lnTo>
                    <a:lnTo>
                      <a:pt x="13" y="341"/>
                    </a:lnTo>
                    <a:lnTo>
                      <a:pt x="26" y="353"/>
                    </a:lnTo>
                    <a:lnTo>
                      <a:pt x="22" y="381"/>
                    </a:lnTo>
                    <a:lnTo>
                      <a:pt x="33" y="413"/>
                    </a:lnTo>
                    <a:lnTo>
                      <a:pt x="65" y="404"/>
                    </a:lnTo>
                    <a:lnTo>
                      <a:pt x="93" y="414"/>
                    </a:lnTo>
                    <a:lnTo>
                      <a:pt x="177" y="527"/>
                    </a:lnTo>
                    <a:lnTo>
                      <a:pt x="173" y="555"/>
                    </a:lnTo>
                    <a:lnTo>
                      <a:pt x="175" y="575"/>
                    </a:lnTo>
                    <a:lnTo>
                      <a:pt x="152" y="617"/>
                    </a:lnTo>
                    <a:lnTo>
                      <a:pt x="159" y="623"/>
                    </a:lnTo>
                    <a:lnTo>
                      <a:pt x="172" y="615"/>
                    </a:lnTo>
                    <a:lnTo>
                      <a:pt x="192" y="613"/>
                    </a:lnTo>
                    <a:lnTo>
                      <a:pt x="224" y="664"/>
                    </a:lnTo>
                    <a:lnTo>
                      <a:pt x="256" y="654"/>
                    </a:lnTo>
                    <a:lnTo>
                      <a:pt x="261" y="634"/>
                    </a:lnTo>
                    <a:lnTo>
                      <a:pt x="282" y="638"/>
                    </a:lnTo>
                    <a:lnTo>
                      <a:pt x="279" y="679"/>
                    </a:lnTo>
                    <a:lnTo>
                      <a:pt x="313" y="696"/>
                    </a:lnTo>
                    <a:lnTo>
                      <a:pt x="348" y="779"/>
                    </a:lnTo>
                    <a:lnTo>
                      <a:pt x="378" y="811"/>
                    </a:lnTo>
                    <a:lnTo>
                      <a:pt x="372" y="825"/>
                    </a:lnTo>
                    <a:lnTo>
                      <a:pt x="360" y="826"/>
                    </a:lnTo>
                    <a:lnTo>
                      <a:pt x="361" y="846"/>
                    </a:lnTo>
                    <a:lnTo>
                      <a:pt x="382" y="851"/>
                    </a:lnTo>
                    <a:lnTo>
                      <a:pt x="394" y="836"/>
                    </a:lnTo>
                    <a:lnTo>
                      <a:pt x="408" y="842"/>
                    </a:lnTo>
                    <a:lnTo>
                      <a:pt x="409" y="862"/>
                    </a:lnTo>
                    <a:lnTo>
                      <a:pt x="407" y="909"/>
                    </a:lnTo>
                    <a:lnTo>
                      <a:pt x="487" y="902"/>
                    </a:lnTo>
                    <a:lnTo>
                      <a:pt x="515" y="912"/>
                    </a:lnTo>
                    <a:lnTo>
                      <a:pt x="533" y="890"/>
                    </a:lnTo>
                    <a:lnTo>
                      <a:pt x="569" y="907"/>
                    </a:lnTo>
                    <a:lnTo>
                      <a:pt x="606" y="876"/>
                    </a:lnTo>
                    <a:lnTo>
                      <a:pt x="634" y="894"/>
                    </a:lnTo>
                    <a:lnTo>
                      <a:pt x="632" y="868"/>
                    </a:lnTo>
                    <a:lnTo>
                      <a:pt x="645" y="860"/>
                    </a:lnTo>
                    <a:lnTo>
                      <a:pt x="669" y="905"/>
                    </a:lnTo>
                    <a:lnTo>
                      <a:pt x="709" y="907"/>
                    </a:lnTo>
                    <a:lnTo>
                      <a:pt x="713" y="881"/>
                    </a:lnTo>
                    <a:lnTo>
                      <a:pt x="726" y="872"/>
                    </a:lnTo>
                    <a:lnTo>
                      <a:pt x="753" y="876"/>
                    </a:lnTo>
                    <a:lnTo>
                      <a:pt x="799" y="859"/>
                    </a:lnTo>
                    <a:lnTo>
                      <a:pt x="834" y="869"/>
                    </a:lnTo>
                    <a:lnTo>
                      <a:pt x="906" y="855"/>
                    </a:lnTo>
                    <a:lnTo>
                      <a:pt x="912" y="842"/>
                    </a:lnTo>
                    <a:lnTo>
                      <a:pt x="896" y="816"/>
                    </a:lnTo>
                    <a:lnTo>
                      <a:pt x="926" y="787"/>
                    </a:lnTo>
                    <a:lnTo>
                      <a:pt x="953" y="785"/>
                    </a:lnTo>
                    <a:lnTo>
                      <a:pt x="1001" y="799"/>
                    </a:lnTo>
                    <a:lnTo>
                      <a:pt x="1029" y="797"/>
                    </a:lnTo>
                    <a:lnTo>
                      <a:pt x="1032" y="764"/>
                    </a:lnTo>
                    <a:lnTo>
                      <a:pt x="1001" y="726"/>
                    </a:lnTo>
                    <a:lnTo>
                      <a:pt x="1052" y="688"/>
                    </a:lnTo>
                    <a:lnTo>
                      <a:pt x="1099" y="697"/>
                    </a:lnTo>
                    <a:lnTo>
                      <a:pt x="1118" y="689"/>
                    </a:lnTo>
                    <a:lnTo>
                      <a:pt x="1129" y="654"/>
                    </a:lnTo>
                    <a:lnTo>
                      <a:pt x="1127" y="627"/>
                    </a:lnTo>
                    <a:lnTo>
                      <a:pt x="1131" y="600"/>
                    </a:lnTo>
                    <a:lnTo>
                      <a:pt x="1143" y="585"/>
                    </a:lnTo>
                    <a:lnTo>
                      <a:pt x="1127" y="560"/>
                    </a:lnTo>
                    <a:lnTo>
                      <a:pt x="1135" y="505"/>
                    </a:lnTo>
                    <a:lnTo>
                      <a:pt x="1104" y="448"/>
                    </a:lnTo>
                    <a:lnTo>
                      <a:pt x="1114" y="420"/>
                    </a:lnTo>
                    <a:lnTo>
                      <a:pt x="1065" y="397"/>
                    </a:lnTo>
                    <a:lnTo>
                      <a:pt x="1049" y="366"/>
                    </a:lnTo>
                    <a:lnTo>
                      <a:pt x="1015" y="363"/>
                    </a:lnTo>
                    <a:lnTo>
                      <a:pt x="990" y="311"/>
                    </a:lnTo>
                    <a:lnTo>
                      <a:pt x="961" y="293"/>
                    </a:lnTo>
                    <a:lnTo>
                      <a:pt x="989" y="223"/>
                    </a:lnTo>
                    <a:lnTo>
                      <a:pt x="986" y="203"/>
                    </a:lnTo>
                    <a:lnTo>
                      <a:pt x="944" y="181"/>
                    </a:lnTo>
                    <a:lnTo>
                      <a:pt x="912" y="191"/>
                    </a:lnTo>
                    <a:lnTo>
                      <a:pt x="880" y="214"/>
                    </a:lnTo>
                    <a:lnTo>
                      <a:pt x="865" y="195"/>
                    </a:lnTo>
                    <a:lnTo>
                      <a:pt x="845" y="197"/>
                    </a:lnTo>
                    <a:lnTo>
                      <a:pt x="776" y="169"/>
                    </a:lnTo>
                    <a:lnTo>
                      <a:pt x="716" y="115"/>
                    </a:lnTo>
                    <a:lnTo>
                      <a:pt x="722" y="93"/>
                    </a:lnTo>
                    <a:lnTo>
                      <a:pt x="712" y="75"/>
                    </a:lnTo>
                    <a:lnTo>
                      <a:pt x="724" y="47"/>
                    </a:lnTo>
                    <a:lnTo>
                      <a:pt x="714" y="14"/>
                    </a:lnTo>
                    <a:lnTo>
                      <a:pt x="700" y="2"/>
                    </a:lnTo>
                    <a:lnTo>
                      <a:pt x="666" y="5"/>
                    </a:lnTo>
                    <a:lnTo>
                      <a:pt x="652" y="0"/>
                    </a:lnTo>
                    <a:lnTo>
                      <a:pt x="653" y="6"/>
                    </a:lnTo>
                    <a:lnTo>
                      <a:pt x="640" y="14"/>
                    </a:lnTo>
                    <a:lnTo>
                      <a:pt x="599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33">
                <a:extLst>
                  <a:ext uri="{FF2B5EF4-FFF2-40B4-BE49-F238E27FC236}">
                    <a16:creationId xmlns:a16="http://schemas.microsoft.com/office/drawing/2014/main" id="{83A68B2C-E0B6-C898-033E-79CF88701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7" y="1177"/>
                <a:ext cx="379" cy="433"/>
              </a:xfrm>
              <a:custGeom>
                <a:avLst/>
                <a:gdLst>
                  <a:gd name="T0" fmla="*/ 290 w 1137"/>
                  <a:gd name="T1" fmla="*/ 84 h 1301"/>
                  <a:gd name="T2" fmla="*/ 182 w 1137"/>
                  <a:gd name="T3" fmla="*/ 87 h 1301"/>
                  <a:gd name="T4" fmla="*/ 168 w 1137"/>
                  <a:gd name="T5" fmla="*/ 149 h 1301"/>
                  <a:gd name="T6" fmla="*/ 147 w 1137"/>
                  <a:gd name="T7" fmla="*/ 218 h 1301"/>
                  <a:gd name="T8" fmla="*/ 197 w 1137"/>
                  <a:gd name="T9" fmla="*/ 314 h 1301"/>
                  <a:gd name="T10" fmla="*/ 133 w 1137"/>
                  <a:gd name="T11" fmla="*/ 361 h 1301"/>
                  <a:gd name="T12" fmla="*/ 127 w 1137"/>
                  <a:gd name="T13" fmla="*/ 435 h 1301"/>
                  <a:gd name="T14" fmla="*/ 93 w 1137"/>
                  <a:gd name="T15" fmla="*/ 505 h 1301"/>
                  <a:gd name="T16" fmla="*/ 42 w 1137"/>
                  <a:gd name="T17" fmla="*/ 664 h 1301"/>
                  <a:gd name="T18" fmla="*/ 0 w 1137"/>
                  <a:gd name="T19" fmla="*/ 729 h 1301"/>
                  <a:gd name="T20" fmla="*/ 31 w 1137"/>
                  <a:gd name="T21" fmla="*/ 767 h 1301"/>
                  <a:gd name="T22" fmla="*/ 44 w 1137"/>
                  <a:gd name="T23" fmla="*/ 839 h 1301"/>
                  <a:gd name="T24" fmla="*/ 91 w 1137"/>
                  <a:gd name="T25" fmla="*/ 908 h 1301"/>
                  <a:gd name="T26" fmla="*/ 114 w 1137"/>
                  <a:gd name="T27" fmla="*/ 1014 h 1301"/>
                  <a:gd name="T28" fmla="*/ 221 w 1137"/>
                  <a:gd name="T29" fmla="*/ 1078 h 1301"/>
                  <a:gd name="T30" fmla="*/ 249 w 1137"/>
                  <a:gd name="T31" fmla="*/ 1102 h 1301"/>
                  <a:gd name="T32" fmla="*/ 273 w 1137"/>
                  <a:gd name="T33" fmla="*/ 1127 h 1301"/>
                  <a:gd name="T34" fmla="*/ 358 w 1137"/>
                  <a:gd name="T35" fmla="*/ 1179 h 1301"/>
                  <a:gd name="T36" fmla="*/ 400 w 1137"/>
                  <a:gd name="T37" fmla="*/ 1202 h 1301"/>
                  <a:gd name="T38" fmla="*/ 482 w 1137"/>
                  <a:gd name="T39" fmla="*/ 1288 h 1301"/>
                  <a:gd name="T40" fmla="*/ 528 w 1137"/>
                  <a:gd name="T41" fmla="*/ 1278 h 1301"/>
                  <a:gd name="T42" fmla="*/ 651 w 1137"/>
                  <a:gd name="T43" fmla="*/ 1240 h 1301"/>
                  <a:gd name="T44" fmla="*/ 777 w 1137"/>
                  <a:gd name="T45" fmla="*/ 1208 h 1301"/>
                  <a:gd name="T46" fmla="*/ 916 w 1137"/>
                  <a:gd name="T47" fmla="*/ 1194 h 1301"/>
                  <a:gd name="T48" fmla="*/ 958 w 1137"/>
                  <a:gd name="T49" fmla="*/ 1143 h 1301"/>
                  <a:gd name="T50" fmla="*/ 1040 w 1137"/>
                  <a:gd name="T51" fmla="*/ 1076 h 1301"/>
                  <a:gd name="T52" fmla="*/ 1097 w 1137"/>
                  <a:gd name="T53" fmla="*/ 963 h 1301"/>
                  <a:gd name="T54" fmla="*/ 1119 w 1137"/>
                  <a:gd name="T55" fmla="*/ 847 h 1301"/>
                  <a:gd name="T56" fmla="*/ 1129 w 1137"/>
                  <a:gd name="T57" fmla="*/ 812 h 1301"/>
                  <a:gd name="T58" fmla="*/ 1121 w 1137"/>
                  <a:gd name="T59" fmla="*/ 726 h 1301"/>
                  <a:gd name="T60" fmla="*/ 1064 w 1137"/>
                  <a:gd name="T61" fmla="*/ 683 h 1301"/>
                  <a:gd name="T62" fmla="*/ 1033 w 1137"/>
                  <a:gd name="T63" fmla="*/ 646 h 1301"/>
                  <a:gd name="T64" fmla="*/ 1031 w 1137"/>
                  <a:gd name="T65" fmla="*/ 620 h 1301"/>
                  <a:gd name="T66" fmla="*/ 1093 w 1137"/>
                  <a:gd name="T67" fmla="*/ 567 h 1301"/>
                  <a:gd name="T68" fmla="*/ 1099 w 1137"/>
                  <a:gd name="T69" fmla="*/ 479 h 1301"/>
                  <a:gd name="T70" fmla="*/ 1017 w 1137"/>
                  <a:gd name="T71" fmla="*/ 480 h 1301"/>
                  <a:gd name="T72" fmla="*/ 927 w 1137"/>
                  <a:gd name="T73" fmla="*/ 508 h 1301"/>
                  <a:gd name="T74" fmla="*/ 866 w 1137"/>
                  <a:gd name="T75" fmla="*/ 427 h 1301"/>
                  <a:gd name="T76" fmla="*/ 763 w 1137"/>
                  <a:gd name="T77" fmla="*/ 409 h 1301"/>
                  <a:gd name="T78" fmla="*/ 694 w 1137"/>
                  <a:gd name="T79" fmla="*/ 389 h 1301"/>
                  <a:gd name="T80" fmla="*/ 687 w 1137"/>
                  <a:gd name="T81" fmla="*/ 316 h 1301"/>
                  <a:gd name="T82" fmla="*/ 705 w 1137"/>
                  <a:gd name="T83" fmla="*/ 227 h 1301"/>
                  <a:gd name="T84" fmla="*/ 661 w 1137"/>
                  <a:gd name="T85" fmla="*/ 177 h 1301"/>
                  <a:gd name="T86" fmla="*/ 604 w 1137"/>
                  <a:gd name="T87" fmla="*/ 148 h 1301"/>
                  <a:gd name="T88" fmla="*/ 606 w 1137"/>
                  <a:gd name="T89" fmla="*/ 95 h 1301"/>
                  <a:gd name="T90" fmla="*/ 549 w 1137"/>
                  <a:gd name="T91" fmla="*/ 60 h 1301"/>
                  <a:gd name="T92" fmla="*/ 506 w 1137"/>
                  <a:gd name="T93" fmla="*/ 24 h 1301"/>
                  <a:gd name="T94" fmla="*/ 409 w 1137"/>
                  <a:gd name="T95" fmla="*/ 0 h 1301"/>
                  <a:gd name="T96" fmla="*/ 368 w 1137"/>
                  <a:gd name="T97" fmla="*/ 57 h 1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37" h="1301">
                    <a:moveTo>
                      <a:pt x="368" y="57"/>
                    </a:moveTo>
                    <a:lnTo>
                      <a:pt x="362" y="70"/>
                    </a:lnTo>
                    <a:lnTo>
                      <a:pt x="290" y="84"/>
                    </a:lnTo>
                    <a:lnTo>
                      <a:pt x="255" y="74"/>
                    </a:lnTo>
                    <a:lnTo>
                      <a:pt x="209" y="91"/>
                    </a:lnTo>
                    <a:lnTo>
                      <a:pt x="182" y="87"/>
                    </a:lnTo>
                    <a:lnTo>
                      <a:pt x="169" y="96"/>
                    </a:lnTo>
                    <a:lnTo>
                      <a:pt x="165" y="122"/>
                    </a:lnTo>
                    <a:lnTo>
                      <a:pt x="168" y="149"/>
                    </a:lnTo>
                    <a:lnTo>
                      <a:pt x="149" y="164"/>
                    </a:lnTo>
                    <a:lnTo>
                      <a:pt x="139" y="192"/>
                    </a:lnTo>
                    <a:lnTo>
                      <a:pt x="147" y="218"/>
                    </a:lnTo>
                    <a:lnTo>
                      <a:pt x="188" y="221"/>
                    </a:lnTo>
                    <a:lnTo>
                      <a:pt x="200" y="274"/>
                    </a:lnTo>
                    <a:lnTo>
                      <a:pt x="197" y="314"/>
                    </a:lnTo>
                    <a:lnTo>
                      <a:pt x="172" y="344"/>
                    </a:lnTo>
                    <a:lnTo>
                      <a:pt x="145" y="339"/>
                    </a:lnTo>
                    <a:lnTo>
                      <a:pt x="133" y="361"/>
                    </a:lnTo>
                    <a:lnTo>
                      <a:pt x="151" y="406"/>
                    </a:lnTo>
                    <a:lnTo>
                      <a:pt x="119" y="415"/>
                    </a:lnTo>
                    <a:lnTo>
                      <a:pt x="127" y="435"/>
                    </a:lnTo>
                    <a:lnTo>
                      <a:pt x="110" y="470"/>
                    </a:lnTo>
                    <a:lnTo>
                      <a:pt x="106" y="498"/>
                    </a:lnTo>
                    <a:lnTo>
                      <a:pt x="93" y="505"/>
                    </a:lnTo>
                    <a:lnTo>
                      <a:pt x="84" y="546"/>
                    </a:lnTo>
                    <a:lnTo>
                      <a:pt x="35" y="604"/>
                    </a:lnTo>
                    <a:lnTo>
                      <a:pt x="42" y="664"/>
                    </a:lnTo>
                    <a:lnTo>
                      <a:pt x="24" y="693"/>
                    </a:lnTo>
                    <a:lnTo>
                      <a:pt x="10" y="694"/>
                    </a:lnTo>
                    <a:lnTo>
                      <a:pt x="0" y="729"/>
                    </a:lnTo>
                    <a:lnTo>
                      <a:pt x="9" y="748"/>
                    </a:lnTo>
                    <a:lnTo>
                      <a:pt x="10" y="762"/>
                    </a:lnTo>
                    <a:lnTo>
                      <a:pt x="31" y="767"/>
                    </a:lnTo>
                    <a:lnTo>
                      <a:pt x="28" y="807"/>
                    </a:lnTo>
                    <a:lnTo>
                      <a:pt x="47" y="798"/>
                    </a:lnTo>
                    <a:lnTo>
                      <a:pt x="44" y="839"/>
                    </a:lnTo>
                    <a:lnTo>
                      <a:pt x="39" y="860"/>
                    </a:lnTo>
                    <a:lnTo>
                      <a:pt x="51" y="912"/>
                    </a:lnTo>
                    <a:lnTo>
                      <a:pt x="91" y="908"/>
                    </a:lnTo>
                    <a:lnTo>
                      <a:pt x="122" y="953"/>
                    </a:lnTo>
                    <a:lnTo>
                      <a:pt x="123" y="966"/>
                    </a:lnTo>
                    <a:lnTo>
                      <a:pt x="114" y="1014"/>
                    </a:lnTo>
                    <a:lnTo>
                      <a:pt x="135" y="1032"/>
                    </a:lnTo>
                    <a:lnTo>
                      <a:pt x="159" y="1063"/>
                    </a:lnTo>
                    <a:lnTo>
                      <a:pt x="221" y="1078"/>
                    </a:lnTo>
                    <a:lnTo>
                      <a:pt x="224" y="1111"/>
                    </a:lnTo>
                    <a:lnTo>
                      <a:pt x="230" y="1117"/>
                    </a:lnTo>
                    <a:lnTo>
                      <a:pt x="249" y="1102"/>
                    </a:lnTo>
                    <a:lnTo>
                      <a:pt x="269" y="1100"/>
                    </a:lnTo>
                    <a:lnTo>
                      <a:pt x="277" y="1106"/>
                    </a:lnTo>
                    <a:lnTo>
                      <a:pt x="273" y="1127"/>
                    </a:lnTo>
                    <a:lnTo>
                      <a:pt x="287" y="1146"/>
                    </a:lnTo>
                    <a:lnTo>
                      <a:pt x="335" y="1154"/>
                    </a:lnTo>
                    <a:lnTo>
                      <a:pt x="358" y="1179"/>
                    </a:lnTo>
                    <a:lnTo>
                      <a:pt x="390" y="1170"/>
                    </a:lnTo>
                    <a:lnTo>
                      <a:pt x="386" y="1196"/>
                    </a:lnTo>
                    <a:lnTo>
                      <a:pt x="400" y="1202"/>
                    </a:lnTo>
                    <a:lnTo>
                      <a:pt x="424" y="1241"/>
                    </a:lnTo>
                    <a:lnTo>
                      <a:pt x="487" y="1268"/>
                    </a:lnTo>
                    <a:lnTo>
                      <a:pt x="482" y="1288"/>
                    </a:lnTo>
                    <a:lnTo>
                      <a:pt x="496" y="1301"/>
                    </a:lnTo>
                    <a:lnTo>
                      <a:pt x="516" y="1299"/>
                    </a:lnTo>
                    <a:lnTo>
                      <a:pt x="528" y="1278"/>
                    </a:lnTo>
                    <a:lnTo>
                      <a:pt x="568" y="1281"/>
                    </a:lnTo>
                    <a:lnTo>
                      <a:pt x="581" y="1266"/>
                    </a:lnTo>
                    <a:lnTo>
                      <a:pt x="651" y="1240"/>
                    </a:lnTo>
                    <a:lnTo>
                      <a:pt x="664" y="1225"/>
                    </a:lnTo>
                    <a:lnTo>
                      <a:pt x="732" y="1232"/>
                    </a:lnTo>
                    <a:lnTo>
                      <a:pt x="777" y="1208"/>
                    </a:lnTo>
                    <a:lnTo>
                      <a:pt x="819" y="1230"/>
                    </a:lnTo>
                    <a:lnTo>
                      <a:pt x="872" y="1218"/>
                    </a:lnTo>
                    <a:lnTo>
                      <a:pt x="916" y="1194"/>
                    </a:lnTo>
                    <a:lnTo>
                      <a:pt x="944" y="1198"/>
                    </a:lnTo>
                    <a:lnTo>
                      <a:pt x="987" y="1161"/>
                    </a:lnTo>
                    <a:lnTo>
                      <a:pt x="958" y="1143"/>
                    </a:lnTo>
                    <a:lnTo>
                      <a:pt x="970" y="1122"/>
                    </a:lnTo>
                    <a:lnTo>
                      <a:pt x="1001" y="1085"/>
                    </a:lnTo>
                    <a:lnTo>
                      <a:pt x="1040" y="1076"/>
                    </a:lnTo>
                    <a:lnTo>
                      <a:pt x="1062" y="1026"/>
                    </a:lnTo>
                    <a:lnTo>
                      <a:pt x="1080" y="1004"/>
                    </a:lnTo>
                    <a:lnTo>
                      <a:pt x="1097" y="963"/>
                    </a:lnTo>
                    <a:lnTo>
                      <a:pt x="1088" y="943"/>
                    </a:lnTo>
                    <a:lnTo>
                      <a:pt x="1112" y="921"/>
                    </a:lnTo>
                    <a:lnTo>
                      <a:pt x="1119" y="847"/>
                    </a:lnTo>
                    <a:lnTo>
                      <a:pt x="1131" y="839"/>
                    </a:lnTo>
                    <a:lnTo>
                      <a:pt x="1137" y="818"/>
                    </a:lnTo>
                    <a:lnTo>
                      <a:pt x="1129" y="812"/>
                    </a:lnTo>
                    <a:lnTo>
                      <a:pt x="1101" y="802"/>
                    </a:lnTo>
                    <a:lnTo>
                      <a:pt x="1120" y="779"/>
                    </a:lnTo>
                    <a:lnTo>
                      <a:pt x="1121" y="726"/>
                    </a:lnTo>
                    <a:lnTo>
                      <a:pt x="1087" y="721"/>
                    </a:lnTo>
                    <a:lnTo>
                      <a:pt x="1074" y="724"/>
                    </a:lnTo>
                    <a:lnTo>
                      <a:pt x="1064" y="683"/>
                    </a:lnTo>
                    <a:lnTo>
                      <a:pt x="1068" y="656"/>
                    </a:lnTo>
                    <a:lnTo>
                      <a:pt x="1047" y="645"/>
                    </a:lnTo>
                    <a:lnTo>
                      <a:pt x="1033" y="646"/>
                    </a:lnTo>
                    <a:lnTo>
                      <a:pt x="1020" y="641"/>
                    </a:lnTo>
                    <a:lnTo>
                      <a:pt x="1038" y="625"/>
                    </a:lnTo>
                    <a:lnTo>
                      <a:pt x="1031" y="620"/>
                    </a:lnTo>
                    <a:lnTo>
                      <a:pt x="1042" y="598"/>
                    </a:lnTo>
                    <a:lnTo>
                      <a:pt x="1069" y="602"/>
                    </a:lnTo>
                    <a:lnTo>
                      <a:pt x="1093" y="567"/>
                    </a:lnTo>
                    <a:lnTo>
                      <a:pt x="1106" y="559"/>
                    </a:lnTo>
                    <a:lnTo>
                      <a:pt x="1110" y="539"/>
                    </a:lnTo>
                    <a:lnTo>
                      <a:pt x="1099" y="479"/>
                    </a:lnTo>
                    <a:lnTo>
                      <a:pt x="1062" y="442"/>
                    </a:lnTo>
                    <a:lnTo>
                      <a:pt x="1031" y="485"/>
                    </a:lnTo>
                    <a:lnTo>
                      <a:pt x="1017" y="480"/>
                    </a:lnTo>
                    <a:lnTo>
                      <a:pt x="998" y="488"/>
                    </a:lnTo>
                    <a:lnTo>
                      <a:pt x="971" y="478"/>
                    </a:lnTo>
                    <a:lnTo>
                      <a:pt x="927" y="508"/>
                    </a:lnTo>
                    <a:lnTo>
                      <a:pt x="911" y="489"/>
                    </a:lnTo>
                    <a:lnTo>
                      <a:pt x="915" y="463"/>
                    </a:lnTo>
                    <a:lnTo>
                      <a:pt x="866" y="427"/>
                    </a:lnTo>
                    <a:lnTo>
                      <a:pt x="856" y="401"/>
                    </a:lnTo>
                    <a:lnTo>
                      <a:pt x="812" y="432"/>
                    </a:lnTo>
                    <a:lnTo>
                      <a:pt x="763" y="409"/>
                    </a:lnTo>
                    <a:lnTo>
                      <a:pt x="760" y="383"/>
                    </a:lnTo>
                    <a:lnTo>
                      <a:pt x="739" y="371"/>
                    </a:lnTo>
                    <a:lnTo>
                      <a:pt x="694" y="389"/>
                    </a:lnTo>
                    <a:lnTo>
                      <a:pt x="685" y="370"/>
                    </a:lnTo>
                    <a:lnTo>
                      <a:pt x="696" y="342"/>
                    </a:lnTo>
                    <a:lnTo>
                      <a:pt x="687" y="316"/>
                    </a:lnTo>
                    <a:lnTo>
                      <a:pt x="658" y="292"/>
                    </a:lnTo>
                    <a:lnTo>
                      <a:pt x="707" y="247"/>
                    </a:lnTo>
                    <a:lnTo>
                      <a:pt x="705" y="227"/>
                    </a:lnTo>
                    <a:lnTo>
                      <a:pt x="684" y="215"/>
                    </a:lnTo>
                    <a:lnTo>
                      <a:pt x="682" y="189"/>
                    </a:lnTo>
                    <a:lnTo>
                      <a:pt x="661" y="177"/>
                    </a:lnTo>
                    <a:lnTo>
                      <a:pt x="636" y="126"/>
                    </a:lnTo>
                    <a:lnTo>
                      <a:pt x="616" y="127"/>
                    </a:lnTo>
                    <a:lnTo>
                      <a:pt x="604" y="148"/>
                    </a:lnTo>
                    <a:lnTo>
                      <a:pt x="583" y="138"/>
                    </a:lnTo>
                    <a:lnTo>
                      <a:pt x="583" y="130"/>
                    </a:lnTo>
                    <a:lnTo>
                      <a:pt x="606" y="95"/>
                    </a:lnTo>
                    <a:lnTo>
                      <a:pt x="591" y="77"/>
                    </a:lnTo>
                    <a:lnTo>
                      <a:pt x="550" y="74"/>
                    </a:lnTo>
                    <a:lnTo>
                      <a:pt x="549" y="60"/>
                    </a:lnTo>
                    <a:lnTo>
                      <a:pt x="561" y="45"/>
                    </a:lnTo>
                    <a:lnTo>
                      <a:pt x="546" y="27"/>
                    </a:lnTo>
                    <a:lnTo>
                      <a:pt x="506" y="24"/>
                    </a:lnTo>
                    <a:lnTo>
                      <a:pt x="485" y="12"/>
                    </a:lnTo>
                    <a:lnTo>
                      <a:pt x="457" y="14"/>
                    </a:lnTo>
                    <a:lnTo>
                      <a:pt x="409" y="0"/>
                    </a:lnTo>
                    <a:lnTo>
                      <a:pt x="382" y="2"/>
                    </a:lnTo>
                    <a:lnTo>
                      <a:pt x="352" y="31"/>
                    </a:lnTo>
                    <a:lnTo>
                      <a:pt x="368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34">
                <a:extLst>
                  <a:ext uri="{FF2B5EF4-FFF2-40B4-BE49-F238E27FC236}">
                    <a16:creationId xmlns:a16="http://schemas.microsoft.com/office/drawing/2014/main" id="{9210B816-584E-D73B-B711-7C589AE82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0" y="1038"/>
                <a:ext cx="384" cy="417"/>
              </a:xfrm>
              <a:custGeom>
                <a:avLst/>
                <a:gdLst>
                  <a:gd name="T0" fmla="*/ 687 w 1152"/>
                  <a:gd name="T1" fmla="*/ 309 h 1250"/>
                  <a:gd name="T2" fmla="*/ 664 w 1152"/>
                  <a:gd name="T3" fmla="*/ 284 h 1250"/>
                  <a:gd name="T4" fmla="*/ 580 w 1152"/>
                  <a:gd name="T5" fmla="*/ 245 h 1250"/>
                  <a:gd name="T6" fmla="*/ 583 w 1152"/>
                  <a:gd name="T7" fmla="*/ 205 h 1250"/>
                  <a:gd name="T8" fmla="*/ 501 w 1152"/>
                  <a:gd name="T9" fmla="*/ 44 h 1250"/>
                  <a:gd name="T10" fmla="*/ 430 w 1152"/>
                  <a:gd name="T11" fmla="*/ 11 h 1250"/>
                  <a:gd name="T12" fmla="*/ 372 w 1152"/>
                  <a:gd name="T13" fmla="*/ 30 h 1250"/>
                  <a:gd name="T14" fmla="*/ 272 w 1152"/>
                  <a:gd name="T15" fmla="*/ 39 h 1250"/>
                  <a:gd name="T16" fmla="*/ 193 w 1152"/>
                  <a:gd name="T17" fmla="*/ 53 h 1250"/>
                  <a:gd name="T18" fmla="*/ 134 w 1152"/>
                  <a:gd name="T19" fmla="*/ 138 h 1250"/>
                  <a:gd name="T20" fmla="*/ 131 w 1152"/>
                  <a:gd name="T21" fmla="*/ 179 h 1250"/>
                  <a:gd name="T22" fmla="*/ 69 w 1152"/>
                  <a:gd name="T23" fmla="*/ 246 h 1250"/>
                  <a:gd name="T24" fmla="*/ 130 w 1152"/>
                  <a:gd name="T25" fmla="*/ 307 h 1250"/>
                  <a:gd name="T26" fmla="*/ 156 w 1152"/>
                  <a:gd name="T27" fmla="*/ 379 h 1250"/>
                  <a:gd name="T28" fmla="*/ 203 w 1152"/>
                  <a:gd name="T29" fmla="*/ 455 h 1250"/>
                  <a:gd name="T30" fmla="*/ 121 w 1152"/>
                  <a:gd name="T31" fmla="*/ 583 h 1250"/>
                  <a:gd name="T32" fmla="*/ 121 w 1152"/>
                  <a:gd name="T33" fmla="*/ 657 h 1250"/>
                  <a:gd name="T34" fmla="*/ 106 w 1152"/>
                  <a:gd name="T35" fmla="*/ 712 h 1250"/>
                  <a:gd name="T36" fmla="*/ 2 w 1152"/>
                  <a:gd name="T37" fmla="*/ 742 h 1250"/>
                  <a:gd name="T38" fmla="*/ 28 w 1152"/>
                  <a:gd name="T39" fmla="*/ 806 h 1250"/>
                  <a:gd name="T40" fmla="*/ 74 w 1152"/>
                  <a:gd name="T41" fmla="*/ 869 h 1250"/>
                  <a:gd name="T42" fmla="*/ 96 w 1152"/>
                  <a:gd name="T43" fmla="*/ 961 h 1250"/>
                  <a:gd name="T44" fmla="*/ 210 w 1152"/>
                  <a:gd name="T45" fmla="*/ 958 h 1250"/>
                  <a:gd name="T46" fmla="*/ 276 w 1152"/>
                  <a:gd name="T47" fmla="*/ 1018 h 1250"/>
                  <a:gd name="T48" fmla="*/ 382 w 1152"/>
                  <a:gd name="T49" fmla="*/ 1069 h 1250"/>
                  <a:gd name="T50" fmla="*/ 507 w 1152"/>
                  <a:gd name="T51" fmla="*/ 977 h 1250"/>
                  <a:gd name="T52" fmla="*/ 571 w 1152"/>
                  <a:gd name="T53" fmla="*/ 1078 h 1250"/>
                  <a:gd name="T54" fmla="*/ 684 w 1152"/>
                  <a:gd name="T55" fmla="*/ 1149 h 1250"/>
                  <a:gd name="T56" fmla="*/ 753 w 1152"/>
                  <a:gd name="T57" fmla="*/ 1169 h 1250"/>
                  <a:gd name="T58" fmla="*/ 793 w 1152"/>
                  <a:gd name="T59" fmla="*/ 1165 h 1250"/>
                  <a:gd name="T60" fmla="*/ 874 w 1152"/>
                  <a:gd name="T61" fmla="*/ 1178 h 1250"/>
                  <a:gd name="T62" fmla="*/ 914 w 1152"/>
                  <a:gd name="T63" fmla="*/ 1248 h 1250"/>
                  <a:gd name="T64" fmla="*/ 983 w 1152"/>
                  <a:gd name="T65" fmla="*/ 1182 h 1250"/>
                  <a:gd name="T66" fmla="*/ 952 w 1152"/>
                  <a:gd name="T67" fmla="*/ 1144 h 1250"/>
                  <a:gd name="T68" fmla="*/ 994 w 1152"/>
                  <a:gd name="T69" fmla="*/ 1079 h 1250"/>
                  <a:gd name="T70" fmla="*/ 1045 w 1152"/>
                  <a:gd name="T71" fmla="*/ 920 h 1250"/>
                  <a:gd name="T72" fmla="*/ 1079 w 1152"/>
                  <a:gd name="T73" fmla="*/ 850 h 1250"/>
                  <a:gd name="T74" fmla="*/ 1085 w 1152"/>
                  <a:gd name="T75" fmla="*/ 776 h 1250"/>
                  <a:gd name="T76" fmla="*/ 1149 w 1152"/>
                  <a:gd name="T77" fmla="*/ 729 h 1250"/>
                  <a:gd name="T78" fmla="*/ 1099 w 1152"/>
                  <a:gd name="T79" fmla="*/ 633 h 1250"/>
                  <a:gd name="T80" fmla="*/ 1120 w 1152"/>
                  <a:gd name="T81" fmla="*/ 564 h 1250"/>
                  <a:gd name="T82" fmla="*/ 1053 w 1152"/>
                  <a:gd name="T83" fmla="*/ 490 h 1250"/>
                  <a:gd name="T84" fmla="*/ 1014 w 1152"/>
                  <a:gd name="T85" fmla="*/ 506 h 1250"/>
                  <a:gd name="T86" fmla="*/ 923 w 1152"/>
                  <a:gd name="T87" fmla="*/ 542 h 1250"/>
                  <a:gd name="T88" fmla="*/ 817 w 1152"/>
                  <a:gd name="T89" fmla="*/ 492 h 1250"/>
                  <a:gd name="T90" fmla="*/ 790 w 1152"/>
                  <a:gd name="T91" fmla="*/ 481 h 1250"/>
                  <a:gd name="T92" fmla="*/ 780 w 1152"/>
                  <a:gd name="T93" fmla="*/ 455 h 1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52" h="1250">
                    <a:moveTo>
                      <a:pt x="756" y="409"/>
                    </a:moveTo>
                    <a:lnTo>
                      <a:pt x="721" y="326"/>
                    </a:lnTo>
                    <a:lnTo>
                      <a:pt x="687" y="309"/>
                    </a:lnTo>
                    <a:lnTo>
                      <a:pt x="690" y="268"/>
                    </a:lnTo>
                    <a:lnTo>
                      <a:pt x="669" y="264"/>
                    </a:lnTo>
                    <a:lnTo>
                      <a:pt x="664" y="284"/>
                    </a:lnTo>
                    <a:lnTo>
                      <a:pt x="632" y="294"/>
                    </a:lnTo>
                    <a:lnTo>
                      <a:pt x="600" y="243"/>
                    </a:lnTo>
                    <a:lnTo>
                      <a:pt x="580" y="245"/>
                    </a:lnTo>
                    <a:lnTo>
                      <a:pt x="567" y="253"/>
                    </a:lnTo>
                    <a:lnTo>
                      <a:pt x="560" y="247"/>
                    </a:lnTo>
                    <a:lnTo>
                      <a:pt x="583" y="205"/>
                    </a:lnTo>
                    <a:lnTo>
                      <a:pt x="581" y="185"/>
                    </a:lnTo>
                    <a:lnTo>
                      <a:pt x="585" y="157"/>
                    </a:lnTo>
                    <a:lnTo>
                      <a:pt x="501" y="44"/>
                    </a:lnTo>
                    <a:lnTo>
                      <a:pt x="473" y="34"/>
                    </a:lnTo>
                    <a:lnTo>
                      <a:pt x="441" y="43"/>
                    </a:lnTo>
                    <a:lnTo>
                      <a:pt x="430" y="11"/>
                    </a:lnTo>
                    <a:lnTo>
                      <a:pt x="403" y="0"/>
                    </a:lnTo>
                    <a:lnTo>
                      <a:pt x="392" y="27"/>
                    </a:lnTo>
                    <a:lnTo>
                      <a:pt x="372" y="30"/>
                    </a:lnTo>
                    <a:lnTo>
                      <a:pt x="325" y="27"/>
                    </a:lnTo>
                    <a:lnTo>
                      <a:pt x="306" y="36"/>
                    </a:lnTo>
                    <a:lnTo>
                      <a:pt x="272" y="39"/>
                    </a:lnTo>
                    <a:lnTo>
                      <a:pt x="245" y="27"/>
                    </a:lnTo>
                    <a:lnTo>
                      <a:pt x="212" y="37"/>
                    </a:lnTo>
                    <a:lnTo>
                      <a:pt x="193" y="53"/>
                    </a:lnTo>
                    <a:lnTo>
                      <a:pt x="153" y="50"/>
                    </a:lnTo>
                    <a:lnTo>
                      <a:pt x="131" y="105"/>
                    </a:lnTo>
                    <a:lnTo>
                      <a:pt x="134" y="138"/>
                    </a:lnTo>
                    <a:lnTo>
                      <a:pt x="149" y="151"/>
                    </a:lnTo>
                    <a:lnTo>
                      <a:pt x="151" y="171"/>
                    </a:lnTo>
                    <a:lnTo>
                      <a:pt x="131" y="179"/>
                    </a:lnTo>
                    <a:lnTo>
                      <a:pt x="115" y="220"/>
                    </a:lnTo>
                    <a:lnTo>
                      <a:pt x="95" y="223"/>
                    </a:lnTo>
                    <a:lnTo>
                      <a:pt x="69" y="246"/>
                    </a:lnTo>
                    <a:lnTo>
                      <a:pt x="64" y="252"/>
                    </a:lnTo>
                    <a:lnTo>
                      <a:pt x="65" y="272"/>
                    </a:lnTo>
                    <a:lnTo>
                      <a:pt x="130" y="307"/>
                    </a:lnTo>
                    <a:lnTo>
                      <a:pt x="124" y="327"/>
                    </a:lnTo>
                    <a:lnTo>
                      <a:pt x="138" y="333"/>
                    </a:lnTo>
                    <a:lnTo>
                      <a:pt x="156" y="379"/>
                    </a:lnTo>
                    <a:lnTo>
                      <a:pt x="208" y="427"/>
                    </a:lnTo>
                    <a:lnTo>
                      <a:pt x="195" y="442"/>
                    </a:lnTo>
                    <a:lnTo>
                      <a:pt x="203" y="455"/>
                    </a:lnTo>
                    <a:lnTo>
                      <a:pt x="213" y="487"/>
                    </a:lnTo>
                    <a:lnTo>
                      <a:pt x="196" y="522"/>
                    </a:lnTo>
                    <a:lnTo>
                      <a:pt x="121" y="583"/>
                    </a:lnTo>
                    <a:lnTo>
                      <a:pt x="118" y="617"/>
                    </a:lnTo>
                    <a:lnTo>
                      <a:pt x="133" y="635"/>
                    </a:lnTo>
                    <a:lnTo>
                      <a:pt x="121" y="657"/>
                    </a:lnTo>
                    <a:lnTo>
                      <a:pt x="130" y="676"/>
                    </a:lnTo>
                    <a:lnTo>
                      <a:pt x="133" y="703"/>
                    </a:lnTo>
                    <a:lnTo>
                      <a:pt x="106" y="712"/>
                    </a:lnTo>
                    <a:lnTo>
                      <a:pt x="68" y="735"/>
                    </a:lnTo>
                    <a:lnTo>
                      <a:pt x="15" y="734"/>
                    </a:lnTo>
                    <a:lnTo>
                      <a:pt x="2" y="742"/>
                    </a:lnTo>
                    <a:lnTo>
                      <a:pt x="0" y="789"/>
                    </a:lnTo>
                    <a:lnTo>
                      <a:pt x="20" y="787"/>
                    </a:lnTo>
                    <a:lnTo>
                      <a:pt x="28" y="806"/>
                    </a:lnTo>
                    <a:lnTo>
                      <a:pt x="49" y="825"/>
                    </a:lnTo>
                    <a:lnTo>
                      <a:pt x="53" y="852"/>
                    </a:lnTo>
                    <a:lnTo>
                      <a:pt x="74" y="869"/>
                    </a:lnTo>
                    <a:lnTo>
                      <a:pt x="63" y="891"/>
                    </a:lnTo>
                    <a:lnTo>
                      <a:pt x="65" y="924"/>
                    </a:lnTo>
                    <a:lnTo>
                      <a:pt x="96" y="961"/>
                    </a:lnTo>
                    <a:lnTo>
                      <a:pt x="131" y="972"/>
                    </a:lnTo>
                    <a:lnTo>
                      <a:pt x="195" y="945"/>
                    </a:lnTo>
                    <a:lnTo>
                      <a:pt x="210" y="958"/>
                    </a:lnTo>
                    <a:lnTo>
                      <a:pt x="213" y="991"/>
                    </a:lnTo>
                    <a:lnTo>
                      <a:pt x="242" y="1015"/>
                    </a:lnTo>
                    <a:lnTo>
                      <a:pt x="276" y="1018"/>
                    </a:lnTo>
                    <a:lnTo>
                      <a:pt x="299" y="1050"/>
                    </a:lnTo>
                    <a:lnTo>
                      <a:pt x="338" y="1039"/>
                    </a:lnTo>
                    <a:lnTo>
                      <a:pt x="382" y="1069"/>
                    </a:lnTo>
                    <a:lnTo>
                      <a:pt x="425" y="1032"/>
                    </a:lnTo>
                    <a:lnTo>
                      <a:pt x="492" y="1038"/>
                    </a:lnTo>
                    <a:lnTo>
                      <a:pt x="507" y="977"/>
                    </a:lnTo>
                    <a:lnTo>
                      <a:pt x="517" y="1010"/>
                    </a:lnTo>
                    <a:lnTo>
                      <a:pt x="560" y="1039"/>
                    </a:lnTo>
                    <a:lnTo>
                      <a:pt x="571" y="1078"/>
                    </a:lnTo>
                    <a:lnTo>
                      <a:pt x="597" y="1083"/>
                    </a:lnTo>
                    <a:lnTo>
                      <a:pt x="639" y="1099"/>
                    </a:lnTo>
                    <a:lnTo>
                      <a:pt x="684" y="1149"/>
                    </a:lnTo>
                    <a:lnTo>
                      <a:pt x="717" y="1146"/>
                    </a:lnTo>
                    <a:lnTo>
                      <a:pt x="746" y="1163"/>
                    </a:lnTo>
                    <a:lnTo>
                      <a:pt x="753" y="1169"/>
                    </a:lnTo>
                    <a:lnTo>
                      <a:pt x="789" y="1118"/>
                    </a:lnTo>
                    <a:lnTo>
                      <a:pt x="804" y="1137"/>
                    </a:lnTo>
                    <a:lnTo>
                      <a:pt x="793" y="1165"/>
                    </a:lnTo>
                    <a:lnTo>
                      <a:pt x="802" y="1185"/>
                    </a:lnTo>
                    <a:lnTo>
                      <a:pt x="867" y="1165"/>
                    </a:lnTo>
                    <a:lnTo>
                      <a:pt x="874" y="1178"/>
                    </a:lnTo>
                    <a:lnTo>
                      <a:pt x="879" y="1224"/>
                    </a:lnTo>
                    <a:lnTo>
                      <a:pt x="894" y="1250"/>
                    </a:lnTo>
                    <a:lnTo>
                      <a:pt x="914" y="1248"/>
                    </a:lnTo>
                    <a:lnTo>
                      <a:pt x="939" y="1219"/>
                    </a:lnTo>
                    <a:lnTo>
                      <a:pt x="980" y="1222"/>
                    </a:lnTo>
                    <a:lnTo>
                      <a:pt x="983" y="1182"/>
                    </a:lnTo>
                    <a:lnTo>
                      <a:pt x="962" y="1177"/>
                    </a:lnTo>
                    <a:lnTo>
                      <a:pt x="961" y="1163"/>
                    </a:lnTo>
                    <a:lnTo>
                      <a:pt x="952" y="1144"/>
                    </a:lnTo>
                    <a:lnTo>
                      <a:pt x="962" y="1109"/>
                    </a:lnTo>
                    <a:lnTo>
                      <a:pt x="976" y="1108"/>
                    </a:lnTo>
                    <a:lnTo>
                      <a:pt x="994" y="1079"/>
                    </a:lnTo>
                    <a:lnTo>
                      <a:pt x="987" y="1019"/>
                    </a:lnTo>
                    <a:lnTo>
                      <a:pt x="1036" y="961"/>
                    </a:lnTo>
                    <a:lnTo>
                      <a:pt x="1045" y="920"/>
                    </a:lnTo>
                    <a:lnTo>
                      <a:pt x="1058" y="913"/>
                    </a:lnTo>
                    <a:lnTo>
                      <a:pt x="1062" y="885"/>
                    </a:lnTo>
                    <a:lnTo>
                      <a:pt x="1079" y="850"/>
                    </a:lnTo>
                    <a:lnTo>
                      <a:pt x="1071" y="830"/>
                    </a:lnTo>
                    <a:lnTo>
                      <a:pt x="1103" y="821"/>
                    </a:lnTo>
                    <a:lnTo>
                      <a:pt x="1085" y="776"/>
                    </a:lnTo>
                    <a:lnTo>
                      <a:pt x="1097" y="754"/>
                    </a:lnTo>
                    <a:lnTo>
                      <a:pt x="1124" y="759"/>
                    </a:lnTo>
                    <a:lnTo>
                      <a:pt x="1149" y="729"/>
                    </a:lnTo>
                    <a:lnTo>
                      <a:pt x="1152" y="689"/>
                    </a:lnTo>
                    <a:lnTo>
                      <a:pt x="1140" y="636"/>
                    </a:lnTo>
                    <a:lnTo>
                      <a:pt x="1099" y="633"/>
                    </a:lnTo>
                    <a:lnTo>
                      <a:pt x="1091" y="607"/>
                    </a:lnTo>
                    <a:lnTo>
                      <a:pt x="1101" y="579"/>
                    </a:lnTo>
                    <a:lnTo>
                      <a:pt x="1120" y="564"/>
                    </a:lnTo>
                    <a:lnTo>
                      <a:pt x="1117" y="537"/>
                    </a:lnTo>
                    <a:lnTo>
                      <a:pt x="1077" y="535"/>
                    </a:lnTo>
                    <a:lnTo>
                      <a:pt x="1053" y="490"/>
                    </a:lnTo>
                    <a:lnTo>
                      <a:pt x="1040" y="498"/>
                    </a:lnTo>
                    <a:lnTo>
                      <a:pt x="1042" y="524"/>
                    </a:lnTo>
                    <a:lnTo>
                      <a:pt x="1014" y="506"/>
                    </a:lnTo>
                    <a:lnTo>
                      <a:pt x="977" y="537"/>
                    </a:lnTo>
                    <a:lnTo>
                      <a:pt x="941" y="520"/>
                    </a:lnTo>
                    <a:lnTo>
                      <a:pt x="923" y="542"/>
                    </a:lnTo>
                    <a:lnTo>
                      <a:pt x="895" y="532"/>
                    </a:lnTo>
                    <a:lnTo>
                      <a:pt x="815" y="539"/>
                    </a:lnTo>
                    <a:lnTo>
                      <a:pt x="817" y="492"/>
                    </a:lnTo>
                    <a:lnTo>
                      <a:pt x="816" y="472"/>
                    </a:lnTo>
                    <a:lnTo>
                      <a:pt x="802" y="466"/>
                    </a:lnTo>
                    <a:lnTo>
                      <a:pt x="790" y="481"/>
                    </a:lnTo>
                    <a:lnTo>
                      <a:pt x="769" y="476"/>
                    </a:lnTo>
                    <a:lnTo>
                      <a:pt x="768" y="456"/>
                    </a:lnTo>
                    <a:lnTo>
                      <a:pt x="780" y="455"/>
                    </a:lnTo>
                    <a:lnTo>
                      <a:pt x="786" y="441"/>
                    </a:lnTo>
                    <a:lnTo>
                      <a:pt x="756" y="4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35">
                <a:extLst>
                  <a:ext uri="{FF2B5EF4-FFF2-40B4-BE49-F238E27FC236}">
                    <a16:creationId xmlns:a16="http://schemas.microsoft.com/office/drawing/2014/main" id="{82B379A3-D031-AD73-9543-FE9101C5D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1169"/>
                <a:ext cx="374" cy="299"/>
              </a:xfrm>
              <a:custGeom>
                <a:avLst/>
                <a:gdLst>
                  <a:gd name="T0" fmla="*/ 411 w 1123"/>
                  <a:gd name="T1" fmla="*/ 63 h 899"/>
                  <a:gd name="T2" fmla="*/ 382 w 1123"/>
                  <a:gd name="T3" fmla="*/ 120 h 899"/>
                  <a:gd name="T4" fmla="*/ 352 w 1123"/>
                  <a:gd name="T5" fmla="*/ 156 h 899"/>
                  <a:gd name="T6" fmla="*/ 289 w 1123"/>
                  <a:gd name="T7" fmla="*/ 202 h 899"/>
                  <a:gd name="T8" fmla="*/ 246 w 1123"/>
                  <a:gd name="T9" fmla="*/ 246 h 899"/>
                  <a:gd name="T10" fmla="*/ 230 w 1123"/>
                  <a:gd name="T11" fmla="*/ 295 h 899"/>
                  <a:gd name="T12" fmla="*/ 254 w 1123"/>
                  <a:gd name="T13" fmla="*/ 319 h 899"/>
                  <a:gd name="T14" fmla="*/ 241 w 1123"/>
                  <a:gd name="T15" fmla="*/ 401 h 899"/>
                  <a:gd name="T16" fmla="*/ 159 w 1123"/>
                  <a:gd name="T17" fmla="*/ 389 h 899"/>
                  <a:gd name="T18" fmla="*/ 114 w 1123"/>
                  <a:gd name="T19" fmla="*/ 419 h 899"/>
                  <a:gd name="T20" fmla="*/ 61 w 1123"/>
                  <a:gd name="T21" fmla="*/ 417 h 899"/>
                  <a:gd name="T22" fmla="*/ 0 w 1123"/>
                  <a:gd name="T23" fmla="*/ 484 h 899"/>
                  <a:gd name="T24" fmla="*/ 15 w 1123"/>
                  <a:gd name="T25" fmla="*/ 509 h 899"/>
                  <a:gd name="T26" fmla="*/ 83 w 1123"/>
                  <a:gd name="T27" fmla="*/ 503 h 899"/>
                  <a:gd name="T28" fmla="*/ 90 w 1123"/>
                  <a:gd name="T29" fmla="*/ 583 h 899"/>
                  <a:gd name="T30" fmla="*/ 53 w 1123"/>
                  <a:gd name="T31" fmla="*/ 626 h 899"/>
                  <a:gd name="T32" fmla="*/ 15 w 1123"/>
                  <a:gd name="T33" fmla="*/ 644 h 899"/>
                  <a:gd name="T34" fmla="*/ 4 w 1123"/>
                  <a:gd name="T35" fmla="*/ 665 h 899"/>
                  <a:gd name="T36" fmla="*/ 31 w 1123"/>
                  <a:gd name="T37" fmla="*/ 669 h 899"/>
                  <a:gd name="T38" fmla="*/ 48 w 1123"/>
                  <a:gd name="T39" fmla="*/ 707 h 899"/>
                  <a:gd name="T40" fmla="*/ 71 w 1123"/>
                  <a:gd name="T41" fmla="*/ 745 h 899"/>
                  <a:gd name="T42" fmla="*/ 104 w 1123"/>
                  <a:gd name="T43" fmla="*/ 803 h 899"/>
                  <a:gd name="T44" fmla="*/ 113 w 1123"/>
                  <a:gd name="T45" fmla="*/ 836 h 899"/>
                  <a:gd name="T46" fmla="*/ 172 w 1123"/>
                  <a:gd name="T47" fmla="*/ 897 h 899"/>
                  <a:gd name="T48" fmla="*/ 251 w 1123"/>
                  <a:gd name="T49" fmla="*/ 877 h 899"/>
                  <a:gd name="T50" fmla="*/ 299 w 1123"/>
                  <a:gd name="T51" fmla="*/ 879 h 899"/>
                  <a:gd name="T52" fmla="*/ 414 w 1123"/>
                  <a:gd name="T53" fmla="*/ 821 h 899"/>
                  <a:gd name="T54" fmla="*/ 445 w 1123"/>
                  <a:gd name="T55" fmla="*/ 792 h 899"/>
                  <a:gd name="T56" fmla="*/ 551 w 1123"/>
                  <a:gd name="T57" fmla="*/ 775 h 899"/>
                  <a:gd name="T58" fmla="*/ 583 w 1123"/>
                  <a:gd name="T59" fmla="*/ 759 h 899"/>
                  <a:gd name="T60" fmla="*/ 627 w 1123"/>
                  <a:gd name="T61" fmla="*/ 727 h 899"/>
                  <a:gd name="T62" fmla="*/ 657 w 1123"/>
                  <a:gd name="T63" fmla="*/ 685 h 899"/>
                  <a:gd name="T64" fmla="*/ 721 w 1123"/>
                  <a:gd name="T65" fmla="*/ 651 h 899"/>
                  <a:gd name="T66" fmla="*/ 761 w 1123"/>
                  <a:gd name="T67" fmla="*/ 588 h 899"/>
                  <a:gd name="T68" fmla="*/ 848 w 1123"/>
                  <a:gd name="T69" fmla="*/ 573 h 899"/>
                  <a:gd name="T70" fmla="*/ 882 w 1123"/>
                  <a:gd name="T71" fmla="*/ 583 h 899"/>
                  <a:gd name="T72" fmla="*/ 941 w 1123"/>
                  <a:gd name="T73" fmla="*/ 578 h 899"/>
                  <a:gd name="T74" fmla="*/ 993 w 1123"/>
                  <a:gd name="T75" fmla="*/ 546 h 899"/>
                  <a:gd name="T76" fmla="*/ 1009 w 1123"/>
                  <a:gd name="T77" fmla="*/ 505 h 899"/>
                  <a:gd name="T78" fmla="*/ 1123 w 1123"/>
                  <a:gd name="T79" fmla="*/ 507 h 899"/>
                  <a:gd name="T80" fmla="*/ 1098 w 1123"/>
                  <a:gd name="T81" fmla="*/ 449 h 899"/>
                  <a:gd name="T82" fmla="*/ 1092 w 1123"/>
                  <a:gd name="T83" fmla="*/ 389 h 899"/>
                  <a:gd name="T84" fmla="*/ 1071 w 1123"/>
                  <a:gd name="T85" fmla="*/ 303 h 899"/>
                  <a:gd name="T86" fmla="*/ 1117 w 1123"/>
                  <a:gd name="T87" fmla="*/ 219 h 899"/>
                  <a:gd name="T88" fmla="*/ 1086 w 1123"/>
                  <a:gd name="T89" fmla="*/ 175 h 899"/>
                  <a:gd name="T90" fmla="*/ 964 w 1123"/>
                  <a:gd name="T91" fmla="*/ 92 h 899"/>
                  <a:gd name="T92" fmla="*/ 916 w 1123"/>
                  <a:gd name="T93" fmla="*/ 83 h 899"/>
                  <a:gd name="T94" fmla="*/ 848 w 1123"/>
                  <a:gd name="T95" fmla="*/ 143 h 899"/>
                  <a:gd name="T96" fmla="*/ 832 w 1123"/>
                  <a:gd name="T97" fmla="*/ 111 h 899"/>
                  <a:gd name="T98" fmla="*/ 774 w 1123"/>
                  <a:gd name="T99" fmla="*/ 63 h 899"/>
                  <a:gd name="T100" fmla="*/ 694 w 1123"/>
                  <a:gd name="T101" fmla="*/ 70 h 899"/>
                  <a:gd name="T102" fmla="*/ 636 w 1123"/>
                  <a:gd name="T103" fmla="*/ 95 h 899"/>
                  <a:gd name="T104" fmla="*/ 592 w 1123"/>
                  <a:gd name="T105" fmla="*/ 66 h 899"/>
                  <a:gd name="T106" fmla="*/ 588 w 1123"/>
                  <a:gd name="T107" fmla="*/ 19 h 899"/>
                  <a:gd name="T108" fmla="*/ 508 w 1123"/>
                  <a:gd name="T109" fmla="*/ 20 h 899"/>
                  <a:gd name="T110" fmla="*/ 452 w 1123"/>
                  <a:gd name="T111" fmla="*/ 80 h 899"/>
                  <a:gd name="T112" fmla="*/ 421 w 1123"/>
                  <a:gd name="T113" fmla="*/ 102 h 899"/>
                  <a:gd name="T114" fmla="*/ 430 w 1123"/>
                  <a:gd name="T115" fmla="*/ 54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3" h="899">
                    <a:moveTo>
                      <a:pt x="417" y="55"/>
                    </a:moveTo>
                    <a:lnTo>
                      <a:pt x="411" y="63"/>
                    </a:lnTo>
                    <a:lnTo>
                      <a:pt x="407" y="90"/>
                    </a:lnTo>
                    <a:lnTo>
                      <a:pt x="382" y="120"/>
                    </a:lnTo>
                    <a:lnTo>
                      <a:pt x="384" y="140"/>
                    </a:lnTo>
                    <a:lnTo>
                      <a:pt x="352" y="156"/>
                    </a:lnTo>
                    <a:lnTo>
                      <a:pt x="337" y="204"/>
                    </a:lnTo>
                    <a:lnTo>
                      <a:pt x="289" y="202"/>
                    </a:lnTo>
                    <a:lnTo>
                      <a:pt x="273" y="243"/>
                    </a:lnTo>
                    <a:lnTo>
                      <a:pt x="246" y="246"/>
                    </a:lnTo>
                    <a:lnTo>
                      <a:pt x="234" y="254"/>
                    </a:lnTo>
                    <a:lnTo>
                      <a:pt x="230" y="295"/>
                    </a:lnTo>
                    <a:lnTo>
                      <a:pt x="251" y="306"/>
                    </a:lnTo>
                    <a:lnTo>
                      <a:pt x="254" y="319"/>
                    </a:lnTo>
                    <a:lnTo>
                      <a:pt x="238" y="368"/>
                    </a:lnTo>
                    <a:lnTo>
                      <a:pt x="241" y="401"/>
                    </a:lnTo>
                    <a:lnTo>
                      <a:pt x="174" y="414"/>
                    </a:lnTo>
                    <a:lnTo>
                      <a:pt x="159" y="389"/>
                    </a:lnTo>
                    <a:lnTo>
                      <a:pt x="145" y="383"/>
                    </a:lnTo>
                    <a:lnTo>
                      <a:pt x="114" y="419"/>
                    </a:lnTo>
                    <a:lnTo>
                      <a:pt x="81" y="409"/>
                    </a:lnTo>
                    <a:lnTo>
                      <a:pt x="61" y="417"/>
                    </a:lnTo>
                    <a:lnTo>
                      <a:pt x="28" y="420"/>
                    </a:lnTo>
                    <a:lnTo>
                      <a:pt x="0" y="484"/>
                    </a:lnTo>
                    <a:lnTo>
                      <a:pt x="1" y="504"/>
                    </a:lnTo>
                    <a:lnTo>
                      <a:pt x="15" y="509"/>
                    </a:lnTo>
                    <a:lnTo>
                      <a:pt x="46" y="466"/>
                    </a:lnTo>
                    <a:lnTo>
                      <a:pt x="83" y="503"/>
                    </a:lnTo>
                    <a:lnTo>
                      <a:pt x="94" y="563"/>
                    </a:lnTo>
                    <a:lnTo>
                      <a:pt x="90" y="583"/>
                    </a:lnTo>
                    <a:lnTo>
                      <a:pt x="77" y="591"/>
                    </a:lnTo>
                    <a:lnTo>
                      <a:pt x="53" y="626"/>
                    </a:lnTo>
                    <a:lnTo>
                      <a:pt x="26" y="622"/>
                    </a:lnTo>
                    <a:lnTo>
                      <a:pt x="15" y="644"/>
                    </a:lnTo>
                    <a:lnTo>
                      <a:pt x="22" y="649"/>
                    </a:lnTo>
                    <a:lnTo>
                      <a:pt x="4" y="665"/>
                    </a:lnTo>
                    <a:lnTo>
                      <a:pt x="17" y="670"/>
                    </a:lnTo>
                    <a:lnTo>
                      <a:pt x="31" y="669"/>
                    </a:lnTo>
                    <a:lnTo>
                      <a:pt x="52" y="680"/>
                    </a:lnTo>
                    <a:lnTo>
                      <a:pt x="48" y="707"/>
                    </a:lnTo>
                    <a:lnTo>
                      <a:pt x="58" y="748"/>
                    </a:lnTo>
                    <a:lnTo>
                      <a:pt x="71" y="745"/>
                    </a:lnTo>
                    <a:lnTo>
                      <a:pt x="105" y="750"/>
                    </a:lnTo>
                    <a:lnTo>
                      <a:pt x="104" y="803"/>
                    </a:lnTo>
                    <a:lnTo>
                      <a:pt x="85" y="826"/>
                    </a:lnTo>
                    <a:lnTo>
                      <a:pt x="113" y="836"/>
                    </a:lnTo>
                    <a:lnTo>
                      <a:pt x="121" y="842"/>
                    </a:lnTo>
                    <a:lnTo>
                      <a:pt x="172" y="897"/>
                    </a:lnTo>
                    <a:lnTo>
                      <a:pt x="220" y="899"/>
                    </a:lnTo>
                    <a:lnTo>
                      <a:pt x="251" y="877"/>
                    </a:lnTo>
                    <a:lnTo>
                      <a:pt x="265" y="883"/>
                    </a:lnTo>
                    <a:lnTo>
                      <a:pt x="299" y="879"/>
                    </a:lnTo>
                    <a:lnTo>
                      <a:pt x="388" y="831"/>
                    </a:lnTo>
                    <a:lnTo>
                      <a:pt x="414" y="821"/>
                    </a:lnTo>
                    <a:lnTo>
                      <a:pt x="426" y="807"/>
                    </a:lnTo>
                    <a:lnTo>
                      <a:pt x="445" y="792"/>
                    </a:lnTo>
                    <a:lnTo>
                      <a:pt x="486" y="801"/>
                    </a:lnTo>
                    <a:lnTo>
                      <a:pt x="551" y="775"/>
                    </a:lnTo>
                    <a:lnTo>
                      <a:pt x="569" y="754"/>
                    </a:lnTo>
                    <a:lnTo>
                      <a:pt x="583" y="759"/>
                    </a:lnTo>
                    <a:lnTo>
                      <a:pt x="593" y="724"/>
                    </a:lnTo>
                    <a:lnTo>
                      <a:pt x="627" y="727"/>
                    </a:lnTo>
                    <a:lnTo>
                      <a:pt x="638" y="700"/>
                    </a:lnTo>
                    <a:lnTo>
                      <a:pt x="657" y="685"/>
                    </a:lnTo>
                    <a:lnTo>
                      <a:pt x="677" y="689"/>
                    </a:lnTo>
                    <a:lnTo>
                      <a:pt x="721" y="651"/>
                    </a:lnTo>
                    <a:lnTo>
                      <a:pt x="730" y="610"/>
                    </a:lnTo>
                    <a:lnTo>
                      <a:pt x="761" y="588"/>
                    </a:lnTo>
                    <a:lnTo>
                      <a:pt x="814" y="569"/>
                    </a:lnTo>
                    <a:lnTo>
                      <a:pt x="848" y="573"/>
                    </a:lnTo>
                    <a:lnTo>
                      <a:pt x="863" y="599"/>
                    </a:lnTo>
                    <a:lnTo>
                      <a:pt x="882" y="583"/>
                    </a:lnTo>
                    <a:lnTo>
                      <a:pt x="936" y="591"/>
                    </a:lnTo>
                    <a:lnTo>
                      <a:pt x="941" y="578"/>
                    </a:lnTo>
                    <a:lnTo>
                      <a:pt x="938" y="545"/>
                    </a:lnTo>
                    <a:lnTo>
                      <a:pt x="993" y="546"/>
                    </a:lnTo>
                    <a:lnTo>
                      <a:pt x="1004" y="525"/>
                    </a:lnTo>
                    <a:lnTo>
                      <a:pt x="1009" y="505"/>
                    </a:lnTo>
                    <a:lnTo>
                      <a:pt x="1092" y="530"/>
                    </a:lnTo>
                    <a:lnTo>
                      <a:pt x="1123" y="507"/>
                    </a:lnTo>
                    <a:lnTo>
                      <a:pt x="1122" y="487"/>
                    </a:lnTo>
                    <a:lnTo>
                      <a:pt x="1098" y="449"/>
                    </a:lnTo>
                    <a:lnTo>
                      <a:pt x="1108" y="414"/>
                    </a:lnTo>
                    <a:lnTo>
                      <a:pt x="1092" y="389"/>
                    </a:lnTo>
                    <a:lnTo>
                      <a:pt x="1090" y="362"/>
                    </a:lnTo>
                    <a:lnTo>
                      <a:pt x="1071" y="303"/>
                    </a:lnTo>
                    <a:lnTo>
                      <a:pt x="1087" y="262"/>
                    </a:lnTo>
                    <a:lnTo>
                      <a:pt x="1117" y="219"/>
                    </a:lnTo>
                    <a:lnTo>
                      <a:pt x="1094" y="201"/>
                    </a:lnTo>
                    <a:lnTo>
                      <a:pt x="1086" y="175"/>
                    </a:lnTo>
                    <a:lnTo>
                      <a:pt x="979" y="118"/>
                    </a:lnTo>
                    <a:lnTo>
                      <a:pt x="964" y="92"/>
                    </a:lnTo>
                    <a:lnTo>
                      <a:pt x="943" y="74"/>
                    </a:lnTo>
                    <a:lnTo>
                      <a:pt x="916" y="83"/>
                    </a:lnTo>
                    <a:lnTo>
                      <a:pt x="893" y="119"/>
                    </a:lnTo>
                    <a:lnTo>
                      <a:pt x="848" y="143"/>
                    </a:lnTo>
                    <a:lnTo>
                      <a:pt x="833" y="125"/>
                    </a:lnTo>
                    <a:lnTo>
                      <a:pt x="832" y="111"/>
                    </a:lnTo>
                    <a:lnTo>
                      <a:pt x="809" y="80"/>
                    </a:lnTo>
                    <a:lnTo>
                      <a:pt x="774" y="63"/>
                    </a:lnTo>
                    <a:lnTo>
                      <a:pt x="721" y="74"/>
                    </a:lnTo>
                    <a:lnTo>
                      <a:pt x="694" y="70"/>
                    </a:lnTo>
                    <a:lnTo>
                      <a:pt x="656" y="94"/>
                    </a:lnTo>
                    <a:lnTo>
                      <a:pt x="636" y="95"/>
                    </a:lnTo>
                    <a:lnTo>
                      <a:pt x="627" y="83"/>
                    </a:lnTo>
                    <a:lnTo>
                      <a:pt x="592" y="66"/>
                    </a:lnTo>
                    <a:lnTo>
                      <a:pt x="598" y="46"/>
                    </a:lnTo>
                    <a:lnTo>
                      <a:pt x="588" y="19"/>
                    </a:lnTo>
                    <a:lnTo>
                      <a:pt x="573" y="0"/>
                    </a:lnTo>
                    <a:lnTo>
                      <a:pt x="508" y="20"/>
                    </a:lnTo>
                    <a:lnTo>
                      <a:pt x="472" y="77"/>
                    </a:lnTo>
                    <a:lnTo>
                      <a:pt x="452" y="80"/>
                    </a:lnTo>
                    <a:lnTo>
                      <a:pt x="434" y="101"/>
                    </a:lnTo>
                    <a:lnTo>
                      <a:pt x="421" y="102"/>
                    </a:lnTo>
                    <a:lnTo>
                      <a:pt x="438" y="67"/>
                    </a:lnTo>
                    <a:lnTo>
                      <a:pt x="430" y="54"/>
                    </a:lnTo>
                    <a:lnTo>
                      <a:pt x="417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36">
                <a:extLst>
                  <a:ext uri="{FF2B5EF4-FFF2-40B4-BE49-F238E27FC236}">
                    <a16:creationId xmlns:a16="http://schemas.microsoft.com/office/drawing/2014/main" id="{7803E6C6-E301-1648-1A53-C0553A446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746"/>
                <a:ext cx="323" cy="366"/>
              </a:xfrm>
              <a:custGeom>
                <a:avLst/>
                <a:gdLst>
                  <a:gd name="T0" fmla="*/ 869 w 971"/>
                  <a:gd name="T1" fmla="*/ 73 h 1098"/>
                  <a:gd name="T2" fmla="*/ 825 w 971"/>
                  <a:gd name="T3" fmla="*/ 43 h 1098"/>
                  <a:gd name="T4" fmla="*/ 741 w 971"/>
                  <a:gd name="T5" fmla="*/ 3 h 1098"/>
                  <a:gd name="T6" fmla="*/ 702 w 971"/>
                  <a:gd name="T7" fmla="*/ 14 h 1098"/>
                  <a:gd name="T8" fmla="*/ 633 w 971"/>
                  <a:gd name="T9" fmla="*/ 0 h 1098"/>
                  <a:gd name="T10" fmla="*/ 561 w 971"/>
                  <a:gd name="T11" fmla="*/ 14 h 1098"/>
                  <a:gd name="T12" fmla="*/ 514 w 971"/>
                  <a:gd name="T13" fmla="*/ 18 h 1098"/>
                  <a:gd name="T14" fmla="*/ 447 w 971"/>
                  <a:gd name="T15" fmla="*/ 158 h 1098"/>
                  <a:gd name="T16" fmla="*/ 279 w 971"/>
                  <a:gd name="T17" fmla="*/ 154 h 1098"/>
                  <a:gd name="T18" fmla="*/ 195 w 971"/>
                  <a:gd name="T19" fmla="*/ 115 h 1098"/>
                  <a:gd name="T20" fmla="*/ 132 w 971"/>
                  <a:gd name="T21" fmla="*/ 94 h 1098"/>
                  <a:gd name="T22" fmla="*/ 112 w 971"/>
                  <a:gd name="T23" fmla="*/ 22 h 1098"/>
                  <a:gd name="T24" fmla="*/ 85 w 971"/>
                  <a:gd name="T25" fmla="*/ 24 h 1098"/>
                  <a:gd name="T26" fmla="*/ 30 w 971"/>
                  <a:gd name="T27" fmla="*/ 157 h 1098"/>
                  <a:gd name="T28" fmla="*/ 0 w 971"/>
                  <a:gd name="T29" fmla="*/ 193 h 1098"/>
                  <a:gd name="T30" fmla="*/ 101 w 971"/>
                  <a:gd name="T31" fmla="*/ 265 h 1098"/>
                  <a:gd name="T32" fmla="*/ 85 w 971"/>
                  <a:gd name="T33" fmla="*/ 314 h 1098"/>
                  <a:gd name="T34" fmla="*/ 102 w 971"/>
                  <a:gd name="T35" fmla="*/ 345 h 1098"/>
                  <a:gd name="T36" fmla="*/ 157 w 971"/>
                  <a:gd name="T37" fmla="*/ 286 h 1098"/>
                  <a:gd name="T38" fmla="*/ 261 w 971"/>
                  <a:gd name="T39" fmla="*/ 330 h 1098"/>
                  <a:gd name="T40" fmla="*/ 250 w 971"/>
                  <a:gd name="T41" fmla="*/ 432 h 1098"/>
                  <a:gd name="T42" fmla="*/ 239 w 971"/>
                  <a:gd name="T43" fmla="*/ 453 h 1098"/>
                  <a:gd name="T44" fmla="*/ 276 w 971"/>
                  <a:gd name="T45" fmla="*/ 490 h 1098"/>
                  <a:gd name="T46" fmla="*/ 257 w 971"/>
                  <a:gd name="T47" fmla="*/ 566 h 1098"/>
                  <a:gd name="T48" fmla="*/ 207 w 971"/>
                  <a:gd name="T49" fmla="*/ 617 h 1098"/>
                  <a:gd name="T50" fmla="*/ 122 w 971"/>
                  <a:gd name="T51" fmla="*/ 639 h 1098"/>
                  <a:gd name="T52" fmla="*/ 118 w 971"/>
                  <a:gd name="T53" fmla="*/ 660 h 1098"/>
                  <a:gd name="T54" fmla="*/ 140 w 971"/>
                  <a:gd name="T55" fmla="*/ 684 h 1098"/>
                  <a:gd name="T56" fmla="*/ 135 w 971"/>
                  <a:gd name="T57" fmla="*/ 785 h 1098"/>
                  <a:gd name="T58" fmla="*/ 141 w 971"/>
                  <a:gd name="T59" fmla="*/ 845 h 1098"/>
                  <a:gd name="T60" fmla="*/ 210 w 971"/>
                  <a:gd name="T61" fmla="*/ 865 h 1098"/>
                  <a:gd name="T62" fmla="*/ 281 w 971"/>
                  <a:gd name="T63" fmla="*/ 899 h 1098"/>
                  <a:gd name="T64" fmla="*/ 318 w 971"/>
                  <a:gd name="T65" fmla="*/ 936 h 1098"/>
                  <a:gd name="T66" fmla="*/ 354 w 971"/>
                  <a:gd name="T67" fmla="*/ 967 h 1098"/>
                  <a:gd name="T68" fmla="*/ 447 w 971"/>
                  <a:gd name="T69" fmla="*/ 1025 h 1098"/>
                  <a:gd name="T70" fmla="*/ 477 w 971"/>
                  <a:gd name="T71" fmla="*/ 1069 h 1098"/>
                  <a:gd name="T72" fmla="*/ 534 w 971"/>
                  <a:gd name="T73" fmla="*/ 1098 h 1098"/>
                  <a:gd name="T74" fmla="*/ 600 w 971"/>
                  <a:gd name="T75" fmla="*/ 937 h 1098"/>
                  <a:gd name="T76" fmla="*/ 614 w 971"/>
                  <a:gd name="T77" fmla="*/ 875 h 1098"/>
                  <a:gd name="T78" fmla="*/ 631 w 971"/>
                  <a:gd name="T79" fmla="*/ 773 h 1098"/>
                  <a:gd name="T80" fmla="*/ 654 w 971"/>
                  <a:gd name="T81" fmla="*/ 663 h 1098"/>
                  <a:gd name="T82" fmla="*/ 670 w 971"/>
                  <a:gd name="T83" fmla="*/ 548 h 1098"/>
                  <a:gd name="T84" fmla="*/ 729 w 971"/>
                  <a:gd name="T85" fmla="*/ 455 h 1098"/>
                  <a:gd name="T86" fmla="*/ 786 w 971"/>
                  <a:gd name="T87" fmla="*/ 342 h 1098"/>
                  <a:gd name="T88" fmla="*/ 830 w 971"/>
                  <a:gd name="T89" fmla="*/ 304 h 1098"/>
                  <a:gd name="T90" fmla="*/ 879 w 971"/>
                  <a:gd name="T91" fmla="*/ 266 h 1098"/>
                  <a:gd name="T92" fmla="*/ 971 w 971"/>
                  <a:gd name="T93" fmla="*/ 90 h 10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71" h="1098">
                    <a:moveTo>
                      <a:pt x="971" y="90"/>
                    </a:moveTo>
                    <a:lnTo>
                      <a:pt x="869" y="73"/>
                    </a:lnTo>
                    <a:lnTo>
                      <a:pt x="840" y="61"/>
                    </a:lnTo>
                    <a:lnTo>
                      <a:pt x="825" y="43"/>
                    </a:lnTo>
                    <a:lnTo>
                      <a:pt x="771" y="28"/>
                    </a:lnTo>
                    <a:lnTo>
                      <a:pt x="741" y="3"/>
                    </a:lnTo>
                    <a:lnTo>
                      <a:pt x="722" y="12"/>
                    </a:lnTo>
                    <a:lnTo>
                      <a:pt x="702" y="14"/>
                    </a:lnTo>
                    <a:lnTo>
                      <a:pt x="683" y="30"/>
                    </a:lnTo>
                    <a:lnTo>
                      <a:pt x="633" y="0"/>
                    </a:lnTo>
                    <a:lnTo>
                      <a:pt x="602" y="23"/>
                    </a:lnTo>
                    <a:lnTo>
                      <a:pt x="561" y="14"/>
                    </a:lnTo>
                    <a:lnTo>
                      <a:pt x="542" y="22"/>
                    </a:lnTo>
                    <a:lnTo>
                      <a:pt x="514" y="18"/>
                    </a:lnTo>
                    <a:lnTo>
                      <a:pt x="470" y="123"/>
                    </a:lnTo>
                    <a:lnTo>
                      <a:pt x="447" y="158"/>
                    </a:lnTo>
                    <a:lnTo>
                      <a:pt x="377" y="132"/>
                    </a:lnTo>
                    <a:lnTo>
                      <a:pt x="279" y="154"/>
                    </a:lnTo>
                    <a:lnTo>
                      <a:pt x="242" y="124"/>
                    </a:lnTo>
                    <a:lnTo>
                      <a:pt x="195" y="115"/>
                    </a:lnTo>
                    <a:lnTo>
                      <a:pt x="166" y="97"/>
                    </a:lnTo>
                    <a:lnTo>
                      <a:pt x="132" y="94"/>
                    </a:lnTo>
                    <a:lnTo>
                      <a:pt x="113" y="42"/>
                    </a:lnTo>
                    <a:lnTo>
                      <a:pt x="112" y="22"/>
                    </a:lnTo>
                    <a:lnTo>
                      <a:pt x="97" y="16"/>
                    </a:lnTo>
                    <a:lnTo>
                      <a:pt x="85" y="24"/>
                    </a:lnTo>
                    <a:lnTo>
                      <a:pt x="56" y="148"/>
                    </a:lnTo>
                    <a:lnTo>
                      <a:pt x="30" y="157"/>
                    </a:lnTo>
                    <a:lnTo>
                      <a:pt x="13" y="186"/>
                    </a:lnTo>
                    <a:lnTo>
                      <a:pt x="0" y="193"/>
                    </a:lnTo>
                    <a:lnTo>
                      <a:pt x="10" y="226"/>
                    </a:lnTo>
                    <a:lnTo>
                      <a:pt x="101" y="265"/>
                    </a:lnTo>
                    <a:lnTo>
                      <a:pt x="83" y="286"/>
                    </a:lnTo>
                    <a:lnTo>
                      <a:pt x="85" y="314"/>
                    </a:lnTo>
                    <a:lnTo>
                      <a:pt x="106" y="324"/>
                    </a:lnTo>
                    <a:lnTo>
                      <a:pt x="102" y="345"/>
                    </a:lnTo>
                    <a:lnTo>
                      <a:pt x="140" y="328"/>
                    </a:lnTo>
                    <a:lnTo>
                      <a:pt x="157" y="286"/>
                    </a:lnTo>
                    <a:lnTo>
                      <a:pt x="176" y="278"/>
                    </a:lnTo>
                    <a:lnTo>
                      <a:pt x="261" y="330"/>
                    </a:lnTo>
                    <a:lnTo>
                      <a:pt x="278" y="369"/>
                    </a:lnTo>
                    <a:lnTo>
                      <a:pt x="250" y="432"/>
                    </a:lnTo>
                    <a:lnTo>
                      <a:pt x="251" y="445"/>
                    </a:lnTo>
                    <a:lnTo>
                      <a:pt x="239" y="453"/>
                    </a:lnTo>
                    <a:lnTo>
                      <a:pt x="256" y="486"/>
                    </a:lnTo>
                    <a:lnTo>
                      <a:pt x="276" y="490"/>
                    </a:lnTo>
                    <a:lnTo>
                      <a:pt x="265" y="518"/>
                    </a:lnTo>
                    <a:lnTo>
                      <a:pt x="257" y="566"/>
                    </a:lnTo>
                    <a:lnTo>
                      <a:pt x="226" y="609"/>
                    </a:lnTo>
                    <a:lnTo>
                      <a:pt x="207" y="617"/>
                    </a:lnTo>
                    <a:lnTo>
                      <a:pt x="190" y="646"/>
                    </a:lnTo>
                    <a:lnTo>
                      <a:pt x="122" y="639"/>
                    </a:lnTo>
                    <a:lnTo>
                      <a:pt x="116" y="652"/>
                    </a:lnTo>
                    <a:lnTo>
                      <a:pt x="118" y="660"/>
                    </a:lnTo>
                    <a:lnTo>
                      <a:pt x="151" y="663"/>
                    </a:lnTo>
                    <a:lnTo>
                      <a:pt x="140" y="684"/>
                    </a:lnTo>
                    <a:lnTo>
                      <a:pt x="149" y="710"/>
                    </a:lnTo>
                    <a:lnTo>
                      <a:pt x="135" y="785"/>
                    </a:lnTo>
                    <a:lnTo>
                      <a:pt x="145" y="818"/>
                    </a:lnTo>
                    <a:lnTo>
                      <a:pt x="141" y="845"/>
                    </a:lnTo>
                    <a:lnTo>
                      <a:pt x="170" y="870"/>
                    </a:lnTo>
                    <a:lnTo>
                      <a:pt x="210" y="865"/>
                    </a:lnTo>
                    <a:lnTo>
                      <a:pt x="226" y="891"/>
                    </a:lnTo>
                    <a:lnTo>
                      <a:pt x="281" y="899"/>
                    </a:lnTo>
                    <a:lnTo>
                      <a:pt x="304" y="937"/>
                    </a:lnTo>
                    <a:lnTo>
                      <a:pt x="318" y="936"/>
                    </a:lnTo>
                    <a:lnTo>
                      <a:pt x="326" y="962"/>
                    </a:lnTo>
                    <a:lnTo>
                      <a:pt x="354" y="967"/>
                    </a:lnTo>
                    <a:lnTo>
                      <a:pt x="438" y="1006"/>
                    </a:lnTo>
                    <a:lnTo>
                      <a:pt x="447" y="1025"/>
                    </a:lnTo>
                    <a:lnTo>
                      <a:pt x="449" y="1051"/>
                    </a:lnTo>
                    <a:lnTo>
                      <a:pt x="477" y="1069"/>
                    </a:lnTo>
                    <a:lnTo>
                      <a:pt x="493" y="1088"/>
                    </a:lnTo>
                    <a:lnTo>
                      <a:pt x="534" y="1098"/>
                    </a:lnTo>
                    <a:lnTo>
                      <a:pt x="573" y="1019"/>
                    </a:lnTo>
                    <a:lnTo>
                      <a:pt x="600" y="937"/>
                    </a:lnTo>
                    <a:lnTo>
                      <a:pt x="603" y="896"/>
                    </a:lnTo>
                    <a:lnTo>
                      <a:pt x="614" y="875"/>
                    </a:lnTo>
                    <a:lnTo>
                      <a:pt x="645" y="845"/>
                    </a:lnTo>
                    <a:lnTo>
                      <a:pt x="631" y="773"/>
                    </a:lnTo>
                    <a:lnTo>
                      <a:pt x="651" y="704"/>
                    </a:lnTo>
                    <a:lnTo>
                      <a:pt x="654" y="663"/>
                    </a:lnTo>
                    <a:lnTo>
                      <a:pt x="679" y="634"/>
                    </a:lnTo>
                    <a:lnTo>
                      <a:pt x="670" y="548"/>
                    </a:lnTo>
                    <a:lnTo>
                      <a:pt x="699" y="484"/>
                    </a:lnTo>
                    <a:lnTo>
                      <a:pt x="729" y="455"/>
                    </a:lnTo>
                    <a:lnTo>
                      <a:pt x="783" y="390"/>
                    </a:lnTo>
                    <a:lnTo>
                      <a:pt x="786" y="342"/>
                    </a:lnTo>
                    <a:lnTo>
                      <a:pt x="819" y="339"/>
                    </a:lnTo>
                    <a:lnTo>
                      <a:pt x="830" y="304"/>
                    </a:lnTo>
                    <a:lnTo>
                      <a:pt x="862" y="295"/>
                    </a:lnTo>
                    <a:lnTo>
                      <a:pt x="879" y="266"/>
                    </a:lnTo>
                    <a:lnTo>
                      <a:pt x="938" y="107"/>
                    </a:lnTo>
                    <a:lnTo>
                      <a:pt x="971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37">
                <a:extLst>
                  <a:ext uri="{FF2B5EF4-FFF2-40B4-BE49-F238E27FC236}">
                    <a16:creationId xmlns:a16="http://schemas.microsoft.com/office/drawing/2014/main" id="{D73E75AD-5EE5-97C3-15B6-1EEEDA55E4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1043"/>
                <a:ext cx="197" cy="342"/>
              </a:xfrm>
              <a:custGeom>
                <a:avLst/>
                <a:gdLst>
                  <a:gd name="T0" fmla="*/ 146 w 591"/>
                  <a:gd name="T1" fmla="*/ 203 h 1025"/>
                  <a:gd name="T2" fmla="*/ 163 w 591"/>
                  <a:gd name="T3" fmla="*/ 242 h 1025"/>
                  <a:gd name="T4" fmla="*/ 111 w 591"/>
                  <a:gd name="T5" fmla="*/ 341 h 1025"/>
                  <a:gd name="T6" fmla="*/ 53 w 591"/>
                  <a:gd name="T7" fmla="*/ 433 h 1025"/>
                  <a:gd name="T8" fmla="*/ 40 w 591"/>
                  <a:gd name="T9" fmla="*/ 502 h 1025"/>
                  <a:gd name="T10" fmla="*/ 31 w 591"/>
                  <a:gd name="T11" fmla="*/ 563 h 1025"/>
                  <a:gd name="T12" fmla="*/ 2 w 591"/>
                  <a:gd name="T13" fmla="*/ 600 h 1025"/>
                  <a:gd name="T14" fmla="*/ 72 w 591"/>
                  <a:gd name="T15" fmla="*/ 640 h 1025"/>
                  <a:gd name="T16" fmla="*/ 150 w 591"/>
                  <a:gd name="T17" fmla="*/ 687 h 1025"/>
                  <a:gd name="T18" fmla="*/ 161 w 591"/>
                  <a:gd name="T19" fmla="*/ 733 h 1025"/>
                  <a:gd name="T20" fmla="*/ 145 w 591"/>
                  <a:gd name="T21" fmla="*/ 774 h 1025"/>
                  <a:gd name="T22" fmla="*/ 136 w 591"/>
                  <a:gd name="T23" fmla="*/ 823 h 1025"/>
                  <a:gd name="T24" fmla="*/ 177 w 591"/>
                  <a:gd name="T25" fmla="*/ 825 h 1025"/>
                  <a:gd name="T26" fmla="*/ 222 w 591"/>
                  <a:gd name="T27" fmla="*/ 882 h 1025"/>
                  <a:gd name="T28" fmla="*/ 240 w 591"/>
                  <a:gd name="T29" fmla="*/ 934 h 1025"/>
                  <a:gd name="T30" fmla="*/ 280 w 591"/>
                  <a:gd name="T31" fmla="*/ 997 h 1025"/>
                  <a:gd name="T32" fmla="*/ 321 w 591"/>
                  <a:gd name="T33" fmla="*/ 1006 h 1025"/>
                  <a:gd name="T34" fmla="*/ 400 w 591"/>
                  <a:gd name="T35" fmla="*/ 999 h 1025"/>
                  <a:gd name="T36" fmla="*/ 415 w 591"/>
                  <a:gd name="T37" fmla="*/ 1004 h 1025"/>
                  <a:gd name="T38" fmla="*/ 473 w 591"/>
                  <a:gd name="T39" fmla="*/ 985 h 1025"/>
                  <a:gd name="T40" fmla="*/ 476 w 591"/>
                  <a:gd name="T41" fmla="*/ 945 h 1025"/>
                  <a:gd name="T42" fmla="*/ 510 w 591"/>
                  <a:gd name="T43" fmla="*/ 948 h 1025"/>
                  <a:gd name="T44" fmla="*/ 545 w 591"/>
                  <a:gd name="T45" fmla="*/ 891 h 1025"/>
                  <a:gd name="T46" fmla="*/ 568 w 591"/>
                  <a:gd name="T47" fmla="*/ 849 h 1025"/>
                  <a:gd name="T48" fmla="*/ 587 w 591"/>
                  <a:gd name="T49" fmla="*/ 834 h 1025"/>
                  <a:gd name="T50" fmla="*/ 590 w 591"/>
                  <a:gd name="T51" fmla="*/ 801 h 1025"/>
                  <a:gd name="T52" fmla="*/ 530 w 591"/>
                  <a:gd name="T53" fmla="*/ 732 h 1025"/>
                  <a:gd name="T54" fmla="*/ 544 w 591"/>
                  <a:gd name="T55" fmla="*/ 663 h 1025"/>
                  <a:gd name="T56" fmla="*/ 531 w 591"/>
                  <a:gd name="T57" fmla="*/ 598 h 1025"/>
                  <a:gd name="T58" fmla="*/ 548 w 591"/>
                  <a:gd name="T59" fmla="*/ 488 h 1025"/>
                  <a:gd name="T60" fmla="*/ 562 w 591"/>
                  <a:gd name="T61" fmla="*/ 420 h 1025"/>
                  <a:gd name="T62" fmla="*/ 582 w 591"/>
                  <a:gd name="T63" fmla="*/ 345 h 1025"/>
                  <a:gd name="T64" fmla="*/ 549 w 591"/>
                  <a:gd name="T65" fmla="*/ 213 h 1025"/>
                  <a:gd name="T66" fmla="*/ 508 w 591"/>
                  <a:gd name="T67" fmla="*/ 197 h 1025"/>
                  <a:gd name="T68" fmla="*/ 464 w 591"/>
                  <a:gd name="T69" fmla="*/ 160 h 1025"/>
                  <a:gd name="T70" fmla="*/ 453 w 591"/>
                  <a:gd name="T71" fmla="*/ 115 h 1025"/>
                  <a:gd name="T72" fmla="*/ 341 w 591"/>
                  <a:gd name="T73" fmla="*/ 71 h 1025"/>
                  <a:gd name="T74" fmla="*/ 319 w 591"/>
                  <a:gd name="T75" fmla="*/ 46 h 1025"/>
                  <a:gd name="T76" fmla="*/ 241 w 591"/>
                  <a:gd name="T77" fmla="*/ 0 h 1025"/>
                  <a:gd name="T78" fmla="*/ 185 w 591"/>
                  <a:gd name="T79" fmla="*/ 119 h 1025"/>
                  <a:gd name="T80" fmla="*/ 161 w 591"/>
                  <a:gd name="T81" fmla="*/ 155 h 1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91" h="1025">
                    <a:moveTo>
                      <a:pt x="161" y="155"/>
                    </a:moveTo>
                    <a:lnTo>
                      <a:pt x="146" y="203"/>
                    </a:lnTo>
                    <a:lnTo>
                      <a:pt x="161" y="222"/>
                    </a:lnTo>
                    <a:lnTo>
                      <a:pt x="163" y="242"/>
                    </a:lnTo>
                    <a:lnTo>
                      <a:pt x="121" y="293"/>
                    </a:lnTo>
                    <a:lnTo>
                      <a:pt x="111" y="341"/>
                    </a:lnTo>
                    <a:lnTo>
                      <a:pt x="68" y="379"/>
                    </a:lnTo>
                    <a:lnTo>
                      <a:pt x="53" y="433"/>
                    </a:lnTo>
                    <a:lnTo>
                      <a:pt x="50" y="481"/>
                    </a:lnTo>
                    <a:lnTo>
                      <a:pt x="40" y="502"/>
                    </a:lnTo>
                    <a:lnTo>
                      <a:pt x="57" y="541"/>
                    </a:lnTo>
                    <a:lnTo>
                      <a:pt x="31" y="563"/>
                    </a:lnTo>
                    <a:lnTo>
                      <a:pt x="0" y="580"/>
                    </a:lnTo>
                    <a:lnTo>
                      <a:pt x="2" y="600"/>
                    </a:lnTo>
                    <a:lnTo>
                      <a:pt x="18" y="625"/>
                    </a:lnTo>
                    <a:lnTo>
                      <a:pt x="72" y="640"/>
                    </a:lnTo>
                    <a:lnTo>
                      <a:pt x="136" y="668"/>
                    </a:lnTo>
                    <a:lnTo>
                      <a:pt x="150" y="687"/>
                    </a:lnTo>
                    <a:lnTo>
                      <a:pt x="146" y="714"/>
                    </a:lnTo>
                    <a:lnTo>
                      <a:pt x="161" y="733"/>
                    </a:lnTo>
                    <a:lnTo>
                      <a:pt x="158" y="767"/>
                    </a:lnTo>
                    <a:lnTo>
                      <a:pt x="145" y="774"/>
                    </a:lnTo>
                    <a:lnTo>
                      <a:pt x="135" y="803"/>
                    </a:lnTo>
                    <a:lnTo>
                      <a:pt x="136" y="823"/>
                    </a:lnTo>
                    <a:lnTo>
                      <a:pt x="150" y="834"/>
                    </a:lnTo>
                    <a:lnTo>
                      <a:pt x="177" y="825"/>
                    </a:lnTo>
                    <a:lnTo>
                      <a:pt x="198" y="837"/>
                    </a:lnTo>
                    <a:lnTo>
                      <a:pt x="222" y="882"/>
                    </a:lnTo>
                    <a:lnTo>
                      <a:pt x="244" y="906"/>
                    </a:lnTo>
                    <a:lnTo>
                      <a:pt x="240" y="934"/>
                    </a:lnTo>
                    <a:lnTo>
                      <a:pt x="282" y="949"/>
                    </a:lnTo>
                    <a:lnTo>
                      <a:pt x="280" y="997"/>
                    </a:lnTo>
                    <a:lnTo>
                      <a:pt x="280" y="1003"/>
                    </a:lnTo>
                    <a:lnTo>
                      <a:pt x="321" y="1006"/>
                    </a:lnTo>
                    <a:lnTo>
                      <a:pt x="336" y="1025"/>
                    </a:lnTo>
                    <a:lnTo>
                      <a:pt x="400" y="999"/>
                    </a:lnTo>
                    <a:lnTo>
                      <a:pt x="408" y="999"/>
                    </a:lnTo>
                    <a:lnTo>
                      <a:pt x="415" y="1004"/>
                    </a:lnTo>
                    <a:lnTo>
                      <a:pt x="442" y="1009"/>
                    </a:lnTo>
                    <a:lnTo>
                      <a:pt x="473" y="985"/>
                    </a:lnTo>
                    <a:lnTo>
                      <a:pt x="498" y="957"/>
                    </a:lnTo>
                    <a:lnTo>
                      <a:pt x="476" y="945"/>
                    </a:lnTo>
                    <a:lnTo>
                      <a:pt x="475" y="931"/>
                    </a:lnTo>
                    <a:lnTo>
                      <a:pt x="510" y="948"/>
                    </a:lnTo>
                    <a:lnTo>
                      <a:pt x="534" y="920"/>
                    </a:lnTo>
                    <a:lnTo>
                      <a:pt x="545" y="891"/>
                    </a:lnTo>
                    <a:lnTo>
                      <a:pt x="531" y="880"/>
                    </a:lnTo>
                    <a:lnTo>
                      <a:pt x="568" y="849"/>
                    </a:lnTo>
                    <a:lnTo>
                      <a:pt x="567" y="837"/>
                    </a:lnTo>
                    <a:lnTo>
                      <a:pt x="587" y="834"/>
                    </a:lnTo>
                    <a:lnTo>
                      <a:pt x="591" y="813"/>
                    </a:lnTo>
                    <a:lnTo>
                      <a:pt x="590" y="801"/>
                    </a:lnTo>
                    <a:lnTo>
                      <a:pt x="575" y="768"/>
                    </a:lnTo>
                    <a:lnTo>
                      <a:pt x="530" y="732"/>
                    </a:lnTo>
                    <a:lnTo>
                      <a:pt x="527" y="692"/>
                    </a:lnTo>
                    <a:lnTo>
                      <a:pt x="544" y="663"/>
                    </a:lnTo>
                    <a:lnTo>
                      <a:pt x="549" y="643"/>
                    </a:lnTo>
                    <a:lnTo>
                      <a:pt x="531" y="598"/>
                    </a:lnTo>
                    <a:lnTo>
                      <a:pt x="552" y="528"/>
                    </a:lnTo>
                    <a:lnTo>
                      <a:pt x="548" y="488"/>
                    </a:lnTo>
                    <a:lnTo>
                      <a:pt x="566" y="460"/>
                    </a:lnTo>
                    <a:lnTo>
                      <a:pt x="562" y="420"/>
                    </a:lnTo>
                    <a:lnTo>
                      <a:pt x="591" y="370"/>
                    </a:lnTo>
                    <a:lnTo>
                      <a:pt x="582" y="345"/>
                    </a:lnTo>
                    <a:lnTo>
                      <a:pt x="544" y="300"/>
                    </a:lnTo>
                    <a:lnTo>
                      <a:pt x="549" y="213"/>
                    </a:lnTo>
                    <a:lnTo>
                      <a:pt x="549" y="207"/>
                    </a:lnTo>
                    <a:lnTo>
                      <a:pt x="508" y="197"/>
                    </a:lnTo>
                    <a:lnTo>
                      <a:pt x="492" y="178"/>
                    </a:lnTo>
                    <a:lnTo>
                      <a:pt x="464" y="160"/>
                    </a:lnTo>
                    <a:lnTo>
                      <a:pt x="462" y="134"/>
                    </a:lnTo>
                    <a:lnTo>
                      <a:pt x="453" y="115"/>
                    </a:lnTo>
                    <a:lnTo>
                      <a:pt x="369" y="76"/>
                    </a:lnTo>
                    <a:lnTo>
                      <a:pt x="341" y="71"/>
                    </a:lnTo>
                    <a:lnTo>
                      <a:pt x="333" y="45"/>
                    </a:lnTo>
                    <a:lnTo>
                      <a:pt x="319" y="46"/>
                    </a:lnTo>
                    <a:lnTo>
                      <a:pt x="296" y="8"/>
                    </a:lnTo>
                    <a:lnTo>
                      <a:pt x="241" y="0"/>
                    </a:lnTo>
                    <a:lnTo>
                      <a:pt x="195" y="78"/>
                    </a:lnTo>
                    <a:lnTo>
                      <a:pt x="185" y="119"/>
                    </a:lnTo>
                    <a:lnTo>
                      <a:pt x="167" y="147"/>
                    </a:lnTo>
                    <a:lnTo>
                      <a:pt x="161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38">
                <a:extLst>
                  <a:ext uri="{FF2B5EF4-FFF2-40B4-BE49-F238E27FC236}">
                    <a16:creationId xmlns:a16="http://schemas.microsoft.com/office/drawing/2014/main" id="{4E3C3C2B-D526-4F44-EF63-B5E1D0CF3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" y="1337"/>
                <a:ext cx="355" cy="394"/>
              </a:xfrm>
              <a:custGeom>
                <a:avLst/>
                <a:gdLst>
                  <a:gd name="T0" fmla="*/ 598 w 1063"/>
                  <a:gd name="T1" fmla="*/ 94 h 1183"/>
                  <a:gd name="T2" fmla="*/ 549 w 1063"/>
                  <a:gd name="T3" fmla="*/ 64 h 1183"/>
                  <a:gd name="T4" fmla="*/ 465 w 1063"/>
                  <a:gd name="T5" fmla="*/ 105 h 1183"/>
                  <a:gd name="T6" fmla="*/ 412 w 1063"/>
                  <a:gd name="T7" fmla="*/ 184 h 1183"/>
                  <a:gd name="T8" fmla="*/ 373 w 1063"/>
                  <a:gd name="T9" fmla="*/ 195 h 1183"/>
                  <a:gd name="T10" fmla="*/ 328 w 1063"/>
                  <a:gd name="T11" fmla="*/ 219 h 1183"/>
                  <a:gd name="T12" fmla="*/ 304 w 1063"/>
                  <a:gd name="T13" fmla="*/ 249 h 1183"/>
                  <a:gd name="T14" fmla="*/ 221 w 1063"/>
                  <a:gd name="T15" fmla="*/ 296 h 1183"/>
                  <a:gd name="T16" fmla="*/ 161 w 1063"/>
                  <a:gd name="T17" fmla="*/ 302 h 1183"/>
                  <a:gd name="T18" fmla="*/ 123 w 1063"/>
                  <a:gd name="T19" fmla="*/ 326 h 1183"/>
                  <a:gd name="T20" fmla="*/ 0 w 1063"/>
                  <a:gd name="T21" fmla="*/ 378 h 1183"/>
                  <a:gd name="T22" fmla="*/ 91 w 1063"/>
                  <a:gd name="T23" fmla="*/ 489 h 1183"/>
                  <a:gd name="T24" fmla="*/ 85 w 1063"/>
                  <a:gd name="T25" fmla="*/ 564 h 1183"/>
                  <a:gd name="T26" fmla="*/ 76 w 1063"/>
                  <a:gd name="T27" fmla="*/ 618 h 1183"/>
                  <a:gd name="T28" fmla="*/ 43 w 1063"/>
                  <a:gd name="T29" fmla="*/ 629 h 1183"/>
                  <a:gd name="T30" fmla="*/ 60 w 1063"/>
                  <a:gd name="T31" fmla="*/ 667 h 1183"/>
                  <a:gd name="T32" fmla="*/ 97 w 1063"/>
                  <a:gd name="T33" fmla="*/ 630 h 1183"/>
                  <a:gd name="T34" fmla="*/ 183 w 1063"/>
                  <a:gd name="T35" fmla="*/ 683 h 1183"/>
                  <a:gd name="T36" fmla="*/ 225 w 1063"/>
                  <a:gd name="T37" fmla="*/ 706 h 1183"/>
                  <a:gd name="T38" fmla="*/ 228 w 1063"/>
                  <a:gd name="T39" fmla="*/ 738 h 1183"/>
                  <a:gd name="T40" fmla="*/ 240 w 1063"/>
                  <a:gd name="T41" fmla="*/ 785 h 1183"/>
                  <a:gd name="T42" fmla="*/ 263 w 1063"/>
                  <a:gd name="T43" fmla="*/ 823 h 1183"/>
                  <a:gd name="T44" fmla="*/ 279 w 1063"/>
                  <a:gd name="T45" fmla="*/ 848 h 1183"/>
                  <a:gd name="T46" fmla="*/ 311 w 1063"/>
                  <a:gd name="T47" fmla="*/ 839 h 1183"/>
                  <a:gd name="T48" fmla="*/ 421 w 1063"/>
                  <a:gd name="T49" fmla="*/ 929 h 1183"/>
                  <a:gd name="T50" fmla="*/ 404 w 1063"/>
                  <a:gd name="T51" fmla="*/ 971 h 1183"/>
                  <a:gd name="T52" fmla="*/ 347 w 1063"/>
                  <a:gd name="T53" fmla="*/ 1077 h 1183"/>
                  <a:gd name="T54" fmla="*/ 311 w 1063"/>
                  <a:gd name="T55" fmla="*/ 1128 h 1183"/>
                  <a:gd name="T56" fmla="*/ 383 w 1063"/>
                  <a:gd name="T57" fmla="*/ 1181 h 1183"/>
                  <a:gd name="T58" fmla="*/ 367 w 1063"/>
                  <a:gd name="T59" fmla="*/ 1149 h 1183"/>
                  <a:gd name="T60" fmla="*/ 540 w 1063"/>
                  <a:gd name="T61" fmla="*/ 992 h 1183"/>
                  <a:gd name="T62" fmla="*/ 619 w 1063"/>
                  <a:gd name="T63" fmla="*/ 904 h 1183"/>
                  <a:gd name="T64" fmla="*/ 619 w 1063"/>
                  <a:gd name="T65" fmla="*/ 830 h 1183"/>
                  <a:gd name="T66" fmla="*/ 598 w 1063"/>
                  <a:gd name="T67" fmla="*/ 745 h 1183"/>
                  <a:gd name="T68" fmla="*/ 654 w 1063"/>
                  <a:gd name="T69" fmla="*/ 693 h 1183"/>
                  <a:gd name="T70" fmla="*/ 768 w 1063"/>
                  <a:gd name="T71" fmla="*/ 621 h 1183"/>
                  <a:gd name="T72" fmla="*/ 798 w 1063"/>
                  <a:gd name="T73" fmla="*/ 578 h 1183"/>
                  <a:gd name="T74" fmla="*/ 828 w 1063"/>
                  <a:gd name="T75" fmla="*/ 542 h 1183"/>
                  <a:gd name="T76" fmla="*/ 877 w 1063"/>
                  <a:gd name="T77" fmla="*/ 497 h 1183"/>
                  <a:gd name="T78" fmla="*/ 913 w 1063"/>
                  <a:gd name="T79" fmla="*/ 447 h 1183"/>
                  <a:gd name="T80" fmla="*/ 981 w 1063"/>
                  <a:gd name="T81" fmla="*/ 313 h 1183"/>
                  <a:gd name="T82" fmla="*/ 1031 w 1063"/>
                  <a:gd name="T83" fmla="*/ 268 h 1183"/>
                  <a:gd name="T84" fmla="*/ 1063 w 1063"/>
                  <a:gd name="T85" fmla="*/ 245 h 1183"/>
                  <a:gd name="T86" fmla="*/ 1032 w 1063"/>
                  <a:gd name="T87" fmla="*/ 214 h 1183"/>
                  <a:gd name="T88" fmla="*/ 932 w 1063"/>
                  <a:gd name="T89" fmla="*/ 210 h 1183"/>
                  <a:gd name="T90" fmla="*/ 949 w 1063"/>
                  <a:gd name="T91" fmla="*/ 181 h 1183"/>
                  <a:gd name="T92" fmla="*/ 966 w 1063"/>
                  <a:gd name="T93" fmla="*/ 146 h 1183"/>
                  <a:gd name="T94" fmla="*/ 941 w 1063"/>
                  <a:gd name="T95" fmla="*/ 102 h 1183"/>
                  <a:gd name="T96" fmla="*/ 952 w 1063"/>
                  <a:gd name="T97" fmla="*/ 67 h 1183"/>
                  <a:gd name="T98" fmla="*/ 963 w 1063"/>
                  <a:gd name="T99" fmla="*/ 53 h 1183"/>
                  <a:gd name="T100" fmla="*/ 926 w 1063"/>
                  <a:gd name="T101" fmla="*/ 9 h 1183"/>
                  <a:gd name="T102" fmla="*/ 858 w 1063"/>
                  <a:gd name="T103" fmla="*/ 2 h 1183"/>
                  <a:gd name="T104" fmla="*/ 744 w 1063"/>
                  <a:gd name="T105" fmla="*/ 0 h 1183"/>
                  <a:gd name="T106" fmla="*/ 728 w 1063"/>
                  <a:gd name="T107" fmla="*/ 41 h 1183"/>
                  <a:gd name="T108" fmla="*/ 676 w 1063"/>
                  <a:gd name="T109" fmla="*/ 73 h 1183"/>
                  <a:gd name="T110" fmla="*/ 617 w 1063"/>
                  <a:gd name="T111" fmla="*/ 78 h 1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063" h="1183">
                    <a:moveTo>
                      <a:pt x="617" y="78"/>
                    </a:moveTo>
                    <a:lnTo>
                      <a:pt x="598" y="94"/>
                    </a:lnTo>
                    <a:lnTo>
                      <a:pt x="583" y="68"/>
                    </a:lnTo>
                    <a:lnTo>
                      <a:pt x="549" y="64"/>
                    </a:lnTo>
                    <a:lnTo>
                      <a:pt x="496" y="83"/>
                    </a:lnTo>
                    <a:lnTo>
                      <a:pt x="465" y="105"/>
                    </a:lnTo>
                    <a:lnTo>
                      <a:pt x="456" y="146"/>
                    </a:lnTo>
                    <a:lnTo>
                      <a:pt x="412" y="184"/>
                    </a:lnTo>
                    <a:lnTo>
                      <a:pt x="392" y="180"/>
                    </a:lnTo>
                    <a:lnTo>
                      <a:pt x="373" y="195"/>
                    </a:lnTo>
                    <a:lnTo>
                      <a:pt x="362" y="222"/>
                    </a:lnTo>
                    <a:lnTo>
                      <a:pt x="328" y="219"/>
                    </a:lnTo>
                    <a:lnTo>
                      <a:pt x="318" y="254"/>
                    </a:lnTo>
                    <a:lnTo>
                      <a:pt x="304" y="249"/>
                    </a:lnTo>
                    <a:lnTo>
                      <a:pt x="286" y="270"/>
                    </a:lnTo>
                    <a:lnTo>
                      <a:pt x="221" y="296"/>
                    </a:lnTo>
                    <a:lnTo>
                      <a:pt x="180" y="287"/>
                    </a:lnTo>
                    <a:lnTo>
                      <a:pt x="161" y="302"/>
                    </a:lnTo>
                    <a:lnTo>
                      <a:pt x="149" y="316"/>
                    </a:lnTo>
                    <a:lnTo>
                      <a:pt x="123" y="326"/>
                    </a:lnTo>
                    <a:lnTo>
                      <a:pt x="34" y="374"/>
                    </a:lnTo>
                    <a:lnTo>
                      <a:pt x="0" y="378"/>
                    </a:lnTo>
                    <a:lnTo>
                      <a:pt x="26" y="436"/>
                    </a:lnTo>
                    <a:lnTo>
                      <a:pt x="91" y="489"/>
                    </a:lnTo>
                    <a:lnTo>
                      <a:pt x="100" y="516"/>
                    </a:lnTo>
                    <a:lnTo>
                      <a:pt x="85" y="564"/>
                    </a:lnTo>
                    <a:lnTo>
                      <a:pt x="66" y="579"/>
                    </a:lnTo>
                    <a:lnTo>
                      <a:pt x="76" y="618"/>
                    </a:lnTo>
                    <a:lnTo>
                      <a:pt x="64" y="627"/>
                    </a:lnTo>
                    <a:lnTo>
                      <a:pt x="43" y="629"/>
                    </a:lnTo>
                    <a:lnTo>
                      <a:pt x="53" y="661"/>
                    </a:lnTo>
                    <a:lnTo>
                      <a:pt x="60" y="667"/>
                    </a:lnTo>
                    <a:lnTo>
                      <a:pt x="80" y="658"/>
                    </a:lnTo>
                    <a:lnTo>
                      <a:pt x="97" y="630"/>
                    </a:lnTo>
                    <a:lnTo>
                      <a:pt x="107" y="662"/>
                    </a:lnTo>
                    <a:lnTo>
                      <a:pt x="183" y="683"/>
                    </a:lnTo>
                    <a:lnTo>
                      <a:pt x="191" y="702"/>
                    </a:lnTo>
                    <a:lnTo>
                      <a:pt x="225" y="706"/>
                    </a:lnTo>
                    <a:lnTo>
                      <a:pt x="233" y="718"/>
                    </a:lnTo>
                    <a:lnTo>
                      <a:pt x="228" y="738"/>
                    </a:lnTo>
                    <a:lnTo>
                      <a:pt x="250" y="757"/>
                    </a:lnTo>
                    <a:lnTo>
                      <a:pt x="240" y="785"/>
                    </a:lnTo>
                    <a:lnTo>
                      <a:pt x="261" y="803"/>
                    </a:lnTo>
                    <a:lnTo>
                      <a:pt x="263" y="823"/>
                    </a:lnTo>
                    <a:lnTo>
                      <a:pt x="277" y="828"/>
                    </a:lnTo>
                    <a:lnTo>
                      <a:pt x="279" y="848"/>
                    </a:lnTo>
                    <a:lnTo>
                      <a:pt x="299" y="846"/>
                    </a:lnTo>
                    <a:lnTo>
                      <a:pt x="311" y="839"/>
                    </a:lnTo>
                    <a:lnTo>
                      <a:pt x="376" y="880"/>
                    </a:lnTo>
                    <a:lnTo>
                      <a:pt x="421" y="929"/>
                    </a:lnTo>
                    <a:lnTo>
                      <a:pt x="422" y="942"/>
                    </a:lnTo>
                    <a:lnTo>
                      <a:pt x="404" y="971"/>
                    </a:lnTo>
                    <a:lnTo>
                      <a:pt x="323" y="1032"/>
                    </a:lnTo>
                    <a:lnTo>
                      <a:pt x="347" y="1077"/>
                    </a:lnTo>
                    <a:lnTo>
                      <a:pt x="317" y="1107"/>
                    </a:lnTo>
                    <a:lnTo>
                      <a:pt x="311" y="1128"/>
                    </a:lnTo>
                    <a:lnTo>
                      <a:pt x="371" y="1183"/>
                    </a:lnTo>
                    <a:lnTo>
                      <a:pt x="383" y="1181"/>
                    </a:lnTo>
                    <a:lnTo>
                      <a:pt x="362" y="1163"/>
                    </a:lnTo>
                    <a:lnTo>
                      <a:pt x="367" y="1149"/>
                    </a:lnTo>
                    <a:lnTo>
                      <a:pt x="490" y="1023"/>
                    </a:lnTo>
                    <a:lnTo>
                      <a:pt x="540" y="992"/>
                    </a:lnTo>
                    <a:lnTo>
                      <a:pt x="615" y="924"/>
                    </a:lnTo>
                    <a:lnTo>
                      <a:pt x="619" y="904"/>
                    </a:lnTo>
                    <a:lnTo>
                      <a:pt x="604" y="879"/>
                    </a:lnTo>
                    <a:lnTo>
                      <a:pt x="619" y="830"/>
                    </a:lnTo>
                    <a:lnTo>
                      <a:pt x="623" y="789"/>
                    </a:lnTo>
                    <a:lnTo>
                      <a:pt x="598" y="745"/>
                    </a:lnTo>
                    <a:lnTo>
                      <a:pt x="641" y="694"/>
                    </a:lnTo>
                    <a:lnTo>
                      <a:pt x="654" y="693"/>
                    </a:lnTo>
                    <a:lnTo>
                      <a:pt x="751" y="657"/>
                    </a:lnTo>
                    <a:lnTo>
                      <a:pt x="768" y="621"/>
                    </a:lnTo>
                    <a:lnTo>
                      <a:pt x="813" y="597"/>
                    </a:lnTo>
                    <a:lnTo>
                      <a:pt x="798" y="578"/>
                    </a:lnTo>
                    <a:lnTo>
                      <a:pt x="809" y="557"/>
                    </a:lnTo>
                    <a:lnTo>
                      <a:pt x="828" y="542"/>
                    </a:lnTo>
                    <a:lnTo>
                      <a:pt x="833" y="521"/>
                    </a:lnTo>
                    <a:lnTo>
                      <a:pt x="877" y="497"/>
                    </a:lnTo>
                    <a:lnTo>
                      <a:pt x="920" y="453"/>
                    </a:lnTo>
                    <a:lnTo>
                      <a:pt x="913" y="447"/>
                    </a:lnTo>
                    <a:lnTo>
                      <a:pt x="987" y="366"/>
                    </a:lnTo>
                    <a:lnTo>
                      <a:pt x="981" y="313"/>
                    </a:lnTo>
                    <a:lnTo>
                      <a:pt x="1020" y="296"/>
                    </a:lnTo>
                    <a:lnTo>
                      <a:pt x="1031" y="268"/>
                    </a:lnTo>
                    <a:lnTo>
                      <a:pt x="1050" y="259"/>
                    </a:lnTo>
                    <a:lnTo>
                      <a:pt x="1063" y="245"/>
                    </a:lnTo>
                    <a:lnTo>
                      <a:pt x="1054" y="226"/>
                    </a:lnTo>
                    <a:lnTo>
                      <a:pt x="1032" y="214"/>
                    </a:lnTo>
                    <a:lnTo>
                      <a:pt x="928" y="237"/>
                    </a:lnTo>
                    <a:lnTo>
                      <a:pt x="932" y="210"/>
                    </a:lnTo>
                    <a:lnTo>
                      <a:pt x="943" y="196"/>
                    </a:lnTo>
                    <a:lnTo>
                      <a:pt x="949" y="181"/>
                    </a:lnTo>
                    <a:lnTo>
                      <a:pt x="969" y="173"/>
                    </a:lnTo>
                    <a:lnTo>
                      <a:pt x="966" y="146"/>
                    </a:lnTo>
                    <a:lnTo>
                      <a:pt x="956" y="114"/>
                    </a:lnTo>
                    <a:lnTo>
                      <a:pt x="941" y="102"/>
                    </a:lnTo>
                    <a:lnTo>
                      <a:pt x="939" y="75"/>
                    </a:lnTo>
                    <a:lnTo>
                      <a:pt x="952" y="67"/>
                    </a:lnTo>
                    <a:lnTo>
                      <a:pt x="967" y="79"/>
                    </a:lnTo>
                    <a:lnTo>
                      <a:pt x="963" y="53"/>
                    </a:lnTo>
                    <a:lnTo>
                      <a:pt x="942" y="41"/>
                    </a:lnTo>
                    <a:lnTo>
                      <a:pt x="926" y="9"/>
                    </a:lnTo>
                    <a:lnTo>
                      <a:pt x="866" y="15"/>
                    </a:lnTo>
                    <a:lnTo>
                      <a:pt x="858" y="2"/>
                    </a:lnTo>
                    <a:lnTo>
                      <a:pt x="827" y="25"/>
                    </a:lnTo>
                    <a:lnTo>
                      <a:pt x="744" y="0"/>
                    </a:lnTo>
                    <a:lnTo>
                      <a:pt x="739" y="20"/>
                    </a:lnTo>
                    <a:lnTo>
                      <a:pt x="728" y="41"/>
                    </a:lnTo>
                    <a:lnTo>
                      <a:pt x="673" y="40"/>
                    </a:lnTo>
                    <a:lnTo>
                      <a:pt x="676" y="73"/>
                    </a:lnTo>
                    <a:lnTo>
                      <a:pt x="671" y="86"/>
                    </a:lnTo>
                    <a:lnTo>
                      <a:pt x="617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39">
                <a:extLst>
                  <a:ext uri="{FF2B5EF4-FFF2-40B4-BE49-F238E27FC236}">
                    <a16:creationId xmlns:a16="http://schemas.microsoft.com/office/drawing/2014/main" id="{31FFCA18-4FED-B3CB-17D4-8028961007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1237"/>
                <a:ext cx="103" cy="149"/>
              </a:xfrm>
              <a:custGeom>
                <a:avLst/>
                <a:gdLst>
                  <a:gd name="T0" fmla="*/ 65 w 309"/>
                  <a:gd name="T1" fmla="*/ 0 h 447"/>
                  <a:gd name="T2" fmla="*/ 46 w 309"/>
                  <a:gd name="T3" fmla="*/ 15 h 447"/>
                  <a:gd name="T4" fmla="*/ 16 w 309"/>
                  <a:gd name="T5" fmla="*/ 58 h 447"/>
                  <a:gd name="T6" fmla="*/ 0 w 309"/>
                  <a:gd name="T7" fmla="*/ 99 h 447"/>
                  <a:gd name="T8" fmla="*/ 19 w 309"/>
                  <a:gd name="T9" fmla="*/ 158 h 447"/>
                  <a:gd name="T10" fmla="*/ 21 w 309"/>
                  <a:gd name="T11" fmla="*/ 185 h 447"/>
                  <a:gd name="T12" fmla="*/ 37 w 309"/>
                  <a:gd name="T13" fmla="*/ 210 h 447"/>
                  <a:gd name="T14" fmla="*/ 27 w 309"/>
                  <a:gd name="T15" fmla="*/ 245 h 447"/>
                  <a:gd name="T16" fmla="*/ 51 w 309"/>
                  <a:gd name="T17" fmla="*/ 283 h 447"/>
                  <a:gd name="T18" fmla="*/ 52 w 309"/>
                  <a:gd name="T19" fmla="*/ 303 h 447"/>
                  <a:gd name="T20" fmla="*/ 60 w 309"/>
                  <a:gd name="T21" fmla="*/ 316 h 447"/>
                  <a:gd name="T22" fmla="*/ 120 w 309"/>
                  <a:gd name="T23" fmla="*/ 310 h 447"/>
                  <a:gd name="T24" fmla="*/ 136 w 309"/>
                  <a:gd name="T25" fmla="*/ 342 h 447"/>
                  <a:gd name="T26" fmla="*/ 157 w 309"/>
                  <a:gd name="T27" fmla="*/ 354 h 447"/>
                  <a:gd name="T28" fmla="*/ 161 w 309"/>
                  <a:gd name="T29" fmla="*/ 380 h 447"/>
                  <a:gd name="T30" fmla="*/ 146 w 309"/>
                  <a:gd name="T31" fmla="*/ 368 h 447"/>
                  <a:gd name="T32" fmla="*/ 133 w 309"/>
                  <a:gd name="T33" fmla="*/ 376 h 447"/>
                  <a:gd name="T34" fmla="*/ 135 w 309"/>
                  <a:gd name="T35" fmla="*/ 403 h 447"/>
                  <a:gd name="T36" fmla="*/ 150 w 309"/>
                  <a:gd name="T37" fmla="*/ 415 h 447"/>
                  <a:gd name="T38" fmla="*/ 160 w 309"/>
                  <a:gd name="T39" fmla="*/ 447 h 447"/>
                  <a:gd name="T40" fmla="*/ 204 w 309"/>
                  <a:gd name="T41" fmla="*/ 417 h 447"/>
                  <a:gd name="T42" fmla="*/ 193 w 309"/>
                  <a:gd name="T43" fmla="*/ 370 h 447"/>
                  <a:gd name="T44" fmla="*/ 219 w 309"/>
                  <a:gd name="T45" fmla="*/ 362 h 447"/>
                  <a:gd name="T46" fmla="*/ 267 w 309"/>
                  <a:gd name="T47" fmla="*/ 377 h 447"/>
                  <a:gd name="T48" fmla="*/ 305 w 309"/>
                  <a:gd name="T49" fmla="*/ 354 h 447"/>
                  <a:gd name="T50" fmla="*/ 309 w 309"/>
                  <a:gd name="T51" fmla="*/ 326 h 447"/>
                  <a:gd name="T52" fmla="*/ 287 w 309"/>
                  <a:gd name="T53" fmla="*/ 302 h 447"/>
                  <a:gd name="T54" fmla="*/ 263 w 309"/>
                  <a:gd name="T55" fmla="*/ 257 h 447"/>
                  <a:gd name="T56" fmla="*/ 242 w 309"/>
                  <a:gd name="T57" fmla="*/ 245 h 447"/>
                  <a:gd name="T58" fmla="*/ 215 w 309"/>
                  <a:gd name="T59" fmla="*/ 254 h 447"/>
                  <a:gd name="T60" fmla="*/ 201 w 309"/>
                  <a:gd name="T61" fmla="*/ 243 h 447"/>
                  <a:gd name="T62" fmla="*/ 200 w 309"/>
                  <a:gd name="T63" fmla="*/ 223 h 447"/>
                  <a:gd name="T64" fmla="*/ 210 w 309"/>
                  <a:gd name="T65" fmla="*/ 194 h 447"/>
                  <a:gd name="T66" fmla="*/ 223 w 309"/>
                  <a:gd name="T67" fmla="*/ 187 h 447"/>
                  <a:gd name="T68" fmla="*/ 226 w 309"/>
                  <a:gd name="T69" fmla="*/ 153 h 447"/>
                  <a:gd name="T70" fmla="*/ 211 w 309"/>
                  <a:gd name="T71" fmla="*/ 134 h 447"/>
                  <a:gd name="T72" fmla="*/ 215 w 309"/>
                  <a:gd name="T73" fmla="*/ 107 h 447"/>
                  <a:gd name="T74" fmla="*/ 201 w 309"/>
                  <a:gd name="T75" fmla="*/ 88 h 447"/>
                  <a:gd name="T76" fmla="*/ 137 w 309"/>
                  <a:gd name="T77" fmla="*/ 60 h 447"/>
                  <a:gd name="T78" fmla="*/ 83 w 309"/>
                  <a:gd name="T79" fmla="*/ 45 h 447"/>
                  <a:gd name="T80" fmla="*/ 67 w 309"/>
                  <a:gd name="T81" fmla="*/ 20 h 447"/>
                  <a:gd name="T82" fmla="*/ 65 w 309"/>
                  <a:gd name="T83" fmla="*/ 0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09" h="447">
                    <a:moveTo>
                      <a:pt x="65" y="0"/>
                    </a:moveTo>
                    <a:lnTo>
                      <a:pt x="46" y="15"/>
                    </a:lnTo>
                    <a:lnTo>
                      <a:pt x="16" y="58"/>
                    </a:lnTo>
                    <a:lnTo>
                      <a:pt x="0" y="99"/>
                    </a:lnTo>
                    <a:lnTo>
                      <a:pt x="19" y="158"/>
                    </a:lnTo>
                    <a:lnTo>
                      <a:pt x="21" y="185"/>
                    </a:lnTo>
                    <a:lnTo>
                      <a:pt x="37" y="210"/>
                    </a:lnTo>
                    <a:lnTo>
                      <a:pt x="27" y="245"/>
                    </a:lnTo>
                    <a:lnTo>
                      <a:pt x="51" y="283"/>
                    </a:lnTo>
                    <a:lnTo>
                      <a:pt x="52" y="303"/>
                    </a:lnTo>
                    <a:lnTo>
                      <a:pt x="60" y="316"/>
                    </a:lnTo>
                    <a:lnTo>
                      <a:pt x="120" y="310"/>
                    </a:lnTo>
                    <a:lnTo>
                      <a:pt x="136" y="342"/>
                    </a:lnTo>
                    <a:lnTo>
                      <a:pt x="157" y="354"/>
                    </a:lnTo>
                    <a:lnTo>
                      <a:pt x="161" y="380"/>
                    </a:lnTo>
                    <a:lnTo>
                      <a:pt x="146" y="368"/>
                    </a:lnTo>
                    <a:lnTo>
                      <a:pt x="133" y="376"/>
                    </a:lnTo>
                    <a:lnTo>
                      <a:pt x="135" y="403"/>
                    </a:lnTo>
                    <a:lnTo>
                      <a:pt x="150" y="415"/>
                    </a:lnTo>
                    <a:lnTo>
                      <a:pt x="160" y="447"/>
                    </a:lnTo>
                    <a:lnTo>
                      <a:pt x="204" y="417"/>
                    </a:lnTo>
                    <a:lnTo>
                      <a:pt x="193" y="370"/>
                    </a:lnTo>
                    <a:lnTo>
                      <a:pt x="219" y="362"/>
                    </a:lnTo>
                    <a:lnTo>
                      <a:pt x="267" y="377"/>
                    </a:lnTo>
                    <a:lnTo>
                      <a:pt x="305" y="354"/>
                    </a:lnTo>
                    <a:lnTo>
                      <a:pt x="309" y="326"/>
                    </a:lnTo>
                    <a:lnTo>
                      <a:pt x="287" y="302"/>
                    </a:lnTo>
                    <a:lnTo>
                      <a:pt x="263" y="257"/>
                    </a:lnTo>
                    <a:lnTo>
                      <a:pt x="242" y="245"/>
                    </a:lnTo>
                    <a:lnTo>
                      <a:pt x="215" y="254"/>
                    </a:lnTo>
                    <a:lnTo>
                      <a:pt x="201" y="243"/>
                    </a:lnTo>
                    <a:lnTo>
                      <a:pt x="200" y="223"/>
                    </a:lnTo>
                    <a:lnTo>
                      <a:pt x="210" y="194"/>
                    </a:lnTo>
                    <a:lnTo>
                      <a:pt x="223" y="187"/>
                    </a:lnTo>
                    <a:lnTo>
                      <a:pt x="226" y="153"/>
                    </a:lnTo>
                    <a:lnTo>
                      <a:pt x="211" y="134"/>
                    </a:lnTo>
                    <a:lnTo>
                      <a:pt x="215" y="107"/>
                    </a:lnTo>
                    <a:lnTo>
                      <a:pt x="201" y="88"/>
                    </a:lnTo>
                    <a:lnTo>
                      <a:pt x="137" y="60"/>
                    </a:lnTo>
                    <a:lnTo>
                      <a:pt x="83" y="45"/>
                    </a:lnTo>
                    <a:lnTo>
                      <a:pt x="67" y="20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40">
                <a:extLst>
                  <a:ext uri="{FF2B5EF4-FFF2-40B4-BE49-F238E27FC236}">
                    <a16:creationId xmlns:a16="http://schemas.microsoft.com/office/drawing/2014/main" id="{2CAC2123-AF48-59C9-7199-4011B29B79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1449"/>
                <a:ext cx="253" cy="400"/>
              </a:xfrm>
              <a:custGeom>
                <a:avLst/>
                <a:gdLst>
                  <a:gd name="T0" fmla="*/ 758 w 759"/>
                  <a:gd name="T1" fmla="*/ 592 h 1200"/>
                  <a:gd name="T2" fmla="*/ 648 w 759"/>
                  <a:gd name="T3" fmla="*/ 502 h 1200"/>
                  <a:gd name="T4" fmla="*/ 616 w 759"/>
                  <a:gd name="T5" fmla="*/ 511 h 1200"/>
                  <a:gd name="T6" fmla="*/ 600 w 759"/>
                  <a:gd name="T7" fmla="*/ 486 h 1200"/>
                  <a:gd name="T8" fmla="*/ 577 w 759"/>
                  <a:gd name="T9" fmla="*/ 448 h 1200"/>
                  <a:gd name="T10" fmla="*/ 565 w 759"/>
                  <a:gd name="T11" fmla="*/ 401 h 1200"/>
                  <a:gd name="T12" fmla="*/ 562 w 759"/>
                  <a:gd name="T13" fmla="*/ 369 h 1200"/>
                  <a:gd name="T14" fmla="*/ 520 w 759"/>
                  <a:gd name="T15" fmla="*/ 346 h 1200"/>
                  <a:gd name="T16" fmla="*/ 434 w 759"/>
                  <a:gd name="T17" fmla="*/ 293 h 1200"/>
                  <a:gd name="T18" fmla="*/ 397 w 759"/>
                  <a:gd name="T19" fmla="*/ 330 h 1200"/>
                  <a:gd name="T20" fmla="*/ 380 w 759"/>
                  <a:gd name="T21" fmla="*/ 292 h 1200"/>
                  <a:gd name="T22" fmla="*/ 413 w 759"/>
                  <a:gd name="T23" fmla="*/ 281 h 1200"/>
                  <a:gd name="T24" fmla="*/ 422 w 759"/>
                  <a:gd name="T25" fmla="*/ 227 h 1200"/>
                  <a:gd name="T26" fmla="*/ 428 w 759"/>
                  <a:gd name="T27" fmla="*/ 152 h 1200"/>
                  <a:gd name="T28" fmla="*/ 337 w 759"/>
                  <a:gd name="T29" fmla="*/ 41 h 1200"/>
                  <a:gd name="T30" fmla="*/ 292 w 759"/>
                  <a:gd name="T31" fmla="*/ 57 h 1200"/>
                  <a:gd name="T32" fmla="*/ 193 w 759"/>
                  <a:gd name="T33" fmla="*/ 0 h 1200"/>
                  <a:gd name="T34" fmla="*/ 175 w 759"/>
                  <a:gd name="T35" fmla="*/ 29 h 1200"/>
                  <a:gd name="T36" fmla="*/ 144 w 759"/>
                  <a:gd name="T37" fmla="*/ 125 h 1200"/>
                  <a:gd name="T38" fmla="*/ 136 w 759"/>
                  <a:gd name="T39" fmla="*/ 186 h 1200"/>
                  <a:gd name="T40" fmla="*/ 96 w 759"/>
                  <a:gd name="T41" fmla="*/ 258 h 1200"/>
                  <a:gd name="T42" fmla="*/ 26 w 759"/>
                  <a:gd name="T43" fmla="*/ 304 h 1200"/>
                  <a:gd name="T44" fmla="*/ 43 w 759"/>
                  <a:gd name="T45" fmla="*/ 343 h 1200"/>
                  <a:gd name="T46" fmla="*/ 11 w 759"/>
                  <a:gd name="T47" fmla="*/ 433 h 1200"/>
                  <a:gd name="T48" fmla="*/ 63 w 759"/>
                  <a:gd name="T49" fmla="*/ 482 h 1200"/>
                  <a:gd name="T50" fmla="*/ 125 w 759"/>
                  <a:gd name="T51" fmla="*/ 510 h 1200"/>
                  <a:gd name="T52" fmla="*/ 168 w 759"/>
                  <a:gd name="T53" fmla="*/ 532 h 1200"/>
                  <a:gd name="T54" fmla="*/ 116 w 759"/>
                  <a:gd name="T55" fmla="*/ 551 h 1200"/>
                  <a:gd name="T56" fmla="*/ 73 w 759"/>
                  <a:gd name="T57" fmla="*/ 596 h 1200"/>
                  <a:gd name="T58" fmla="*/ 99 w 759"/>
                  <a:gd name="T59" fmla="*/ 660 h 1200"/>
                  <a:gd name="T60" fmla="*/ 125 w 759"/>
                  <a:gd name="T61" fmla="*/ 718 h 1200"/>
                  <a:gd name="T62" fmla="*/ 157 w 759"/>
                  <a:gd name="T63" fmla="*/ 776 h 1200"/>
                  <a:gd name="T64" fmla="*/ 128 w 759"/>
                  <a:gd name="T65" fmla="*/ 832 h 1200"/>
                  <a:gd name="T66" fmla="*/ 99 w 759"/>
                  <a:gd name="T67" fmla="*/ 868 h 1200"/>
                  <a:gd name="T68" fmla="*/ 144 w 759"/>
                  <a:gd name="T69" fmla="*/ 931 h 1200"/>
                  <a:gd name="T70" fmla="*/ 108 w 759"/>
                  <a:gd name="T71" fmla="*/ 974 h 1200"/>
                  <a:gd name="T72" fmla="*/ 64 w 759"/>
                  <a:gd name="T73" fmla="*/ 999 h 1200"/>
                  <a:gd name="T74" fmla="*/ 67 w 759"/>
                  <a:gd name="T75" fmla="*/ 1039 h 1200"/>
                  <a:gd name="T76" fmla="*/ 120 w 759"/>
                  <a:gd name="T77" fmla="*/ 1101 h 1200"/>
                  <a:gd name="T78" fmla="*/ 156 w 759"/>
                  <a:gd name="T79" fmla="*/ 1118 h 1200"/>
                  <a:gd name="T80" fmla="*/ 191 w 759"/>
                  <a:gd name="T81" fmla="*/ 1142 h 1200"/>
                  <a:gd name="T82" fmla="*/ 210 w 759"/>
                  <a:gd name="T83" fmla="*/ 1200 h 1200"/>
                  <a:gd name="T84" fmla="*/ 293 w 759"/>
                  <a:gd name="T85" fmla="*/ 1159 h 1200"/>
                  <a:gd name="T86" fmla="*/ 330 w 759"/>
                  <a:gd name="T87" fmla="*/ 1116 h 1200"/>
                  <a:gd name="T88" fmla="*/ 387 w 759"/>
                  <a:gd name="T89" fmla="*/ 1151 h 1200"/>
                  <a:gd name="T90" fmla="*/ 518 w 759"/>
                  <a:gd name="T91" fmla="*/ 1185 h 1200"/>
                  <a:gd name="T92" fmla="*/ 662 w 759"/>
                  <a:gd name="T93" fmla="*/ 1010 h 1200"/>
                  <a:gd name="T94" fmla="*/ 677 w 759"/>
                  <a:gd name="T95" fmla="*/ 949 h 1200"/>
                  <a:gd name="T96" fmla="*/ 720 w 759"/>
                  <a:gd name="T97" fmla="*/ 844 h 1200"/>
                  <a:gd name="T98" fmla="*/ 648 w 759"/>
                  <a:gd name="T99" fmla="*/ 791 h 1200"/>
                  <a:gd name="T100" fmla="*/ 684 w 759"/>
                  <a:gd name="T101" fmla="*/ 740 h 1200"/>
                  <a:gd name="T102" fmla="*/ 741 w 759"/>
                  <a:gd name="T103" fmla="*/ 634 h 1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59" h="1200">
                    <a:moveTo>
                      <a:pt x="759" y="605"/>
                    </a:moveTo>
                    <a:lnTo>
                      <a:pt x="758" y="592"/>
                    </a:lnTo>
                    <a:lnTo>
                      <a:pt x="713" y="543"/>
                    </a:lnTo>
                    <a:lnTo>
                      <a:pt x="648" y="502"/>
                    </a:lnTo>
                    <a:lnTo>
                      <a:pt x="636" y="509"/>
                    </a:lnTo>
                    <a:lnTo>
                      <a:pt x="616" y="511"/>
                    </a:lnTo>
                    <a:lnTo>
                      <a:pt x="614" y="491"/>
                    </a:lnTo>
                    <a:lnTo>
                      <a:pt x="600" y="486"/>
                    </a:lnTo>
                    <a:lnTo>
                      <a:pt x="598" y="466"/>
                    </a:lnTo>
                    <a:lnTo>
                      <a:pt x="577" y="448"/>
                    </a:lnTo>
                    <a:lnTo>
                      <a:pt x="587" y="420"/>
                    </a:lnTo>
                    <a:lnTo>
                      <a:pt x="565" y="401"/>
                    </a:lnTo>
                    <a:lnTo>
                      <a:pt x="570" y="381"/>
                    </a:lnTo>
                    <a:lnTo>
                      <a:pt x="562" y="369"/>
                    </a:lnTo>
                    <a:lnTo>
                      <a:pt x="528" y="365"/>
                    </a:lnTo>
                    <a:lnTo>
                      <a:pt x="520" y="346"/>
                    </a:lnTo>
                    <a:lnTo>
                      <a:pt x="444" y="325"/>
                    </a:lnTo>
                    <a:lnTo>
                      <a:pt x="434" y="293"/>
                    </a:lnTo>
                    <a:lnTo>
                      <a:pt x="417" y="321"/>
                    </a:lnTo>
                    <a:lnTo>
                      <a:pt x="397" y="330"/>
                    </a:lnTo>
                    <a:lnTo>
                      <a:pt x="390" y="324"/>
                    </a:lnTo>
                    <a:lnTo>
                      <a:pt x="380" y="292"/>
                    </a:lnTo>
                    <a:lnTo>
                      <a:pt x="401" y="290"/>
                    </a:lnTo>
                    <a:lnTo>
                      <a:pt x="413" y="281"/>
                    </a:lnTo>
                    <a:lnTo>
                      <a:pt x="403" y="242"/>
                    </a:lnTo>
                    <a:lnTo>
                      <a:pt x="422" y="227"/>
                    </a:lnTo>
                    <a:lnTo>
                      <a:pt x="437" y="179"/>
                    </a:lnTo>
                    <a:lnTo>
                      <a:pt x="428" y="152"/>
                    </a:lnTo>
                    <a:lnTo>
                      <a:pt x="363" y="99"/>
                    </a:lnTo>
                    <a:lnTo>
                      <a:pt x="337" y="41"/>
                    </a:lnTo>
                    <a:lnTo>
                      <a:pt x="323" y="35"/>
                    </a:lnTo>
                    <a:lnTo>
                      <a:pt x="292" y="57"/>
                    </a:lnTo>
                    <a:lnTo>
                      <a:pt x="244" y="55"/>
                    </a:lnTo>
                    <a:lnTo>
                      <a:pt x="193" y="0"/>
                    </a:lnTo>
                    <a:lnTo>
                      <a:pt x="187" y="21"/>
                    </a:lnTo>
                    <a:lnTo>
                      <a:pt x="175" y="29"/>
                    </a:lnTo>
                    <a:lnTo>
                      <a:pt x="168" y="103"/>
                    </a:lnTo>
                    <a:lnTo>
                      <a:pt x="144" y="125"/>
                    </a:lnTo>
                    <a:lnTo>
                      <a:pt x="153" y="145"/>
                    </a:lnTo>
                    <a:lnTo>
                      <a:pt x="136" y="186"/>
                    </a:lnTo>
                    <a:lnTo>
                      <a:pt x="118" y="208"/>
                    </a:lnTo>
                    <a:lnTo>
                      <a:pt x="96" y="258"/>
                    </a:lnTo>
                    <a:lnTo>
                      <a:pt x="57" y="267"/>
                    </a:lnTo>
                    <a:lnTo>
                      <a:pt x="26" y="304"/>
                    </a:lnTo>
                    <a:lnTo>
                      <a:pt x="14" y="325"/>
                    </a:lnTo>
                    <a:lnTo>
                      <a:pt x="43" y="343"/>
                    </a:lnTo>
                    <a:lnTo>
                      <a:pt x="0" y="380"/>
                    </a:lnTo>
                    <a:lnTo>
                      <a:pt x="11" y="433"/>
                    </a:lnTo>
                    <a:lnTo>
                      <a:pt x="38" y="431"/>
                    </a:lnTo>
                    <a:lnTo>
                      <a:pt x="63" y="482"/>
                    </a:lnTo>
                    <a:lnTo>
                      <a:pt x="109" y="485"/>
                    </a:lnTo>
                    <a:lnTo>
                      <a:pt x="125" y="510"/>
                    </a:lnTo>
                    <a:lnTo>
                      <a:pt x="160" y="520"/>
                    </a:lnTo>
                    <a:lnTo>
                      <a:pt x="168" y="532"/>
                    </a:lnTo>
                    <a:lnTo>
                      <a:pt x="156" y="547"/>
                    </a:lnTo>
                    <a:lnTo>
                      <a:pt x="116" y="551"/>
                    </a:lnTo>
                    <a:lnTo>
                      <a:pt x="71" y="576"/>
                    </a:lnTo>
                    <a:lnTo>
                      <a:pt x="73" y="596"/>
                    </a:lnTo>
                    <a:lnTo>
                      <a:pt x="109" y="619"/>
                    </a:lnTo>
                    <a:lnTo>
                      <a:pt x="99" y="660"/>
                    </a:lnTo>
                    <a:lnTo>
                      <a:pt x="121" y="678"/>
                    </a:lnTo>
                    <a:lnTo>
                      <a:pt x="125" y="718"/>
                    </a:lnTo>
                    <a:lnTo>
                      <a:pt x="140" y="737"/>
                    </a:lnTo>
                    <a:lnTo>
                      <a:pt x="157" y="776"/>
                    </a:lnTo>
                    <a:lnTo>
                      <a:pt x="133" y="805"/>
                    </a:lnTo>
                    <a:lnTo>
                      <a:pt x="128" y="832"/>
                    </a:lnTo>
                    <a:lnTo>
                      <a:pt x="103" y="848"/>
                    </a:lnTo>
                    <a:lnTo>
                      <a:pt x="99" y="868"/>
                    </a:lnTo>
                    <a:lnTo>
                      <a:pt x="102" y="908"/>
                    </a:lnTo>
                    <a:lnTo>
                      <a:pt x="144" y="931"/>
                    </a:lnTo>
                    <a:lnTo>
                      <a:pt x="147" y="958"/>
                    </a:lnTo>
                    <a:lnTo>
                      <a:pt x="108" y="974"/>
                    </a:lnTo>
                    <a:lnTo>
                      <a:pt x="76" y="978"/>
                    </a:lnTo>
                    <a:lnTo>
                      <a:pt x="64" y="999"/>
                    </a:lnTo>
                    <a:lnTo>
                      <a:pt x="71" y="1011"/>
                    </a:lnTo>
                    <a:lnTo>
                      <a:pt x="67" y="1039"/>
                    </a:lnTo>
                    <a:lnTo>
                      <a:pt x="110" y="1068"/>
                    </a:lnTo>
                    <a:lnTo>
                      <a:pt x="120" y="1101"/>
                    </a:lnTo>
                    <a:lnTo>
                      <a:pt x="144" y="1139"/>
                    </a:lnTo>
                    <a:lnTo>
                      <a:pt x="156" y="1118"/>
                    </a:lnTo>
                    <a:lnTo>
                      <a:pt x="171" y="1137"/>
                    </a:lnTo>
                    <a:lnTo>
                      <a:pt x="191" y="1142"/>
                    </a:lnTo>
                    <a:lnTo>
                      <a:pt x="188" y="1182"/>
                    </a:lnTo>
                    <a:lnTo>
                      <a:pt x="210" y="1200"/>
                    </a:lnTo>
                    <a:lnTo>
                      <a:pt x="250" y="1190"/>
                    </a:lnTo>
                    <a:lnTo>
                      <a:pt x="293" y="1159"/>
                    </a:lnTo>
                    <a:lnTo>
                      <a:pt x="311" y="1131"/>
                    </a:lnTo>
                    <a:lnTo>
                      <a:pt x="330" y="1116"/>
                    </a:lnTo>
                    <a:lnTo>
                      <a:pt x="345" y="1127"/>
                    </a:lnTo>
                    <a:lnTo>
                      <a:pt x="387" y="1151"/>
                    </a:lnTo>
                    <a:lnTo>
                      <a:pt x="404" y="1196"/>
                    </a:lnTo>
                    <a:lnTo>
                      <a:pt x="518" y="1185"/>
                    </a:lnTo>
                    <a:lnTo>
                      <a:pt x="549" y="1162"/>
                    </a:lnTo>
                    <a:lnTo>
                      <a:pt x="662" y="1010"/>
                    </a:lnTo>
                    <a:lnTo>
                      <a:pt x="680" y="982"/>
                    </a:lnTo>
                    <a:lnTo>
                      <a:pt x="677" y="949"/>
                    </a:lnTo>
                    <a:lnTo>
                      <a:pt x="730" y="870"/>
                    </a:lnTo>
                    <a:lnTo>
                      <a:pt x="720" y="844"/>
                    </a:lnTo>
                    <a:lnTo>
                      <a:pt x="708" y="846"/>
                    </a:lnTo>
                    <a:lnTo>
                      <a:pt x="648" y="791"/>
                    </a:lnTo>
                    <a:lnTo>
                      <a:pt x="654" y="770"/>
                    </a:lnTo>
                    <a:lnTo>
                      <a:pt x="684" y="740"/>
                    </a:lnTo>
                    <a:lnTo>
                      <a:pt x="660" y="695"/>
                    </a:lnTo>
                    <a:lnTo>
                      <a:pt x="741" y="634"/>
                    </a:lnTo>
                    <a:lnTo>
                      <a:pt x="759" y="6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41">
                <a:extLst>
                  <a:ext uri="{FF2B5EF4-FFF2-40B4-BE49-F238E27FC236}">
                    <a16:creationId xmlns:a16="http://schemas.microsoft.com/office/drawing/2014/main" id="{42F44B6A-3C84-BA10-47EF-9C078124C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1" y="1764"/>
                <a:ext cx="334" cy="301"/>
              </a:xfrm>
              <a:custGeom>
                <a:avLst/>
                <a:gdLst>
                  <a:gd name="T0" fmla="*/ 768 w 1000"/>
                  <a:gd name="T1" fmla="*/ 133 h 902"/>
                  <a:gd name="T2" fmla="*/ 777 w 1000"/>
                  <a:gd name="T3" fmla="*/ 84 h 902"/>
                  <a:gd name="T4" fmla="*/ 675 w 1000"/>
                  <a:gd name="T5" fmla="*/ 0 h 902"/>
                  <a:gd name="T6" fmla="*/ 478 w 1000"/>
                  <a:gd name="T7" fmla="*/ 52 h 902"/>
                  <a:gd name="T8" fmla="*/ 345 w 1000"/>
                  <a:gd name="T9" fmla="*/ 124 h 902"/>
                  <a:gd name="T10" fmla="*/ 333 w 1000"/>
                  <a:gd name="T11" fmla="*/ 153 h 902"/>
                  <a:gd name="T12" fmla="*/ 316 w 1000"/>
                  <a:gd name="T13" fmla="*/ 181 h 902"/>
                  <a:gd name="T14" fmla="*/ 333 w 1000"/>
                  <a:gd name="T15" fmla="*/ 219 h 902"/>
                  <a:gd name="T16" fmla="*/ 389 w 1000"/>
                  <a:gd name="T17" fmla="*/ 248 h 902"/>
                  <a:gd name="T18" fmla="*/ 328 w 1000"/>
                  <a:gd name="T19" fmla="*/ 308 h 902"/>
                  <a:gd name="T20" fmla="*/ 292 w 1000"/>
                  <a:gd name="T21" fmla="*/ 358 h 902"/>
                  <a:gd name="T22" fmla="*/ 199 w 1000"/>
                  <a:gd name="T23" fmla="*/ 373 h 902"/>
                  <a:gd name="T24" fmla="*/ 147 w 1000"/>
                  <a:gd name="T25" fmla="*/ 385 h 902"/>
                  <a:gd name="T26" fmla="*/ 87 w 1000"/>
                  <a:gd name="T27" fmla="*/ 397 h 902"/>
                  <a:gd name="T28" fmla="*/ 59 w 1000"/>
                  <a:gd name="T29" fmla="*/ 454 h 902"/>
                  <a:gd name="T30" fmla="*/ 16 w 1000"/>
                  <a:gd name="T31" fmla="*/ 430 h 902"/>
                  <a:gd name="T32" fmla="*/ 1 w 1000"/>
                  <a:gd name="T33" fmla="*/ 473 h 902"/>
                  <a:gd name="T34" fmla="*/ 3 w 1000"/>
                  <a:gd name="T35" fmla="*/ 567 h 902"/>
                  <a:gd name="T36" fmla="*/ 22 w 1000"/>
                  <a:gd name="T37" fmla="*/ 625 h 902"/>
                  <a:gd name="T38" fmla="*/ 66 w 1000"/>
                  <a:gd name="T39" fmla="*/ 742 h 902"/>
                  <a:gd name="T40" fmla="*/ 96 w 1000"/>
                  <a:gd name="T41" fmla="*/ 772 h 902"/>
                  <a:gd name="T42" fmla="*/ 137 w 1000"/>
                  <a:gd name="T43" fmla="*/ 782 h 902"/>
                  <a:gd name="T44" fmla="*/ 146 w 1000"/>
                  <a:gd name="T45" fmla="*/ 815 h 902"/>
                  <a:gd name="T46" fmla="*/ 203 w 1000"/>
                  <a:gd name="T47" fmla="*/ 843 h 902"/>
                  <a:gd name="T48" fmla="*/ 250 w 1000"/>
                  <a:gd name="T49" fmla="*/ 845 h 902"/>
                  <a:gd name="T50" fmla="*/ 269 w 1000"/>
                  <a:gd name="T51" fmla="*/ 830 h 902"/>
                  <a:gd name="T52" fmla="*/ 324 w 1000"/>
                  <a:gd name="T53" fmla="*/ 851 h 902"/>
                  <a:gd name="T54" fmla="*/ 347 w 1000"/>
                  <a:gd name="T55" fmla="*/ 877 h 902"/>
                  <a:gd name="T56" fmla="*/ 435 w 1000"/>
                  <a:gd name="T57" fmla="*/ 888 h 902"/>
                  <a:gd name="T58" fmla="*/ 469 w 1000"/>
                  <a:gd name="T59" fmla="*/ 819 h 902"/>
                  <a:gd name="T60" fmla="*/ 504 w 1000"/>
                  <a:gd name="T61" fmla="*/ 762 h 902"/>
                  <a:gd name="T62" fmla="*/ 573 w 1000"/>
                  <a:gd name="T63" fmla="*/ 640 h 902"/>
                  <a:gd name="T64" fmla="*/ 623 w 1000"/>
                  <a:gd name="T65" fmla="*/ 670 h 902"/>
                  <a:gd name="T66" fmla="*/ 599 w 1000"/>
                  <a:gd name="T67" fmla="*/ 692 h 902"/>
                  <a:gd name="T68" fmla="*/ 645 w 1000"/>
                  <a:gd name="T69" fmla="*/ 762 h 902"/>
                  <a:gd name="T70" fmla="*/ 721 w 1000"/>
                  <a:gd name="T71" fmla="*/ 788 h 902"/>
                  <a:gd name="T72" fmla="*/ 746 w 1000"/>
                  <a:gd name="T73" fmla="*/ 840 h 902"/>
                  <a:gd name="T74" fmla="*/ 814 w 1000"/>
                  <a:gd name="T75" fmla="*/ 772 h 902"/>
                  <a:gd name="T76" fmla="*/ 816 w 1000"/>
                  <a:gd name="T77" fmla="*/ 726 h 902"/>
                  <a:gd name="T78" fmla="*/ 848 w 1000"/>
                  <a:gd name="T79" fmla="*/ 703 h 902"/>
                  <a:gd name="T80" fmla="*/ 874 w 1000"/>
                  <a:gd name="T81" fmla="*/ 693 h 902"/>
                  <a:gd name="T82" fmla="*/ 921 w 1000"/>
                  <a:gd name="T83" fmla="*/ 689 h 902"/>
                  <a:gd name="T84" fmla="*/ 981 w 1000"/>
                  <a:gd name="T85" fmla="*/ 616 h 902"/>
                  <a:gd name="T86" fmla="*/ 989 w 1000"/>
                  <a:gd name="T87" fmla="*/ 561 h 902"/>
                  <a:gd name="T88" fmla="*/ 980 w 1000"/>
                  <a:gd name="T89" fmla="*/ 529 h 902"/>
                  <a:gd name="T90" fmla="*/ 904 w 1000"/>
                  <a:gd name="T91" fmla="*/ 442 h 902"/>
                  <a:gd name="T92" fmla="*/ 858 w 1000"/>
                  <a:gd name="T93" fmla="*/ 460 h 902"/>
                  <a:gd name="T94" fmla="*/ 869 w 1000"/>
                  <a:gd name="T95" fmla="*/ 425 h 902"/>
                  <a:gd name="T96" fmla="*/ 871 w 1000"/>
                  <a:gd name="T97" fmla="*/ 371 h 902"/>
                  <a:gd name="T98" fmla="*/ 789 w 1000"/>
                  <a:gd name="T99" fmla="*/ 352 h 902"/>
                  <a:gd name="T100" fmla="*/ 798 w 1000"/>
                  <a:gd name="T101" fmla="*/ 311 h 902"/>
                  <a:gd name="T102" fmla="*/ 830 w 1000"/>
                  <a:gd name="T103" fmla="*/ 220 h 902"/>
                  <a:gd name="T104" fmla="*/ 833 w 1000"/>
                  <a:gd name="T105" fmla="*/ 187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00" h="902">
                    <a:moveTo>
                      <a:pt x="833" y="187"/>
                    </a:moveTo>
                    <a:lnTo>
                      <a:pt x="768" y="133"/>
                    </a:lnTo>
                    <a:lnTo>
                      <a:pt x="759" y="113"/>
                    </a:lnTo>
                    <a:lnTo>
                      <a:pt x="777" y="84"/>
                    </a:lnTo>
                    <a:lnTo>
                      <a:pt x="791" y="23"/>
                    </a:lnTo>
                    <a:lnTo>
                      <a:pt x="675" y="0"/>
                    </a:lnTo>
                    <a:lnTo>
                      <a:pt x="548" y="5"/>
                    </a:lnTo>
                    <a:lnTo>
                      <a:pt x="478" y="52"/>
                    </a:lnTo>
                    <a:lnTo>
                      <a:pt x="407" y="72"/>
                    </a:lnTo>
                    <a:lnTo>
                      <a:pt x="345" y="124"/>
                    </a:lnTo>
                    <a:lnTo>
                      <a:pt x="333" y="146"/>
                    </a:lnTo>
                    <a:lnTo>
                      <a:pt x="333" y="153"/>
                    </a:lnTo>
                    <a:lnTo>
                      <a:pt x="328" y="160"/>
                    </a:lnTo>
                    <a:lnTo>
                      <a:pt x="316" y="181"/>
                    </a:lnTo>
                    <a:lnTo>
                      <a:pt x="337" y="193"/>
                    </a:lnTo>
                    <a:lnTo>
                      <a:pt x="333" y="219"/>
                    </a:lnTo>
                    <a:lnTo>
                      <a:pt x="355" y="245"/>
                    </a:lnTo>
                    <a:lnTo>
                      <a:pt x="389" y="248"/>
                    </a:lnTo>
                    <a:lnTo>
                      <a:pt x="385" y="275"/>
                    </a:lnTo>
                    <a:lnTo>
                      <a:pt x="328" y="308"/>
                    </a:lnTo>
                    <a:lnTo>
                      <a:pt x="302" y="330"/>
                    </a:lnTo>
                    <a:lnTo>
                      <a:pt x="292" y="358"/>
                    </a:lnTo>
                    <a:lnTo>
                      <a:pt x="260" y="381"/>
                    </a:lnTo>
                    <a:lnTo>
                      <a:pt x="199" y="373"/>
                    </a:lnTo>
                    <a:lnTo>
                      <a:pt x="181" y="388"/>
                    </a:lnTo>
                    <a:lnTo>
                      <a:pt x="147" y="385"/>
                    </a:lnTo>
                    <a:lnTo>
                      <a:pt x="115" y="395"/>
                    </a:lnTo>
                    <a:lnTo>
                      <a:pt x="87" y="397"/>
                    </a:lnTo>
                    <a:lnTo>
                      <a:pt x="69" y="412"/>
                    </a:lnTo>
                    <a:lnTo>
                      <a:pt x="59" y="454"/>
                    </a:lnTo>
                    <a:lnTo>
                      <a:pt x="39" y="448"/>
                    </a:lnTo>
                    <a:lnTo>
                      <a:pt x="16" y="430"/>
                    </a:lnTo>
                    <a:lnTo>
                      <a:pt x="11" y="438"/>
                    </a:lnTo>
                    <a:lnTo>
                      <a:pt x="1" y="473"/>
                    </a:lnTo>
                    <a:lnTo>
                      <a:pt x="0" y="533"/>
                    </a:lnTo>
                    <a:lnTo>
                      <a:pt x="3" y="567"/>
                    </a:lnTo>
                    <a:lnTo>
                      <a:pt x="24" y="584"/>
                    </a:lnTo>
                    <a:lnTo>
                      <a:pt x="22" y="625"/>
                    </a:lnTo>
                    <a:lnTo>
                      <a:pt x="49" y="635"/>
                    </a:lnTo>
                    <a:lnTo>
                      <a:pt x="66" y="742"/>
                    </a:lnTo>
                    <a:lnTo>
                      <a:pt x="87" y="753"/>
                    </a:lnTo>
                    <a:lnTo>
                      <a:pt x="96" y="772"/>
                    </a:lnTo>
                    <a:lnTo>
                      <a:pt x="136" y="769"/>
                    </a:lnTo>
                    <a:lnTo>
                      <a:pt x="137" y="782"/>
                    </a:lnTo>
                    <a:lnTo>
                      <a:pt x="150" y="787"/>
                    </a:lnTo>
                    <a:lnTo>
                      <a:pt x="146" y="815"/>
                    </a:lnTo>
                    <a:lnTo>
                      <a:pt x="168" y="832"/>
                    </a:lnTo>
                    <a:lnTo>
                      <a:pt x="203" y="843"/>
                    </a:lnTo>
                    <a:lnTo>
                      <a:pt x="216" y="835"/>
                    </a:lnTo>
                    <a:lnTo>
                      <a:pt x="250" y="845"/>
                    </a:lnTo>
                    <a:lnTo>
                      <a:pt x="254" y="818"/>
                    </a:lnTo>
                    <a:lnTo>
                      <a:pt x="269" y="830"/>
                    </a:lnTo>
                    <a:lnTo>
                      <a:pt x="295" y="821"/>
                    </a:lnTo>
                    <a:lnTo>
                      <a:pt x="324" y="851"/>
                    </a:lnTo>
                    <a:lnTo>
                      <a:pt x="328" y="892"/>
                    </a:lnTo>
                    <a:lnTo>
                      <a:pt x="347" y="877"/>
                    </a:lnTo>
                    <a:lnTo>
                      <a:pt x="362" y="902"/>
                    </a:lnTo>
                    <a:lnTo>
                      <a:pt x="435" y="888"/>
                    </a:lnTo>
                    <a:lnTo>
                      <a:pt x="451" y="840"/>
                    </a:lnTo>
                    <a:lnTo>
                      <a:pt x="469" y="819"/>
                    </a:lnTo>
                    <a:lnTo>
                      <a:pt x="467" y="799"/>
                    </a:lnTo>
                    <a:lnTo>
                      <a:pt x="504" y="762"/>
                    </a:lnTo>
                    <a:lnTo>
                      <a:pt x="543" y="670"/>
                    </a:lnTo>
                    <a:lnTo>
                      <a:pt x="573" y="640"/>
                    </a:lnTo>
                    <a:lnTo>
                      <a:pt x="608" y="651"/>
                    </a:lnTo>
                    <a:lnTo>
                      <a:pt x="623" y="670"/>
                    </a:lnTo>
                    <a:lnTo>
                      <a:pt x="618" y="684"/>
                    </a:lnTo>
                    <a:lnTo>
                      <a:pt x="599" y="692"/>
                    </a:lnTo>
                    <a:lnTo>
                      <a:pt x="616" y="731"/>
                    </a:lnTo>
                    <a:lnTo>
                      <a:pt x="645" y="762"/>
                    </a:lnTo>
                    <a:lnTo>
                      <a:pt x="698" y="756"/>
                    </a:lnTo>
                    <a:lnTo>
                      <a:pt x="721" y="788"/>
                    </a:lnTo>
                    <a:lnTo>
                      <a:pt x="733" y="835"/>
                    </a:lnTo>
                    <a:lnTo>
                      <a:pt x="746" y="840"/>
                    </a:lnTo>
                    <a:lnTo>
                      <a:pt x="775" y="790"/>
                    </a:lnTo>
                    <a:lnTo>
                      <a:pt x="814" y="772"/>
                    </a:lnTo>
                    <a:lnTo>
                      <a:pt x="818" y="746"/>
                    </a:lnTo>
                    <a:lnTo>
                      <a:pt x="816" y="726"/>
                    </a:lnTo>
                    <a:lnTo>
                      <a:pt x="829" y="711"/>
                    </a:lnTo>
                    <a:lnTo>
                      <a:pt x="848" y="703"/>
                    </a:lnTo>
                    <a:lnTo>
                      <a:pt x="863" y="714"/>
                    </a:lnTo>
                    <a:lnTo>
                      <a:pt x="874" y="693"/>
                    </a:lnTo>
                    <a:lnTo>
                      <a:pt x="900" y="697"/>
                    </a:lnTo>
                    <a:lnTo>
                      <a:pt x="921" y="689"/>
                    </a:lnTo>
                    <a:lnTo>
                      <a:pt x="965" y="658"/>
                    </a:lnTo>
                    <a:lnTo>
                      <a:pt x="981" y="616"/>
                    </a:lnTo>
                    <a:lnTo>
                      <a:pt x="1000" y="601"/>
                    </a:lnTo>
                    <a:lnTo>
                      <a:pt x="989" y="561"/>
                    </a:lnTo>
                    <a:lnTo>
                      <a:pt x="974" y="550"/>
                    </a:lnTo>
                    <a:lnTo>
                      <a:pt x="980" y="529"/>
                    </a:lnTo>
                    <a:lnTo>
                      <a:pt x="950" y="505"/>
                    </a:lnTo>
                    <a:lnTo>
                      <a:pt x="904" y="442"/>
                    </a:lnTo>
                    <a:lnTo>
                      <a:pt x="873" y="465"/>
                    </a:lnTo>
                    <a:lnTo>
                      <a:pt x="858" y="460"/>
                    </a:lnTo>
                    <a:lnTo>
                      <a:pt x="857" y="446"/>
                    </a:lnTo>
                    <a:lnTo>
                      <a:pt x="869" y="425"/>
                    </a:lnTo>
                    <a:lnTo>
                      <a:pt x="860" y="406"/>
                    </a:lnTo>
                    <a:lnTo>
                      <a:pt x="871" y="371"/>
                    </a:lnTo>
                    <a:lnTo>
                      <a:pt x="803" y="371"/>
                    </a:lnTo>
                    <a:lnTo>
                      <a:pt x="789" y="352"/>
                    </a:lnTo>
                    <a:lnTo>
                      <a:pt x="787" y="332"/>
                    </a:lnTo>
                    <a:lnTo>
                      <a:pt x="798" y="311"/>
                    </a:lnTo>
                    <a:lnTo>
                      <a:pt x="795" y="277"/>
                    </a:lnTo>
                    <a:lnTo>
                      <a:pt x="830" y="220"/>
                    </a:lnTo>
                    <a:lnTo>
                      <a:pt x="835" y="200"/>
                    </a:lnTo>
                    <a:lnTo>
                      <a:pt x="833" y="1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42">
                <a:extLst>
                  <a:ext uri="{FF2B5EF4-FFF2-40B4-BE49-F238E27FC236}">
                    <a16:creationId xmlns:a16="http://schemas.microsoft.com/office/drawing/2014/main" id="{4E766F56-565B-1EEC-1837-7B39BDB6030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3" y="1757"/>
                <a:ext cx="379" cy="341"/>
              </a:xfrm>
              <a:custGeom>
                <a:avLst/>
                <a:gdLst>
                  <a:gd name="T0" fmla="*/ 1049 w 1136"/>
                  <a:gd name="T1" fmla="*/ 87 h 1023"/>
                  <a:gd name="T2" fmla="*/ 905 w 1136"/>
                  <a:gd name="T3" fmla="*/ 262 h 1023"/>
                  <a:gd name="T4" fmla="*/ 774 w 1136"/>
                  <a:gd name="T5" fmla="*/ 228 h 1023"/>
                  <a:gd name="T6" fmla="*/ 717 w 1136"/>
                  <a:gd name="T7" fmla="*/ 193 h 1023"/>
                  <a:gd name="T8" fmla="*/ 680 w 1136"/>
                  <a:gd name="T9" fmla="*/ 236 h 1023"/>
                  <a:gd name="T10" fmla="*/ 597 w 1136"/>
                  <a:gd name="T11" fmla="*/ 277 h 1023"/>
                  <a:gd name="T12" fmla="*/ 578 w 1136"/>
                  <a:gd name="T13" fmla="*/ 219 h 1023"/>
                  <a:gd name="T14" fmla="*/ 543 w 1136"/>
                  <a:gd name="T15" fmla="*/ 195 h 1023"/>
                  <a:gd name="T16" fmla="*/ 507 w 1136"/>
                  <a:gd name="T17" fmla="*/ 178 h 1023"/>
                  <a:gd name="T18" fmla="*/ 454 w 1136"/>
                  <a:gd name="T19" fmla="*/ 116 h 1023"/>
                  <a:gd name="T20" fmla="*/ 451 w 1136"/>
                  <a:gd name="T21" fmla="*/ 76 h 1023"/>
                  <a:gd name="T22" fmla="*/ 389 w 1136"/>
                  <a:gd name="T23" fmla="*/ 62 h 1023"/>
                  <a:gd name="T24" fmla="*/ 357 w 1136"/>
                  <a:gd name="T25" fmla="*/ 11 h 1023"/>
                  <a:gd name="T26" fmla="*/ 330 w 1136"/>
                  <a:gd name="T27" fmla="*/ 7 h 1023"/>
                  <a:gd name="T28" fmla="*/ 292 w 1136"/>
                  <a:gd name="T29" fmla="*/ 24 h 1023"/>
                  <a:gd name="T30" fmla="*/ 252 w 1136"/>
                  <a:gd name="T31" fmla="*/ 35 h 1023"/>
                  <a:gd name="T32" fmla="*/ 202 w 1136"/>
                  <a:gd name="T33" fmla="*/ 5 h 1023"/>
                  <a:gd name="T34" fmla="*/ 163 w 1136"/>
                  <a:gd name="T35" fmla="*/ 16 h 1023"/>
                  <a:gd name="T36" fmla="*/ 115 w 1136"/>
                  <a:gd name="T37" fmla="*/ 87 h 1023"/>
                  <a:gd name="T38" fmla="*/ 91 w 1136"/>
                  <a:gd name="T39" fmla="*/ 183 h 1023"/>
                  <a:gd name="T40" fmla="*/ 37 w 1136"/>
                  <a:gd name="T41" fmla="*/ 396 h 1023"/>
                  <a:gd name="T42" fmla="*/ 13 w 1136"/>
                  <a:gd name="T43" fmla="*/ 493 h 1023"/>
                  <a:gd name="T44" fmla="*/ 5 w 1136"/>
                  <a:gd name="T45" fmla="*/ 547 h 1023"/>
                  <a:gd name="T46" fmla="*/ 0 w 1136"/>
                  <a:gd name="T47" fmla="*/ 655 h 1023"/>
                  <a:gd name="T48" fmla="*/ 36 w 1136"/>
                  <a:gd name="T49" fmla="*/ 672 h 1023"/>
                  <a:gd name="T50" fmla="*/ 67 w 1136"/>
                  <a:gd name="T51" fmla="*/ 716 h 1023"/>
                  <a:gd name="T52" fmla="*/ 113 w 1136"/>
                  <a:gd name="T53" fmla="*/ 712 h 1023"/>
                  <a:gd name="T54" fmla="*/ 143 w 1136"/>
                  <a:gd name="T55" fmla="*/ 743 h 1023"/>
                  <a:gd name="T56" fmla="*/ 160 w 1136"/>
                  <a:gd name="T57" fmla="*/ 782 h 1023"/>
                  <a:gd name="T58" fmla="*/ 303 w 1136"/>
                  <a:gd name="T59" fmla="*/ 808 h 1023"/>
                  <a:gd name="T60" fmla="*/ 318 w 1136"/>
                  <a:gd name="T61" fmla="*/ 813 h 1023"/>
                  <a:gd name="T62" fmla="*/ 382 w 1136"/>
                  <a:gd name="T63" fmla="*/ 854 h 1023"/>
                  <a:gd name="T64" fmla="*/ 440 w 1136"/>
                  <a:gd name="T65" fmla="*/ 829 h 1023"/>
                  <a:gd name="T66" fmla="*/ 497 w 1136"/>
                  <a:gd name="T67" fmla="*/ 724 h 1023"/>
                  <a:gd name="T68" fmla="*/ 569 w 1136"/>
                  <a:gd name="T69" fmla="*/ 777 h 1023"/>
                  <a:gd name="T70" fmla="*/ 566 w 1136"/>
                  <a:gd name="T71" fmla="*/ 811 h 1023"/>
                  <a:gd name="T72" fmla="*/ 669 w 1136"/>
                  <a:gd name="T73" fmla="*/ 916 h 1023"/>
                  <a:gd name="T74" fmla="*/ 701 w 1136"/>
                  <a:gd name="T75" fmla="*/ 966 h 1023"/>
                  <a:gd name="T76" fmla="*/ 758 w 1136"/>
                  <a:gd name="T77" fmla="*/ 1001 h 1023"/>
                  <a:gd name="T78" fmla="*/ 781 w 1136"/>
                  <a:gd name="T79" fmla="*/ 965 h 1023"/>
                  <a:gd name="T80" fmla="*/ 797 w 1136"/>
                  <a:gd name="T81" fmla="*/ 917 h 1023"/>
                  <a:gd name="T82" fmla="*/ 849 w 1136"/>
                  <a:gd name="T83" fmla="*/ 892 h 1023"/>
                  <a:gd name="T84" fmla="*/ 884 w 1136"/>
                  <a:gd name="T85" fmla="*/ 688 h 1023"/>
                  <a:gd name="T86" fmla="*/ 889 w 1136"/>
                  <a:gd name="T87" fmla="*/ 606 h 1023"/>
                  <a:gd name="T88" fmla="*/ 865 w 1136"/>
                  <a:gd name="T89" fmla="*/ 555 h 1023"/>
                  <a:gd name="T90" fmla="*/ 876 w 1136"/>
                  <a:gd name="T91" fmla="*/ 460 h 1023"/>
                  <a:gd name="T92" fmla="*/ 904 w 1136"/>
                  <a:gd name="T93" fmla="*/ 470 h 1023"/>
                  <a:gd name="T94" fmla="*/ 934 w 1136"/>
                  <a:gd name="T95" fmla="*/ 434 h 1023"/>
                  <a:gd name="T96" fmla="*/ 980 w 1136"/>
                  <a:gd name="T97" fmla="*/ 417 h 1023"/>
                  <a:gd name="T98" fmla="*/ 986 w 1136"/>
                  <a:gd name="T99" fmla="*/ 342 h 1023"/>
                  <a:gd name="T100" fmla="*/ 1035 w 1136"/>
                  <a:gd name="T101" fmla="*/ 297 h 1023"/>
                  <a:gd name="T102" fmla="*/ 1096 w 1136"/>
                  <a:gd name="T103" fmla="*/ 292 h 1023"/>
                  <a:gd name="T104" fmla="*/ 1090 w 1136"/>
                  <a:gd name="T105" fmla="*/ 238 h 1023"/>
                  <a:gd name="T106" fmla="*/ 1136 w 1136"/>
                  <a:gd name="T107" fmla="*/ 154 h 1023"/>
                  <a:gd name="T108" fmla="*/ 1078 w 1136"/>
                  <a:gd name="T109" fmla="*/ 99 h 1023"/>
                  <a:gd name="T110" fmla="*/ 690 w 1136"/>
                  <a:gd name="T111" fmla="*/ 927 h 1023"/>
                  <a:gd name="T112" fmla="*/ 686 w 1136"/>
                  <a:gd name="T113" fmla="*/ 947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36" h="1023">
                    <a:moveTo>
                      <a:pt x="1078" y="99"/>
                    </a:moveTo>
                    <a:lnTo>
                      <a:pt x="1049" y="87"/>
                    </a:lnTo>
                    <a:lnTo>
                      <a:pt x="936" y="239"/>
                    </a:lnTo>
                    <a:lnTo>
                      <a:pt x="905" y="262"/>
                    </a:lnTo>
                    <a:lnTo>
                      <a:pt x="791" y="273"/>
                    </a:lnTo>
                    <a:lnTo>
                      <a:pt x="774" y="228"/>
                    </a:lnTo>
                    <a:lnTo>
                      <a:pt x="732" y="204"/>
                    </a:lnTo>
                    <a:lnTo>
                      <a:pt x="717" y="193"/>
                    </a:lnTo>
                    <a:lnTo>
                      <a:pt x="698" y="208"/>
                    </a:lnTo>
                    <a:lnTo>
                      <a:pt x="680" y="236"/>
                    </a:lnTo>
                    <a:lnTo>
                      <a:pt x="637" y="267"/>
                    </a:lnTo>
                    <a:lnTo>
                      <a:pt x="597" y="277"/>
                    </a:lnTo>
                    <a:lnTo>
                      <a:pt x="575" y="259"/>
                    </a:lnTo>
                    <a:lnTo>
                      <a:pt x="578" y="219"/>
                    </a:lnTo>
                    <a:lnTo>
                      <a:pt x="558" y="214"/>
                    </a:lnTo>
                    <a:lnTo>
                      <a:pt x="543" y="195"/>
                    </a:lnTo>
                    <a:lnTo>
                      <a:pt x="531" y="216"/>
                    </a:lnTo>
                    <a:lnTo>
                      <a:pt x="507" y="178"/>
                    </a:lnTo>
                    <a:lnTo>
                      <a:pt x="497" y="145"/>
                    </a:lnTo>
                    <a:lnTo>
                      <a:pt x="454" y="116"/>
                    </a:lnTo>
                    <a:lnTo>
                      <a:pt x="458" y="88"/>
                    </a:lnTo>
                    <a:lnTo>
                      <a:pt x="451" y="76"/>
                    </a:lnTo>
                    <a:lnTo>
                      <a:pt x="417" y="73"/>
                    </a:lnTo>
                    <a:lnTo>
                      <a:pt x="389" y="62"/>
                    </a:lnTo>
                    <a:lnTo>
                      <a:pt x="374" y="43"/>
                    </a:lnTo>
                    <a:lnTo>
                      <a:pt x="357" y="11"/>
                    </a:lnTo>
                    <a:lnTo>
                      <a:pt x="336" y="0"/>
                    </a:lnTo>
                    <a:lnTo>
                      <a:pt x="330" y="7"/>
                    </a:lnTo>
                    <a:lnTo>
                      <a:pt x="310" y="8"/>
                    </a:lnTo>
                    <a:lnTo>
                      <a:pt x="292" y="24"/>
                    </a:lnTo>
                    <a:lnTo>
                      <a:pt x="278" y="19"/>
                    </a:lnTo>
                    <a:lnTo>
                      <a:pt x="252" y="35"/>
                    </a:lnTo>
                    <a:lnTo>
                      <a:pt x="224" y="23"/>
                    </a:lnTo>
                    <a:lnTo>
                      <a:pt x="202" y="5"/>
                    </a:lnTo>
                    <a:lnTo>
                      <a:pt x="182" y="1"/>
                    </a:lnTo>
                    <a:lnTo>
                      <a:pt x="163" y="16"/>
                    </a:lnTo>
                    <a:lnTo>
                      <a:pt x="148" y="4"/>
                    </a:lnTo>
                    <a:lnTo>
                      <a:pt x="115" y="87"/>
                    </a:lnTo>
                    <a:lnTo>
                      <a:pt x="113" y="135"/>
                    </a:lnTo>
                    <a:lnTo>
                      <a:pt x="91" y="183"/>
                    </a:lnTo>
                    <a:lnTo>
                      <a:pt x="88" y="223"/>
                    </a:lnTo>
                    <a:lnTo>
                      <a:pt x="37" y="396"/>
                    </a:lnTo>
                    <a:lnTo>
                      <a:pt x="53" y="422"/>
                    </a:lnTo>
                    <a:lnTo>
                      <a:pt x="13" y="493"/>
                    </a:lnTo>
                    <a:lnTo>
                      <a:pt x="22" y="519"/>
                    </a:lnTo>
                    <a:lnTo>
                      <a:pt x="5" y="547"/>
                    </a:lnTo>
                    <a:lnTo>
                      <a:pt x="18" y="627"/>
                    </a:lnTo>
                    <a:lnTo>
                      <a:pt x="0" y="655"/>
                    </a:lnTo>
                    <a:lnTo>
                      <a:pt x="3" y="669"/>
                    </a:lnTo>
                    <a:lnTo>
                      <a:pt x="36" y="672"/>
                    </a:lnTo>
                    <a:lnTo>
                      <a:pt x="65" y="690"/>
                    </a:lnTo>
                    <a:lnTo>
                      <a:pt x="67" y="716"/>
                    </a:lnTo>
                    <a:lnTo>
                      <a:pt x="92" y="700"/>
                    </a:lnTo>
                    <a:lnTo>
                      <a:pt x="113" y="712"/>
                    </a:lnTo>
                    <a:lnTo>
                      <a:pt x="129" y="737"/>
                    </a:lnTo>
                    <a:lnTo>
                      <a:pt x="143" y="743"/>
                    </a:lnTo>
                    <a:lnTo>
                      <a:pt x="145" y="763"/>
                    </a:lnTo>
                    <a:lnTo>
                      <a:pt x="160" y="782"/>
                    </a:lnTo>
                    <a:lnTo>
                      <a:pt x="164" y="822"/>
                    </a:lnTo>
                    <a:lnTo>
                      <a:pt x="303" y="808"/>
                    </a:lnTo>
                    <a:lnTo>
                      <a:pt x="312" y="821"/>
                    </a:lnTo>
                    <a:lnTo>
                      <a:pt x="318" y="813"/>
                    </a:lnTo>
                    <a:lnTo>
                      <a:pt x="344" y="818"/>
                    </a:lnTo>
                    <a:lnTo>
                      <a:pt x="382" y="854"/>
                    </a:lnTo>
                    <a:lnTo>
                      <a:pt x="409" y="852"/>
                    </a:lnTo>
                    <a:lnTo>
                      <a:pt x="440" y="829"/>
                    </a:lnTo>
                    <a:lnTo>
                      <a:pt x="474" y="758"/>
                    </a:lnTo>
                    <a:lnTo>
                      <a:pt x="497" y="724"/>
                    </a:lnTo>
                    <a:lnTo>
                      <a:pt x="511" y="721"/>
                    </a:lnTo>
                    <a:lnTo>
                      <a:pt x="569" y="777"/>
                    </a:lnTo>
                    <a:lnTo>
                      <a:pt x="565" y="797"/>
                    </a:lnTo>
                    <a:lnTo>
                      <a:pt x="566" y="811"/>
                    </a:lnTo>
                    <a:lnTo>
                      <a:pt x="648" y="904"/>
                    </a:lnTo>
                    <a:lnTo>
                      <a:pt x="669" y="916"/>
                    </a:lnTo>
                    <a:lnTo>
                      <a:pt x="674" y="956"/>
                    </a:lnTo>
                    <a:lnTo>
                      <a:pt x="701" y="966"/>
                    </a:lnTo>
                    <a:lnTo>
                      <a:pt x="734" y="1023"/>
                    </a:lnTo>
                    <a:lnTo>
                      <a:pt x="758" y="1001"/>
                    </a:lnTo>
                    <a:lnTo>
                      <a:pt x="784" y="992"/>
                    </a:lnTo>
                    <a:lnTo>
                      <a:pt x="781" y="965"/>
                    </a:lnTo>
                    <a:lnTo>
                      <a:pt x="800" y="943"/>
                    </a:lnTo>
                    <a:lnTo>
                      <a:pt x="797" y="917"/>
                    </a:lnTo>
                    <a:lnTo>
                      <a:pt x="831" y="914"/>
                    </a:lnTo>
                    <a:lnTo>
                      <a:pt x="849" y="892"/>
                    </a:lnTo>
                    <a:lnTo>
                      <a:pt x="859" y="784"/>
                    </a:lnTo>
                    <a:lnTo>
                      <a:pt x="884" y="688"/>
                    </a:lnTo>
                    <a:lnTo>
                      <a:pt x="887" y="647"/>
                    </a:lnTo>
                    <a:lnTo>
                      <a:pt x="889" y="606"/>
                    </a:lnTo>
                    <a:lnTo>
                      <a:pt x="868" y="589"/>
                    </a:lnTo>
                    <a:lnTo>
                      <a:pt x="865" y="555"/>
                    </a:lnTo>
                    <a:lnTo>
                      <a:pt x="866" y="495"/>
                    </a:lnTo>
                    <a:lnTo>
                      <a:pt x="876" y="460"/>
                    </a:lnTo>
                    <a:lnTo>
                      <a:pt x="881" y="452"/>
                    </a:lnTo>
                    <a:lnTo>
                      <a:pt x="904" y="470"/>
                    </a:lnTo>
                    <a:lnTo>
                      <a:pt x="924" y="476"/>
                    </a:lnTo>
                    <a:lnTo>
                      <a:pt x="934" y="434"/>
                    </a:lnTo>
                    <a:lnTo>
                      <a:pt x="952" y="419"/>
                    </a:lnTo>
                    <a:lnTo>
                      <a:pt x="980" y="417"/>
                    </a:lnTo>
                    <a:lnTo>
                      <a:pt x="1001" y="361"/>
                    </a:lnTo>
                    <a:lnTo>
                      <a:pt x="986" y="342"/>
                    </a:lnTo>
                    <a:lnTo>
                      <a:pt x="990" y="322"/>
                    </a:lnTo>
                    <a:lnTo>
                      <a:pt x="1035" y="297"/>
                    </a:lnTo>
                    <a:lnTo>
                      <a:pt x="1081" y="286"/>
                    </a:lnTo>
                    <a:lnTo>
                      <a:pt x="1096" y="292"/>
                    </a:lnTo>
                    <a:lnTo>
                      <a:pt x="1107" y="277"/>
                    </a:lnTo>
                    <a:lnTo>
                      <a:pt x="1090" y="238"/>
                    </a:lnTo>
                    <a:lnTo>
                      <a:pt x="1106" y="197"/>
                    </a:lnTo>
                    <a:lnTo>
                      <a:pt x="1136" y="154"/>
                    </a:lnTo>
                    <a:lnTo>
                      <a:pt x="1135" y="140"/>
                    </a:lnTo>
                    <a:lnTo>
                      <a:pt x="1078" y="99"/>
                    </a:lnTo>
                    <a:close/>
                    <a:moveTo>
                      <a:pt x="678" y="928"/>
                    </a:moveTo>
                    <a:lnTo>
                      <a:pt x="690" y="927"/>
                    </a:lnTo>
                    <a:lnTo>
                      <a:pt x="692" y="940"/>
                    </a:lnTo>
                    <a:lnTo>
                      <a:pt x="686" y="947"/>
                    </a:lnTo>
                    <a:lnTo>
                      <a:pt x="678" y="9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43">
                <a:extLst>
                  <a:ext uri="{FF2B5EF4-FFF2-40B4-BE49-F238E27FC236}">
                    <a16:creationId xmlns:a16="http://schemas.microsoft.com/office/drawing/2014/main" id="{CD81E8C0-205D-EB8F-770A-EA0A8B614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2066"/>
                <a:ext cx="5" cy="7"/>
              </a:xfrm>
              <a:custGeom>
                <a:avLst/>
                <a:gdLst>
                  <a:gd name="T0" fmla="*/ 12 w 14"/>
                  <a:gd name="T1" fmla="*/ 0 h 20"/>
                  <a:gd name="T2" fmla="*/ 0 w 14"/>
                  <a:gd name="T3" fmla="*/ 1 h 20"/>
                  <a:gd name="T4" fmla="*/ 8 w 14"/>
                  <a:gd name="T5" fmla="*/ 20 h 20"/>
                  <a:gd name="T6" fmla="*/ 14 w 14"/>
                  <a:gd name="T7" fmla="*/ 13 h 20"/>
                  <a:gd name="T8" fmla="*/ 12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2" y="0"/>
                    </a:moveTo>
                    <a:lnTo>
                      <a:pt x="0" y="1"/>
                    </a:lnTo>
                    <a:lnTo>
                      <a:pt x="8" y="20"/>
                    </a:lnTo>
                    <a:lnTo>
                      <a:pt x="14" y="1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44">
                <a:extLst>
                  <a:ext uri="{FF2B5EF4-FFF2-40B4-BE49-F238E27FC236}">
                    <a16:creationId xmlns:a16="http://schemas.microsoft.com/office/drawing/2014/main" id="{F8002661-FDF3-E177-A132-E35B3C622D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" y="1973"/>
                <a:ext cx="426" cy="332"/>
              </a:xfrm>
              <a:custGeom>
                <a:avLst/>
                <a:gdLst>
                  <a:gd name="T0" fmla="*/ 299 w 1278"/>
                  <a:gd name="T1" fmla="*/ 207 h 997"/>
                  <a:gd name="T2" fmla="*/ 268 w 1278"/>
                  <a:gd name="T3" fmla="*/ 157 h 997"/>
                  <a:gd name="T4" fmla="*/ 218 w 1278"/>
                  <a:gd name="T5" fmla="*/ 128 h 997"/>
                  <a:gd name="T6" fmla="*/ 153 w 1278"/>
                  <a:gd name="T7" fmla="*/ 0 h 997"/>
                  <a:gd name="T8" fmla="*/ 115 w 1278"/>
                  <a:gd name="T9" fmla="*/ 245 h 997"/>
                  <a:gd name="T10" fmla="*/ 66 w 1278"/>
                  <a:gd name="T11" fmla="*/ 296 h 997"/>
                  <a:gd name="T12" fmla="*/ 24 w 1278"/>
                  <a:gd name="T13" fmla="*/ 354 h 997"/>
                  <a:gd name="T14" fmla="*/ 39 w 1278"/>
                  <a:gd name="T15" fmla="*/ 440 h 997"/>
                  <a:gd name="T16" fmla="*/ 95 w 1278"/>
                  <a:gd name="T17" fmla="*/ 536 h 997"/>
                  <a:gd name="T18" fmla="*/ 145 w 1278"/>
                  <a:gd name="T19" fmla="*/ 571 h 997"/>
                  <a:gd name="T20" fmla="*/ 235 w 1278"/>
                  <a:gd name="T21" fmla="*/ 597 h 997"/>
                  <a:gd name="T22" fmla="*/ 287 w 1278"/>
                  <a:gd name="T23" fmla="*/ 511 h 997"/>
                  <a:gd name="T24" fmla="*/ 346 w 1278"/>
                  <a:gd name="T25" fmla="*/ 566 h 997"/>
                  <a:gd name="T26" fmla="*/ 467 w 1278"/>
                  <a:gd name="T27" fmla="*/ 642 h 997"/>
                  <a:gd name="T28" fmla="*/ 466 w 1278"/>
                  <a:gd name="T29" fmla="*/ 702 h 997"/>
                  <a:gd name="T30" fmla="*/ 432 w 1278"/>
                  <a:gd name="T31" fmla="*/ 773 h 997"/>
                  <a:gd name="T32" fmla="*/ 450 w 1278"/>
                  <a:gd name="T33" fmla="*/ 892 h 997"/>
                  <a:gd name="T34" fmla="*/ 511 w 1278"/>
                  <a:gd name="T35" fmla="*/ 900 h 997"/>
                  <a:gd name="T36" fmla="*/ 540 w 1278"/>
                  <a:gd name="T37" fmla="*/ 918 h 997"/>
                  <a:gd name="T38" fmla="*/ 630 w 1278"/>
                  <a:gd name="T39" fmla="*/ 949 h 997"/>
                  <a:gd name="T40" fmla="*/ 728 w 1278"/>
                  <a:gd name="T41" fmla="*/ 987 h 997"/>
                  <a:gd name="T42" fmla="*/ 777 w 1278"/>
                  <a:gd name="T43" fmla="*/ 942 h 997"/>
                  <a:gd name="T44" fmla="*/ 843 w 1278"/>
                  <a:gd name="T45" fmla="*/ 923 h 997"/>
                  <a:gd name="T46" fmla="*/ 940 w 1278"/>
                  <a:gd name="T47" fmla="*/ 887 h 997"/>
                  <a:gd name="T48" fmla="*/ 1054 w 1278"/>
                  <a:gd name="T49" fmla="*/ 883 h 997"/>
                  <a:gd name="T50" fmla="*/ 1119 w 1278"/>
                  <a:gd name="T51" fmla="*/ 796 h 997"/>
                  <a:gd name="T52" fmla="*/ 1242 w 1278"/>
                  <a:gd name="T53" fmla="*/ 745 h 997"/>
                  <a:gd name="T54" fmla="*/ 1264 w 1278"/>
                  <a:gd name="T55" fmla="*/ 615 h 997"/>
                  <a:gd name="T56" fmla="*/ 1207 w 1278"/>
                  <a:gd name="T57" fmla="*/ 506 h 997"/>
                  <a:gd name="T58" fmla="*/ 1170 w 1278"/>
                  <a:gd name="T59" fmla="*/ 469 h 997"/>
                  <a:gd name="T60" fmla="*/ 1114 w 1278"/>
                  <a:gd name="T61" fmla="*/ 374 h 997"/>
                  <a:gd name="T62" fmla="*/ 1085 w 1278"/>
                  <a:gd name="T63" fmla="*/ 289 h 997"/>
                  <a:gd name="T64" fmla="*/ 988 w 1278"/>
                  <a:gd name="T65" fmla="*/ 251 h 997"/>
                  <a:gd name="T66" fmla="*/ 906 w 1278"/>
                  <a:gd name="T67" fmla="*/ 165 h 997"/>
                  <a:gd name="T68" fmla="*/ 852 w 1278"/>
                  <a:gd name="T69" fmla="*/ 163 h 997"/>
                  <a:gd name="T70" fmla="*/ 747 w 1278"/>
                  <a:gd name="T71" fmla="*/ 106 h 997"/>
                  <a:gd name="T72" fmla="*/ 754 w 1278"/>
                  <a:gd name="T73" fmla="*/ 45 h 997"/>
                  <a:gd name="T74" fmla="*/ 674 w 1278"/>
                  <a:gd name="T75" fmla="*/ 45 h 997"/>
                  <a:gd name="T76" fmla="*/ 600 w 1278"/>
                  <a:gd name="T77" fmla="*/ 194 h 997"/>
                  <a:gd name="T78" fmla="*/ 493 w 1278"/>
                  <a:gd name="T79" fmla="*/ 277 h 997"/>
                  <a:gd name="T80" fmla="*/ 455 w 1278"/>
                  <a:gd name="T81" fmla="*/ 226 h 997"/>
                  <a:gd name="T82" fmla="*/ 385 w 1278"/>
                  <a:gd name="T83" fmla="*/ 193 h 9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78" h="997">
                    <a:moveTo>
                      <a:pt x="347" y="210"/>
                    </a:moveTo>
                    <a:lnTo>
                      <a:pt x="334" y="218"/>
                    </a:lnTo>
                    <a:lnTo>
                      <a:pt x="299" y="207"/>
                    </a:lnTo>
                    <a:lnTo>
                      <a:pt x="277" y="190"/>
                    </a:lnTo>
                    <a:lnTo>
                      <a:pt x="281" y="162"/>
                    </a:lnTo>
                    <a:lnTo>
                      <a:pt x="268" y="157"/>
                    </a:lnTo>
                    <a:lnTo>
                      <a:pt x="267" y="144"/>
                    </a:lnTo>
                    <a:lnTo>
                      <a:pt x="227" y="147"/>
                    </a:lnTo>
                    <a:lnTo>
                      <a:pt x="218" y="128"/>
                    </a:lnTo>
                    <a:lnTo>
                      <a:pt x="197" y="117"/>
                    </a:lnTo>
                    <a:lnTo>
                      <a:pt x="180" y="10"/>
                    </a:lnTo>
                    <a:lnTo>
                      <a:pt x="153" y="0"/>
                    </a:lnTo>
                    <a:lnTo>
                      <a:pt x="150" y="41"/>
                    </a:lnTo>
                    <a:lnTo>
                      <a:pt x="125" y="137"/>
                    </a:lnTo>
                    <a:lnTo>
                      <a:pt x="115" y="245"/>
                    </a:lnTo>
                    <a:lnTo>
                      <a:pt x="97" y="267"/>
                    </a:lnTo>
                    <a:lnTo>
                      <a:pt x="63" y="270"/>
                    </a:lnTo>
                    <a:lnTo>
                      <a:pt x="66" y="296"/>
                    </a:lnTo>
                    <a:lnTo>
                      <a:pt x="47" y="318"/>
                    </a:lnTo>
                    <a:lnTo>
                      <a:pt x="50" y="345"/>
                    </a:lnTo>
                    <a:lnTo>
                      <a:pt x="24" y="354"/>
                    </a:lnTo>
                    <a:lnTo>
                      <a:pt x="0" y="376"/>
                    </a:lnTo>
                    <a:lnTo>
                      <a:pt x="1" y="396"/>
                    </a:lnTo>
                    <a:lnTo>
                      <a:pt x="39" y="440"/>
                    </a:lnTo>
                    <a:lnTo>
                      <a:pt x="48" y="466"/>
                    </a:lnTo>
                    <a:lnTo>
                      <a:pt x="63" y="485"/>
                    </a:lnTo>
                    <a:lnTo>
                      <a:pt x="95" y="536"/>
                    </a:lnTo>
                    <a:lnTo>
                      <a:pt x="97" y="562"/>
                    </a:lnTo>
                    <a:lnTo>
                      <a:pt x="105" y="575"/>
                    </a:lnTo>
                    <a:lnTo>
                      <a:pt x="145" y="571"/>
                    </a:lnTo>
                    <a:lnTo>
                      <a:pt x="243" y="622"/>
                    </a:lnTo>
                    <a:lnTo>
                      <a:pt x="249" y="608"/>
                    </a:lnTo>
                    <a:lnTo>
                      <a:pt x="235" y="597"/>
                    </a:lnTo>
                    <a:lnTo>
                      <a:pt x="251" y="555"/>
                    </a:lnTo>
                    <a:lnTo>
                      <a:pt x="249" y="528"/>
                    </a:lnTo>
                    <a:lnTo>
                      <a:pt x="287" y="511"/>
                    </a:lnTo>
                    <a:lnTo>
                      <a:pt x="315" y="528"/>
                    </a:lnTo>
                    <a:lnTo>
                      <a:pt x="325" y="555"/>
                    </a:lnTo>
                    <a:lnTo>
                      <a:pt x="346" y="566"/>
                    </a:lnTo>
                    <a:lnTo>
                      <a:pt x="421" y="573"/>
                    </a:lnTo>
                    <a:lnTo>
                      <a:pt x="459" y="623"/>
                    </a:lnTo>
                    <a:lnTo>
                      <a:pt x="467" y="642"/>
                    </a:lnTo>
                    <a:lnTo>
                      <a:pt x="462" y="656"/>
                    </a:lnTo>
                    <a:lnTo>
                      <a:pt x="477" y="669"/>
                    </a:lnTo>
                    <a:lnTo>
                      <a:pt x="466" y="702"/>
                    </a:lnTo>
                    <a:lnTo>
                      <a:pt x="453" y="711"/>
                    </a:lnTo>
                    <a:lnTo>
                      <a:pt x="429" y="739"/>
                    </a:lnTo>
                    <a:lnTo>
                      <a:pt x="432" y="773"/>
                    </a:lnTo>
                    <a:lnTo>
                      <a:pt x="428" y="800"/>
                    </a:lnTo>
                    <a:lnTo>
                      <a:pt x="459" y="845"/>
                    </a:lnTo>
                    <a:lnTo>
                      <a:pt x="450" y="892"/>
                    </a:lnTo>
                    <a:lnTo>
                      <a:pt x="457" y="891"/>
                    </a:lnTo>
                    <a:lnTo>
                      <a:pt x="476" y="883"/>
                    </a:lnTo>
                    <a:lnTo>
                      <a:pt x="511" y="900"/>
                    </a:lnTo>
                    <a:lnTo>
                      <a:pt x="538" y="898"/>
                    </a:lnTo>
                    <a:lnTo>
                      <a:pt x="545" y="904"/>
                    </a:lnTo>
                    <a:lnTo>
                      <a:pt x="540" y="918"/>
                    </a:lnTo>
                    <a:lnTo>
                      <a:pt x="568" y="934"/>
                    </a:lnTo>
                    <a:lnTo>
                      <a:pt x="607" y="925"/>
                    </a:lnTo>
                    <a:lnTo>
                      <a:pt x="630" y="949"/>
                    </a:lnTo>
                    <a:lnTo>
                      <a:pt x="633" y="983"/>
                    </a:lnTo>
                    <a:lnTo>
                      <a:pt x="701" y="997"/>
                    </a:lnTo>
                    <a:lnTo>
                      <a:pt x="728" y="987"/>
                    </a:lnTo>
                    <a:lnTo>
                      <a:pt x="724" y="953"/>
                    </a:lnTo>
                    <a:lnTo>
                      <a:pt x="742" y="932"/>
                    </a:lnTo>
                    <a:lnTo>
                      <a:pt x="777" y="942"/>
                    </a:lnTo>
                    <a:lnTo>
                      <a:pt x="801" y="913"/>
                    </a:lnTo>
                    <a:lnTo>
                      <a:pt x="828" y="918"/>
                    </a:lnTo>
                    <a:lnTo>
                      <a:pt x="843" y="923"/>
                    </a:lnTo>
                    <a:lnTo>
                      <a:pt x="874" y="906"/>
                    </a:lnTo>
                    <a:lnTo>
                      <a:pt x="886" y="892"/>
                    </a:lnTo>
                    <a:lnTo>
                      <a:pt x="940" y="887"/>
                    </a:lnTo>
                    <a:lnTo>
                      <a:pt x="958" y="865"/>
                    </a:lnTo>
                    <a:lnTo>
                      <a:pt x="1027" y="892"/>
                    </a:lnTo>
                    <a:lnTo>
                      <a:pt x="1054" y="883"/>
                    </a:lnTo>
                    <a:lnTo>
                      <a:pt x="1057" y="849"/>
                    </a:lnTo>
                    <a:lnTo>
                      <a:pt x="1096" y="838"/>
                    </a:lnTo>
                    <a:lnTo>
                      <a:pt x="1119" y="796"/>
                    </a:lnTo>
                    <a:lnTo>
                      <a:pt x="1178" y="777"/>
                    </a:lnTo>
                    <a:lnTo>
                      <a:pt x="1199" y="789"/>
                    </a:lnTo>
                    <a:lnTo>
                      <a:pt x="1242" y="745"/>
                    </a:lnTo>
                    <a:lnTo>
                      <a:pt x="1246" y="711"/>
                    </a:lnTo>
                    <a:lnTo>
                      <a:pt x="1228" y="659"/>
                    </a:lnTo>
                    <a:lnTo>
                      <a:pt x="1264" y="615"/>
                    </a:lnTo>
                    <a:lnTo>
                      <a:pt x="1278" y="560"/>
                    </a:lnTo>
                    <a:lnTo>
                      <a:pt x="1222" y="531"/>
                    </a:lnTo>
                    <a:lnTo>
                      <a:pt x="1207" y="506"/>
                    </a:lnTo>
                    <a:lnTo>
                      <a:pt x="1212" y="492"/>
                    </a:lnTo>
                    <a:lnTo>
                      <a:pt x="1172" y="489"/>
                    </a:lnTo>
                    <a:lnTo>
                      <a:pt x="1170" y="469"/>
                    </a:lnTo>
                    <a:lnTo>
                      <a:pt x="1127" y="453"/>
                    </a:lnTo>
                    <a:lnTo>
                      <a:pt x="1118" y="421"/>
                    </a:lnTo>
                    <a:lnTo>
                      <a:pt x="1114" y="374"/>
                    </a:lnTo>
                    <a:lnTo>
                      <a:pt x="1098" y="355"/>
                    </a:lnTo>
                    <a:lnTo>
                      <a:pt x="1114" y="300"/>
                    </a:lnTo>
                    <a:lnTo>
                      <a:pt x="1085" y="289"/>
                    </a:lnTo>
                    <a:lnTo>
                      <a:pt x="1053" y="292"/>
                    </a:lnTo>
                    <a:lnTo>
                      <a:pt x="1029" y="261"/>
                    </a:lnTo>
                    <a:lnTo>
                      <a:pt x="988" y="251"/>
                    </a:lnTo>
                    <a:lnTo>
                      <a:pt x="957" y="207"/>
                    </a:lnTo>
                    <a:lnTo>
                      <a:pt x="945" y="147"/>
                    </a:lnTo>
                    <a:lnTo>
                      <a:pt x="906" y="165"/>
                    </a:lnTo>
                    <a:lnTo>
                      <a:pt x="877" y="215"/>
                    </a:lnTo>
                    <a:lnTo>
                      <a:pt x="864" y="210"/>
                    </a:lnTo>
                    <a:lnTo>
                      <a:pt x="852" y="163"/>
                    </a:lnTo>
                    <a:lnTo>
                      <a:pt x="829" y="131"/>
                    </a:lnTo>
                    <a:lnTo>
                      <a:pt x="776" y="137"/>
                    </a:lnTo>
                    <a:lnTo>
                      <a:pt x="747" y="106"/>
                    </a:lnTo>
                    <a:lnTo>
                      <a:pt x="730" y="67"/>
                    </a:lnTo>
                    <a:lnTo>
                      <a:pt x="749" y="59"/>
                    </a:lnTo>
                    <a:lnTo>
                      <a:pt x="754" y="45"/>
                    </a:lnTo>
                    <a:lnTo>
                      <a:pt x="739" y="26"/>
                    </a:lnTo>
                    <a:lnTo>
                      <a:pt x="704" y="15"/>
                    </a:lnTo>
                    <a:lnTo>
                      <a:pt x="674" y="45"/>
                    </a:lnTo>
                    <a:lnTo>
                      <a:pt x="635" y="137"/>
                    </a:lnTo>
                    <a:lnTo>
                      <a:pt x="598" y="174"/>
                    </a:lnTo>
                    <a:lnTo>
                      <a:pt x="600" y="194"/>
                    </a:lnTo>
                    <a:lnTo>
                      <a:pt x="582" y="215"/>
                    </a:lnTo>
                    <a:lnTo>
                      <a:pt x="566" y="263"/>
                    </a:lnTo>
                    <a:lnTo>
                      <a:pt x="493" y="277"/>
                    </a:lnTo>
                    <a:lnTo>
                      <a:pt x="478" y="252"/>
                    </a:lnTo>
                    <a:lnTo>
                      <a:pt x="459" y="267"/>
                    </a:lnTo>
                    <a:lnTo>
                      <a:pt x="455" y="226"/>
                    </a:lnTo>
                    <a:lnTo>
                      <a:pt x="426" y="196"/>
                    </a:lnTo>
                    <a:lnTo>
                      <a:pt x="400" y="205"/>
                    </a:lnTo>
                    <a:lnTo>
                      <a:pt x="385" y="193"/>
                    </a:lnTo>
                    <a:lnTo>
                      <a:pt x="381" y="220"/>
                    </a:lnTo>
                    <a:lnTo>
                      <a:pt x="347" y="2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45">
                <a:extLst>
                  <a:ext uri="{FF2B5EF4-FFF2-40B4-BE49-F238E27FC236}">
                    <a16:creationId xmlns:a16="http://schemas.microsoft.com/office/drawing/2014/main" id="{FE6596CD-12FA-5228-6B4A-A37CBCBD29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2" y="1515"/>
                <a:ext cx="486" cy="385"/>
              </a:xfrm>
              <a:custGeom>
                <a:avLst/>
                <a:gdLst>
                  <a:gd name="T0" fmla="*/ 1261 w 1457"/>
                  <a:gd name="T1" fmla="*/ 180 h 1155"/>
                  <a:gd name="T2" fmla="*/ 1122 w 1457"/>
                  <a:gd name="T3" fmla="*/ 194 h 1155"/>
                  <a:gd name="T4" fmla="*/ 996 w 1457"/>
                  <a:gd name="T5" fmla="*/ 226 h 1155"/>
                  <a:gd name="T6" fmla="*/ 873 w 1457"/>
                  <a:gd name="T7" fmla="*/ 264 h 1155"/>
                  <a:gd name="T8" fmla="*/ 827 w 1457"/>
                  <a:gd name="T9" fmla="*/ 274 h 1155"/>
                  <a:gd name="T10" fmla="*/ 745 w 1457"/>
                  <a:gd name="T11" fmla="*/ 188 h 1155"/>
                  <a:gd name="T12" fmla="*/ 703 w 1457"/>
                  <a:gd name="T13" fmla="*/ 165 h 1155"/>
                  <a:gd name="T14" fmla="*/ 618 w 1457"/>
                  <a:gd name="T15" fmla="*/ 113 h 1155"/>
                  <a:gd name="T16" fmla="*/ 594 w 1457"/>
                  <a:gd name="T17" fmla="*/ 88 h 1155"/>
                  <a:gd name="T18" fmla="*/ 566 w 1457"/>
                  <a:gd name="T19" fmla="*/ 64 h 1155"/>
                  <a:gd name="T20" fmla="*/ 459 w 1457"/>
                  <a:gd name="T21" fmla="*/ 0 h 1155"/>
                  <a:gd name="T22" fmla="*/ 440 w 1457"/>
                  <a:gd name="T23" fmla="*/ 22 h 1155"/>
                  <a:gd name="T24" fmla="*/ 395 w 1457"/>
                  <a:gd name="T25" fmla="*/ 32 h 1155"/>
                  <a:gd name="T26" fmla="*/ 336 w 1457"/>
                  <a:gd name="T27" fmla="*/ 51 h 1155"/>
                  <a:gd name="T28" fmla="*/ 339 w 1457"/>
                  <a:gd name="T29" fmla="*/ 159 h 1155"/>
                  <a:gd name="T30" fmla="*/ 323 w 1457"/>
                  <a:gd name="T31" fmla="*/ 207 h 1155"/>
                  <a:gd name="T32" fmla="*/ 332 w 1457"/>
                  <a:gd name="T33" fmla="*/ 293 h 1155"/>
                  <a:gd name="T34" fmla="*/ 339 w 1457"/>
                  <a:gd name="T35" fmla="*/ 373 h 1155"/>
                  <a:gd name="T36" fmla="*/ 324 w 1457"/>
                  <a:gd name="T37" fmla="*/ 428 h 1155"/>
                  <a:gd name="T38" fmla="*/ 183 w 1457"/>
                  <a:gd name="T39" fmla="*/ 502 h 1155"/>
                  <a:gd name="T40" fmla="*/ 128 w 1457"/>
                  <a:gd name="T41" fmla="*/ 487 h 1155"/>
                  <a:gd name="T42" fmla="*/ 7 w 1457"/>
                  <a:gd name="T43" fmla="*/ 478 h 1155"/>
                  <a:gd name="T44" fmla="*/ 80 w 1457"/>
                  <a:gd name="T45" fmla="*/ 619 h 1155"/>
                  <a:gd name="T46" fmla="*/ 99 w 1457"/>
                  <a:gd name="T47" fmla="*/ 678 h 1155"/>
                  <a:gd name="T48" fmla="*/ 138 w 1457"/>
                  <a:gd name="T49" fmla="*/ 735 h 1155"/>
                  <a:gd name="T50" fmla="*/ 262 w 1457"/>
                  <a:gd name="T51" fmla="*/ 770 h 1155"/>
                  <a:gd name="T52" fmla="*/ 293 w 1457"/>
                  <a:gd name="T53" fmla="*/ 882 h 1155"/>
                  <a:gd name="T54" fmla="*/ 256 w 1457"/>
                  <a:gd name="T55" fmla="*/ 993 h 1155"/>
                  <a:gd name="T56" fmla="*/ 234 w 1457"/>
                  <a:gd name="T57" fmla="*/ 1049 h 1155"/>
                  <a:gd name="T58" fmla="*/ 286 w 1457"/>
                  <a:gd name="T59" fmla="*/ 1103 h 1155"/>
                  <a:gd name="T60" fmla="*/ 394 w 1457"/>
                  <a:gd name="T61" fmla="*/ 1107 h 1155"/>
                  <a:gd name="T62" fmla="*/ 462 w 1457"/>
                  <a:gd name="T63" fmla="*/ 1114 h 1155"/>
                  <a:gd name="T64" fmla="*/ 516 w 1457"/>
                  <a:gd name="T65" fmla="*/ 1122 h 1155"/>
                  <a:gd name="T66" fmla="*/ 532 w 1457"/>
                  <a:gd name="T67" fmla="*/ 1155 h 1155"/>
                  <a:gd name="T68" fmla="*/ 602 w 1457"/>
                  <a:gd name="T69" fmla="*/ 1101 h 1155"/>
                  <a:gd name="T70" fmla="*/ 638 w 1457"/>
                  <a:gd name="T71" fmla="*/ 991 h 1155"/>
                  <a:gd name="T72" fmla="*/ 741 w 1457"/>
                  <a:gd name="T73" fmla="*/ 1015 h 1155"/>
                  <a:gd name="T74" fmla="*/ 802 w 1457"/>
                  <a:gd name="T75" fmla="*/ 1022 h 1155"/>
                  <a:gd name="T76" fmla="*/ 875 w 1457"/>
                  <a:gd name="T77" fmla="*/ 1008 h 1155"/>
                  <a:gd name="T78" fmla="*/ 899 w 1457"/>
                  <a:gd name="T79" fmla="*/ 1060 h 1155"/>
                  <a:gd name="T80" fmla="*/ 890 w 1457"/>
                  <a:gd name="T81" fmla="*/ 1101 h 1155"/>
                  <a:gd name="T82" fmla="*/ 939 w 1457"/>
                  <a:gd name="T83" fmla="*/ 1123 h 1155"/>
                  <a:gd name="T84" fmla="*/ 1015 w 1457"/>
                  <a:gd name="T85" fmla="*/ 862 h 1155"/>
                  <a:gd name="T86" fmla="*/ 1065 w 1457"/>
                  <a:gd name="T87" fmla="*/ 743 h 1155"/>
                  <a:gd name="T88" fmla="*/ 1126 w 1457"/>
                  <a:gd name="T89" fmla="*/ 750 h 1155"/>
                  <a:gd name="T90" fmla="*/ 1194 w 1457"/>
                  <a:gd name="T91" fmla="*/ 751 h 1155"/>
                  <a:gd name="T92" fmla="*/ 1238 w 1457"/>
                  <a:gd name="T93" fmla="*/ 727 h 1155"/>
                  <a:gd name="T94" fmla="*/ 1291 w 1457"/>
                  <a:gd name="T95" fmla="*/ 789 h 1155"/>
                  <a:gd name="T96" fmla="*/ 1365 w 1457"/>
                  <a:gd name="T97" fmla="*/ 782 h 1155"/>
                  <a:gd name="T98" fmla="*/ 1433 w 1457"/>
                  <a:gd name="T99" fmla="*/ 735 h 1155"/>
                  <a:gd name="T100" fmla="*/ 1392 w 1457"/>
                  <a:gd name="T101" fmla="*/ 652 h 1155"/>
                  <a:gd name="T102" fmla="*/ 1446 w 1457"/>
                  <a:gd name="T103" fmla="*/ 580 h 1155"/>
                  <a:gd name="T104" fmla="*/ 1410 w 1457"/>
                  <a:gd name="T105" fmla="*/ 482 h 1155"/>
                  <a:gd name="T106" fmla="*/ 1362 w 1457"/>
                  <a:gd name="T107" fmla="*/ 400 h 1155"/>
                  <a:gd name="T108" fmla="*/ 1445 w 1457"/>
                  <a:gd name="T109" fmla="*/ 351 h 1155"/>
                  <a:gd name="T110" fmla="*/ 1414 w 1457"/>
                  <a:gd name="T111" fmla="*/ 314 h 1155"/>
                  <a:gd name="T112" fmla="*/ 1327 w 1457"/>
                  <a:gd name="T113" fmla="*/ 235 h 1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57" h="1155">
                    <a:moveTo>
                      <a:pt x="1300" y="237"/>
                    </a:moveTo>
                    <a:lnTo>
                      <a:pt x="1289" y="184"/>
                    </a:lnTo>
                    <a:lnTo>
                      <a:pt x="1261" y="180"/>
                    </a:lnTo>
                    <a:lnTo>
                      <a:pt x="1217" y="204"/>
                    </a:lnTo>
                    <a:lnTo>
                      <a:pt x="1164" y="216"/>
                    </a:lnTo>
                    <a:lnTo>
                      <a:pt x="1122" y="194"/>
                    </a:lnTo>
                    <a:lnTo>
                      <a:pt x="1077" y="218"/>
                    </a:lnTo>
                    <a:lnTo>
                      <a:pt x="1009" y="211"/>
                    </a:lnTo>
                    <a:lnTo>
                      <a:pt x="996" y="226"/>
                    </a:lnTo>
                    <a:lnTo>
                      <a:pt x="926" y="252"/>
                    </a:lnTo>
                    <a:lnTo>
                      <a:pt x="913" y="267"/>
                    </a:lnTo>
                    <a:lnTo>
                      <a:pt x="873" y="264"/>
                    </a:lnTo>
                    <a:lnTo>
                      <a:pt x="861" y="285"/>
                    </a:lnTo>
                    <a:lnTo>
                      <a:pt x="841" y="287"/>
                    </a:lnTo>
                    <a:lnTo>
                      <a:pt x="827" y="274"/>
                    </a:lnTo>
                    <a:lnTo>
                      <a:pt x="832" y="254"/>
                    </a:lnTo>
                    <a:lnTo>
                      <a:pt x="769" y="227"/>
                    </a:lnTo>
                    <a:lnTo>
                      <a:pt x="745" y="188"/>
                    </a:lnTo>
                    <a:lnTo>
                      <a:pt x="731" y="182"/>
                    </a:lnTo>
                    <a:lnTo>
                      <a:pt x="735" y="156"/>
                    </a:lnTo>
                    <a:lnTo>
                      <a:pt x="703" y="165"/>
                    </a:lnTo>
                    <a:lnTo>
                      <a:pt x="680" y="140"/>
                    </a:lnTo>
                    <a:lnTo>
                      <a:pt x="632" y="132"/>
                    </a:lnTo>
                    <a:lnTo>
                      <a:pt x="618" y="113"/>
                    </a:lnTo>
                    <a:lnTo>
                      <a:pt x="622" y="92"/>
                    </a:lnTo>
                    <a:lnTo>
                      <a:pt x="614" y="86"/>
                    </a:lnTo>
                    <a:lnTo>
                      <a:pt x="594" y="88"/>
                    </a:lnTo>
                    <a:lnTo>
                      <a:pt x="575" y="103"/>
                    </a:lnTo>
                    <a:lnTo>
                      <a:pt x="569" y="97"/>
                    </a:lnTo>
                    <a:lnTo>
                      <a:pt x="566" y="64"/>
                    </a:lnTo>
                    <a:lnTo>
                      <a:pt x="504" y="49"/>
                    </a:lnTo>
                    <a:lnTo>
                      <a:pt x="480" y="18"/>
                    </a:lnTo>
                    <a:lnTo>
                      <a:pt x="459" y="0"/>
                    </a:lnTo>
                    <a:lnTo>
                      <a:pt x="453" y="7"/>
                    </a:lnTo>
                    <a:lnTo>
                      <a:pt x="439" y="8"/>
                    </a:lnTo>
                    <a:lnTo>
                      <a:pt x="440" y="22"/>
                    </a:lnTo>
                    <a:lnTo>
                      <a:pt x="430" y="43"/>
                    </a:lnTo>
                    <a:lnTo>
                      <a:pt x="410" y="45"/>
                    </a:lnTo>
                    <a:lnTo>
                      <a:pt x="395" y="32"/>
                    </a:lnTo>
                    <a:lnTo>
                      <a:pt x="389" y="40"/>
                    </a:lnTo>
                    <a:lnTo>
                      <a:pt x="349" y="44"/>
                    </a:lnTo>
                    <a:lnTo>
                      <a:pt x="336" y="51"/>
                    </a:lnTo>
                    <a:lnTo>
                      <a:pt x="326" y="86"/>
                    </a:lnTo>
                    <a:lnTo>
                      <a:pt x="349" y="118"/>
                    </a:lnTo>
                    <a:lnTo>
                      <a:pt x="339" y="159"/>
                    </a:lnTo>
                    <a:lnTo>
                      <a:pt x="297" y="202"/>
                    </a:lnTo>
                    <a:lnTo>
                      <a:pt x="304" y="216"/>
                    </a:lnTo>
                    <a:lnTo>
                      <a:pt x="323" y="207"/>
                    </a:lnTo>
                    <a:lnTo>
                      <a:pt x="339" y="233"/>
                    </a:lnTo>
                    <a:lnTo>
                      <a:pt x="330" y="267"/>
                    </a:lnTo>
                    <a:lnTo>
                      <a:pt x="332" y="293"/>
                    </a:lnTo>
                    <a:lnTo>
                      <a:pt x="353" y="305"/>
                    </a:lnTo>
                    <a:lnTo>
                      <a:pt x="376" y="336"/>
                    </a:lnTo>
                    <a:lnTo>
                      <a:pt x="339" y="373"/>
                    </a:lnTo>
                    <a:lnTo>
                      <a:pt x="349" y="400"/>
                    </a:lnTo>
                    <a:lnTo>
                      <a:pt x="344" y="433"/>
                    </a:lnTo>
                    <a:lnTo>
                      <a:pt x="324" y="428"/>
                    </a:lnTo>
                    <a:lnTo>
                      <a:pt x="279" y="446"/>
                    </a:lnTo>
                    <a:lnTo>
                      <a:pt x="242" y="483"/>
                    </a:lnTo>
                    <a:lnTo>
                      <a:pt x="183" y="502"/>
                    </a:lnTo>
                    <a:lnTo>
                      <a:pt x="165" y="524"/>
                    </a:lnTo>
                    <a:lnTo>
                      <a:pt x="139" y="526"/>
                    </a:lnTo>
                    <a:lnTo>
                      <a:pt x="128" y="487"/>
                    </a:lnTo>
                    <a:lnTo>
                      <a:pt x="93" y="470"/>
                    </a:lnTo>
                    <a:lnTo>
                      <a:pt x="34" y="489"/>
                    </a:lnTo>
                    <a:lnTo>
                      <a:pt x="7" y="478"/>
                    </a:lnTo>
                    <a:lnTo>
                      <a:pt x="0" y="485"/>
                    </a:lnTo>
                    <a:lnTo>
                      <a:pt x="17" y="518"/>
                    </a:lnTo>
                    <a:lnTo>
                      <a:pt x="80" y="619"/>
                    </a:lnTo>
                    <a:lnTo>
                      <a:pt x="74" y="633"/>
                    </a:lnTo>
                    <a:lnTo>
                      <a:pt x="89" y="645"/>
                    </a:lnTo>
                    <a:lnTo>
                      <a:pt x="99" y="678"/>
                    </a:lnTo>
                    <a:lnTo>
                      <a:pt x="94" y="698"/>
                    </a:lnTo>
                    <a:lnTo>
                      <a:pt x="102" y="711"/>
                    </a:lnTo>
                    <a:lnTo>
                      <a:pt x="138" y="735"/>
                    </a:lnTo>
                    <a:lnTo>
                      <a:pt x="171" y="732"/>
                    </a:lnTo>
                    <a:lnTo>
                      <a:pt x="208" y="775"/>
                    </a:lnTo>
                    <a:lnTo>
                      <a:pt x="262" y="770"/>
                    </a:lnTo>
                    <a:lnTo>
                      <a:pt x="305" y="806"/>
                    </a:lnTo>
                    <a:lnTo>
                      <a:pt x="307" y="826"/>
                    </a:lnTo>
                    <a:lnTo>
                      <a:pt x="293" y="882"/>
                    </a:lnTo>
                    <a:lnTo>
                      <a:pt x="300" y="961"/>
                    </a:lnTo>
                    <a:lnTo>
                      <a:pt x="274" y="970"/>
                    </a:lnTo>
                    <a:lnTo>
                      <a:pt x="256" y="993"/>
                    </a:lnTo>
                    <a:lnTo>
                      <a:pt x="229" y="1001"/>
                    </a:lnTo>
                    <a:lnTo>
                      <a:pt x="232" y="1021"/>
                    </a:lnTo>
                    <a:lnTo>
                      <a:pt x="234" y="1049"/>
                    </a:lnTo>
                    <a:lnTo>
                      <a:pt x="224" y="1090"/>
                    </a:lnTo>
                    <a:lnTo>
                      <a:pt x="245" y="1100"/>
                    </a:lnTo>
                    <a:lnTo>
                      <a:pt x="286" y="1103"/>
                    </a:lnTo>
                    <a:lnTo>
                      <a:pt x="303" y="1142"/>
                    </a:lnTo>
                    <a:lnTo>
                      <a:pt x="336" y="1139"/>
                    </a:lnTo>
                    <a:lnTo>
                      <a:pt x="394" y="1107"/>
                    </a:lnTo>
                    <a:lnTo>
                      <a:pt x="424" y="1131"/>
                    </a:lnTo>
                    <a:lnTo>
                      <a:pt x="450" y="1135"/>
                    </a:lnTo>
                    <a:lnTo>
                      <a:pt x="462" y="1114"/>
                    </a:lnTo>
                    <a:lnTo>
                      <a:pt x="475" y="1113"/>
                    </a:lnTo>
                    <a:lnTo>
                      <a:pt x="490" y="1125"/>
                    </a:lnTo>
                    <a:lnTo>
                      <a:pt x="516" y="1122"/>
                    </a:lnTo>
                    <a:lnTo>
                      <a:pt x="516" y="1129"/>
                    </a:lnTo>
                    <a:lnTo>
                      <a:pt x="512" y="1150"/>
                    </a:lnTo>
                    <a:lnTo>
                      <a:pt x="532" y="1155"/>
                    </a:lnTo>
                    <a:lnTo>
                      <a:pt x="577" y="1123"/>
                    </a:lnTo>
                    <a:lnTo>
                      <a:pt x="603" y="1121"/>
                    </a:lnTo>
                    <a:lnTo>
                      <a:pt x="602" y="1101"/>
                    </a:lnTo>
                    <a:lnTo>
                      <a:pt x="620" y="1079"/>
                    </a:lnTo>
                    <a:lnTo>
                      <a:pt x="623" y="1045"/>
                    </a:lnTo>
                    <a:lnTo>
                      <a:pt x="638" y="991"/>
                    </a:lnTo>
                    <a:lnTo>
                      <a:pt x="679" y="994"/>
                    </a:lnTo>
                    <a:lnTo>
                      <a:pt x="715" y="1023"/>
                    </a:lnTo>
                    <a:lnTo>
                      <a:pt x="741" y="1015"/>
                    </a:lnTo>
                    <a:lnTo>
                      <a:pt x="759" y="993"/>
                    </a:lnTo>
                    <a:lnTo>
                      <a:pt x="775" y="1018"/>
                    </a:lnTo>
                    <a:lnTo>
                      <a:pt x="802" y="1022"/>
                    </a:lnTo>
                    <a:lnTo>
                      <a:pt x="818" y="980"/>
                    </a:lnTo>
                    <a:lnTo>
                      <a:pt x="858" y="977"/>
                    </a:lnTo>
                    <a:lnTo>
                      <a:pt x="875" y="1008"/>
                    </a:lnTo>
                    <a:lnTo>
                      <a:pt x="855" y="1017"/>
                    </a:lnTo>
                    <a:lnTo>
                      <a:pt x="857" y="1031"/>
                    </a:lnTo>
                    <a:lnTo>
                      <a:pt x="899" y="1060"/>
                    </a:lnTo>
                    <a:lnTo>
                      <a:pt x="887" y="1068"/>
                    </a:lnTo>
                    <a:lnTo>
                      <a:pt x="895" y="1080"/>
                    </a:lnTo>
                    <a:lnTo>
                      <a:pt x="890" y="1101"/>
                    </a:lnTo>
                    <a:lnTo>
                      <a:pt x="892" y="1115"/>
                    </a:lnTo>
                    <a:lnTo>
                      <a:pt x="913" y="1126"/>
                    </a:lnTo>
                    <a:lnTo>
                      <a:pt x="939" y="1123"/>
                    </a:lnTo>
                    <a:lnTo>
                      <a:pt x="990" y="950"/>
                    </a:lnTo>
                    <a:lnTo>
                      <a:pt x="993" y="910"/>
                    </a:lnTo>
                    <a:lnTo>
                      <a:pt x="1015" y="862"/>
                    </a:lnTo>
                    <a:lnTo>
                      <a:pt x="1017" y="814"/>
                    </a:lnTo>
                    <a:lnTo>
                      <a:pt x="1050" y="731"/>
                    </a:lnTo>
                    <a:lnTo>
                      <a:pt x="1065" y="743"/>
                    </a:lnTo>
                    <a:lnTo>
                      <a:pt x="1084" y="728"/>
                    </a:lnTo>
                    <a:lnTo>
                      <a:pt x="1104" y="732"/>
                    </a:lnTo>
                    <a:lnTo>
                      <a:pt x="1126" y="750"/>
                    </a:lnTo>
                    <a:lnTo>
                      <a:pt x="1154" y="762"/>
                    </a:lnTo>
                    <a:lnTo>
                      <a:pt x="1180" y="746"/>
                    </a:lnTo>
                    <a:lnTo>
                      <a:pt x="1194" y="751"/>
                    </a:lnTo>
                    <a:lnTo>
                      <a:pt x="1212" y="735"/>
                    </a:lnTo>
                    <a:lnTo>
                      <a:pt x="1232" y="734"/>
                    </a:lnTo>
                    <a:lnTo>
                      <a:pt x="1238" y="727"/>
                    </a:lnTo>
                    <a:lnTo>
                      <a:pt x="1259" y="738"/>
                    </a:lnTo>
                    <a:lnTo>
                      <a:pt x="1276" y="770"/>
                    </a:lnTo>
                    <a:lnTo>
                      <a:pt x="1291" y="789"/>
                    </a:lnTo>
                    <a:lnTo>
                      <a:pt x="1319" y="800"/>
                    </a:lnTo>
                    <a:lnTo>
                      <a:pt x="1353" y="803"/>
                    </a:lnTo>
                    <a:lnTo>
                      <a:pt x="1365" y="782"/>
                    </a:lnTo>
                    <a:lnTo>
                      <a:pt x="1397" y="778"/>
                    </a:lnTo>
                    <a:lnTo>
                      <a:pt x="1436" y="762"/>
                    </a:lnTo>
                    <a:lnTo>
                      <a:pt x="1433" y="735"/>
                    </a:lnTo>
                    <a:lnTo>
                      <a:pt x="1391" y="712"/>
                    </a:lnTo>
                    <a:lnTo>
                      <a:pt x="1388" y="672"/>
                    </a:lnTo>
                    <a:lnTo>
                      <a:pt x="1392" y="652"/>
                    </a:lnTo>
                    <a:lnTo>
                      <a:pt x="1417" y="636"/>
                    </a:lnTo>
                    <a:lnTo>
                      <a:pt x="1422" y="609"/>
                    </a:lnTo>
                    <a:lnTo>
                      <a:pt x="1446" y="580"/>
                    </a:lnTo>
                    <a:lnTo>
                      <a:pt x="1429" y="541"/>
                    </a:lnTo>
                    <a:lnTo>
                      <a:pt x="1414" y="522"/>
                    </a:lnTo>
                    <a:lnTo>
                      <a:pt x="1410" y="482"/>
                    </a:lnTo>
                    <a:lnTo>
                      <a:pt x="1388" y="464"/>
                    </a:lnTo>
                    <a:lnTo>
                      <a:pt x="1398" y="423"/>
                    </a:lnTo>
                    <a:lnTo>
                      <a:pt x="1362" y="400"/>
                    </a:lnTo>
                    <a:lnTo>
                      <a:pt x="1360" y="380"/>
                    </a:lnTo>
                    <a:lnTo>
                      <a:pt x="1405" y="355"/>
                    </a:lnTo>
                    <a:lnTo>
                      <a:pt x="1445" y="351"/>
                    </a:lnTo>
                    <a:lnTo>
                      <a:pt x="1457" y="336"/>
                    </a:lnTo>
                    <a:lnTo>
                      <a:pt x="1449" y="324"/>
                    </a:lnTo>
                    <a:lnTo>
                      <a:pt x="1414" y="314"/>
                    </a:lnTo>
                    <a:lnTo>
                      <a:pt x="1398" y="289"/>
                    </a:lnTo>
                    <a:lnTo>
                      <a:pt x="1352" y="286"/>
                    </a:lnTo>
                    <a:lnTo>
                      <a:pt x="1327" y="235"/>
                    </a:lnTo>
                    <a:lnTo>
                      <a:pt x="1300" y="2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46">
                <a:extLst>
                  <a:ext uri="{FF2B5EF4-FFF2-40B4-BE49-F238E27FC236}">
                    <a16:creationId xmlns:a16="http://schemas.microsoft.com/office/drawing/2014/main" id="{FEEC3AFF-7DBA-A78E-6382-9BEF03B2DC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" y="1353"/>
                <a:ext cx="359" cy="356"/>
              </a:xfrm>
              <a:custGeom>
                <a:avLst/>
                <a:gdLst>
                  <a:gd name="T0" fmla="*/ 941 w 1077"/>
                  <a:gd name="T1" fmla="*/ 274 h 1068"/>
                  <a:gd name="T2" fmla="*/ 896 w 1077"/>
                  <a:gd name="T3" fmla="*/ 305 h 1068"/>
                  <a:gd name="T4" fmla="*/ 876 w 1077"/>
                  <a:gd name="T5" fmla="*/ 233 h 1068"/>
                  <a:gd name="T6" fmla="*/ 804 w 1077"/>
                  <a:gd name="T7" fmla="*/ 240 h 1068"/>
                  <a:gd name="T8" fmla="*/ 806 w 1077"/>
                  <a:gd name="T9" fmla="*/ 192 h 1068"/>
                  <a:gd name="T10" fmla="*/ 755 w 1077"/>
                  <a:gd name="T11" fmla="*/ 224 h 1068"/>
                  <a:gd name="T12" fmla="*/ 719 w 1077"/>
                  <a:gd name="T13" fmla="*/ 201 h 1068"/>
                  <a:gd name="T14" fmla="*/ 641 w 1077"/>
                  <a:gd name="T15" fmla="*/ 154 h 1068"/>
                  <a:gd name="T16" fmla="*/ 573 w 1077"/>
                  <a:gd name="T17" fmla="*/ 133 h 1068"/>
                  <a:gd name="T18" fmla="*/ 519 w 1077"/>
                  <a:gd name="T19" fmla="*/ 65 h 1068"/>
                  <a:gd name="T20" fmla="*/ 494 w 1077"/>
                  <a:gd name="T21" fmla="*/ 93 h 1068"/>
                  <a:gd name="T22" fmla="*/ 384 w 1077"/>
                  <a:gd name="T23" fmla="*/ 124 h 1068"/>
                  <a:gd name="T24" fmla="*/ 301 w 1077"/>
                  <a:gd name="T25" fmla="*/ 105 h 1068"/>
                  <a:gd name="T26" fmla="*/ 244 w 1077"/>
                  <a:gd name="T27" fmla="*/ 70 h 1068"/>
                  <a:gd name="T28" fmla="*/ 212 w 1077"/>
                  <a:gd name="T29" fmla="*/ 13 h 1068"/>
                  <a:gd name="T30" fmla="*/ 133 w 1077"/>
                  <a:gd name="T31" fmla="*/ 27 h 1068"/>
                  <a:gd name="T32" fmla="*/ 79 w 1077"/>
                  <a:gd name="T33" fmla="*/ 25 h 1068"/>
                  <a:gd name="T34" fmla="*/ 0 w 1077"/>
                  <a:gd name="T35" fmla="*/ 39 h 1068"/>
                  <a:gd name="T36" fmla="*/ 16 w 1077"/>
                  <a:gd name="T37" fmla="*/ 71 h 1068"/>
                  <a:gd name="T38" fmla="*/ 14 w 1077"/>
                  <a:gd name="T39" fmla="*/ 273 h 1068"/>
                  <a:gd name="T40" fmla="*/ 97 w 1077"/>
                  <a:gd name="T41" fmla="*/ 366 h 1068"/>
                  <a:gd name="T42" fmla="*/ 139 w 1077"/>
                  <a:gd name="T43" fmla="*/ 530 h 1068"/>
                  <a:gd name="T44" fmla="*/ 167 w 1077"/>
                  <a:gd name="T45" fmla="*/ 621 h 1068"/>
                  <a:gd name="T46" fmla="*/ 167 w 1077"/>
                  <a:gd name="T47" fmla="*/ 695 h 1068"/>
                  <a:gd name="T48" fmla="*/ 155 w 1077"/>
                  <a:gd name="T49" fmla="*/ 777 h 1068"/>
                  <a:gd name="T50" fmla="*/ 168 w 1077"/>
                  <a:gd name="T51" fmla="*/ 842 h 1068"/>
                  <a:gd name="T52" fmla="*/ 151 w 1077"/>
                  <a:gd name="T53" fmla="*/ 938 h 1068"/>
                  <a:gd name="T54" fmla="*/ 215 w 1077"/>
                  <a:gd name="T55" fmla="*/ 986 h 1068"/>
                  <a:gd name="T56" fmla="*/ 267 w 1077"/>
                  <a:gd name="T57" fmla="*/ 1035 h 1068"/>
                  <a:gd name="T58" fmla="*/ 337 w 1077"/>
                  <a:gd name="T59" fmla="*/ 1002 h 1068"/>
                  <a:gd name="T60" fmla="*/ 366 w 1077"/>
                  <a:gd name="T61" fmla="*/ 1026 h 1068"/>
                  <a:gd name="T62" fmla="*/ 407 w 1077"/>
                  <a:gd name="T63" fmla="*/ 1028 h 1068"/>
                  <a:gd name="T64" fmla="*/ 459 w 1077"/>
                  <a:gd name="T65" fmla="*/ 1004 h 1068"/>
                  <a:gd name="T66" fmla="*/ 474 w 1077"/>
                  <a:gd name="T67" fmla="*/ 1029 h 1068"/>
                  <a:gd name="T68" fmla="*/ 484 w 1077"/>
                  <a:gd name="T69" fmla="*/ 1068 h 1068"/>
                  <a:gd name="T70" fmla="*/ 528 w 1077"/>
                  <a:gd name="T71" fmla="*/ 1030 h 1068"/>
                  <a:gd name="T72" fmla="*/ 551 w 1077"/>
                  <a:gd name="T73" fmla="*/ 995 h 1068"/>
                  <a:gd name="T74" fmla="*/ 590 w 1077"/>
                  <a:gd name="T75" fmla="*/ 985 h 1068"/>
                  <a:gd name="T76" fmla="*/ 581 w 1077"/>
                  <a:gd name="T77" fmla="*/ 952 h 1068"/>
                  <a:gd name="T78" fmla="*/ 643 w 1077"/>
                  <a:gd name="T79" fmla="*/ 973 h 1068"/>
                  <a:gd name="T80" fmla="*/ 737 w 1077"/>
                  <a:gd name="T81" fmla="*/ 971 h 1068"/>
                  <a:gd name="T82" fmla="*/ 774 w 1077"/>
                  <a:gd name="T83" fmla="*/ 1008 h 1068"/>
                  <a:gd name="T84" fmla="*/ 851 w 1077"/>
                  <a:gd name="T85" fmla="*/ 967 h 1068"/>
                  <a:gd name="T86" fmla="*/ 933 w 1077"/>
                  <a:gd name="T87" fmla="*/ 912 h 1068"/>
                  <a:gd name="T88" fmla="*/ 958 w 1077"/>
                  <a:gd name="T89" fmla="*/ 884 h 1068"/>
                  <a:gd name="T90" fmla="*/ 985 w 1077"/>
                  <a:gd name="T91" fmla="*/ 820 h 1068"/>
                  <a:gd name="T92" fmla="*/ 941 w 1077"/>
                  <a:gd name="T93" fmla="*/ 777 h 1068"/>
                  <a:gd name="T94" fmla="*/ 948 w 1077"/>
                  <a:gd name="T95" fmla="*/ 717 h 1068"/>
                  <a:gd name="T96" fmla="*/ 913 w 1077"/>
                  <a:gd name="T97" fmla="*/ 700 h 1068"/>
                  <a:gd name="T98" fmla="*/ 948 w 1077"/>
                  <a:gd name="T99" fmla="*/ 643 h 1068"/>
                  <a:gd name="T100" fmla="*/ 935 w 1077"/>
                  <a:gd name="T101" fmla="*/ 570 h 1068"/>
                  <a:gd name="T102" fmla="*/ 958 w 1077"/>
                  <a:gd name="T103" fmla="*/ 528 h 1068"/>
                  <a:gd name="T104" fmla="*/ 990 w 1077"/>
                  <a:gd name="T105" fmla="*/ 517 h 1068"/>
                  <a:gd name="T106" fmla="*/ 1035 w 1077"/>
                  <a:gd name="T107" fmla="*/ 493 h 1068"/>
                  <a:gd name="T108" fmla="*/ 1068 w 1077"/>
                  <a:gd name="T109" fmla="*/ 484 h 1068"/>
                  <a:gd name="T110" fmla="*/ 1076 w 1077"/>
                  <a:gd name="T111" fmla="*/ 423 h 1068"/>
                  <a:gd name="T112" fmla="*/ 1005 w 1077"/>
                  <a:gd name="T113" fmla="*/ 382 h 1068"/>
                  <a:gd name="T114" fmla="*/ 998 w 1077"/>
                  <a:gd name="T115" fmla="*/ 309 h 1068"/>
                  <a:gd name="T116" fmla="*/ 982 w 1077"/>
                  <a:gd name="T117" fmla="*/ 277 h 10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77" h="1068">
                    <a:moveTo>
                      <a:pt x="982" y="277"/>
                    </a:moveTo>
                    <a:lnTo>
                      <a:pt x="941" y="274"/>
                    </a:lnTo>
                    <a:lnTo>
                      <a:pt x="916" y="303"/>
                    </a:lnTo>
                    <a:lnTo>
                      <a:pt x="896" y="305"/>
                    </a:lnTo>
                    <a:lnTo>
                      <a:pt x="881" y="279"/>
                    </a:lnTo>
                    <a:lnTo>
                      <a:pt x="876" y="233"/>
                    </a:lnTo>
                    <a:lnTo>
                      <a:pt x="869" y="220"/>
                    </a:lnTo>
                    <a:lnTo>
                      <a:pt x="804" y="240"/>
                    </a:lnTo>
                    <a:lnTo>
                      <a:pt x="795" y="220"/>
                    </a:lnTo>
                    <a:lnTo>
                      <a:pt x="806" y="192"/>
                    </a:lnTo>
                    <a:lnTo>
                      <a:pt x="791" y="173"/>
                    </a:lnTo>
                    <a:lnTo>
                      <a:pt x="755" y="224"/>
                    </a:lnTo>
                    <a:lnTo>
                      <a:pt x="748" y="218"/>
                    </a:lnTo>
                    <a:lnTo>
                      <a:pt x="719" y="201"/>
                    </a:lnTo>
                    <a:lnTo>
                      <a:pt x="686" y="204"/>
                    </a:lnTo>
                    <a:lnTo>
                      <a:pt x="641" y="154"/>
                    </a:lnTo>
                    <a:lnTo>
                      <a:pt x="599" y="138"/>
                    </a:lnTo>
                    <a:lnTo>
                      <a:pt x="573" y="133"/>
                    </a:lnTo>
                    <a:lnTo>
                      <a:pt x="562" y="94"/>
                    </a:lnTo>
                    <a:lnTo>
                      <a:pt x="519" y="65"/>
                    </a:lnTo>
                    <a:lnTo>
                      <a:pt x="509" y="32"/>
                    </a:lnTo>
                    <a:lnTo>
                      <a:pt x="494" y="93"/>
                    </a:lnTo>
                    <a:lnTo>
                      <a:pt x="427" y="87"/>
                    </a:lnTo>
                    <a:lnTo>
                      <a:pt x="384" y="124"/>
                    </a:lnTo>
                    <a:lnTo>
                      <a:pt x="340" y="94"/>
                    </a:lnTo>
                    <a:lnTo>
                      <a:pt x="301" y="105"/>
                    </a:lnTo>
                    <a:lnTo>
                      <a:pt x="278" y="73"/>
                    </a:lnTo>
                    <a:lnTo>
                      <a:pt x="244" y="70"/>
                    </a:lnTo>
                    <a:lnTo>
                      <a:pt x="215" y="46"/>
                    </a:lnTo>
                    <a:lnTo>
                      <a:pt x="212" y="13"/>
                    </a:lnTo>
                    <a:lnTo>
                      <a:pt x="197" y="0"/>
                    </a:lnTo>
                    <a:lnTo>
                      <a:pt x="133" y="27"/>
                    </a:lnTo>
                    <a:lnTo>
                      <a:pt x="98" y="16"/>
                    </a:lnTo>
                    <a:lnTo>
                      <a:pt x="79" y="25"/>
                    </a:lnTo>
                    <a:lnTo>
                      <a:pt x="51" y="20"/>
                    </a:lnTo>
                    <a:lnTo>
                      <a:pt x="0" y="39"/>
                    </a:lnTo>
                    <a:lnTo>
                      <a:pt x="1" y="52"/>
                    </a:lnTo>
                    <a:lnTo>
                      <a:pt x="16" y="71"/>
                    </a:lnTo>
                    <a:lnTo>
                      <a:pt x="59" y="168"/>
                    </a:lnTo>
                    <a:lnTo>
                      <a:pt x="14" y="273"/>
                    </a:lnTo>
                    <a:lnTo>
                      <a:pt x="17" y="293"/>
                    </a:lnTo>
                    <a:lnTo>
                      <a:pt x="97" y="366"/>
                    </a:lnTo>
                    <a:lnTo>
                      <a:pt x="101" y="412"/>
                    </a:lnTo>
                    <a:lnTo>
                      <a:pt x="139" y="530"/>
                    </a:lnTo>
                    <a:lnTo>
                      <a:pt x="132" y="591"/>
                    </a:lnTo>
                    <a:lnTo>
                      <a:pt x="167" y="621"/>
                    </a:lnTo>
                    <a:lnTo>
                      <a:pt x="176" y="641"/>
                    </a:lnTo>
                    <a:lnTo>
                      <a:pt x="167" y="695"/>
                    </a:lnTo>
                    <a:lnTo>
                      <a:pt x="178" y="727"/>
                    </a:lnTo>
                    <a:lnTo>
                      <a:pt x="155" y="777"/>
                    </a:lnTo>
                    <a:lnTo>
                      <a:pt x="165" y="810"/>
                    </a:lnTo>
                    <a:lnTo>
                      <a:pt x="168" y="842"/>
                    </a:lnTo>
                    <a:lnTo>
                      <a:pt x="140" y="906"/>
                    </a:lnTo>
                    <a:lnTo>
                      <a:pt x="151" y="938"/>
                    </a:lnTo>
                    <a:lnTo>
                      <a:pt x="165" y="957"/>
                    </a:lnTo>
                    <a:lnTo>
                      <a:pt x="215" y="986"/>
                    </a:lnTo>
                    <a:lnTo>
                      <a:pt x="246" y="1024"/>
                    </a:lnTo>
                    <a:lnTo>
                      <a:pt x="267" y="1035"/>
                    </a:lnTo>
                    <a:lnTo>
                      <a:pt x="287" y="1033"/>
                    </a:lnTo>
                    <a:lnTo>
                      <a:pt x="337" y="1002"/>
                    </a:lnTo>
                    <a:lnTo>
                      <a:pt x="351" y="1001"/>
                    </a:lnTo>
                    <a:lnTo>
                      <a:pt x="366" y="1026"/>
                    </a:lnTo>
                    <a:lnTo>
                      <a:pt x="387" y="1030"/>
                    </a:lnTo>
                    <a:lnTo>
                      <a:pt x="407" y="1028"/>
                    </a:lnTo>
                    <a:lnTo>
                      <a:pt x="425" y="1000"/>
                    </a:lnTo>
                    <a:lnTo>
                      <a:pt x="459" y="1004"/>
                    </a:lnTo>
                    <a:lnTo>
                      <a:pt x="460" y="1024"/>
                    </a:lnTo>
                    <a:lnTo>
                      <a:pt x="474" y="1029"/>
                    </a:lnTo>
                    <a:lnTo>
                      <a:pt x="470" y="1057"/>
                    </a:lnTo>
                    <a:lnTo>
                      <a:pt x="484" y="1068"/>
                    </a:lnTo>
                    <a:lnTo>
                      <a:pt x="498" y="1067"/>
                    </a:lnTo>
                    <a:lnTo>
                      <a:pt x="528" y="1030"/>
                    </a:lnTo>
                    <a:lnTo>
                      <a:pt x="556" y="1035"/>
                    </a:lnTo>
                    <a:lnTo>
                      <a:pt x="551" y="995"/>
                    </a:lnTo>
                    <a:lnTo>
                      <a:pt x="573" y="1000"/>
                    </a:lnTo>
                    <a:lnTo>
                      <a:pt x="590" y="985"/>
                    </a:lnTo>
                    <a:lnTo>
                      <a:pt x="575" y="960"/>
                    </a:lnTo>
                    <a:lnTo>
                      <a:pt x="581" y="952"/>
                    </a:lnTo>
                    <a:lnTo>
                      <a:pt x="616" y="962"/>
                    </a:lnTo>
                    <a:lnTo>
                      <a:pt x="643" y="973"/>
                    </a:lnTo>
                    <a:lnTo>
                      <a:pt x="702" y="954"/>
                    </a:lnTo>
                    <a:lnTo>
                      <a:pt x="737" y="971"/>
                    </a:lnTo>
                    <a:lnTo>
                      <a:pt x="748" y="1010"/>
                    </a:lnTo>
                    <a:lnTo>
                      <a:pt x="774" y="1008"/>
                    </a:lnTo>
                    <a:lnTo>
                      <a:pt x="792" y="986"/>
                    </a:lnTo>
                    <a:lnTo>
                      <a:pt x="851" y="967"/>
                    </a:lnTo>
                    <a:lnTo>
                      <a:pt x="888" y="930"/>
                    </a:lnTo>
                    <a:lnTo>
                      <a:pt x="933" y="912"/>
                    </a:lnTo>
                    <a:lnTo>
                      <a:pt x="953" y="917"/>
                    </a:lnTo>
                    <a:lnTo>
                      <a:pt x="958" y="884"/>
                    </a:lnTo>
                    <a:lnTo>
                      <a:pt x="948" y="857"/>
                    </a:lnTo>
                    <a:lnTo>
                      <a:pt x="985" y="820"/>
                    </a:lnTo>
                    <a:lnTo>
                      <a:pt x="962" y="789"/>
                    </a:lnTo>
                    <a:lnTo>
                      <a:pt x="941" y="777"/>
                    </a:lnTo>
                    <a:lnTo>
                      <a:pt x="939" y="751"/>
                    </a:lnTo>
                    <a:lnTo>
                      <a:pt x="948" y="717"/>
                    </a:lnTo>
                    <a:lnTo>
                      <a:pt x="932" y="691"/>
                    </a:lnTo>
                    <a:lnTo>
                      <a:pt x="913" y="700"/>
                    </a:lnTo>
                    <a:lnTo>
                      <a:pt x="906" y="686"/>
                    </a:lnTo>
                    <a:lnTo>
                      <a:pt x="948" y="643"/>
                    </a:lnTo>
                    <a:lnTo>
                      <a:pt x="958" y="602"/>
                    </a:lnTo>
                    <a:lnTo>
                      <a:pt x="935" y="570"/>
                    </a:lnTo>
                    <a:lnTo>
                      <a:pt x="945" y="535"/>
                    </a:lnTo>
                    <a:lnTo>
                      <a:pt x="958" y="528"/>
                    </a:lnTo>
                    <a:lnTo>
                      <a:pt x="998" y="524"/>
                    </a:lnTo>
                    <a:lnTo>
                      <a:pt x="990" y="517"/>
                    </a:lnTo>
                    <a:lnTo>
                      <a:pt x="996" y="497"/>
                    </a:lnTo>
                    <a:lnTo>
                      <a:pt x="1035" y="493"/>
                    </a:lnTo>
                    <a:lnTo>
                      <a:pt x="1062" y="491"/>
                    </a:lnTo>
                    <a:lnTo>
                      <a:pt x="1068" y="484"/>
                    </a:lnTo>
                    <a:lnTo>
                      <a:pt x="1077" y="436"/>
                    </a:lnTo>
                    <a:lnTo>
                      <a:pt x="1076" y="423"/>
                    </a:lnTo>
                    <a:lnTo>
                      <a:pt x="1045" y="378"/>
                    </a:lnTo>
                    <a:lnTo>
                      <a:pt x="1005" y="382"/>
                    </a:lnTo>
                    <a:lnTo>
                      <a:pt x="993" y="330"/>
                    </a:lnTo>
                    <a:lnTo>
                      <a:pt x="998" y="309"/>
                    </a:lnTo>
                    <a:lnTo>
                      <a:pt x="1001" y="268"/>
                    </a:lnTo>
                    <a:lnTo>
                      <a:pt x="982" y="2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47">
                <a:extLst>
                  <a:ext uri="{FF2B5EF4-FFF2-40B4-BE49-F238E27FC236}">
                    <a16:creationId xmlns:a16="http://schemas.microsoft.com/office/drawing/2014/main" id="{70C9CB61-FF83-C7C8-7E32-AEC5988DB1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" y="1517"/>
                <a:ext cx="20" cy="13"/>
              </a:xfrm>
              <a:custGeom>
                <a:avLst/>
                <a:gdLst>
                  <a:gd name="T0" fmla="*/ 59 w 59"/>
                  <a:gd name="T1" fmla="*/ 14 h 37"/>
                  <a:gd name="T2" fmla="*/ 58 w 59"/>
                  <a:gd name="T3" fmla="*/ 0 h 37"/>
                  <a:gd name="T4" fmla="*/ 45 w 59"/>
                  <a:gd name="T5" fmla="*/ 1 h 37"/>
                  <a:gd name="T6" fmla="*/ 6 w 59"/>
                  <a:gd name="T7" fmla="*/ 5 h 37"/>
                  <a:gd name="T8" fmla="*/ 0 w 59"/>
                  <a:gd name="T9" fmla="*/ 25 h 37"/>
                  <a:gd name="T10" fmla="*/ 8 w 59"/>
                  <a:gd name="T11" fmla="*/ 32 h 37"/>
                  <a:gd name="T12" fmla="*/ 14 w 59"/>
                  <a:gd name="T13" fmla="*/ 24 h 37"/>
                  <a:gd name="T14" fmla="*/ 29 w 59"/>
                  <a:gd name="T15" fmla="*/ 37 h 37"/>
                  <a:gd name="T16" fmla="*/ 49 w 59"/>
                  <a:gd name="T17" fmla="*/ 35 h 37"/>
                  <a:gd name="T18" fmla="*/ 59 w 59"/>
                  <a:gd name="T19" fmla="*/ 1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37">
                    <a:moveTo>
                      <a:pt x="59" y="14"/>
                    </a:moveTo>
                    <a:lnTo>
                      <a:pt x="58" y="0"/>
                    </a:lnTo>
                    <a:lnTo>
                      <a:pt x="45" y="1"/>
                    </a:lnTo>
                    <a:lnTo>
                      <a:pt x="6" y="5"/>
                    </a:lnTo>
                    <a:lnTo>
                      <a:pt x="0" y="25"/>
                    </a:lnTo>
                    <a:lnTo>
                      <a:pt x="8" y="32"/>
                    </a:lnTo>
                    <a:lnTo>
                      <a:pt x="14" y="24"/>
                    </a:lnTo>
                    <a:lnTo>
                      <a:pt x="29" y="37"/>
                    </a:lnTo>
                    <a:lnTo>
                      <a:pt x="49" y="35"/>
                    </a:lnTo>
                    <a:lnTo>
                      <a:pt x="59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48">
                <a:extLst>
                  <a:ext uri="{FF2B5EF4-FFF2-40B4-BE49-F238E27FC236}">
                    <a16:creationId xmlns:a16="http://schemas.microsoft.com/office/drawing/2014/main" id="{2A6FC656-B2AE-51E5-8969-5AB870DA18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1840"/>
                <a:ext cx="243" cy="327"/>
              </a:xfrm>
              <a:custGeom>
                <a:avLst/>
                <a:gdLst>
                  <a:gd name="T0" fmla="*/ 199 w 728"/>
                  <a:gd name="T1" fmla="*/ 46 h 980"/>
                  <a:gd name="T2" fmla="*/ 122 w 728"/>
                  <a:gd name="T3" fmla="*/ 14 h 980"/>
                  <a:gd name="T4" fmla="*/ 104 w 728"/>
                  <a:gd name="T5" fmla="*/ 102 h 980"/>
                  <a:gd name="T6" fmla="*/ 132 w 728"/>
                  <a:gd name="T7" fmla="*/ 120 h 980"/>
                  <a:gd name="T8" fmla="*/ 143 w 728"/>
                  <a:gd name="T9" fmla="*/ 159 h 980"/>
                  <a:gd name="T10" fmla="*/ 126 w 728"/>
                  <a:gd name="T11" fmla="*/ 194 h 980"/>
                  <a:gd name="T12" fmla="*/ 59 w 728"/>
                  <a:gd name="T13" fmla="*/ 208 h 980"/>
                  <a:gd name="T14" fmla="*/ 44 w 728"/>
                  <a:gd name="T15" fmla="*/ 255 h 980"/>
                  <a:gd name="T16" fmla="*/ 1 w 728"/>
                  <a:gd name="T17" fmla="*/ 299 h 980"/>
                  <a:gd name="T18" fmla="*/ 45 w 728"/>
                  <a:gd name="T19" fmla="*/ 336 h 980"/>
                  <a:gd name="T20" fmla="*/ 40 w 728"/>
                  <a:gd name="T21" fmla="*/ 364 h 980"/>
                  <a:gd name="T22" fmla="*/ 0 w 728"/>
                  <a:gd name="T23" fmla="*/ 367 h 980"/>
                  <a:gd name="T24" fmla="*/ 46 w 728"/>
                  <a:gd name="T25" fmla="*/ 417 h 980"/>
                  <a:gd name="T26" fmla="*/ 64 w 728"/>
                  <a:gd name="T27" fmla="*/ 468 h 980"/>
                  <a:gd name="T28" fmla="*/ 115 w 728"/>
                  <a:gd name="T29" fmla="*/ 518 h 980"/>
                  <a:gd name="T30" fmla="*/ 104 w 728"/>
                  <a:gd name="T31" fmla="*/ 607 h 980"/>
                  <a:gd name="T32" fmla="*/ 100 w 728"/>
                  <a:gd name="T33" fmla="*/ 640 h 980"/>
                  <a:gd name="T34" fmla="*/ 128 w 728"/>
                  <a:gd name="T35" fmla="*/ 651 h 980"/>
                  <a:gd name="T36" fmla="*/ 102 w 728"/>
                  <a:gd name="T37" fmla="*/ 727 h 980"/>
                  <a:gd name="T38" fmla="*/ 161 w 728"/>
                  <a:gd name="T39" fmla="*/ 789 h 980"/>
                  <a:gd name="T40" fmla="*/ 226 w 728"/>
                  <a:gd name="T41" fmla="*/ 843 h 980"/>
                  <a:gd name="T42" fmla="*/ 286 w 728"/>
                  <a:gd name="T43" fmla="*/ 844 h 980"/>
                  <a:gd name="T44" fmla="*/ 331 w 728"/>
                  <a:gd name="T45" fmla="*/ 881 h 980"/>
                  <a:gd name="T46" fmla="*/ 335 w 728"/>
                  <a:gd name="T47" fmla="*/ 853 h 980"/>
                  <a:gd name="T48" fmla="*/ 362 w 728"/>
                  <a:gd name="T49" fmla="*/ 864 h 980"/>
                  <a:gd name="T50" fmla="*/ 342 w 728"/>
                  <a:gd name="T51" fmla="*/ 940 h 980"/>
                  <a:gd name="T52" fmla="*/ 396 w 728"/>
                  <a:gd name="T53" fmla="*/ 935 h 980"/>
                  <a:gd name="T54" fmla="*/ 446 w 728"/>
                  <a:gd name="T55" fmla="*/ 964 h 980"/>
                  <a:gd name="T56" fmla="*/ 467 w 728"/>
                  <a:gd name="T57" fmla="*/ 834 h 980"/>
                  <a:gd name="T58" fmla="*/ 537 w 728"/>
                  <a:gd name="T59" fmla="*/ 801 h 980"/>
                  <a:gd name="T60" fmla="*/ 671 w 728"/>
                  <a:gd name="T61" fmla="*/ 722 h 980"/>
                  <a:gd name="T62" fmla="*/ 726 w 728"/>
                  <a:gd name="T63" fmla="*/ 662 h 980"/>
                  <a:gd name="T64" fmla="*/ 667 w 728"/>
                  <a:gd name="T65" fmla="*/ 600 h 980"/>
                  <a:gd name="T66" fmla="*/ 550 w 728"/>
                  <a:gd name="T67" fmla="*/ 572 h 980"/>
                  <a:gd name="T68" fmla="*/ 531 w 728"/>
                  <a:gd name="T69" fmla="*/ 513 h 980"/>
                  <a:gd name="T70" fmla="*/ 515 w 728"/>
                  <a:gd name="T71" fmla="*/ 487 h 980"/>
                  <a:gd name="T72" fmla="*/ 478 w 728"/>
                  <a:gd name="T73" fmla="*/ 450 h 980"/>
                  <a:gd name="T74" fmla="*/ 451 w 728"/>
                  <a:gd name="T75" fmla="*/ 440 h 980"/>
                  <a:gd name="T76" fmla="*/ 389 w 728"/>
                  <a:gd name="T77" fmla="*/ 419 h 980"/>
                  <a:gd name="T78" fmla="*/ 404 w 728"/>
                  <a:gd name="T79" fmla="*/ 377 h 980"/>
                  <a:gd name="T80" fmla="*/ 408 w 728"/>
                  <a:gd name="T81" fmla="*/ 269 h 980"/>
                  <a:gd name="T82" fmla="*/ 439 w 728"/>
                  <a:gd name="T83" fmla="*/ 172 h 980"/>
                  <a:gd name="T84" fmla="*/ 397 w 728"/>
                  <a:gd name="T85" fmla="*/ 149 h 980"/>
                  <a:gd name="T86" fmla="*/ 374 w 728"/>
                  <a:gd name="T87" fmla="*/ 124 h 980"/>
                  <a:gd name="T88" fmla="*/ 371 w 728"/>
                  <a:gd name="T89" fmla="*/ 91 h 980"/>
                  <a:gd name="T90" fmla="*/ 341 w 728"/>
                  <a:gd name="T91" fmla="*/ 54 h 980"/>
                  <a:gd name="T92" fmla="*/ 359 w 728"/>
                  <a:gd name="T93" fmla="*/ 31 h 980"/>
                  <a:gd name="T94" fmla="*/ 302 w 728"/>
                  <a:gd name="T95" fmla="*/ 3 h 980"/>
                  <a:gd name="T96" fmla="*/ 259 w 728"/>
                  <a:gd name="T97" fmla="*/ 41 h 980"/>
                  <a:gd name="T98" fmla="*/ 225 w 728"/>
                  <a:gd name="T99" fmla="*/ 38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8" h="980">
                    <a:moveTo>
                      <a:pt x="225" y="38"/>
                    </a:moveTo>
                    <a:lnTo>
                      <a:pt x="199" y="46"/>
                    </a:lnTo>
                    <a:lnTo>
                      <a:pt x="163" y="17"/>
                    </a:lnTo>
                    <a:lnTo>
                      <a:pt x="122" y="14"/>
                    </a:lnTo>
                    <a:lnTo>
                      <a:pt x="107" y="68"/>
                    </a:lnTo>
                    <a:lnTo>
                      <a:pt x="104" y="102"/>
                    </a:lnTo>
                    <a:lnTo>
                      <a:pt x="125" y="114"/>
                    </a:lnTo>
                    <a:lnTo>
                      <a:pt x="132" y="120"/>
                    </a:lnTo>
                    <a:lnTo>
                      <a:pt x="113" y="135"/>
                    </a:lnTo>
                    <a:lnTo>
                      <a:pt x="143" y="159"/>
                    </a:lnTo>
                    <a:lnTo>
                      <a:pt x="143" y="165"/>
                    </a:lnTo>
                    <a:lnTo>
                      <a:pt x="126" y="194"/>
                    </a:lnTo>
                    <a:lnTo>
                      <a:pt x="97" y="183"/>
                    </a:lnTo>
                    <a:lnTo>
                      <a:pt x="59" y="208"/>
                    </a:lnTo>
                    <a:lnTo>
                      <a:pt x="43" y="236"/>
                    </a:lnTo>
                    <a:lnTo>
                      <a:pt x="44" y="255"/>
                    </a:lnTo>
                    <a:lnTo>
                      <a:pt x="39" y="276"/>
                    </a:lnTo>
                    <a:lnTo>
                      <a:pt x="1" y="299"/>
                    </a:lnTo>
                    <a:lnTo>
                      <a:pt x="25" y="331"/>
                    </a:lnTo>
                    <a:lnTo>
                      <a:pt x="45" y="336"/>
                    </a:lnTo>
                    <a:lnTo>
                      <a:pt x="47" y="356"/>
                    </a:lnTo>
                    <a:lnTo>
                      <a:pt x="40" y="364"/>
                    </a:lnTo>
                    <a:lnTo>
                      <a:pt x="7" y="360"/>
                    </a:lnTo>
                    <a:lnTo>
                      <a:pt x="0" y="367"/>
                    </a:lnTo>
                    <a:lnTo>
                      <a:pt x="30" y="391"/>
                    </a:lnTo>
                    <a:lnTo>
                      <a:pt x="46" y="417"/>
                    </a:lnTo>
                    <a:lnTo>
                      <a:pt x="74" y="435"/>
                    </a:lnTo>
                    <a:lnTo>
                      <a:pt x="64" y="468"/>
                    </a:lnTo>
                    <a:lnTo>
                      <a:pt x="81" y="501"/>
                    </a:lnTo>
                    <a:lnTo>
                      <a:pt x="115" y="518"/>
                    </a:lnTo>
                    <a:lnTo>
                      <a:pt x="114" y="578"/>
                    </a:lnTo>
                    <a:lnTo>
                      <a:pt x="104" y="607"/>
                    </a:lnTo>
                    <a:lnTo>
                      <a:pt x="85" y="621"/>
                    </a:lnTo>
                    <a:lnTo>
                      <a:pt x="100" y="640"/>
                    </a:lnTo>
                    <a:lnTo>
                      <a:pt x="120" y="638"/>
                    </a:lnTo>
                    <a:lnTo>
                      <a:pt x="128" y="651"/>
                    </a:lnTo>
                    <a:lnTo>
                      <a:pt x="98" y="700"/>
                    </a:lnTo>
                    <a:lnTo>
                      <a:pt x="102" y="727"/>
                    </a:lnTo>
                    <a:lnTo>
                      <a:pt x="140" y="778"/>
                    </a:lnTo>
                    <a:lnTo>
                      <a:pt x="161" y="789"/>
                    </a:lnTo>
                    <a:lnTo>
                      <a:pt x="185" y="833"/>
                    </a:lnTo>
                    <a:lnTo>
                      <a:pt x="226" y="843"/>
                    </a:lnTo>
                    <a:lnTo>
                      <a:pt x="259" y="833"/>
                    </a:lnTo>
                    <a:lnTo>
                      <a:pt x="286" y="844"/>
                    </a:lnTo>
                    <a:lnTo>
                      <a:pt x="306" y="842"/>
                    </a:lnTo>
                    <a:lnTo>
                      <a:pt x="331" y="881"/>
                    </a:lnTo>
                    <a:lnTo>
                      <a:pt x="337" y="880"/>
                    </a:lnTo>
                    <a:lnTo>
                      <a:pt x="335" y="853"/>
                    </a:lnTo>
                    <a:lnTo>
                      <a:pt x="355" y="851"/>
                    </a:lnTo>
                    <a:lnTo>
                      <a:pt x="362" y="864"/>
                    </a:lnTo>
                    <a:lnTo>
                      <a:pt x="332" y="901"/>
                    </a:lnTo>
                    <a:lnTo>
                      <a:pt x="342" y="940"/>
                    </a:lnTo>
                    <a:lnTo>
                      <a:pt x="371" y="951"/>
                    </a:lnTo>
                    <a:lnTo>
                      <a:pt x="396" y="935"/>
                    </a:lnTo>
                    <a:lnTo>
                      <a:pt x="420" y="980"/>
                    </a:lnTo>
                    <a:lnTo>
                      <a:pt x="446" y="964"/>
                    </a:lnTo>
                    <a:lnTo>
                      <a:pt x="499" y="898"/>
                    </a:lnTo>
                    <a:lnTo>
                      <a:pt x="467" y="834"/>
                    </a:lnTo>
                    <a:lnTo>
                      <a:pt x="494" y="831"/>
                    </a:lnTo>
                    <a:lnTo>
                      <a:pt x="537" y="801"/>
                    </a:lnTo>
                    <a:lnTo>
                      <a:pt x="637" y="785"/>
                    </a:lnTo>
                    <a:lnTo>
                      <a:pt x="671" y="722"/>
                    </a:lnTo>
                    <a:lnTo>
                      <a:pt x="728" y="683"/>
                    </a:lnTo>
                    <a:lnTo>
                      <a:pt x="726" y="662"/>
                    </a:lnTo>
                    <a:lnTo>
                      <a:pt x="690" y="639"/>
                    </a:lnTo>
                    <a:lnTo>
                      <a:pt x="667" y="600"/>
                    </a:lnTo>
                    <a:lnTo>
                      <a:pt x="689" y="558"/>
                    </a:lnTo>
                    <a:lnTo>
                      <a:pt x="550" y="572"/>
                    </a:lnTo>
                    <a:lnTo>
                      <a:pt x="546" y="532"/>
                    </a:lnTo>
                    <a:lnTo>
                      <a:pt x="531" y="513"/>
                    </a:lnTo>
                    <a:lnTo>
                      <a:pt x="529" y="493"/>
                    </a:lnTo>
                    <a:lnTo>
                      <a:pt x="515" y="487"/>
                    </a:lnTo>
                    <a:lnTo>
                      <a:pt x="499" y="462"/>
                    </a:lnTo>
                    <a:lnTo>
                      <a:pt x="478" y="450"/>
                    </a:lnTo>
                    <a:lnTo>
                      <a:pt x="453" y="466"/>
                    </a:lnTo>
                    <a:lnTo>
                      <a:pt x="451" y="440"/>
                    </a:lnTo>
                    <a:lnTo>
                      <a:pt x="422" y="422"/>
                    </a:lnTo>
                    <a:lnTo>
                      <a:pt x="389" y="419"/>
                    </a:lnTo>
                    <a:lnTo>
                      <a:pt x="386" y="405"/>
                    </a:lnTo>
                    <a:lnTo>
                      <a:pt x="404" y="377"/>
                    </a:lnTo>
                    <a:lnTo>
                      <a:pt x="391" y="297"/>
                    </a:lnTo>
                    <a:lnTo>
                      <a:pt x="408" y="269"/>
                    </a:lnTo>
                    <a:lnTo>
                      <a:pt x="399" y="243"/>
                    </a:lnTo>
                    <a:lnTo>
                      <a:pt x="439" y="172"/>
                    </a:lnTo>
                    <a:lnTo>
                      <a:pt x="423" y="146"/>
                    </a:lnTo>
                    <a:lnTo>
                      <a:pt x="397" y="149"/>
                    </a:lnTo>
                    <a:lnTo>
                      <a:pt x="376" y="138"/>
                    </a:lnTo>
                    <a:lnTo>
                      <a:pt x="374" y="124"/>
                    </a:lnTo>
                    <a:lnTo>
                      <a:pt x="379" y="103"/>
                    </a:lnTo>
                    <a:lnTo>
                      <a:pt x="371" y="91"/>
                    </a:lnTo>
                    <a:lnTo>
                      <a:pt x="383" y="83"/>
                    </a:lnTo>
                    <a:lnTo>
                      <a:pt x="341" y="54"/>
                    </a:lnTo>
                    <a:lnTo>
                      <a:pt x="339" y="40"/>
                    </a:lnTo>
                    <a:lnTo>
                      <a:pt x="359" y="31"/>
                    </a:lnTo>
                    <a:lnTo>
                      <a:pt x="342" y="0"/>
                    </a:lnTo>
                    <a:lnTo>
                      <a:pt x="302" y="3"/>
                    </a:lnTo>
                    <a:lnTo>
                      <a:pt x="286" y="45"/>
                    </a:lnTo>
                    <a:lnTo>
                      <a:pt x="259" y="41"/>
                    </a:lnTo>
                    <a:lnTo>
                      <a:pt x="243" y="16"/>
                    </a:lnTo>
                    <a:lnTo>
                      <a:pt x="22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49">
                <a:extLst>
                  <a:ext uri="{FF2B5EF4-FFF2-40B4-BE49-F238E27FC236}">
                    <a16:creationId xmlns:a16="http://schemas.microsoft.com/office/drawing/2014/main" id="{9AA3C020-F356-1A65-C451-2D73CFCE4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5" y="1855"/>
                <a:ext cx="292" cy="399"/>
              </a:xfrm>
              <a:custGeom>
                <a:avLst/>
                <a:gdLst>
                  <a:gd name="T0" fmla="*/ 465 w 876"/>
                  <a:gd name="T1" fmla="*/ 134 h 1196"/>
                  <a:gd name="T2" fmla="*/ 449 w 876"/>
                  <a:gd name="T3" fmla="*/ 101 h 1196"/>
                  <a:gd name="T4" fmla="*/ 395 w 876"/>
                  <a:gd name="T5" fmla="*/ 93 h 1196"/>
                  <a:gd name="T6" fmla="*/ 327 w 876"/>
                  <a:gd name="T7" fmla="*/ 86 h 1196"/>
                  <a:gd name="T8" fmla="*/ 219 w 876"/>
                  <a:gd name="T9" fmla="*/ 82 h 1196"/>
                  <a:gd name="T10" fmla="*/ 167 w 876"/>
                  <a:gd name="T11" fmla="*/ 28 h 1196"/>
                  <a:gd name="T12" fmla="*/ 133 w 876"/>
                  <a:gd name="T13" fmla="*/ 17 h 1196"/>
                  <a:gd name="T14" fmla="*/ 61 w 876"/>
                  <a:gd name="T15" fmla="*/ 43 h 1196"/>
                  <a:gd name="T16" fmla="*/ 90 w 876"/>
                  <a:gd name="T17" fmla="*/ 128 h 1196"/>
                  <a:gd name="T18" fmla="*/ 97 w 876"/>
                  <a:gd name="T19" fmla="*/ 214 h 1196"/>
                  <a:gd name="T20" fmla="*/ 76 w 876"/>
                  <a:gd name="T21" fmla="*/ 344 h 1196"/>
                  <a:gd name="T22" fmla="*/ 9 w 876"/>
                  <a:gd name="T23" fmla="*/ 350 h 1196"/>
                  <a:gd name="T24" fmla="*/ 52 w 876"/>
                  <a:gd name="T25" fmla="*/ 448 h 1196"/>
                  <a:gd name="T26" fmla="*/ 24 w 876"/>
                  <a:gd name="T27" fmla="*/ 517 h 1196"/>
                  <a:gd name="T28" fmla="*/ 31 w 876"/>
                  <a:gd name="T29" fmla="*/ 577 h 1196"/>
                  <a:gd name="T30" fmla="*/ 69 w 876"/>
                  <a:gd name="T31" fmla="*/ 634 h 1196"/>
                  <a:gd name="T32" fmla="*/ 133 w 876"/>
                  <a:gd name="T33" fmla="*/ 748 h 1196"/>
                  <a:gd name="T34" fmla="*/ 216 w 876"/>
                  <a:gd name="T35" fmla="*/ 842 h 1196"/>
                  <a:gd name="T36" fmla="*/ 220 w 876"/>
                  <a:gd name="T37" fmla="*/ 969 h 1196"/>
                  <a:gd name="T38" fmla="*/ 176 w 876"/>
                  <a:gd name="T39" fmla="*/ 1061 h 1196"/>
                  <a:gd name="T40" fmla="*/ 240 w 876"/>
                  <a:gd name="T41" fmla="*/ 1041 h 1196"/>
                  <a:gd name="T42" fmla="*/ 290 w 876"/>
                  <a:gd name="T43" fmla="*/ 1063 h 1196"/>
                  <a:gd name="T44" fmla="*/ 382 w 876"/>
                  <a:gd name="T45" fmla="*/ 1042 h 1196"/>
                  <a:gd name="T46" fmla="*/ 454 w 876"/>
                  <a:gd name="T47" fmla="*/ 1022 h 1196"/>
                  <a:gd name="T48" fmla="*/ 523 w 876"/>
                  <a:gd name="T49" fmla="*/ 1042 h 1196"/>
                  <a:gd name="T50" fmla="*/ 557 w 876"/>
                  <a:gd name="T51" fmla="*/ 1119 h 1196"/>
                  <a:gd name="T52" fmla="*/ 575 w 876"/>
                  <a:gd name="T53" fmla="*/ 1164 h 1196"/>
                  <a:gd name="T54" fmla="*/ 672 w 876"/>
                  <a:gd name="T55" fmla="*/ 1196 h 1196"/>
                  <a:gd name="T56" fmla="*/ 744 w 876"/>
                  <a:gd name="T57" fmla="*/ 1176 h 1196"/>
                  <a:gd name="T58" fmla="*/ 765 w 876"/>
                  <a:gd name="T59" fmla="*/ 1120 h 1196"/>
                  <a:gd name="T60" fmla="*/ 871 w 876"/>
                  <a:gd name="T61" fmla="*/ 1036 h 1196"/>
                  <a:gd name="T62" fmla="*/ 871 w 876"/>
                  <a:gd name="T63" fmla="*/ 962 h 1196"/>
                  <a:gd name="T64" fmla="*/ 820 w 876"/>
                  <a:gd name="T65" fmla="*/ 907 h 1196"/>
                  <a:gd name="T66" fmla="*/ 811 w 876"/>
                  <a:gd name="T67" fmla="*/ 820 h 1196"/>
                  <a:gd name="T68" fmla="*/ 786 w 876"/>
                  <a:gd name="T69" fmla="*/ 836 h 1196"/>
                  <a:gd name="T70" fmla="*/ 735 w 876"/>
                  <a:gd name="T71" fmla="*/ 800 h 1196"/>
                  <a:gd name="T72" fmla="*/ 634 w 876"/>
                  <a:gd name="T73" fmla="*/ 789 h 1196"/>
                  <a:gd name="T74" fmla="*/ 551 w 876"/>
                  <a:gd name="T75" fmla="*/ 683 h 1196"/>
                  <a:gd name="T76" fmla="*/ 569 w 876"/>
                  <a:gd name="T77" fmla="*/ 594 h 1196"/>
                  <a:gd name="T78" fmla="*/ 553 w 876"/>
                  <a:gd name="T79" fmla="*/ 563 h 1196"/>
                  <a:gd name="T80" fmla="*/ 530 w 876"/>
                  <a:gd name="T81" fmla="*/ 457 h 1196"/>
                  <a:gd name="T82" fmla="*/ 495 w 876"/>
                  <a:gd name="T83" fmla="*/ 373 h 1196"/>
                  <a:gd name="T84" fmla="*/ 456 w 876"/>
                  <a:gd name="T85" fmla="*/ 316 h 1196"/>
                  <a:gd name="T86" fmla="*/ 494 w 876"/>
                  <a:gd name="T87" fmla="*/ 292 h 1196"/>
                  <a:gd name="T88" fmla="*/ 488 w 876"/>
                  <a:gd name="T89" fmla="*/ 232 h 1196"/>
                  <a:gd name="T90" fmla="*/ 508 w 876"/>
                  <a:gd name="T91" fmla="*/ 164 h 1196"/>
                  <a:gd name="T92" fmla="*/ 592 w 876"/>
                  <a:gd name="T93" fmla="*/ 121 h 1196"/>
                  <a:gd name="T94" fmla="*/ 581 w 876"/>
                  <a:gd name="T95" fmla="*/ 76 h 1196"/>
                  <a:gd name="T96" fmla="*/ 535 w 876"/>
                  <a:gd name="T97" fmla="*/ 80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76" h="1196">
                    <a:moveTo>
                      <a:pt x="536" y="100"/>
                    </a:moveTo>
                    <a:lnTo>
                      <a:pt x="510" y="102"/>
                    </a:lnTo>
                    <a:lnTo>
                      <a:pt x="465" y="134"/>
                    </a:lnTo>
                    <a:lnTo>
                      <a:pt x="445" y="129"/>
                    </a:lnTo>
                    <a:lnTo>
                      <a:pt x="449" y="108"/>
                    </a:lnTo>
                    <a:lnTo>
                      <a:pt x="449" y="101"/>
                    </a:lnTo>
                    <a:lnTo>
                      <a:pt x="423" y="104"/>
                    </a:lnTo>
                    <a:lnTo>
                      <a:pt x="408" y="92"/>
                    </a:lnTo>
                    <a:lnTo>
                      <a:pt x="395" y="93"/>
                    </a:lnTo>
                    <a:lnTo>
                      <a:pt x="383" y="114"/>
                    </a:lnTo>
                    <a:lnTo>
                      <a:pt x="357" y="110"/>
                    </a:lnTo>
                    <a:lnTo>
                      <a:pt x="327" y="86"/>
                    </a:lnTo>
                    <a:lnTo>
                      <a:pt x="269" y="118"/>
                    </a:lnTo>
                    <a:lnTo>
                      <a:pt x="236" y="121"/>
                    </a:lnTo>
                    <a:lnTo>
                      <a:pt x="219" y="82"/>
                    </a:lnTo>
                    <a:lnTo>
                      <a:pt x="178" y="79"/>
                    </a:lnTo>
                    <a:lnTo>
                      <a:pt x="157" y="69"/>
                    </a:lnTo>
                    <a:lnTo>
                      <a:pt x="167" y="28"/>
                    </a:lnTo>
                    <a:lnTo>
                      <a:pt x="165" y="0"/>
                    </a:lnTo>
                    <a:lnTo>
                      <a:pt x="144" y="2"/>
                    </a:lnTo>
                    <a:lnTo>
                      <a:pt x="133" y="17"/>
                    </a:lnTo>
                    <a:lnTo>
                      <a:pt x="85" y="21"/>
                    </a:lnTo>
                    <a:lnTo>
                      <a:pt x="81" y="41"/>
                    </a:lnTo>
                    <a:lnTo>
                      <a:pt x="61" y="43"/>
                    </a:lnTo>
                    <a:lnTo>
                      <a:pt x="78" y="76"/>
                    </a:lnTo>
                    <a:lnTo>
                      <a:pt x="74" y="102"/>
                    </a:lnTo>
                    <a:lnTo>
                      <a:pt x="90" y="128"/>
                    </a:lnTo>
                    <a:lnTo>
                      <a:pt x="77" y="143"/>
                    </a:lnTo>
                    <a:lnTo>
                      <a:pt x="81" y="183"/>
                    </a:lnTo>
                    <a:lnTo>
                      <a:pt x="97" y="214"/>
                    </a:lnTo>
                    <a:lnTo>
                      <a:pt x="88" y="257"/>
                    </a:lnTo>
                    <a:lnTo>
                      <a:pt x="108" y="321"/>
                    </a:lnTo>
                    <a:lnTo>
                      <a:pt x="76" y="344"/>
                    </a:lnTo>
                    <a:lnTo>
                      <a:pt x="55" y="340"/>
                    </a:lnTo>
                    <a:lnTo>
                      <a:pt x="43" y="355"/>
                    </a:lnTo>
                    <a:lnTo>
                      <a:pt x="9" y="350"/>
                    </a:lnTo>
                    <a:lnTo>
                      <a:pt x="0" y="398"/>
                    </a:lnTo>
                    <a:lnTo>
                      <a:pt x="28" y="416"/>
                    </a:lnTo>
                    <a:lnTo>
                      <a:pt x="52" y="448"/>
                    </a:lnTo>
                    <a:lnTo>
                      <a:pt x="20" y="471"/>
                    </a:lnTo>
                    <a:lnTo>
                      <a:pt x="28" y="483"/>
                    </a:lnTo>
                    <a:lnTo>
                      <a:pt x="24" y="517"/>
                    </a:lnTo>
                    <a:lnTo>
                      <a:pt x="20" y="537"/>
                    </a:lnTo>
                    <a:lnTo>
                      <a:pt x="2" y="566"/>
                    </a:lnTo>
                    <a:lnTo>
                      <a:pt x="31" y="577"/>
                    </a:lnTo>
                    <a:lnTo>
                      <a:pt x="33" y="604"/>
                    </a:lnTo>
                    <a:lnTo>
                      <a:pt x="54" y="615"/>
                    </a:lnTo>
                    <a:lnTo>
                      <a:pt x="69" y="634"/>
                    </a:lnTo>
                    <a:lnTo>
                      <a:pt x="73" y="673"/>
                    </a:lnTo>
                    <a:lnTo>
                      <a:pt x="113" y="744"/>
                    </a:lnTo>
                    <a:lnTo>
                      <a:pt x="133" y="748"/>
                    </a:lnTo>
                    <a:lnTo>
                      <a:pt x="198" y="803"/>
                    </a:lnTo>
                    <a:lnTo>
                      <a:pt x="214" y="828"/>
                    </a:lnTo>
                    <a:lnTo>
                      <a:pt x="216" y="842"/>
                    </a:lnTo>
                    <a:lnTo>
                      <a:pt x="226" y="881"/>
                    </a:lnTo>
                    <a:lnTo>
                      <a:pt x="242" y="907"/>
                    </a:lnTo>
                    <a:lnTo>
                      <a:pt x="220" y="969"/>
                    </a:lnTo>
                    <a:lnTo>
                      <a:pt x="189" y="986"/>
                    </a:lnTo>
                    <a:lnTo>
                      <a:pt x="171" y="1007"/>
                    </a:lnTo>
                    <a:lnTo>
                      <a:pt x="176" y="1061"/>
                    </a:lnTo>
                    <a:lnTo>
                      <a:pt x="185" y="1080"/>
                    </a:lnTo>
                    <a:lnTo>
                      <a:pt x="208" y="1044"/>
                    </a:lnTo>
                    <a:lnTo>
                      <a:pt x="240" y="1041"/>
                    </a:lnTo>
                    <a:lnTo>
                      <a:pt x="272" y="1085"/>
                    </a:lnTo>
                    <a:lnTo>
                      <a:pt x="277" y="1071"/>
                    </a:lnTo>
                    <a:lnTo>
                      <a:pt x="290" y="1063"/>
                    </a:lnTo>
                    <a:lnTo>
                      <a:pt x="312" y="1082"/>
                    </a:lnTo>
                    <a:lnTo>
                      <a:pt x="329" y="1053"/>
                    </a:lnTo>
                    <a:lnTo>
                      <a:pt x="382" y="1042"/>
                    </a:lnTo>
                    <a:lnTo>
                      <a:pt x="380" y="1022"/>
                    </a:lnTo>
                    <a:lnTo>
                      <a:pt x="400" y="1019"/>
                    </a:lnTo>
                    <a:lnTo>
                      <a:pt x="454" y="1022"/>
                    </a:lnTo>
                    <a:lnTo>
                      <a:pt x="476" y="1040"/>
                    </a:lnTo>
                    <a:lnTo>
                      <a:pt x="484" y="1052"/>
                    </a:lnTo>
                    <a:lnTo>
                      <a:pt x="523" y="1042"/>
                    </a:lnTo>
                    <a:lnTo>
                      <a:pt x="553" y="1072"/>
                    </a:lnTo>
                    <a:lnTo>
                      <a:pt x="535" y="1101"/>
                    </a:lnTo>
                    <a:lnTo>
                      <a:pt x="557" y="1119"/>
                    </a:lnTo>
                    <a:lnTo>
                      <a:pt x="546" y="1147"/>
                    </a:lnTo>
                    <a:lnTo>
                      <a:pt x="554" y="1152"/>
                    </a:lnTo>
                    <a:lnTo>
                      <a:pt x="575" y="1164"/>
                    </a:lnTo>
                    <a:lnTo>
                      <a:pt x="614" y="1147"/>
                    </a:lnTo>
                    <a:lnTo>
                      <a:pt x="657" y="1190"/>
                    </a:lnTo>
                    <a:lnTo>
                      <a:pt x="672" y="1196"/>
                    </a:lnTo>
                    <a:lnTo>
                      <a:pt x="677" y="1182"/>
                    </a:lnTo>
                    <a:lnTo>
                      <a:pt x="697" y="1186"/>
                    </a:lnTo>
                    <a:lnTo>
                      <a:pt x="744" y="1176"/>
                    </a:lnTo>
                    <a:lnTo>
                      <a:pt x="755" y="1161"/>
                    </a:lnTo>
                    <a:lnTo>
                      <a:pt x="747" y="1134"/>
                    </a:lnTo>
                    <a:lnTo>
                      <a:pt x="765" y="1120"/>
                    </a:lnTo>
                    <a:lnTo>
                      <a:pt x="764" y="1106"/>
                    </a:lnTo>
                    <a:lnTo>
                      <a:pt x="782" y="1078"/>
                    </a:lnTo>
                    <a:lnTo>
                      <a:pt x="871" y="1036"/>
                    </a:lnTo>
                    <a:lnTo>
                      <a:pt x="876" y="1009"/>
                    </a:lnTo>
                    <a:lnTo>
                      <a:pt x="860" y="984"/>
                    </a:lnTo>
                    <a:lnTo>
                      <a:pt x="871" y="962"/>
                    </a:lnTo>
                    <a:lnTo>
                      <a:pt x="869" y="936"/>
                    </a:lnTo>
                    <a:lnTo>
                      <a:pt x="845" y="891"/>
                    </a:lnTo>
                    <a:lnTo>
                      <a:pt x="820" y="907"/>
                    </a:lnTo>
                    <a:lnTo>
                      <a:pt x="791" y="896"/>
                    </a:lnTo>
                    <a:lnTo>
                      <a:pt x="781" y="857"/>
                    </a:lnTo>
                    <a:lnTo>
                      <a:pt x="811" y="820"/>
                    </a:lnTo>
                    <a:lnTo>
                      <a:pt x="804" y="807"/>
                    </a:lnTo>
                    <a:lnTo>
                      <a:pt x="784" y="809"/>
                    </a:lnTo>
                    <a:lnTo>
                      <a:pt x="786" y="836"/>
                    </a:lnTo>
                    <a:lnTo>
                      <a:pt x="780" y="837"/>
                    </a:lnTo>
                    <a:lnTo>
                      <a:pt x="755" y="798"/>
                    </a:lnTo>
                    <a:lnTo>
                      <a:pt x="735" y="800"/>
                    </a:lnTo>
                    <a:lnTo>
                      <a:pt x="708" y="789"/>
                    </a:lnTo>
                    <a:lnTo>
                      <a:pt x="675" y="799"/>
                    </a:lnTo>
                    <a:lnTo>
                      <a:pt x="634" y="789"/>
                    </a:lnTo>
                    <a:lnTo>
                      <a:pt x="610" y="745"/>
                    </a:lnTo>
                    <a:lnTo>
                      <a:pt x="589" y="734"/>
                    </a:lnTo>
                    <a:lnTo>
                      <a:pt x="551" y="683"/>
                    </a:lnTo>
                    <a:lnTo>
                      <a:pt x="547" y="656"/>
                    </a:lnTo>
                    <a:lnTo>
                      <a:pt x="577" y="607"/>
                    </a:lnTo>
                    <a:lnTo>
                      <a:pt x="569" y="594"/>
                    </a:lnTo>
                    <a:lnTo>
                      <a:pt x="549" y="596"/>
                    </a:lnTo>
                    <a:lnTo>
                      <a:pt x="534" y="577"/>
                    </a:lnTo>
                    <a:lnTo>
                      <a:pt x="553" y="563"/>
                    </a:lnTo>
                    <a:lnTo>
                      <a:pt x="563" y="534"/>
                    </a:lnTo>
                    <a:lnTo>
                      <a:pt x="564" y="474"/>
                    </a:lnTo>
                    <a:lnTo>
                      <a:pt x="530" y="457"/>
                    </a:lnTo>
                    <a:lnTo>
                      <a:pt x="513" y="424"/>
                    </a:lnTo>
                    <a:lnTo>
                      <a:pt x="523" y="391"/>
                    </a:lnTo>
                    <a:lnTo>
                      <a:pt x="495" y="373"/>
                    </a:lnTo>
                    <a:lnTo>
                      <a:pt x="479" y="347"/>
                    </a:lnTo>
                    <a:lnTo>
                      <a:pt x="449" y="323"/>
                    </a:lnTo>
                    <a:lnTo>
                      <a:pt x="456" y="316"/>
                    </a:lnTo>
                    <a:lnTo>
                      <a:pt x="489" y="320"/>
                    </a:lnTo>
                    <a:lnTo>
                      <a:pt x="496" y="312"/>
                    </a:lnTo>
                    <a:lnTo>
                      <a:pt x="494" y="292"/>
                    </a:lnTo>
                    <a:lnTo>
                      <a:pt x="474" y="287"/>
                    </a:lnTo>
                    <a:lnTo>
                      <a:pt x="450" y="255"/>
                    </a:lnTo>
                    <a:lnTo>
                      <a:pt x="488" y="232"/>
                    </a:lnTo>
                    <a:lnTo>
                      <a:pt x="493" y="211"/>
                    </a:lnTo>
                    <a:lnTo>
                      <a:pt x="492" y="192"/>
                    </a:lnTo>
                    <a:lnTo>
                      <a:pt x="508" y="164"/>
                    </a:lnTo>
                    <a:lnTo>
                      <a:pt x="546" y="139"/>
                    </a:lnTo>
                    <a:lnTo>
                      <a:pt x="575" y="150"/>
                    </a:lnTo>
                    <a:lnTo>
                      <a:pt x="592" y="121"/>
                    </a:lnTo>
                    <a:lnTo>
                      <a:pt x="592" y="115"/>
                    </a:lnTo>
                    <a:lnTo>
                      <a:pt x="562" y="91"/>
                    </a:lnTo>
                    <a:lnTo>
                      <a:pt x="581" y="76"/>
                    </a:lnTo>
                    <a:lnTo>
                      <a:pt x="574" y="70"/>
                    </a:lnTo>
                    <a:lnTo>
                      <a:pt x="553" y="58"/>
                    </a:lnTo>
                    <a:lnTo>
                      <a:pt x="535" y="80"/>
                    </a:lnTo>
                    <a:lnTo>
                      <a:pt x="536" y="1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50">
                <a:extLst>
                  <a:ext uri="{FF2B5EF4-FFF2-40B4-BE49-F238E27FC236}">
                    <a16:creationId xmlns:a16="http://schemas.microsoft.com/office/drawing/2014/main" id="{4E9F1C6E-0499-09BD-18E2-D51A911454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7" y="1652"/>
                <a:ext cx="458" cy="336"/>
              </a:xfrm>
              <a:custGeom>
                <a:avLst/>
                <a:gdLst>
                  <a:gd name="T0" fmla="*/ 1168 w 1373"/>
                  <a:gd name="T1" fmla="*/ 299 h 1007"/>
                  <a:gd name="T2" fmla="*/ 1155 w 1373"/>
                  <a:gd name="T3" fmla="*/ 233 h 1007"/>
                  <a:gd name="T4" fmla="*/ 1083 w 1373"/>
                  <a:gd name="T5" fmla="*/ 106 h 1007"/>
                  <a:gd name="T6" fmla="*/ 1038 w 1373"/>
                  <a:gd name="T7" fmla="*/ 56 h 1007"/>
                  <a:gd name="T8" fmla="*/ 1030 w 1373"/>
                  <a:gd name="T9" fmla="*/ 104 h 1007"/>
                  <a:gd name="T10" fmla="*/ 985 w 1373"/>
                  <a:gd name="T11" fmla="*/ 134 h 1007"/>
                  <a:gd name="T12" fmla="*/ 927 w 1373"/>
                  <a:gd name="T13" fmla="*/ 161 h 1007"/>
                  <a:gd name="T14" fmla="*/ 916 w 1373"/>
                  <a:gd name="T15" fmla="*/ 108 h 1007"/>
                  <a:gd name="T16" fmla="*/ 844 w 1373"/>
                  <a:gd name="T17" fmla="*/ 134 h 1007"/>
                  <a:gd name="T18" fmla="*/ 794 w 1373"/>
                  <a:gd name="T19" fmla="*/ 106 h 1007"/>
                  <a:gd name="T20" fmla="*/ 703 w 1373"/>
                  <a:gd name="T21" fmla="*/ 128 h 1007"/>
                  <a:gd name="T22" fmla="*/ 608 w 1373"/>
                  <a:gd name="T23" fmla="*/ 42 h 1007"/>
                  <a:gd name="T24" fmla="*/ 537 w 1373"/>
                  <a:gd name="T25" fmla="*/ 15 h 1007"/>
                  <a:gd name="T26" fmla="*/ 450 w 1373"/>
                  <a:gd name="T27" fmla="*/ 90 h 1007"/>
                  <a:gd name="T28" fmla="*/ 362 w 1373"/>
                  <a:gd name="T29" fmla="*/ 72 h 1007"/>
                  <a:gd name="T30" fmla="*/ 330 w 1373"/>
                  <a:gd name="T31" fmla="*/ 102 h 1007"/>
                  <a:gd name="T32" fmla="*/ 282 w 1373"/>
                  <a:gd name="T33" fmla="*/ 153 h 1007"/>
                  <a:gd name="T34" fmla="*/ 230 w 1373"/>
                  <a:gd name="T35" fmla="*/ 171 h 1007"/>
                  <a:gd name="T36" fmla="*/ 257 w 1373"/>
                  <a:gd name="T37" fmla="*/ 249 h 1007"/>
                  <a:gd name="T38" fmla="*/ 196 w 1373"/>
                  <a:gd name="T39" fmla="*/ 316 h 1007"/>
                  <a:gd name="T40" fmla="*/ 136 w 1373"/>
                  <a:gd name="T41" fmla="*/ 321 h 1007"/>
                  <a:gd name="T42" fmla="*/ 34 w 1373"/>
                  <a:gd name="T43" fmla="*/ 378 h 1007"/>
                  <a:gd name="T44" fmla="*/ 0 w 1373"/>
                  <a:gd name="T45" fmla="*/ 441 h 1007"/>
                  <a:gd name="T46" fmla="*/ 20 w 1373"/>
                  <a:gd name="T47" fmla="*/ 519 h 1007"/>
                  <a:gd name="T48" fmla="*/ 83 w 1373"/>
                  <a:gd name="T49" fmla="*/ 548 h 1007"/>
                  <a:gd name="T50" fmla="*/ 134 w 1373"/>
                  <a:gd name="T51" fmla="*/ 590 h 1007"/>
                  <a:gd name="T52" fmla="*/ 180 w 1373"/>
                  <a:gd name="T53" fmla="*/ 652 h 1007"/>
                  <a:gd name="T54" fmla="*/ 225 w 1373"/>
                  <a:gd name="T55" fmla="*/ 763 h 1007"/>
                  <a:gd name="T56" fmla="*/ 305 w 1373"/>
                  <a:gd name="T57" fmla="*/ 762 h 1007"/>
                  <a:gd name="T58" fmla="*/ 347 w 1373"/>
                  <a:gd name="T59" fmla="*/ 718 h 1007"/>
                  <a:gd name="T60" fmla="*/ 425 w 1373"/>
                  <a:gd name="T61" fmla="*/ 690 h 1007"/>
                  <a:gd name="T62" fmla="*/ 461 w 1373"/>
                  <a:gd name="T63" fmla="*/ 633 h 1007"/>
                  <a:gd name="T64" fmla="*/ 518 w 1373"/>
                  <a:gd name="T65" fmla="*/ 676 h 1007"/>
                  <a:gd name="T66" fmla="*/ 537 w 1373"/>
                  <a:gd name="T67" fmla="*/ 734 h 1007"/>
                  <a:gd name="T68" fmla="*/ 591 w 1373"/>
                  <a:gd name="T69" fmla="*/ 810 h 1007"/>
                  <a:gd name="T70" fmla="*/ 660 w 1373"/>
                  <a:gd name="T71" fmla="*/ 836 h 1007"/>
                  <a:gd name="T72" fmla="*/ 831 w 1373"/>
                  <a:gd name="T73" fmla="*/ 861 h 1007"/>
                  <a:gd name="T74" fmla="*/ 946 w 1373"/>
                  <a:gd name="T75" fmla="*/ 871 h 1007"/>
                  <a:gd name="T76" fmla="*/ 1050 w 1373"/>
                  <a:gd name="T77" fmla="*/ 908 h 1007"/>
                  <a:gd name="T78" fmla="*/ 1133 w 1373"/>
                  <a:gd name="T79" fmla="*/ 1007 h 1007"/>
                  <a:gd name="T80" fmla="*/ 1188 w 1373"/>
                  <a:gd name="T81" fmla="*/ 949 h 1007"/>
                  <a:gd name="T82" fmla="*/ 1221 w 1373"/>
                  <a:gd name="T83" fmla="*/ 866 h 1007"/>
                  <a:gd name="T84" fmla="*/ 1210 w 1373"/>
                  <a:gd name="T85" fmla="*/ 752 h 1007"/>
                  <a:gd name="T86" fmla="*/ 1211 w 1373"/>
                  <a:gd name="T87" fmla="*/ 685 h 1007"/>
                  <a:gd name="T88" fmla="*/ 1218 w 1373"/>
                  <a:gd name="T89" fmla="*/ 630 h 1007"/>
                  <a:gd name="T90" fmla="*/ 1298 w 1373"/>
                  <a:gd name="T91" fmla="*/ 609 h 1007"/>
                  <a:gd name="T92" fmla="*/ 1340 w 1373"/>
                  <a:gd name="T93" fmla="*/ 558 h 1007"/>
                  <a:gd name="T94" fmla="*/ 1373 w 1373"/>
                  <a:gd name="T95" fmla="*/ 414 h 1007"/>
                  <a:gd name="T96" fmla="*/ 1274 w 1373"/>
                  <a:gd name="T97" fmla="*/ 363 h 1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73" h="1007">
                    <a:moveTo>
                      <a:pt x="1237" y="320"/>
                    </a:moveTo>
                    <a:lnTo>
                      <a:pt x="1204" y="323"/>
                    </a:lnTo>
                    <a:lnTo>
                      <a:pt x="1168" y="299"/>
                    </a:lnTo>
                    <a:lnTo>
                      <a:pt x="1160" y="286"/>
                    </a:lnTo>
                    <a:lnTo>
                      <a:pt x="1165" y="266"/>
                    </a:lnTo>
                    <a:lnTo>
                      <a:pt x="1155" y="233"/>
                    </a:lnTo>
                    <a:lnTo>
                      <a:pt x="1140" y="221"/>
                    </a:lnTo>
                    <a:lnTo>
                      <a:pt x="1146" y="207"/>
                    </a:lnTo>
                    <a:lnTo>
                      <a:pt x="1083" y="106"/>
                    </a:lnTo>
                    <a:lnTo>
                      <a:pt x="1066" y="73"/>
                    </a:lnTo>
                    <a:lnTo>
                      <a:pt x="1073" y="66"/>
                    </a:lnTo>
                    <a:lnTo>
                      <a:pt x="1038" y="56"/>
                    </a:lnTo>
                    <a:lnTo>
                      <a:pt x="1032" y="64"/>
                    </a:lnTo>
                    <a:lnTo>
                      <a:pt x="1047" y="89"/>
                    </a:lnTo>
                    <a:lnTo>
                      <a:pt x="1030" y="104"/>
                    </a:lnTo>
                    <a:lnTo>
                      <a:pt x="1008" y="99"/>
                    </a:lnTo>
                    <a:lnTo>
                      <a:pt x="1013" y="139"/>
                    </a:lnTo>
                    <a:lnTo>
                      <a:pt x="985" y="134"/>
                    </a:lnTo>
                    <a:lnTo>
                      <a:pt x="955" y="171"/>
                    </a:lnTo>
                    <a:lnTo>
                      <a:pt x="941" y="172"/>
                    </a:lnTo>
                    <a:lnTo>
                      <a:pt x="927" y="161"/>
                    </a:lnTo>
                    <a:lnTo>
                      <a:pt x="931" y="133"/>
                    </a:lnTo>
                    <a:lnTo>
                      <a:pt x="917" y="128"/>
                    </a:lnTo>
                    <a:lnTo>
                      <a:pt x="916" y="108"/>
                    </a:lnTo>
                    <a:lnTo>
                      <a:pt x="882" y="104"/>
                    </a:lnTo>
                    <a:lnTo>
                      <a:pt x="864" y="132"/>
                    </a:lnTo>
                    <a:lnTo>
                      <a:pt x="844" y="134"/>
                    </a:lnTo>
                    <a:lnTo>
                      <a:pt x="823" y="130"/>
                    </a:lnTo>
                    <a:lnTo>
                      <a:pt x="808" y="105"/>
                    </a:lnTo>
                    <a:lnTo>
                      <a:pt x="794" y="106"/>
                    </a:lnTo>
                    <a:lnTo>
                      <a:pt x="744" y="137"/>
                    </a:lnTo>
                    <a:lnTo>
                      <a:pt x="724" y="139"/>
                    </a:lnTo>
                    <a:lnTo>
                      <a:pt x="703" y="128"/>
                    </a:lnTo>
                    <a:lnTo>
                      <a:pt x="672" y="90"/>
                    </a:lnTo>
                    <a:lnTo>
                      <a:pt x="622" y="61"/>
                    </a:lnTo>
                    <a:lnTo>
                      <a:pt x="608" y="42"/>
                    </a:lnTo>
                    <a:lnTo>
                      <a:pt x="597" y="10"/>
                    </a:lnTo>
                    <a:lnTo>
                      <a:pt x="550" y="0"/>
                    </a:lnTo>
                    <a:lnTo>
                      <a:pt x="537" y="15"/>
                    </a:lnTo>
                    <a:lnTo>
                      <a:pt x="511" y="17"/>
                    </a:lnTo>
                    <a:lnTo>
                      <a:pt x="456" y="70"/>
                    </a:lnTo>
                    <a:lnTo>
                      <a:pt x="450" y="90"/>
                    </a:lnTo>
                    <a:lnTo>
                      <a:pt x="416" y="80"/>
                    </a:lnTo>
                    <a:lnTo>
                      <a:pt x="384" y="96"/>
                    </a:lnTo>
                    <a:lnTo>
                      <a:pt x="362" y="72"/>
                    </a:lnTo>
                    <a:lnTo>
                      <a:pt x="342" y="74"/>
                    </a:lnTo>
                    <a:lnTo>
                      <a:pt x="336" y="94"/>
                    </a:lnTo>
                    <a:lnTo>
                      <a:pt x="330" y="102"/>
                    </a:lnTo>
                    <a:lnTo>
                      <a:pt x="312" y="116"/>
                    </a:lnTo>
                    <a:lnTo>
                      <a:pt x="273" y="133"/>
                    </a:lnTo>
                    <a:lnTo>
                      <a:pt x="282" y="153"/>
                    </a:lnTo>
                    <a:lnTo>
                      <a:pt x="276" y="167"/>
                    </a:lnTo>
                    <a:lnTo>
                      <a:pt x="255" y="155"/>
                    </a:lnTo>
                    <a:lnTo>
                      <a:pt x="230" y="171"/>
                    </a:lnTo>
                    <a:lnTo>
                      <a:pt x="251" y="189"/>
                    </a:lnTo>
                    <a:lnTo>
                      <a:pt x="235" y="231"/>
                    </a:lnTo>
                    <a:lnTo>
                      <a:pt x="257" y="249"/>
                    </a:lnTo>
                    <a:lnTo>
                      <a:pt x="260" y="289"/>
                    </a:lnTo>
                    <a:lnTo>
                      <a:pt x="210" y="321"/>
                    </a:lnTo>
                    <a:lnTo>
                      <a:pt x="196" y="316"/>
                    </a:lnTo>
                    <a:lnTo>
                      <a:pt x="177" y="324"/>
                    </a:lnTo>
                    <a:lnTo>
                      <a:pt x="169" y="312"/>
                    </a:lnTo>
                    <a:lnTo>
                      <a:pt x="136" y="321"/>
                    </a:lnTo>
                    <a:lnTo>
                      <a:pt x="57" y="335"/>
                    </a:lnTo>
                    <a:lnTo>
                      <a:pt x="39" y="357"/>
                    </a:lnTo>
                    <a:lnTo>
                      <a:pt x="34" y="378"/>
                    </a:lnTo>
                    <a:lnTo>
                      <a:pt x="21" y="379"/>
                    </a:lnTo>
                    <a:lnTo>
                      <a:pt x="9" y="400"/>
                    </a:lnTo>
                    <a:lnTo>
                      <a:pt x="0" y="441"/>
                    </a:lnTo>
                    <a:lnTo>
                      <a:pt x="3" y="481"/>
                    </a:lnTo>
                    <a:lnTo>
                      <a:pt x="38" y="498"/>
                    </a:lnTo>
                    <a:lnTo>
                      <a:pt x="20" y="519"/>
                    </a:lnTo>
                    <a:lnTo>
                      <a:pt x="29" y="546"/>
                    </a:lnTo>
                    <a:lnTo>
                      <a:pt x="64" y="563"/>
                    </a:lnTo>
                    <a:lnTo>
                      <a:pt x="83" y="548"/>
                    </a:lnTo>
                    <a:lnTo>
                      <a:pt x="105" y="572"/>
                    </a:lnTo>
                    <a:lnTo>
                      <a:pt x="107" y="592"/>
                    </a:lnTo>
                    <a:lnTo>
                      <a:pt x="134" y="590"/>
                    </a:lnTo>
                    <a:lnTo>
                      <a:pt x="155" y="602"/>
                    </a:lnTo>
                    <a:lnTo>
                      <a:pt x="166" y="634"/>
                    </a:lnTo>
                    <a:lnTo>
                      <a:pt x="180" y="652"/>
                    </a:lnTo>
                    <a:lnTo>
                      <a:pt x="193" y="713"/>
                    </a:lnTo>
                    <a:lnTo>
                      <a:pt x="221" y="729"/>
                    </a:lnTo>
                    <a:lnTo>
                      <a:pt x="225" y="763"/>
                    </a:lnTo>
                    <a:lnTo>
                      <a:pt x="246" y="781"/>
                    </a:lnTo>
                    <a:lnTo>
                      <a:pt x="287" y="791"/>
                    </a:lnTo>
                    <a:lnTo>
                      <a:pt x="305" y="762"/>
                    </a:lnTo>
                    <a:lnTo>
                      <a:pt x="315" y="727"/>
                    </a:lnTo>
                    <a:lnTo>
                      <a:pt x="328" y="726"/>
                    </a:lnTo>
                    <a:lnTo>
                      <a:pt x="347" y="718"/>
                    </a:lnTo>
                    <a:lnTo>
                      <a:pt x="358" y="677"/>
                    </a:lnTo>
                    <a:lnTo>
                      <a:pt x="420" y="704"/>
                    </a:lnTo>
                    <a:lnTo>
                      <a:pt x="425" y="690"/>
                    </a:lnTo>
                    <a:lnTo>
                      <a:pt x="428" y="650"/>
                    </a:lnTo>
                    <a:lnTo>
                      <a:pt x="441" y="642"/>
                    </a:lnTo>
                    <a:lnTo>
                      <a:pt x="461" y="633"/>
                    </a:lnTo>
                    <a:lnTo>
                      <a:pt x="515" y="642"/>
                    </a:lnTo>
                    <a:lnTo>
                      <a:pt x="523" y="655"/>
                    </a:lnTo>
                    <a:lnTo>
                      <a:pt x="518" y="676"/>
                    </a:lnTo>
                    <a:lnTo>
                      <a:pt x="506" y="689"/>
                    </a:lnTo>
                    <a:lnTo>
                      <a:pt x="502" y="723"/>
                    </a:lnTo>
                    <a:lnTo>
                      <a:pt x="537" y="734"/>
                    </a:lnTo>
                    <a:lnTo>
                      <a:pt x="555" y="785"/>
                    </a:lnTo>
                    <a:lnTo>
                      <a:pt x="570" y="792"/>
                    </a:lnTo>
                    <a:lnTo>
                      <a:pt x="591" y="810"/>
                    </a:lnTo>
                    <a:lnTo>
                      <a:pt x="624" y="813"/>
                    </a:lnTo>
                    <a:lnTo>
                      <a:pt x="644" y="804"/>
                    </a:lnTo>
                    <a:lnTo>
                      <a:pt x="660" y="836"/>
                    </a:lnTo>
                    <a:lnTo>
                      <a:pt x="703" y="853"/>
                    </a:lnTo>
                    <a:lnTo>
                      <a:pt x="742" y="842"/>
                    </a:lnTo>
                    <a:lnTo>
                      <a:pt x="831" y="861"/>
                    </a:lnTo>
                    <a:lnTo>
                      <a:pt x="845" y="873"/>
                    </a:lnTo>
                    <a:lnTo>
                      <a:pt x="910" y="847"/>
                    </a:lnTo>
                    <a:lnTo>
                      <a:pt x="946" y="871"/>
                    </a:lnTo>
                    <a:lnTo>
                      <a:pt x="950" y="917"/>
                    </a:lnTo>
                    <a:lnTo>
                      <a:pt x="1003" y="906"/>
                    </a:lnTo>
                    <a:lnTo>
                      <a:pt x="1050" y="908"/>
                    </a:lnTo>
                    <a:lnTo>
                      <a:pt x="1082" y="972"/>
                    </a:lnTo>
                    <a:lnTo>
                      <a:pt x="1117" y="975"/>
                    </a:lnTo>
                    <a:lnTo>
                      <a:pt x="1133" y="1007"/>
                    </a:lnTo>
                    <a:lnTo>
                      <a:pt x="1142" y="959"/>
                    </a:lnTo>
                    <a:lnTo>
                      <a:pt x="1176" y="964"/>
                    </a:lnTo>
                    <a:lnTo>
                      <a:pt x="1188" y="949"/>
                    </a:lnTo>
                    <a:lnTo>
                      <a:pt x="1209" y="953"/>
                    </a:lnTo>
                    <a:lnTo>
                      <a:pt x="1241" y="930"/>
                    </a:lnTo>
                    <a:lnTo>
                      <a:pt x="1221" y="866"/>
                    </a:lnTo>
                    <a:lnTo>
                      <a:pt x="1230" y="823"/>
                    </a:lnTo>
                    <a:lnTo>
                      <a:pt x="1214" y="792"/>
                    </a:lnTo>
                    <a:lnTo>
                      <a:pt x="1210" y="752"/>
                    </a:lnTo>
                    <a:lnTo>
                      <a:pt x="1223" y="737"/>
                    </a:lnTo>
                    <a:lnTo>
                      <a:pt x="1207" y="711"/>
                    </a:lnTo>
                    <a:lnTo>
                      <a:pt x="1211" y="685"/>
                    </a:lnTo>
                    <a:lnTo>
                      <a:pt x="1194" y="652"/>
                    </a:lnTo>
                    <a:lnTo>
                      <a:pt x="1214" y="650"/>
                    </a:lnTo>
                    <a:lnTo>
                      <a:pt x="1218" y="630"/>
                    </a:lnTo>
                    <a:lnTo>
                      <a:pt x="1266" y="626"/>
                    </a:lnTo>
                    <a:lnTo>
                      <a:pt x="1277" y="611"/>
                    </a:lnTo>
                    <a:lnTo>
                      <a:pt x="1298" y="609"/>
                    </a:lnTo>
                    <a:lnTo>
                      <a:pt x="1295" y="589"/>
                    </a:lnTo>
                    <a:lnTo>
                      <a:pt x="1322" y="581"/>
                    </a:lnTo>
                    <a:lnTo>
                      <a:pt x="1340" y="558"/>
                    </a:lnTo>
                    <a:lnTo>
                      <a:pt x="1366" y="549"/>
                    </a:lnTo>
                    <a:lnTo>
                      <a:pt x="1359" y="470"/>
                    </a:lnTo>
                    <a:lnTo>
                      <a:pt x="1373" y="414"/>
                    </a:lnTo>
                    <a:lnTo>
                      <a:pt x="1371" y="394"/>
                    </a:lnTo>
                    <a:lnTo>
                      <a:pt x="1328" y="358"/>
                    </a:lnTo>
                    <a:lnTo>
                      <a:pt x="1274" y="363"/>
                    </a:lnTo>
                    <a:lnTo>
                      <a:pt x="1237" y="3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51">
                <a:extLst>
                  <a:ext uri="{FF2B5EF4-FFF2-40B4-BE49-F238E27FC236}">
                    <a16:creationId xmlns:a16="http://schemas.microsoft.com/office/drawing/2014/main" id="{C0325858-E556-2B1A-077A-EA07FF26A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5" y="1863"/>
                <a:ext cx="430" cy="372"/>
              </a:xfrm>
              <a:custGeom>
                <a:avLst/>
                <a:gdLst>
                  <a:gd name="T0" fmla="*/ 1104 w 1292"/>
                  <a:gd name="T1" fmla="*/ 591 h 1117"/>
                  <a:gd name="T2" fmla="*/ 1052 w 1292"/>
                  <a:gd name="T3" fmla="*/ 542 h 1117"/>
                  <a:gd name="T4" fmla="*/ 1078 w 1292"/>
                  <a:gd name="T5" fmla="*/ 459 h 1117"/>
                  <a:gd name="T6" fmla="*/ 1078 w 1292"/>
                  <a:gd name="T7" fmla="*/ 392 h 1117"/>
                  <a:gd name="T8" fmla="*/ 999 w 1292"/>
                  <a:gd name="T9" fmla="*/ 339 h 1117"/>
                  <a:gd name="T10" fmla="*/ 867 w 1292"/>
                  <a:gd name="T11" fmla="*/ 284 h 1117"/>
                  <a:gd name="T12" fmla="*/ 762 w 1292"/>
                  <a:gd name="T13" fmla="*/ 240 h 1117"/>
                  <a:gd name="T14" fmla="*/ 620 w 1292"/>
                  <a:gd name="T15" fmla="*/ 220 h 1117"/>
                  <a:gd name="T16" fmla="*/ 541 w 1292"/>
                  <a:gd name="T17" fmla="*/ 180 h 1117"/>
                  <a:gd name="T18" fmla="*/ 472 w 1292"/>
                  <a:gd name="T19" fmla="*/ 152 h 1117"/>
                  <a:gd name="T20" fmla="*/ 423 w 1292"/>
                  <a:gd name="T21" fmla="*/ 56 h 1117"/>
                  <a:gd name="T22" fmla="*/ 432 w 1292"/>
                  <a:gd name="T23" fmla="*/ 9 h 1117"/>
                  <a:gd name="T24" fmla="*/ 345 w 1292"/>
                  <a:gd name="T25" fmla="*/ 17 h 1117"/>
                  <a:gd name="T26" fmla="*/ 275 w 1292"/>
                  <a:gd name="T27" fmla="*/ 44 h 1117"/>
                  <a:gd name="T28" fmla="*/ 232 w 1292"/>
                  <a:gd name="T29" fmla="*/ 94 h 1117"/>
                  <a:gd name="T30" fmla="*/ 163 w 1292"/>
                  <a:gd name="T31" fmla="*/ 148 h 1117"/>
                  <a:gd name="T32" fmla="*/ 134 w 1292"/>
                  <a:gd name="T33" fmla="*/ 198 h 1117"/>
                  <a:gd name="T34" fmla="*/ 164 w 1292"/>
                  <a:gd name="T35" fmla="*/ 302 h 1117"/>
                  <a:gd name="T36" fmla="*/ 130 w 1292"/>
                  <a:gd name="T37" fmla="*/ 373 h 1117"/>
                  <a:gd name="T38" fmla="*/ 84 w 1292"/>
                  <a:gd name="T39" fmla="*/ 451 h 1117"/>
                  <a:gd name="T40" fmla="*/ 45 w 1292"/>
                  <a:gd name="T41" fmla="*/ 468 h 1117"/>
                  <a:gd name="T42" fmla="*/ 0 w 1292"/>
                  <a:gd name="T43" fmla="*/ 492 h 1117"/>
                  <a:gd name="T44" fmla="*/ 48 w 1292"/>
                  <a:gd name="T45" fmla="*/ 568 h 1117"/>
                  <a:gd name="T46" fmla="*/ 110 w 1292"/>
                  <a:gd name="T47" fmla="*/ 657 h 1117"/>
                  <a:gd name="T48" fmla="*/ 102 w 1292"/>
                  <a:gd name="T49" fmla="*/ 711 h 1117"/>
                  <a:gd name="T50" fmla="*/ 83 w 1292"/>
                  <a:gd name="T51" fmla="*/ 800 h 1117"/>
                  <a:gd name="T52" fmla="*/ 118 w 1292"/>
                  <a:gd name="T53" fmla="*/ 897 h 1117"/>
                  <a:gd name="T54" fmla="*/ 162 w 1292"/>
                  <a:gd name="T55" fmla="*/ 927 h 1117"/>
                  <a:gd name="T56" fmla="*/ 238 w 1292"/>
                  <a:gd name="T57" fmla="*/ 947 h 1117"/>
                  <a:gd name="T58" fmla="*/ 263 w 1292"/>
                  <a:gd name="T59" fmla="*/ 1005 h 1117"/>
                  <a:gd name="T60" fmla="*/ 342 w 1292"/>
                  <a:gd name="T61" fmla="*/ 991 h 1117"/>
                  <a:gd name="T62" fmla="*/ 426 w 1292"/>
                  <a:gd name="T63" fmla="*/ 1030 h 1117"/>
                  <a:gd name="T64" fmla="*/ 501 w 1292"/>
                  <a:gd name="T65" fmla="*/ 1117 h 1117"/>
                  <a:gd name="T66" fmla="*/ 575 w 1292"/>
                  <a:gd name="T67" fmla="*/ 1043 h 1117"/>
                  <a:gd name="T68" fmla="*/ 685 w 1292"/>
                  <a:gd name="T69" fmla="*/ 1000 h 1117"/>
                  <a:gd name="T70" fmla="*/ 758 w 1292"/>
                  <a:gd name="T71" fmla="*/ 986 h 1117"/>
                  <a:gd name="T72" fmla="*/ 833 w 1292"/>
                  <a:gd name="T73" fmla="*/ 992 h 1117"/>
                  <a:gd name="T74" fmla="*/ 919 w 1292"/>
                  <a:gd name="T75" fmla="*/ 984 h 1117"/>
                  <a:gd name="T76" fmla="*/ 999 w 1292"/>
                  <a:gd name="T77" fmla="*/ 1058 h 1117"/>
                  <a:gd name="T78" fmla="*/ 1071 w 1292"/>
                  <a:gd name="T79" fmla="*/ 1030 h 1117"/>
                  <a:gd name="T80" fmla="*/ 1135 w 1292"/>
                  <a:gd name="T81" fmla="*/ 1005 h 1117"/>
                  <a:gd name="T82" fmla="*/ 1178 w 1292"/>
                  <a:gd name="T83" fmla="*/ 1021 h 1117"/>
                  <a:gd name="T84" fmla="*/ 1221 w 1292"/>
                  <a:gd name="T85" fmla="*/ 983 h 1117"/>
                  <a:gd name="T86" fmla="*/ 1292 w 1292"/>
                  <a:gd name="T87" fmla="*/ 883 h 1117"/>
                  <a:gd name="T88" fmla="*/ 1264 w 1292"/>
                  <a:gd name="T89" fmla="*/ 804 h 1117"/>
                  <a:gd name="T90" fmla="*/ 1163 w 1292"/>
                  <a:gd name="T91" fmla="*/ 720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92" h="1117">
                    <a:moveTo>
                      <a:pt x="1123" y="649"/>
                    </a:moveTo>
                    <a:lnTo>
                      <a:pt x="1119" y="610"/>
                    </a:lnTo>
                    <a:lnTo>
                      <a:pt x="1104" y="591"/>
                    </a:lnTo>
                    <a:lnTo>
                      <a:pt x="1083" y="580"/>
                    </a:lnTo>
                    <a:lnTo>
                      <a:pt x="1081" y="553"/>
                    </a:lnTo>
                    <a:lnTo>
                      <a:pt x="1052" y="542"/>
                    </a:lnTo>
                    <a:lnTo>
                      <a:pt x="1070" y="513"/>
                    </a:lnTo>
                    <a:lnTo>
                      <a:pt x="1074" y="493"/>
                    </a:lnTo>
                    <a:lnTo>
                      <a:pt x="1078" y="459"/>
                    </a:lnTo>
                    <a:lnTo>
                      <a:pt x="1070" y="447"/>
                    </a:lnTo>
                    <a:lnTo>
                      <a:pt x="1102" y="424"/>
                    </a:lnTo>
                    <a:lnTo>
                      <a:pt x="1078" y="392"/>
                    </a:lnTo>
                    <a:lnTo>
                      <a:pt x="1050" y="374"/>
                    </a:lnTo>
                    <a:lnTo>
                      <a:pt x="1034" y="342"/>
                    </a:lnTo>
                    <a:lnTo>
                      <a:pt x="999" y="339"/>
                    </a:lnTo>
                    <a:lnTo>
                      <a:pt x="967" y="275"/>
                    </a:lnTo>
                    <a:lnTo>
                      <a:pt x="920" y="273"/>
                    </a:lnTo>
                    <a:lnTo>
                      <a:pt x="867" y="284"/>
                    </a:lnTo>
                    <a:lnTo>
                      <a:pt x="863" y="238"/>
                    </a:lnTo>
                    <a:lnTo>
                      <a:pt x="827" y="214"/>
                    </a:lnTo>
                    <a:lnTo>
                      <a:pt x="762" y="240"/>
                    </a:lnTo>
                    <a:lnTo>
                      <a:pt x="748" y="228"/>
                    </a:lnTo>
                    <a:lnTo>
                      <a:pt x="659" y="209"/>
                    </a:lnTo>
                    <a:lnTo>
                      <a:pt x="620" y="220"/>
                    </a:lnTo>
                    <a:lnTo>
                      <a:pt x="577" y="203"/>
                    </a:lnTo>
                    <a:lnTo>
                      <a:pt x="561" y="171"/>
                    </a:lnTo>
                    <a:lnTo>
                      <a:pt x="541" y="180"/>
                    </a:lnTo>
                    <a:lnTo>
                      <a:pt x="508" y="177"/>
                    </a:lnTo>
                    <a:lnTo>
                      <a:pt x="487" y="159"/>
                    </a:lnTo>
                    <a:lnTo>
                      <a:pt x="472" y="152"/>
                    </a:lnTo>
                    <a:lnTo>
                      <a:pt x="454" y="101"/>
                    </a:lnTo>
                    <a:lnTo>
                      <a:pt x="419" y="90"/>
                    </a:lnTo>
                    <a:lnTo>
                      <a:pt x="423" y="56"/>
                    </a:lnTo>
                    <a:lnTo>
                      <a:pt x="435" y="43"/>
                    </a:lnTo>
                    <a:lnTo>
                      <a:pt x="440" y="22"/>
                    </a:lnTo>
                    <a:lnTo>
                      <a:pt x="432" y="9"/>
                    </a:lnTo>
                    <a:lnTo>
                      <a:pt x="378" y="0"/>
                    </a:lnTo>
                    <a:lnTo>
                      <a:pt x="358" y="9"/>
                    </a:lnTo>
                    <a:lnTo>
                      <a:pt x="345" y="17"/>
                    </a:lnTo>
                    <a:lnTo>
                      <a:pt x="342" y="57"/>
                    </a:lnTo>
                    <a:lnTo>
                      <a:pt x="337" y="71"/>
                    </a:lnTo>
                    <a:lnTo>
                      <a:pt x="275" y="44"/>
                    </a:lnTo>
                    <a:lnTo>
                      <a:pt x="264" y="85"/>
                    </a:lnTo>
                    <a:lnTo>
                      <a:pt x="245" y="93"/>
                    </a:lnTo>
                    <a:lnTo>
                      <a:pt x="232" y="94"/>
                    </a:lnTo>
                    <a:lnTo>
                      <a:pt x="222" y="129"/>
                    </a:lnTo>
                    <a:lnTo>
                      <a:pt x="204" y="158"/>
                    </a:lnTo>
                    <a:lnTo>
                      <a:pt x="163" y="148"/>
                    </a:lnTo>
                    <a:lnTo>
                      <a:pt x="142" y="130"/>
                    </a:lnTo>
                    <a:lnTo>
                      <a:pt x="131" y="164"/>
                    </a:lnTo>
                    <a:lnTo>
                      <a:pt x="134" y="198"/>
                    </a:lnTo>
                    <a:lnTo>
                      <a:pt x="145" y="237"/>
                    </a:lnTo>
                    <a:lnTo>
                      <a:pt x="173" y="261"/>
                    </a:lnTo>
                    <a:lnTo>
                      <a:pt x="164" y="302"/>
                    </a:lnTo>
                    <a:lnTo>
                      <a:pt x="173" y="329"/>
                    </a:lnTo>
                    <a:lnTo>
                      <a:pt x="148" y="344"/>
                    </a:lnTo>
                    <a:lnTo>
                      <a:pt x="130" y="373"/>
                    </a:lnTo>
                    <a:lnTo>
                      <a:pt x="126" y="400"/>
                    </a:lnTo>
                    <a:lnTo>
                      <a:pt x="95" y="430"/>
                    </a:lnTo>
                    <a:lnTo>
                      <a:pt x="84" y="451"/>
                    </a:lnTo>
                    <a:lnTo>
                      <a:pt x="50" y="447"/>
                    </a:lnTo>
                    <a:lnTo>
                      <a:pt x="43" y="448"/>
                    </a:lnTo>
                    <a:lnTo>
                      <a:pt x="45" y="468"/>
                    </a:lnTo>
                    <a:lnTo>
                      <a:pt x="33" y="483"/>
                    </a:lnTo>
                    <a:lnTo>
                      <a:pt x="7" y="485"/>
                    </a:lnTo>
                    <a:lnTo>
                      <a:pt x="0" y="492"/>
                    </a:lnTo>
                    <a:lnTo>
                      <a:pt x="31" y="536"/>
                    </a:lnTo>
                    <a:lnTo>
                      <a:pt x="41" y="569"/>
                    </a:lnTo>
                    <a:lnTo>
                      <a:pt x="48" y="568"/>
                    </a:lnTo>
                    <a:lnTo>
                      <a:pt x="76" y="586"/>
                    </a:lnTo>
                    <a:lnTo>
                      <a:pt x="107" y="630"/>
                    </a:lnTo>
                    <a:lnTo>
                      <a:pt x="110" y="657"/>
                    </a:lnTo>
                    <a:lnTo>
                      <a:pt x="98" y="678"/>
                    </a:lnTo>
                    <a:lnTo>
                      <a:pt x="106" y="691"/>
                    </a:lnTo>
                    <a:lnTo>
                      <a:pt x="102" y="711"/>
                    </a:lnTo>
                    <a:lnTo>
                      <a:pt x="74" y="714"/>
                    </a:lnTo>
                    <a:lnTo>
                      <a:pt x="59" y="762"/>
                    </a:lnTo>
                    <a:lnTo>
                      <a:pt x="83" y="800"/>
                    </a:lnTo>
                    <a:lnTo>
                      <a:pt x="97" y="819"/>
                    </a:lnTo>
                    <a:lnTo>
                      <a:pt x="91" y="893"/>
                    </a:lnTo>
                    <a:lnTo>
                      <a:pt x="118" y="897"/>
                    </a:lnTo>
                    <a:lnTo>
                      <a:pt x="119" y="911"/>
                    </a:lnTo>
                    <a:lnTo>
                      <a:pt x="141" y="915"/>
                    </a:lnTo>
                    <a:lnTo>
                      <a:pt x="162" y="927"/>
                    </a:lnTo>
                    <a:lnTo>
                      <a:pt x="187" y="911"/>
                    </a:lnTo>
                    <a:lnTo>
                      <a:pt x="189" y="931"/>
                    </a:lnTo>
                    <a:lnTo>
                      <a:pt x="238" y="947"/>
                    </a:lnTo>
                    <a:lnTo>
                      <a:pt x="233" y="981"/>
                    </a:lnTo>
                    <a:lnTo>
                      <a:pt x="247" y="986"/>
                    </a:lnTo>
                    <a:lnTo>
                      <a:pt x="263" y="1005"/>
                    </a:lnTo>
                    <a:lnTo>
                      <a:pt x="282" y="997"/>
                    </a:lnTo>
                    <a:lnTo>
                      <a:pt x="317" y="1007"/>
                    </a:lnTo>
                    <a:lnTo>
                      <a:pt x="342" y="991"/>
                    </a:lnTo>
                    <a:lnTo>
                      <a:pt x="384" y="1013"/>
                    </a:lnTo>
                    <a:lnTo>
                      <a:pt x="404" y="1012"/>
                    </a:lnTo>
                    <a:lnTo>
                      <a:pt x="426" y="1030"/>
                    </a:lnTo>
                    <a:lnTo>
                      <a:pt x="437" y="1069"/>
                    </a:lnTo>
                    <a:lnTo>
                      <a:pt x="452" y="1088"/>
                    </a:lnTo>
                    <a:lnTo>
                      <a:pt x="501" y="1117"/>
                    </a:lnTo>
                    <a:lnTo>
                      <a:pt x="540" y="1100"/>
                    </a:lnTo>
                    <a:lnTo>
                      <a:pt x="550" y="1065"/>
                    </a:lnTo>
                    <a:lnTo>
                      <a:pt x="575" y="1043"/>
                    </a:lnTo>
                    <a:lnTo>
                      <a:pt x="629" y="1045"/>
                    </a:lnTo>
                    <a:lnTo>
                      <a:pt x="667" y="1021"/>
                    </a:lnTo>
                    <a:lnTo>
                      <a:pt x="685" y="1000"/>
                    </a:lnTo>
                    <a:lnTo>
                      <a:pt x="724" y="989"/>
                    </a:lnTo>
                    <a:lnTo>
                      <a:pt x="736" y="968"/>
                    </a:lnTo>
                    <a:lnTo>
                      <a:pt x="758" y="986"/>
                    </a:lnTo>
                    <a:lnTo>
                      <a:pt x="782" y="964"/>
                    </a:lnTo>
                    <a:lnTo>
                      <a:pt x="805" y="988"/>
                    </a:lnTo>
                    <a:lnTo>
                      <a:pt x="833" y="992"/>
                    </a:lnTo>
                    <a:lnTo>
                      <a:pt x="865" y="983"/>
                    </a:lnTo>
                    <a:lnTo>
                      <a:pt x="896" y="960"/>
                    </a:lnTo>
                    <a:lnTo>
                      <a:pt x="919" y="984"/>
                    </a:lnTo>
                    <a:lnTo>
                      <a:pt x="959" y="987"/>
                    </a:lnTo>
                    <a:lnTo>
                      <a:pt x="977" y="1032"/>
                    </a:lnTo>
                    <a:lnTo>
                      <a:pt x="999" y="1058"/>
                    </a:lnTo>
                    <a:lnTo>
                      <a:pt x="1030" y="1028"/>
                    </a:lnTo>
                    <a:lnTo>
                      <a:pt x="1042" y="1006"/>
                    </a:lnTo>
                    <a:lnTo>
                      <a:pt x="1071" y="1030"/>
                    </a:lnTo>
                    <a:lnTo>
                      <a:pt x="1126" y="1046"/>
                    </a:lnTo>
                    <a:lnTo>
                      <a:pt x="1132" y="1039"/>
                    </a:lnTo>
                    <a:lnTo>
                      <a:pt x="1135" y="1005"/>
                    </a:lnTo>
                    <a:lnTo>
                      <a:pt x="1148" y="997"/>
                    </a:lnTo>
                    <a:lnTo>
                      <a:pt x="1169" y="1008"/>
                    </a:lnTo>
                    <a:lnTo>
                      <a:pt x="1178" y="1021"/>
                    </a:lnTo>
                    <a:lnTo>
                      <a:pt x="1191" y="1032"/>
                    </a:lnTo>
                    <a:lnTo>
                      <a:pt x="1226" y="1037"/>
                    </a:lnTo>
                    <a:lnTo>
                      <a:pt x="1221" y="983"/>
                    </a:lnTo>
                    <a:lnTo>
                      <a:pt x="1239" y="962"/>
                    </a:lnTo>
                    <a:lnTo>
                      <a:pt x="1270" y="945"/>
                    </a:lnTo>
                    <a:lnTo>
                      <a:pt x="1292" y="883"/>
                    </a:lnTo>
                    <a:lnTo>
                      <a:pt x="1276" y="857"/>
                    </a:lnTo>
                    <a:lnTo>
                      <a:pt x="1266" y="818"/>
                    </a:lnTo>
                    <a:lnTo>
                      <a:pt x="1264" y="804"/>
                    </a:lnTo>
                    <a:lnTo>
                      <a:pt x="1248" y="779"/>
                    </a:lnTo>
                    <a:lnTo>
                      <a:pt x="1183" y="724"/>
                    </a:lnTo>
                    <a:lnTo>
                      <a:pt x="1163" y="720"/>
                    </a:lnTo>
                    <a:lnTo>
                      <a:pt x="1123" y="6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52">
                <a:extLst>
                  <a:ext uri="{FF2B5EF4-FFF2-40B4-BE49-F238E27FC236}">
                    <a16:creationId xmlns:a16="http://schemas.microsoft.com/office/drawing/2014/main" id="{2BF5E025-5B57-867F-D364-4B2E568165E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01" y="1997"/>
                <a:ext cx="447" cy="452"/>
              </a:xfrm>
              <a:custGeom>
                <a:avLst/>
                <a:gdLst>
                  <a:gd name="T0" fmla="*/ 357 w 1339"/>
                  <a:gd name="T1" fmla="*/ 133 h 1356"/>
                  <a:gd name="T2" fmla="*/ 287 w 1339"/>
                  <a:gd name="T3" fmla="*/ 100 h 1356"/>
                  <a:gd name="T4" fmla="*/ 279 w 1339"/>
                  <a:gd name="T5" fmla="*/ 168 h 1356"/>
                  <a:gd name="T6" fmla="*/ 260 w 1339"/>
                  <a:gd name="T7" fmla="*/ 251 h 1356"/>
                  <a:gd name="T8" fmla="*/ 83 w 1339"/>
                  <a:gd name="T9" fmla="*/ 360 h 1356"/>
                  <a:gd name="T10" fmla="*/ 35 w 1339"/>
                  <a:gd name="T11" fmla="*/ 493 h 1356"/>
                  <a:gd name="T12" fmla="*/ 0 w 1339"/>
                  <a:gd name="T13" fmla="*/ 557 h 1356"/>
                  <a:gd name="T14" fmla="*/ 27 w 1339"/>
                  <a:gd name="T15" fmla="*/ 627 h 1356"/>
                  <a:gd name="T16" fmla="*/ 92 w 1339"/>
                  <a:gd name="T17" fmla="*/ 676 h 1356"/>
                  <a:gd name="T18" fmla="*/ 222 w 1339"/>
                  <a:gd name="T19" fmla="*/ 637 h 1356"/>
                  <a:gd name="T20" fmla="*/ 275 w 1339"/>
                  <a:gd name="T21" fmla="*/ 699 h 1356"/>
                  <a:gd name="T22" fmla="*/ 338 w 1339"/>
                  <a:gd name="T23" fmla="*/ 733 h 1356"/>
                  <a:gd name="T24" fmla="*/ 357 w 1339"/>
                  <a:gd name="T25" fmla="*/ 786 h 1356"/>
                  <a:gd name="T26" fmla="*/ 350 w 1339"/>
                  <a:gd name="T27" fmla="*/ 927 h 1356"/>
                  <a:gd name="T28" fmla="*/ 370 w 1339"/>
                  <a:gd name="T29" fmla="*/ 925 h 1356"/>
                  <a:gd name="T30" fmla="*/ 466 w 1339"/>
                  <a:gd name="T31" fmla="*/ 949 h 1356"/>
                  <a:gd name="T32" fmla="*/ 543 w 1339"/>
                  <a:gd name="T33" fmla="*/ 977 h 1356"/>
                  <a:gd name="T34" fmla="*/ 618 w 1339"/>
                  <a:gd name="T35" fmla="*/ 922 h 1356"/>
                  <a:gd name="T36" fmla="*/ 617 w 1339"/>
                  <a:gd name="T37" fmla="*/ 1057 h 1356"/>
                  <a:gd name="T38" fmla="*/ 626 w 1339"/>
                  <a:gd name="T39" fmla="*/ 1223 h 1356"/>
                  <a:gd name="T40" fmla="*/ 682 w 1339"/>
                  <a:gd name="T41" fmla="*/ 1252 h 1356"/>
                  <a:gd name="T42" fmla="*/ 747 w 1339"/>
                  <a:gd name="T43" fmla="*/ 1299 h 1356"/>
                  <a:gd name="T44" fmla="*/ 860 w 1339"/>
                  <a:gd name="T45" fmla="*/ 1356 h 1356"/>
                  <a:gd name="T46" fmla="*/ 962 w 1339"/>
                  <a:gd name="T47" fmla="*/ 1293 h 1356"/>
                  <a:gd name="T48" fmla="*/ 1016 w 1339"/>
                  <a:gd name="T49" fmla="*/ 1228 h 1356"/>
                  <a:gd name="T50" fmla="*/ 1101 w 1339"/>
                  <a:gd name="T51" fmla="*/ 1207 h 1356"/>
                  <a:gd name="T52" fmla="*/ 1289 w 1339"/>
                  <a:gd name="T53" fmla="*/ 1135 h 1356"/>
                  <a:gd name="T54" fmla="*/ 1335 w 1339"/>
                  <a:gd name="T55" fmla="*/ 1057 h 1356"/>
                  <a:gd name="T56" fmla="*/ 1289 w 1339"/>
                  <a:gd name="T57" fmla="*/ 987 h 1356"/>
                  <a:gd name="T58" fmla="*/ 1222 w 1339"/>
                  <a:gd name="T59" fmla="*/ 920 h 1356"/>
                  <a:gd name="T60" fmla="*/ 1249 w 1339"/>
                  <a:gd name="T61" fmla="*/ 844 h 1356"/>
                  <a:gd name="T62" fmla="*/ 1220 w 1339"/>
                  <a:gd name="T63" fmla="*/ 826 h 1356"/>
                  <a:gd name="T64" fmla="*/ 1159 w 1339"/>
                  <a:gd name="T65" fmla="*/ 818 h 1356"/>
                  <a:gd name="T66" fmla="*/ 1141 w 1339"/>
                  <a:gd name="T67" fmla="*/ 699 h 1356"/>
                  <a:gd name="T68" fmla="*/ 1175 w 1339"/>
                  <a:gd name="T69" fmla="*/ 628 h 1356"/>
                  <a:gd name="T70" fmla="*/ 1176 w 1339"/>
                  <a:gd name="T71" fmla="*/ 568 h 1356"/>
                  <a:gd name="T72" fmla="*/ 1055 w 1339"/>
                  <a:gd name="T73" fmla="*/ 492 h 1356"/>
                  <a:gd name="T74" fmla="*/ 996 w 1339"/>
                  <a:gd name="T75" fmla="*/ 437 h 1356"/>
                  <a:gd name="T76" fmla="*/ 944 w 1339"/>
                  <a:gd name="T77" fmla="*/ 523 h 1356"/>
                  <a:gd name="T78" fmla="*/ 854 w 1339"/>
                  <a:gd name="T79" fmla="*/ 497 h 1356"/>
                  <a:gd name="T80" fmla="*/ 804 w 1339"/>
                  <a:gd name="T81" fmla="*/ 462 h 1356"/>
                  <a:gd name="T82" fmla="*/ 748 w 1339"/>
                  <a:gd name="T83" fmla="*/ 366 h 1356"/>
                  <a:gd name="T84" fmla="*/ 676 w 1339"/>
                  <a:gd name="T85" fmla="*/ 245 h 1356"/>
                  <a:gd name="T86" fmla="*/ 623 w 1339"/>
                  <a:gd name="T87" fmla="*/ 183 h 1356"/>
                  <a:gd name="T88" fmla="*/ 544 w 1339"/>
                  <a:gd name="T89" fmla="*/ 56 h 1356"/>
                  <a:gd name="T90" fmla="*/ 449 w 1339"/>
                  <a:gd name="T91" fmla="*/ 37 h 1356"/>
                  <a:gd name="T92" fmla="*/ 540 w 1339"/>
                  <a:gd name="T93" fmla="*/ 949 h 1356"/>
                  <a:gd name="T94" fmla="*/ 534 w 1339"/>
                  <a:gd name="T95" fmla="*/ 950 h 1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39" h="1356">
                    <a:moveTo>
                      <a:pt x="415" y="108"/>
                    </a:moveTo>
                    <a:lnTo>
                      <a:pt x="384" y="131"/>
                    </a:lnTo>
                    <a:lnTo>
                      <a:pt x="357" y="133"/>
                    </a:lnTo>
                    <a:lnTo>
                      <a:pt x="319" y="97"/>
                    </a:lnTo>
                    <a:lnTo>
                      <a:pt x="293" y="92"/>
                    </a:lnTo>
                    <a:lnTo>
                      <a:pt x="287" y="100"/>
                    </a:lnTo>
                    <a:lnTo>
                      <a:pt x="278" y="87"/>
                    </a:lnTo>
                    <a:lnTo>
                      <a:pt x="256" y="129"/>
                    </a:lnTo>
                    <a:lnTo>
                      <a:pt x="279" y="168"/>
                    </a:lnTo>
                    <a:lnTo>
                      <a:pt x="315" y="191"/>
                    </a:lnTo>
                    <a:lnTo>
                      <a:pt x="317" y="212"/>
                    </a:lnTo>
                    <a:lnTo>
                      <a:pt x="260" y="251"/>
                    </a:lnTo>
                    <a:lnTo>
                      <a:pt x="226" y="314"/>
                    </a:lnTo>
                    <a:lnTo>
                      <a:pt x="126" y="330"/>
                    </a:lnTo>
                    <a:lnTo>
                      <a:pt x="83" y="360"/>
                    </a:lnTo>
                    <a:lnTo>
                      <a:pt x="56" y="363"/>
                    </a:lnTo>
                    <a:lnTo>
                      <a:pt x="88" y="427"/>
                    </a:lnTo>
                    <a:lnTo>
                      <a:pt x="35" y="493"/>
                    </a:lnTo>
                    <a:lnTo>
                      <a:pt x="9" y="509"/>
                    </a:lnTo>
                    <a:lnTo>
                      <a:pt x="11" y="535"/>
                    </a:lnTo>
                    <a:lnTo>
                      <a:pt x="0" y="557"/>
                    </a:lnTo>
                    <a:lnTo>
                      <a:pt x="16" y="582"/>
                    </a:lnTo>
                    <a:lnTo>
                      <a:pt x="11" y="609"/>
                    </a:lnTo>
                    <a:lnTo>
                      <a:pt x="27" y="627"/>
                    </a:lnTo>
                    <a:lnTo>
                      <a:pt x="23" y="655"/>
                    </a:lnTo>
                    <a:lnTo>
                      <a:pt x="53" y="686"/>
                    </a:lnTo>
                    <a:lnTo>
                      <a:pt x="92" y="676"/>
                    </a:lnTo>
                    <a:lnTo>
                      <a:pt x="120" y="686"/>
                    </a:lnTo>
                    <a:lnTo>
                      <a:pt x="209" y="632"/>
                    </a:lnTo>
                    <a:lnTo>
                      <a:pt x="222" y="637"/>
                    </a:lnTo>
                    <a:lnTo>
                      <a:pt x="231" y="656"/>
                    </a:lnTo>
                    <a:lnTo>
                      <a:pt x="258" y="660"/>
                    </a:lnTo>
                    <a:lnTo>
                      <a:pt x="275" y="699"/>
                    </a:lnTo>
                    <a:lnTo>
                      <a:pt x="327" y="680"/>
                    </a:lnTo>
                    <a:lnTo>
                      <a:pt x="319" y="741"/>
                    </a:lnTo>
                    <a:lnTo>
                      <a:pt x="338" y="733"/>
                    </a:lnTo>
                    <a:lnTo>
                      <a:pt x="360" y="738"/>
                    </a:lnTo>
                    <a:lnTo>
                      <a:pt x="375" y="770"/>
                    </a:lnTo>
                    <a:lnTo>
                      <a:pt x="357" y="786"/>
                    </a:lnTo>
                    <a:lnTo>
                      <a:pt x="374" y="831"/>
                    </a:lnTo>
                    <a:lnTo>
                      <a:pt x="378" y="870"/>
                    </a:lnTo>
                    <a:lnTo>
                      <a:pt x="350" y="927"/>
                    </a:lnTo>
                    <a:lnTo>
                      <a:pt x="351" y="941"/>
                    </a:lnTo>
                    <a:lnTo>
                      <a:pt x="358" y="946"/>
                    </a:lnTo>
                    <a:lnTo>
                      <a:pt x="370" y="925"/>
                    </a:lnTo>
                    <a:lnTo>
                      <a:pt x="390" y="923"/>
                    </a:lnTo>
                    <a:lnTo>
                      <a:pt x="426" y="953"/>
                    </a:lnTo>
                    <a:lnTo>
                      <a:pt x="466" y="949"/>
                    </a:lnTo>
                    <a:lnTo>
                      <a:pt x="481" y="962"/>
                    </a:lnTo>
                    <a:lnTo>
                      <a:pt x="500" y="953"/>
                    </a:lnTo>
                    <a:lnTo>
                      <a:pt x="543" y="977"/>
                    </a:lnTo>
                    <a:lnTo>
                      <a:pt x="574" y="953"/>
                    </a:lnTo>
                    <a:lnTo>
                      <a:pt x="604" y="916"/>
                    </a:lnTo>
                    <a:lnTo>
                      <a:pt x="618" y="922"/>
                    </a:lnTo>
                    <a:lnTo>
                      <a:pt x="601" y="958"/>
                    </a:lnTo>
                    <a:lnTo>
                      <a:pt x="627" y="1022"/>
                    </a:lnTo>
                    <a:lnTo>
                      <a:pt x="617" y="1057"/>
                    </a:lnTo>
                    <a:lnTo>
                      <a:pt x="622" y="1110"/>
                    </a:lnTo>
                    <a:lnTo>
                      <a:pt x="612" y="1212"/>
                    </a:lnTo>
                    <a:lnTo>
                      <a:pt x="626" y="1223"/>
                    </a:lnTo>
                    <a:lnTo>
                      <a:pt x="615" y="1251"/>
                    </a:lnTo>
                    <a:lnTo>
                      <a:pt x="684" y="1278"/>
                    </a:lnTo>
                    <a:lnTo>
                      <a:pt x="682" y="1252"/>
                    </a:lnTo>
                    <a:lnTo>
                      <a:pt x="689" y="1251"/>
                    </a:lnTo>
                    <a:lnTo>
                      <a:pt x="719" y="1289"/>
                    </a:lnTo>
                    <a:lnTo>
                      <a:pt x="747" y="1299"/>
                    </a:lnTo>
                    <a:lnTo>
                      <a:pt x="770" y="1331"/>
                    </a:lnTo>
                    <a:lnTo>
                      <a:pt x="816" y="1327"/>
                    </a:lnTo>
                    <a:lnTo>
                      <a:pt x="860" y="1356"/>
                    </a:lnTo>
                    <a:lnTo>
                      <a:pt x="892" y="1347"/>
                    </a:lnTo>
                    <a:lnTo>
                      <a:pt x="913" y="1284"/>
                    </a:lnTo>
                    <a:lnTo>
                      <a:pt x="962" y="1293"/>
                    </a:lnTo>
                    <a:lnTo>
                      <a:pt x="1014" y="1275"/>
                    </a:lnTo>
                    <a:lnTo>
                      <a:pt x="1038" y="1252"/>
                    </a:lnTo>
                    <a:lnTo>
                      <a:pt x="1016" y="1228"/>
                    </a:lnTo>
                    <a:lnTo>
                      <a:pt x="1054" y="1203"/>
                    </a:lnTo>
                    <a:lnTo>
                      <a:pt x="1066" y="1190"/>
                    </a:lnTo>
                    <a:lnTo>
                      <a:pt x="1101" y="1207"/>
                    </a:lnTo>
                    <a:lnTo>
                      <a:pt x="1157" y="1154"/>
                    </a:lnTo>
                    <a:lnTo>
                      <a:pt x="1251" y="1159"/>
                    </a:lnTo>
                    <a:lnTo>
                      <a:pt x="1289" y="1135"/>
                    </a:lnTo>
                    <a:lnTo>
                      <a:pt x="1318" y="1159"/>
                    </a:lnTo>
                    <a:lnTo>
                      <a:pt x="1339" y="1157"/>
                    </a:lnTo>
                    <a:lnTo>
                      <a:pt x="1335" y="1057"/>
                    </a:lnTo>
                    <a:lnTo>
                      <a:pt x="1314" y="1045"/>
                    </a:lnTo>
                    <a:lnTo>
                      <a:pt x="1303" y="992"/>
                    </a:lnTo>
                    <a:lnTo>
                      <a:pt x="1289" y="987"/>
                    </a:lnTo>
                    <a:lnTo>
                      <a:pt x="1250" y="998"/>
                    </a:lnTo>
                    <a:lnTo>
                      <a:pt x="1214" y="974"/>
                    </a:lnTo>
                    <a:lnTo>
                      <a:pt x="1222" y="920"/>
                    </a:lnTo>
                    <a:lnTo>
                      <a:pt x="1235" y="912"/>
                    </a:lnTo>
                    <a:lnTo>
                      <a:pt x="1231" y="872"/>
                    </a:lnTo>
                    <a:lnTo>
                      <a:pt x="1249" y="844"/>
                    </a:lnTo>
                    <a:lnTo>
                      <a:pt x="1254" y="830"/>
                    </a:lnTo>
                    <a:lnTo>
                      <a:pt x="1247" y="824"/>
                    </a:lnTo>
                    <a:lnTo>
                      <a:pt x="1220" y="826"/>
                    </a:lnTo>
                    <a:lnTo>
                      <a:pt x="1185" y="809"/>
                    </a:lnTo>
                    <a:lnTo>
                      <a:pt x="1166" y="817"/>
                    </a:lnTo>
                    <a:lnTo>
                      <a:pt x="1159" y="818"/>
                    </a:lnTo>
                    <a:lnTo>
                      <a:pt x="1168" y="771"/>
                    </a:lnTo>
                    <a:lnTo>
                      <a:pt x="1137" y="726"/>
                    </a:lnTo>
                    <a:lnTo>
                      <a:pt x="1141" y="699"/>
                    </a:lnTo>
                    <a:lnTo>
                      <a:pt x="1138" y="665"/>
                    </a:lnTo>
                    <a:lnTo>
                      <a:pt x="1162" y="637"/>
                    </a:lnTo>
                    <a:lnTo>
                      <a:pt x="1175" y="628"/>
                    </a:lnTo>
                    <a:lnTo>
                      <a:pt x="1186" y="595"/>
                    </a:lnTo>
                    <a:lnTo>
                      <a:pt x="1171" y="582"/>
                    </a:lnTo>
                    <a:lnTo>
                      <a:pt x="1176" y="568"/>
                    </a:lnTo>
                    <a:lnTo>
                      <a:pt x="1168" y="549"/>
                    </a:lnTo>
                    <a:lnTo>
                      <a:pt x="1130" y="499"/>
                    </a:lnTo>
                    <a:lnTo>
                      <a:pt x="1055" y="492"/>
                    </a:lnTo>
                    <a:lnTo>
                      <a:pt x="1034" y="481"/>
                    </a:lnTo>
                    <a:lnTo>
                      <a:pt x="1024" y="454"/>
                    </a:lnTo>
                    <a:lnTo>
                      <a:pt x="996" y="437"/>
                    </a:lnTo>
                    <a:lnTo>
                      <a:pt x="958" y="454"/>
                    </a:lnTo>
                    <a:lnTo>
                      <a:pt x="960" y="481"/>
                    </a:lnTo>
                    <a:lnTo>
                      <a:pt x="944" y="523"/>
                    </a:lnTo>
                    <a:lnTo>
                      <a:pt x="958" y="534"/>
                    </a:lnTo>
                    <a:lnTo>
                      <a:pt x="952" y="548"/>
                    </a:lnTo>
                    <a:lnTo>
                      <a:pt x="854" y="497"/>
                    </a:lnTo>
                    <a:lnTo>
                      <a:pt x="814" y="501"/>
                    </a:lnTo>
                    <a:lnTo>
                      <a:pt x="806" y="488"/>
                    </a:lnTo>
                    <a:lnTo>
                      <a:pt x="804" y="462"/>
                    </a:lnTo>
                    <a:lnTo>
                      <a:pt x="772" y="411"/>
                    </a:lnTo>
                    <a:lnTo>
                      <a:pt x="757" y="392"/>
                    </a:lnTo>
                    <a:lnTo>
                      <a:pt x="748" y="366"/>
                    </a:lnTo>
                    <a:lnTo>
                      <a:pt x="710" y="322"/>
                    </a:lnTo>
                    <a:lnTo>
                      <a:pt x="709" y="302"/>
                    </a:lnTo>
                    <a:lnTo>
                      <a:pt x="676" y="245"/>
                    </a:lnTo>
                    <a:lnTo>
                      <a:pt x="649" y="235"/>
                    </a:lnTo>
                    <a:lnTo>
                      <a:pt x="644" y="195"/>
                    </a:lnTo>
                    <a:lnTo>
                      <a:pt x="623" y="183"/>
                    </a:lnTo>
                    <a:lnTo>
                      <a:pt x="541" y="90"/>
                    </a:lnTo>
                    <a:lnTo>
                      <a:pt x="540" y="76"/>
                    </a:lnTo>
                    <a:lnTo>
                      <a:pt x="544" y="56"/>
                    </a:lnTo>
                    <a:lnTo>
                      <a:pt x="486" y="0"/>
                    </a:lnTo>
                    <a:lnTo>
                      <a:pt x="472" y="3"/>
                    </a:lnTo>
                    <a:lnTo>
                      <a:pt x="449" y="37"/>
                    </a:lnTo>
                    <a:lnTo>
                      <a:pt x="415" y="108"/>
                    </a:lnTo>
                    <a:close/>
                    <a:moveTo>
                      <a:pt x="534" y="950"/>
                    </a:moveTo>
                    <a:lnTo>
                      <a:pt x="540" y="949"/>
                    </a:lnTo>
                    <a:lnTo>
                      <a:pt x="542" y="969"/>
                    </a:lnTo>
                    <a:lnTo>
                      <a:pt x="534" y="957"/>
                    </a:lnTo>
                    <a:lnTo>
                      <a:pt x="534" y="9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53">
                <a:extLst>
                  <a:ext uri="{FF2B5EF4-FFF2-40B4-BE49-F238E27FC236}">
                    <a16:creationId xmlns:a16="http://schemas.microsoft.com/office/drawing/2014/main" id="{CC59719D-EAF1-1995-85C0-10DB5588F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9" y="2314"/>
                <a:ext cx="3" cy="6"/>
              </a:xfrm>
              <a:custGeom>
                <a:avLst/>
                <a:gdLst>
                  <a:gd name="T0" fmla="*/ 6 w 8"/>
                  <a:gd name="T1" fmla="*/ 0 h 20"/>
                  <a:gd name="T2" fmla="*/ 0 w 8"/>
                  <a:gd name="T3" fmla="*/ 1 h 20"/>
                  <a:gd name="T4" fmla="*/ 0 w 8"/>
                  <a:gd name="T5" fmla="*/ 8 h 20"/>
                  <a:gd name="T6" fmla="*/ 8 w 8"/>
                  <a:gd name="T7" fmla="*/ 20 h 20"/>
                  <a:gd name="T8" fmla="*/ 6 w 8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0">
                    <a:moveTo>
                      <a:pt x="6" y="0"/>
                    </a:moveTo>
                    <a:lnTo>
                      <a:pt x="0" y="1"/>
                    </a:lnTo>
                    <a:lnTo>
                      <a:pt x="0" y="8"/>
                    </a:lnTo>
                    <a:lnTo>
                      <a:pt x="8" y="2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54">
                <a:extLst>
                  <a:ext uri="{FF2B5EF4-FFF2-40B4-BE49-F238E27FC236}">
                    <a16:creationId xmlns:a16="http://schemas.microsoft.com/office/drawing/2014/main" id="{2A849EFF-D603-A037-7B7F-EEBE112EB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200"/>
                <a:ext cx="279" cy="426"/>
              </a:xfrm>
              <a:custGeom>
                <a:avLst/>
                <a:gdLst>
                  <a:gd name="T0" fmla="*/ 766 w 837"/>
                  <a:gd name="T1" fmla="*/ 96 h 1277"/>
                  <a:gd name="T2" fmla="*/ 728 w 837"/>
                  <a:gd name="T3" fmla="*/ 46 h 1277"/>
                  <a:gd name="T4" fmla="*/ 716 w 837"/>
                  <a:gd name="T5" fmla="*/ 0 h 1277"/>
                  <a:gd name="T6" fmla="*/ 609 w 837"/>
                  <a:gd name="T7" fmla="*/ 70 h 1277"/>
                  <a:gd name="T8" fmla="*/ 592 w 837"/>
                  <a:gd name="T9" fmla="*/ 98 h 1277"/>
                  <a:gd name="T10" fmla="*/ 589 w 837"/>
                  <a:gd name="T11" fmla="*/ 140 h 1277"/>
                  <a:gd name="T12" fmla="*/ 522 w 837"/>
                  <a:gd name="T13" fmla="*/ 146 h 1277"/>
                  <a:gd name="T14" fmla="*/ 502 w 837"/>
                  <a:gd name="T15" fmla="*/ 154 h 1277"/>
                  <a:gd name="T16" fmla="*/ 472 w 837"/>
                  <a:gd name="T17" fmla="*/ 251 h 1277"/>
                  <a:gd name="T18" fmla="*/ 462 w 837"/>
                  <a:gd name="T19" fmla="*/ 299 h 1277"/>
                  <a:gd name="T20" fmla="*/ 420 w 837"/>
                  <a:gd name="T21" fmla="*/ 269 h 1277"/>
                  <a:gd name="T22" fmla="*/ 429 w 837"/>
                  <a:gd name="T23" fmla="*/ 302 h 1277"/>
                  <a:gd name="T24" fmla="*/ 392 w 837"/>
                  <a:gd name="T25" fmla="*/ 345 h 1277"/>
                  <a:gd name="T26" fmla="*/ 398 w 837"/>
                  <a:gd name="T27" fmla="*/ 393 h 1277"/>
                  <a:gd name="T28" fmla="*/ 353 w 837"/>
                  <a:gd name="T29" fmla="*/ 430 h 1277"/>
                  <a:gd name="T30" fmla="*/ 298 w 837"/>
                  <a:gd name="T31" fmla="*/ 475 h 1277"/>
                  <a:gd name="T32" fmla="*/ 240 w 837"/>
                  <a:gd name="T33" fmla="*/ 574 h 1277"/>
                  <a:gd name="T34" fmla="*/ 130 w 837"/>
                  <a:gd name="T35" fmla="*/ 625 h 1277"/>
                  <a:gd name="T36" fmla="*/ 98 w 837"/>
                  <a:gd name="T37" fmla="*/ 642 h 1277"/>
                  <a:gd name="T38" fmla="*/ 50 w 837"/>
                  <a:gd name="T39" fmla="*/ 700 h 1277"/>
                  <a:gd name="T40" fmla="*/ 13 w 837"/>
                  <a:gd name="T41" fmla="*/ 737 h 1277"/>
                  <a:gd name="T42" fmla="*/ 17 w 837"/>
                  <a:gd name="T43" fmla="*/ 783 h 1277"/>
                  <a:gd name="T44" fmla="*/ 30 w 837"/>
                  <a:gd name="T45" fmla="*/ 842 h 1277"/>
                  <a:gd name="T46" fmla="*/ 51 w 837"/>
                  <a:gd name="T47" fmla="*/ 922 h 1277"/>
                  <a:gd name="T48" fmla="*/ 104 w 837"/>
                  <a:gd name="T49" fmla="*/ 998 h 1277"/>
                  <a:gd name="T50" fmla="*/ 116 w 837"/>
                  <a:gd name="T51" fmla="*/ 1057 h 1277"/>
                  <a:gd name="T52" fmla="*/ 154 w 837"/>
                  <a:gd name="T53" fmla="*/ 1100 h 1277"/>
                  <a:gd name="T54" fmla="*/ 157 w 837"/>
                  <a:gd name="T55" fmla="*/ 1134 h 1277"/>
                  <a:gd name="T56" fmla="*/ 162 w 837"/>
                  <a:gd name="T57" fmla="*/ 1193 h 1277"/>
                  <a:gd name="T58" fmla="*/ 165 w 837"/>
                  <a:gd name="T59" fmla="*/ 1213 h 1277"/>
                  <a:gd name="T60" fmla="*/ 246 w 837"/>
                  <a:gd name="T61" fmla="*/ 1219 h 1277"/>
                  <a:gd name="T62" fmla="*/ 281 w 837"/>
                  <a:gd name="T63" fmla="*/ 1236 h 1277"/>
                  <a:gd name="T64" fmla="*/ 357 w 837"/>
                  <a:gd name="T65" fmla="*/ 1256 h 1277"/>
                  <a:gd name="T66" fmla="*/ 386 w 837"/>
                  <a:gd name="T67" fmla="*/ 1213 h 1277"/>
                  <a:gd name="T68" fmla="*/ 451 w 837"/>
                  <a:gd name="T69" fmla="*/ 1186 h 1277"/>
                  <a:gd name="T70" fmla="*/ 449 w 837"/>
                  <a:gd name="T71" fmla="*/ 1240 h 1277"/>
                  <a:gd name="T72" fmla="*/ 496 w 837"/>
                  <a:gd name="T73" fmla="*/ 1242 h 1277"/>
                  <a:gd name="T74" fmla="*/ 538 w 837"/>
                  <a:gd name="T75" fmla="*/ 1185 h 1277"/>
                  <a:gd name="T76" fmla="*/ 589 w 837"/>
                  <a:gd name="T77" fmla="*/ 1228 h 1277"/>
                  <a:gd name="T78" fmla="*/ 651 w 837"/>
                  <a:gd name="T79" fmla="*/ 1249 h 1277"/>
                  <a:gd name="T80" fmla="*/ 659 w 837"/>
                  <a:gd name="T81" fmla="*/ 1194 h 1277"/>
                  <a:gd name="T82" fmla="*/ 670 w 837"/>
                  <a:gd name="T83" fmla="*/ 1085 h 1277"/>
                  <a:gd name="T84" fmla="*/ 699 w 837"/>
                  <a:gd name="T85" fmla="*/ 1043 h 1277"/>
                  <a:gd name="T86" fmla="*/ 698 w 837"/>
                  <a:gd name="T87" fmla="*/ 962 h 1277"/>
                  <a:gd name="T88" fmla="*/ 707 w 837"/>
                  <a:gd name="T89" fmla="*/ 908 h 1277"/>
                  <a:gd name="T90" fmla="*/ 760 w 837"/>
                  <a:gd name="T91" fmla="*/ 822 h 1277"/>
                  <a:gd name="T92" fmla="*/ 765 w 837"/>
                  <a:gd name="T93" fmla="*/ 661 h 1277"/>
                  <a:gd name="T94" fmla="*/ 789 w 837"/>
                  <a:gd name="T95" fmla="*/ 631 h 1277"/>
                  <a:gd name="T96" fmla="*/ 806 w 837"/>
                  <a:gd name="T97" fmla="*/ 597 h 1277"/>
                  <a:gd name="T98" fmla="*/ 813 w 837"/>
                  <a:gd name="T99" fmla="*/ 535 h 1277"/>
                  <a:gd name="T100" fmla="*/ 795 w 837"/>
                  <a:gd name="T101" fmla="*/ 416 h 1277"/>
                  <a:gd name="T102" fmla="*/ 810 w 837"/>
                  <a:gd name="T103" fmla="*/ 354 h 1277"/>
                  <a:gd name="T104" fmla="*/ 786 w 837"/>
                  <a:gd name="T105" fmla="*/ 310 h 1277"/>
                  <a:gd name="T106" fmla="*/ 780 w 837"/>
                  <a:gd name="T107" fmla="*/ 243 h 1277"/>
                  <a:gd name="T108" fmla="*/ 758 w 837"/>
                  <a:gd name="T109" fmla="*/ 151 h 1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37" h="1277">
                    <a:moveTo>
                      <a:pt x="758" y="151"/>
                    </a:moveTo>
                    <a:lnTo>
                      <a:pt x="766" y="96"/>
                    </a:lnTo>
                    <a:lnTo>
                      <a:pt x="758" y="77"/>
                    </a:lnTo>
                    <a:lnTo>
                      <a:pt x="728" y="46"/>
                    </a:lnTo>
                    <a:lnTo>
                      <a:pt x="732" y="18"/>
                    </a:lnTo>
                    <a:lnTo>
                      <a:pt x="716" y="0"/>
                    </a:lnTo>
                    <a:lnTo>
                      <a:pt x="627" y="42"/>
                    </a:lnTo>
                    <a:lnTo>
                      <a:pt x="609" y="70"/>
                    </a:lnTo>
                    <a:lnTo>
                      <a:pt x="610" y="84"/>
                    </a:lnTo>
                    <a:lnTo>
                      <a:pt x="592" y="98"/>
                    </a:lnTo>
                    <a:lnTo>
                      <a:pt x="600" y="125"/>
                    </a:lnTo>
                    <a:lnTo>
                      <a:pt x="589" y="140"/>
                    </a:lnTo>
                    <a:lnTo>
                      <a:pt x="542" y="150"/>
                    </a:lnTo>
                    <a:lnTo>
                      <a:pt x="522" y="146"/>
                    </a:lnTo>
                    <a:lnTo>
                      <a:pt x="517" y="160"/>
                    </a:lnTo>
                    <a:lnTo>
                      <a:pt x="502" y="154"/>
                    </a:lnTo>
                    <a:lnTo>
                      <a:pt x="504" y="174"/>
                    </a:lnTo>
                    <a:lnTo>
                      <a:pt x="472" y="251"/>
                    </a:lnTo>
                    <a:lnTo>
                      <a:pt x="475" y="292"/>
                    </a:lnTo>
                    <a:lnTo>
                      <a:pt x="462" y="299"/>
                    </a:lnTo>
                    <a:lnTo>
                      <a:pt x="446" y="274"/>
                    </a:lnTo>
                    <a:lnTo>
                      <a:pt x="420" y="269"/>
                    </a:lnTo>
                    <a:lnTo>
                      <a:pt x="414" y="283"/>
                    </a:lnTo>
                    <a:lnTo>
                      <a:pt x="429" y="302"/>
                    </a:lnTo>
                    <a:lnTo>
                      <a:pt x="403" y="312"/>
                    </a:lnTo>
                    <a:lnTo>
                      <a:pt x="392" y="345"/>
                    </a:lnTo>
                    <a:lnTo>
                      <a:pt x="416" y="377"/>
                    </a:lnTo>
                    <a:lnTo>
                      <a:pt x="398" y="393"/>
                    </a:lnTo>
                    <a:lnTo>
                      <a:pt x="358" y="402"/>
                    </a:lnTo>
                    <a:lnTo>
                      <a:pt x="353" y="430"/>
                    </a:lnTo>
                    <a:lnTo>
                      <a:pt x="364" y="463"/>
                    </a:lnTo>
                    <a:lnTo>
                      <a:pt x="298" y="475"/>
                    </a:lnTo>
                    <a:lnTo>
                      <a:pt x="258" y="560"/>
                    </a:lnTo>
                    <a:lnTo>
                      <a:pt x="240" y="574"/>
                    </a:lnTo>
                    <a:lnTo>
                      <a:pt x="147" y="584"/>
                    </a:lnTo>
                    <a:lnTo>
                      <a:pt x="130" y="625"/>
                    </a:lnTo>
                    <a:lnTo>
                      <a:pt x="104" y="635"/>
                    </a:lnTo>
                    <a:lnTo>
                      <a:pt x="98" y="642"/>
                    </a:lnTo>
                    <a:lnTo>
                      <a:pt x="77" y="637"/>
                    </a:lnTo>
                    <a:lnTo>
                      <a:pt x="50" y="700"/>
                    </a:lnTo>
                    <a:lnTo>
                      <a:pt x="0" y="731"/>
                    </a:lnTo>
                    <a:lnTo>
                      <a:pt x="13" y="737"/>
                    </a:lnTo>
                    <a:lnTo>
                      <a:pt x="2" y="764"/>
                    </a:lnTo>
                    <a:lnTo>
                      <a:pt x="17" y="783"/>
                    </a:lnTo>
                    <a:lnTo>
                      <a:pt x="13" y="804"/>
                    </a:lnTo>
                    <a:lnTo>
                      <a:pt x="30" y="842"/>
                    </a:lnTo>
                    <a:lnTo>
                      <a:pt x="33" y="876"/>
                    </a:lnTo>
                    <a:lnTo>
                      <a:pt x="51" y="922"/>
                    </a:lnTo>
                    <a:lnTo>
                      <a:pt x="79" y="939"/>
                    </a:lnTo>
                    <a:lnTo>
                      <a:pt x="104" y="998"/>
                    </a:lnTo>
                    <a:lnTo>
                      <a:pt x="108" y="1037"/>
                    </a:lnTo>
                    <a:lnTo>
                      <a:pt x="116" y="1057"/>
                    </a:lnTo>
                    <a:lnTo>
                      <a:pt x="152" y="1073"/>
                    </a:lnTo>
                    <a:lnTo>
                      <a:pt x="154" y="1100"/>
                    </a:lnTo>
                    <a:lnTo>
                      <a:pt x="176" y="1118"/>
                    </a:lnTo>
                    <a:lnTo>
                      <a:pt x="157" y="1134"/>
                    </a:lnTo>
                    <a:lnTo>
                      <a:pt x="167" y="1166"/>
                    </a:lnTo>
                    <a:lnTo>
                      <a:pt x="162" y="1193"/>
                    </a:lnTo>
                    <a:lnTo>
                      <a:pt x="157" y="1208"/>
                    </a:lnTo>
                    <a:lnTo>
                      <a:pt x="165" y="1213"/>
                    </a:lnTo>
                    <a:lnTo>
                      <a:pt x="230" y="1200"/>
                    </a:lnTo>
                    <a:lnTo>
                      <a:pt x="246" y="1219"/>
                    </a:lnTo>
                    <a:lnTo>
                      <a:pt x="273" y="1223"/>
                    </a:lnTo>
                    <a:lnTo>
                      <a:pt x="281" y="1236"/>
                    </a:lnTo>
                    <a:lnTo>
                      <a:pt x="339" y="1277"/>
                    </a:lnTo>
                    <a:lnTo>
                      <a:pt x="357" y="1256"/>
                    </a:lnTo>
                    <a:lnTo>
                      <a:pt x="367" y="1221"/>
                    </a:lnTo>
                    <a:lnTo>
                      <a:pt x="386" y="1213"/>
                    </a:lnTo>
                    <a:lnTo>
                      <a:pt x="398" y="1192"/>
                    </a:lnTo>
                    <a:lnTo>
                      <a:pt x="451" y="1186"/>
                    </a:lnTo>
                    <a:lnTo>
                      <a:pt x="452" y="1200"/>
                    </a:lnTo>
                    <a:lnTo>
                      <a:pt x="449" y="1240"/>
                    </a:lnTo>
                    <a:lnTo>
                      <a:pt x="483" y="1251"/>
                    </a:lnTo>
                    <a:lnTo>
                      <a:pt x="496" y="1242"/>
                    </a:lnTo>
                    <a:lnTo>
                      <a:pt x="498" y="1189"/>
                    </a:lnTo>
                    <a:lnTo>
                      <a:pt x="538" y="1185"/>
                    </a:lnTo>
                    <a:lnTo>
                      <a:pt x="574" y="1209"/>
                    </a:lnTo>
                    <a:lnTo>
                      <a:pt x="589" y="1228"/>
                    </a:lnTo>
                    <a:lnTo>
                      <a:pt x="638" y="1256"/>
                    </a:lnTo>
                    <a:lnTo>
                      <a:pt x="651" y="1249"/>
                    </a:lnTo>
                    <a:lnTo>
                      <a:pt x="659" y="1268"/>
                    </a:lnTo>
                    <a:lnTo>
                      <a:pt x="659" y="1194"/>
                    </a:lnTo>
                    <a:lnTo>
                      <a:pt x="664" y="1196"/>
                    </a:lnTo>
                    <a:lnTo>
                      <a:pt x="670" y="1085"/>
                    </a:lnTo>
                    <a:lnTo>
                      <a:pt x="694" y="1063"/>
                    </a:lnTo>
                    <a:lnTo>
                      <a:pt x="699" y="1043"/>
                    </a:lnTo>
                    <a:lnTo>
                      <a:pt x="689" y="1003"/>
                    </a:lnTo>
                    <a:lnTo>
                      <a:pt x="698" y="962"/>
                    </a:lnTo>
                    <a:lnTo>
                      <a:pt x="689" y="936"/>
                    </a:lnTo>
                    <a:lnTo>
                      <a:pt x="707" y="908"/>
                    </a:lnTo>
                    <a:lnTo>
                      <a:pt x="726" y="892"/>
                    </a:lnTo>
                    <a:lnTo>
                      <a:pt x="760" y="822"/>
                    </a:lnTo>
                    <a:lnTo>
                      <a:pt x="740" y="683"/>
                    </a:lnTo>
                    <a:lnTo>
                      <a:pt x="765" y="661"/>
                    </a:lnTo>
                    <a:lnTo>
                      <a:pt x="769" y="640"/>
                    </a:lnTo>
                    <a:lnTo>
                      <a:pt x="789" y="631"/>
                    </a:lnTo>
                    <a:lnTo>
                      <a:pt x="793" y="610"/>
                    </a:lnTo>
                    <a:lnTo>
                      <a:pt x="806" y="597"/>
                    </a:lnTo>
                    <a:lnTo>
                      <a:pt x="817" y="568"/>
                    </a:lnTo>
                    <a:lnTo>
                      <a:pt x="813" y="535"/>
                    </a:lnTo>
                    <a:lnTo>
                      <a:pt x="837" y="493"/>
                    </a:lnTo>
                    <a:lnTo>
                      <a:pt x="795" y="416"/>
                    </a:lnTo>
                    <a:lnTo>
                      <a:pt x="799" y="382"/>
                    </a:lnTo>
                    <a:lnTo>
                      <a:pt x="810" y="354"/>
                    </a:lnTo>
                    <a:lnTo>
                      <a:pt x="788" y="336"/>
                    </a:lnTo>
                    <a:lnTo>
                      <a:pt x="786" y="310"/>
                    </a:lnTo>
                    <a:lnTo>
                      <a:pt x="763" y="278"/>
                    </a:lnTo>
                    <a:lnTo>
                      <a:pt x="780" y="243"/>
                    </a:lnTo>
                    <a:lnTo>
                      <a:pt x="771" y="223"/>
                    </a:lnTo>
                    <a:lnTo>
                      <a:pt x="758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55">
                <a:extLst>
                  <a:ext uri="{FF2B5EF4-FFF2-40B4-BE49-F238E27FC236}">
                    <a16:creationId xmlns:a16="http://schemas.microsoft.com/office/drawing/2014/main" id="{01EE30C8-28D1-2984-5566-57321547E44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8" y="2208"/>
                <a:ext cx="318" cy="467"/>
              </a:xfrm>
              <a:custGeom>
                <a:avLst/>
                <a:gdLst>
                  <a:gd name="T0" fmla="*/ 107 w 955"/>
                  <a:gd name="T1" fmla="*/ 200 h 1400"/>
                  <a:gd name="T2" fmla="*/ 122 w 955"/>
                  <a:gd name="T3" fmla="*/ 287 h 1400"/>
                  <a:gd name="T4" fmla="*/ 135 w 955"/>
                  <a:gd name="T5" fmla="*/ 359 h 1400"/>
                  <a:gd name="T6" fmla="*/ 149 w 955"/>
                  <a:gd name="T7" fmla="*/ 512 h 1400"/>
                  <a:gd name="T8" fmla="*/ 129 w 955"/>
                  <a:gd name="T9" fmla="*/ 587 h 1400"/>
                  <a:gd name="T10" fmla="*/ 101 w 955"/>
                  <a:gd name="T11" fmla="*/ 638 h 1400"/>
                  <a:gd name="T12" fmla="*/ 62 w 955"/>
                  <a:gd name="T13" fmla="*/ 869 h 1400"/>
                  <a:gd name="T14" fmla="*/ 34 w 955"/>
                  <a:gd name="T15" fmla="*/ 939 h 1400"/>
                  <a:gd name="T16" fmla="*/ 30 w 955"/>
                  <a:gd name="T17" fmla="*/ 1040 h 1400"/>
                  <a:gd name="T18" fmla="*/ 24 w 955"/>
                  <a:gd name="T19" fmla="*/ 1181 h 1400"/>
                  <a:gd name="T20" fmla="*/ 126 w 955"/>
                  <a:gd name="T21" fmla="*/ 1206 h 1400"/>
                  <a:gd name="T22" fmla="*/ 147 w 955"/>
                  <a:gd name="T23" fmla="*/ 1285 h 1400"/>
                  <a:gd name="T24" fmla="*/ 333 w 955"/>
                  <a:gd name="T25" fmla="*/ 1193 h 1400"/>
                  <a:gd name="T26" fmla="*/ 427 w 955"/>
                  <a:gd name="T27" fmla="*/ 1185 h 1400"/>
                  <a:gd name="T28" fmla="*/ 426 w 955"/>
                  <a:gd name="T29" fmla="*/ 1246 h 1400"/>
                  <a:gd name="T30" fmla="*/ 464 w 955"/>
                  <a:gd name="T31" fmla="*/ 1295 h 1400"/>
                  <a:gd name="T32" fmla="*/ 544 w 955"/>
                  <a:gd name="T33" fmla="*/ 1294 h 1400"/>
                  <a:gd name="T34" fmla="*/ 617 w 955"/>
                  <a:gd name="T35" fmla="*/ 1355 h 1400"/>
                  <a:gd name="T36" fmla="*/ 709 w 955"/>
                  <a:gd name="T37" fmla="*/ 1400 h 1400"/>
                  <a:gd name="T38" fmla="*/ 781 w 955"/>
                  <a:gd name="T39" fmla="*/ 1313 h 1400"/>
                  <a:gd name="T40" fmla="*/ 826 w 955"/>
                  <a:gd name="T41" fmla="*/ 1355 h 1400"/>
                  <a:gd name="T42" fmla="*/ 830 w 955"/>
                  <a:gd name="T43" fmla="*/ 1329 h 1400"/>
                  <a:gd name="T44" fmla="*/ 860 w 955"/>
                  <a:gd name="T45" fmla="*/ 1298 h 1400"/>
                  <a:gd name="T46" fmla="*/ 816 w 955"/>
                  <a:gd name="T47" fmla="*/ 1189 h 1400"/>
                  <a:gd name="T48" fmla="*/ 745 w 955"/>
                  <a:gd name="T49" fmla="*/ 1149 h 1400"/>
                  <a:gd name="T50" fmla="*/ 647 w 955"/>
                  <a:gd name="T51" fmla="*/ 1103 h 1400"/>
                  <a:gd name="T52" fmla="*/ 648 w 955"/>
                  <a:gd name="T53" fmla="*/ 1043 h 1400"/>
                  <a:gd name="T54" fmla="*/ 665 w 955"/>
                  <a:gd name="T55" fmla="*/ 1008 h 1400"/>
                  <a:gd name="T56" fmla="*/ 791 w 955"/>
                  <a:gd name="T57" fmla="*/ 983 h 1400"/>
                  <a:gd name="T58" fmla="*/ 776 w 955"/>
                  <a:gd name="T59" fmla="*/ 904 h 1400"/>
                  <a:gd name="T60" fmla="*/ 873 w 955"/>
                  <a:gd name="T61" fmla="*/ 788 h 1400"/>
                  <a:gd name="T62" fmla="*/ 955 w 955"/>
                  <a:gd name="T63" fmla="*/ 733 h 1400"/>
                  <a:gd name="T64" fmla="*/ 901 w 955"/>
                  <a:gd name="T65" fmla="*/ 724 h 1400"/>
                  <a:gd name="T66" fmla="*/ 788 w 955"/>
                  <a:gd name="T67" fmla="*/ 667 h 1400"/>
                  <a:gd name="T68" fmla="*/ 723 w 955"/>
                  <a:gd name="T69" fmla="*/ 620 h 1400"/>
                  <a:gd name="T70" fmla="*/ 667 w 955"/>
                  <a:gd name="T71" fmla="*/ 591 h 1400"/>
                  <a:gd name="T72" fmla="*/ 658 w 955"/>
                  <a:gd name="T73" fmla="*/ 425 h 1400"/>
                  <a:gd name="T74" fmla="*/ 659 w 955"/>
                  <a:gd name="T75" fmla="*/ 290 h 1400"/>
                  <a:gd name="T76" fmla="*/ 584 w 955"/>
                  <a:gd name="T77" fmla="*/ 345 h 1400"/>
                  <a:gd name="T78" fmla="*/ 507 w 955"/>
                  <a:gd name="T79" fmla="*/ 317 h 1400"/>
                  <a:gd name="T80" fmla="*/ 411 w 955"/>
                  <a:gd name="T81" fmla="*/ 293 h 1400"/>
                  <a:gd name="T82" fmla="*/ 391 w 955"/>
                  <a:gd name="T83" fmla="*/ 295 h 1400"/>
                  <a:gd name="T84" fmla="*/ 398 w 955"/>
                  <a:gd name="T85" fmla="*/ 154 h 1400"/>
                  <a:gd name="T86" fmla="*/ 379 w 955"/>
                  <a:gd name="T87" fmla="*/ 101 h 1400"/>
                  <a:gd name="T88" fmla="*/ 316 w 955"/>
                  <a:gd name="T89" fmla="*/ 67 h 1400"/>
                  <a:gd name="T90" fmla="*/ 263 w 955"/>
                  <a:gd name="T91" fmla="*/ 5 h 1400"/>
                  <a:gd name="T92" fmla="*/ 133 w 955"/>
                  <a:gd name="T93" fmla="*/ 44 h 1400"/>
                  <a:gd name="T94" fmla="*/ 370 w 955"/>
                  <a:gd name="T95" fmla="*/ 290 h 1400"/>
                  <a:gd name="T96" fmla="*/ 366 w 955"/>
                  <a:gd name="T97" fmla="*/ 311 h 1400"/>
                  <a:gd name="T98" fmla="*/ 296 w 955"/>
                  <a:gd name="T99" fmla="*/ 1076 h 1400"/>
                  <a:gd name="T100" fmla="*/ 326 w 955"/>
                  <a:gd name="T101" fmla="*/ 1106 h 1400"/>
                  <a:gd name="T102" fmla="*/ 334 w 955"/>
                  <a:gd name="T103" fmla="*/ 1126 h 1400"/>
                  <a:gd name="T104" fmla="*/ 297 w 955"/>
                  <a:gd name="T105" fmla="*/ 1163 h 1400"/>
                  <a:gd name="T106" fmla="*/ 279 w 955"/>
                  <a:gd name="T107" fmla="*/ 1185 h 1400"/>
                  <a:gd name="T108" fmla="*/ 254 w 955"/>
                  <a:gd name="T109" fmla="*/ 1200 h 1400"/>
                  <a:gd name="T110" fmla="*/ 198 w 955"/>
                  <a:gd name="T111" fmla="*/ 1186 h 1400"/>
                  <a:gd name="T112" fmla="*/ 181 w 955"/>
                  <a:gd name="T113" fmla="*/ 1147 h 1400"/>
                  <a:gd name="T114" fmla="*/ 210 w 955"/>
                  <a:gd name="T115" fmla="*/ 1091 h 1400"/>
                  <a:gd name="T116" fmla="*/ 248 w 955"/>
                  <a:gd name="T117" fmla="*/ 1067 h 1400"/>
                  <a:gd name="T118" fmla="*/ 274 w 955"/>
                  <a:gd name="T119" fmla="*/ 1058 h 1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55" h="1400">
                    <a:moveTo>
                      <a:pt x="102" y="73"/>
                    </a:moveTo>
                    <a:lnTo>
                      <a:pt x="94" y="128"/>
                    </a:lnTo>
                    <a:lnTo>
                      <a:pt x="107" y="200"/>
                    </a:lnTo>
                    <a:lnTo>
                      <a:pt x="116" y="220"/>
                    </a:lnTo>
                    <a:lnTo>
                      <a:pt x="99" y="255"/>
                    </a:lnTo>
                    <a:lnTo>
                      <a:pt x="122" y="287"/>
                    </a:lnTo>
                    <a:lnTo>
                      <a:pt x="124" y="313"/>
                    </a:lnTo>
                    <a:lnTo>
                      <a:pt x="146" y="331"/>
                    </a:lnTo>
                    <a:lnTo>
                      <a:pt x="135" y="359"/>
                    </a:lnTo>
                    <a:lnTo>
                      <a:pt x="131" y="393"/>
                    </a:lnTo>
                    <a:lnTo>
                      <a:pt x="173" y="470"/>
                    </a:lnTo>
                    <a:lnTo>
                      <a:pt x="149" y="512"/>
                    </a:lnTo>
                    <a:lnTo>
                      <a:pt x="153" y="545"/>
                    </a:lnTo>
                    <a:lnTo>
                      <a:pt x="142" y="574"/>
                    </a:lnTo>
                    <a:lnTo>
                      <a:pt x="129" y="587"/>
                    </a:lnTo>
                    <a:lnTo>
                      <a:pt x="125" y="608"/>
                    </a:lnTo>
                    <a:lnTo>
                      <a:pt x="105" y="617"/>
                    </a:lnTo>
                    <a:lnTo>
                      <a:pt x="101" y="638"/>
                    </a:lnTo>
                    <a:lnTo>
                      <a:pt x="76" y="660"/>
                    </a:lnTo>
                    <a:lnTo>
                      <a:pt x="96" y="799"/>
                    </a:lnTo>
                    <a:lnTo>
                      <a:pt x="62" y="869"/>
                    </a:lnTo>
                    <a:lnTo>
                      <a:pt x="43" y="885"/>
                    </a:lnTo>
                    <a:lnTo>
                      <a:pt x="25" y="913"/>
                    </a:lnTo>
                    <a:lnTo>
                      <a:pt x="34" y="939"/>
                    </a:lnTo>
                    <a:lnTo>
                      <a:pt x="25" y="980"/>
                    </a:lnTo>
                    <a:lnTo>
                      <a:pt x="35" y="1020"/>
                    </a:lnTo>
                    <a:lnTo>
                      <a:pt x="30" y="1040"/>
                    </a:lnTo>
                    <a:lnTo>
                      <a:pt x="6" y="1062"/>
                    </a:lnTo>
                    <a:lnTo>
                      <a:pt x="0" y="1173"/>
                    </a:lnTo>
                    <a:lnTo>
                      <a:pt x="24" y="1181"/>
                    </a:lnTo>
                    <a:lnTo>
                      <a:pt x="83" y="1176"/>
                    </a:lnTo>
                    <a:lnTo>
                      <a:pt x="105" y="1188"/>
                    </a:lnTo>
                    <a:lnTo>
                      <a:pt x="126" y="1206"/>
                    </a:lnTo>
                    <a:lnTo>
                      <a:pt x="129" y="1239"/>
                    </a:lnTo>
                    <a:lnTo>
                      <a:pt x="140" y="1278"/>
                    </a:lnTo>
                    <a:lnTo>
                      <a:pt x="147" y="1285"/>
                    </a:lnTo>
                    <a:lnTo>
                      <a:pt x="191" y="1247"/>
                    </a:lnTo>
                    <a:lnTo>
                      <a:pt x="231" y="1244"/>
                    </a:lnTo>
                    <a:lnTo>
                      <a:pt x="333" y="1193"/>
                    </a:lnTo>
                    <a:lnTo>
                      <a:pt x="356" y="1218"/>
                    </a:lnTo>
                    <a:lnTo>
                      <a:pt x="376" y="1216"/>
                    </a:lnTo>
                    <a:lnTo>
                      <a:pt x="427" y="1185"/>
                    </a:lnTo>
                    <a:lnTo>
                      <a:pt x="429" y="1205"/>
                    </a:lnTo>
                    <a:lnTo>
                      <a:pt x="410" y="1227"/>
                    </a:lnTo>
                    <a:lnTo>
                      <a:pt x="426" y="1246"/>
                    </a:lnTo>
                    <a:lnTo>
                      <a:pt x="422" y="1272"/>
                    </a:lnTo>
                    <a:lnTo>
                      <a:pt x="422" y="1279"/>
                    </a:lnTo>
                    <a:lnTo>
                      <a:pt x="464" y="1295"/>
                    </a:lnTo>
                    <a:lnTo>
                      <a:pt x="484" y="1293"/>
                    </a:lnTo>
                    <a:lnTo>
                      <a:pt x="495" y="1272"/>
                    </a:lnTo>
                    <a:lnTo>
                      <a:pt x="544" y="1294"/>
                    </a:lnTo>
                    <a:lnTo>
                      <a:pt x="591" y="1297"/>
                    </a:lnTo>
                    <a:lnTo>
                      <a:pt x="613" y="1308"/>
                    </a:lnTo>
                    <a:lnTo>
                      <a:pt x="617" y="1355"/>
                    </a:lnTo>
                    <a:lnTo>
                      <a:pt x="658" y="1365"/>
                    </a:lnTo>
                    <a:lnTo>
                      <a:pt x="675" y="1397"/>
                    </a:lnTo>
                    <a:lnTo>
                      <a:pt x="709" y="1400"/>
                    </a:lnTo>
                    <a:lnTo>
                      <a:pt x="771" y="1354"/>
                    </a:lnTo>
                    <a:lnTo>
                      <a:pt x="762" y="1334"/>
                    </a:lnTo>
                    <a:lnTo>
                      <a:pt x="781" y="1313"/>
                    </a:lnTo>
                    <a:lnTo>
                      <a:pt x="794" y="1312"/>
                    </a:lnTo>
                    <a:lnTo>
                      <a:pt x="823" y="1329"/>
                    </a:lnTo>
                    <a:lnTo>
                      <a:pt x="826" y="1355"/>
                    </a:lnTo>
                    <a:lnTo>
                      <a:pt x="859" y="1360"/>
                    </a:lnTo>
                    <a:lnTo>
                      <a:pt x="857" y="1340"/>
                    </a:lnTo>
                    <a:lnTo>
                      <a:pt x="830" y="1329"/>
                    </a:lnTo>
                    <a:lnTo>
                      <a:pt x="835" y="1314"/>
                    </a:lnTo>
                    <a:lnTo>
                      <a:pt x="854" y="1306"/>
                    </a:lnTo>
                    <a:lnTo>
                      <a:pt x="860" y="1298"/>
                    </a:lnTo>
                    <a:lnTo>
                      <a:pt x="853" y="1226"/>
                    </a:lnTo>
                    <a:lnTo>
                      <a:pt x="818" y="1209"/>
                    </a:lnTo>
                    <a:lnTo>
                      <a:pt x="816" y="1189"/>
                    </a:lnTo>
                    <a:lnTo>
                      <a:pt x="801" y="1170"/>
                    </a:lnTo>
                    <a:lnTo>
                      <a:pt x="806" y="1150"/>
                    </a:lnTo>
                    <a:lnTo>
                      <a:pt x="745" y="1149"/>
                    </a:lnTo>
                    <a:lnTo>
                      <a:pt x="718" y="1137"/>
                    </a:lnTo>
                    <a:lnTo>
                      <a:pt x="691" y="1140"/>
                    </a:lnTo>
                    <a:lnTo>
                      <a:pt x="647" y="1103"/>
                    </a:lnTo>
                    <a:lnTo>
                      <a:pt x="653" y="1083"/>
                    </a:lnTo>
                    <a:lnTo>
                      <a:pt x="636" y="1052"/>
                    </a:lnTo>
                    <a:lnTo>
                      <a:pt x="648" y="1043"/>
                    </a:lnTo>
                    <a:lnTo>
                      <a:pt x="676" y="1047"/>
                    </a:lnTo>
                    <a:lnTo>
                      <a:pt x="689" y="1040"/>
                    </a:lnTo>
                    <a:lnTo>
                      <a:pt x="665" y="1008"/>
                    </a:lnTo>
                    <a:lnTo>
                      <a:pt x="667" y="961"/>
                    </a:lnTo>
                    <a:lnTo>
                      <a:pt x="778" y="991"/>
                    </a:lnTo>
                    <a:lnTo>
                      <a:pt x="791" y="983"/>
                    </a:lnTo>
                    <a:lnTo>
                      <a:pt x="802" y="962"/>
                    </a:lnTo>
                    <a:lnTo>
                      <a:pt x="820" y="947"/>
                    </a:lnTo>
                    <a:lnTo>
                      <a:pt x="776" y="904"/>
                    </a:lnTo>
                    <a:lnTo>
                      <a:pt x="810" y="827"/>
                    </a:lnTo>
                    <a:lnTo>
                      <a:pt x="806" y="787"/>
                    </a:lnTo>
                    <a:lnTo>
                      <a:pt x="873" y="788"/>
                    </a:lnTo>
                    <a:lnTo>
                      <a:pt x="898" y="772"/>
                    </a:lnTo>
                    <a:lnTo>
                      <a:pt x="925" y="769"/>
                    </a:lnTo>
                    <a:lnTo>
                      <a:pt x="955" y="733"/>
                    </a:lnTo>
                    <a:lnTo>
                      <a:pt x="947" y="720"/>
                    </a:lnTo>
                    <a:lnTo>
                      <a:pt x="933" y="715"/>
                    </a:lnTo>
                    <a:lnTo>
                      <a:pt x="901" y="724"/>
                    </a:lnTo>
                    <a:lnTo>
                      <a:pt x="857" y="695"/>
                    </a:lnTo>
                    <a:lnTo>
                      <a:pt x="811" y="699"/>
                    </a:lnTo>
                    <a:lnTo>
                      <a:pt x="788" y="667"/>
                    </a:lnTo>
                    <a:lnTo>
                      <a:pt x="760" y="657"/>
                    </a:lnTo>
                    <a:lnTo>
                      <a:pt x="730" y="619"/>
                    </a:lnTo>
                    <a:lnTo>
                      <a:pt x="723" y="620"/>
                    </a:lnTo>
                    <a:lnTo>
                      <a:pt x="725" y="646"/>
                    </a:lnTo>
                    <a:lnTo>
                      <a:pt x="656" y="619"/>
                    </a:lnTo>
                    <a:lnTo>
                      <a:pt x="667" y="591"/>
                    </a:lnTo>
                    <a:lnTo>
                      <a:pt x="653" y="580"/>
                    </a:lnTo>
                    <a:lnTo>
                      <a:pt x="663" y="478"/>
                    </a:lnTo>
                    <a:lnTo>
                      <a:pt x="658" y="425"/>
                    </a:lnTo>
                    <a:lnTo>
                      <a:pt x="668" y="390"/>
                    </a:lnTo>
                    <a:lnTo>
                      <a:pt x="642" y="326"/>
                    </a:lnTo>
                    <a:lnTo>
                      <a:pt x="659" y="290"/>
                    </a:lnTo>
                    <a:lnTo>
                      <a:pt x="645" y="284"/>
                    </a:lnTo>
                    <a:lnTo>
                      <a:pt x="615" y="321"/>
                    </a:lnTo>
                    <a:lnTo>
                      <a:pt x="584" y="345"/>
                    </a:lnTo>
                    <a:lnTo>
                      <a:pt x="541" y="321"/>
                    </a:lnTo>
                    <a:lnTo>
                      <a:pt x="522" y="330"/>
                    </a:lnTo>
                    <a:lnTo>
                      <a:pt x="507" y="317"/>
                    </a:lnTo>
                    <a:lnTo>
                      <a:pt x="467" y="321"/>
                    </a:lnTo>
                    <a:lnTo>
                      <a:pt x="431" y="291"/>
                    </a:lnTo>
                    <a:lnTo>
                      <a:pt x="411" y="293"/>
                    </a:lnTo>
                    <a:lnTo>
                      <a:pt x="399" y="314"/>
                    </a:lnTo>
                    <a:lnTo>
                      <a:pt x="392" y="309"/>
                    </a:lnTo>
                    <a:lnTo>
                      <a:pt x="391" y="295"/>
                    </a:lnTo>
                    <a:lnTo>
                      <a:pt x="419" y="238"/>
                    </a:lnTo>
                    <a:lnTo>
                      <a:pt x="415" y="199"/>
                    </a:lnTo>
                    <a:lnTo>
                      <a:pt x="398" y="154"/>
                    </a:lnTo>
                    <a:lnTo>
                      <a:pt x="416" y="138"/>
                    </a:lnTo>
                    <a:lnTo>
                      <a:pt x="401" y="106"/>
                    </a:lnTo>
                    <a:lnTo>
                      <a:pt x="379" y="101"/>
                    </a:lnTo>
                    <a:lnTo>
                      <a:pt x="360" y="109"/>
                    </a:lnTo>
                    <a:lnTo>
                      <a:pt x="368" y="48"/>
                    </a:lnTo>
                    <a:lnTo>
                      <a:pt x="316" y="67"/>
                    </a:lnTo>
                    <a:lnTo>
                      <a:pt x="299" y="28"/>
                    </a:lnTo>
                    <a:lnTo>
                      <a:pt x="272" y="24"/>
                    </a:lnTo>
                    <a:lnTo>
                      <a:pt x="263" y="5"/>
                    </a:lnTo>
                    <a:lnTo>
                      <a:pt x="250" y="0"/>
                    </a:lnTo>
                    <a:lnTo>
                      <a:pt x="161" y="54"/>
                    </a:lnTo>
                    <a:lnTo>
                      <a:pt x="133" y="44"/>
                    </a:lnTo>
                    <a:lnTo>
                      <a:pt x="94" y="54"/>
                    </a:lnTo>
                    <a:lnTo>
                      <a:pt x="102" y="73"/>
                    </a:lnTo>
                    <a:close/>
                    <a:moveTo>
                      <a:pt x="370" y="290"/>
                    </a:moveTo>
                    <a:lnTo>
                      <a:pt x="385" y="295"/>
                    </a:lnTo>
                    <a:lnTo>
                      <a:pt x="379" y="316"/>
                    </a:lnTo>
                    <a:lnTo>
                      <a:pt x="366" y="311"/>
                    </a:lnTo>
                    <a:lnTo>
                      <a:pt x="370" y="290"/>
                    </a:lnTo>
                    <a:close/>
                    <a:moveTo>
                      <a:pt x="274" y="1058"/>
                    </a:moveTo>
                    <a:lnTo>
                      <a:pt x="296" y="1076"/>
                    </a:lnTo>
                    <a:lnTo>
                      <a:pt x="297" y="1096"/>
                    </a:lnTo>
                    <a:lnTo>
                      <a:pt x="311" y="1095"/>
                    </a:lnTo>
                    <a:lnTo>
                      <a:pt x="326" y="1106"/>
                    </a:lnTo>
                    <a:lnTo>
                      <a:pt x="346" y="1105"/>
                    </a:lnTo>
                    <a:lnTo>
                      <a:pt x="346" y="1112"/>
                    </a:lnTo>
                    <a:lnTo>
                      <a:pt x="334" y="1126"/>
                    </a:lnTo>
                    <a:lnTo>
                      <a:pt x="308" y="1129"/>
                    </a:lnTo>
                    <a:lnTo>
                      <a:pt x="302" y="1150"/>
                    </a:lnTo>
                    <a:lnTo>
                      <a:pt x="297" y="1163"/>
                    </a:lnTo>
                    <a:lnTo>
                      <a:pt x="298" y="1170"/>
                    </a:lnTo>
                    <a:lnTo>
                      <a:pt x="284" y="1178"/>
                    </a:lnTo>
                    <a:lnTo>
                      <a:pt x="279" y="1185"/>
                    </a:lnTo>
                    <a:lnTo>
                      <a:pt x="281" y="1212"/>
                    </a:lnTo>
                    <a:lnTo>
                      <a:pt x="274" y="1206"/>
                    </a:lnTo>
                    <a:lnTo>
                      <a:pt x="254" y="1200"/>
                    </a:lnTo>
                    <a:lnTo>
                      <a:pt x="225" y="1190"/>
                    </a:lnTo>
                    <a:lnTo>
                      <a:pt x="200" y="1199"/>
                    </a:lnTo>
                    <a:lnTo>
                      <a:pt x="198" y="1186"/>
                    </a:lnTo>
                    <a:lnTo>
                      <a:pt x="191" y="1173"/>
                    </a:lnTo>
                    <a:lnTo>
                      <a:pt x="202" y="1158"/>
                    </a:lnTo>
                    <a:lnTo>
                      <a:pt x="181" y="1147"/>
                    </a:lnTo>
                    <a:lnTo>
                      <a:pt x="199" y="1125"/>
                    </a:lnTo>
                    <a:lnTo>
                      <a:pt x="213" y="1117"/>
                    </a:lnTo>
                    <a:lnTo>
                      <a:pt x="210" y="1091"/>
                    </a:lnTo>
                    <a:lnTo>
                      <a:pt x="215" y="1077"/>
                    </a:lnTo>
                    <a:lnTo>
                      <a:pt x="248" y="1060"/>
                    </a:lnTo>
                    <a:lnTo>
                      <a:pt x="248" y="1067"/>
                    </a:lnTo>
                    <a:lnTo>
                      <a:pt x="260" y="1053"/>
                    </a:lnTo>
                    <a:lnTo>
                      <a:pt x="268" y="1059"/>
                    </a:lnTo>
                    <a:lnTo>
                      <a:pt x="274" y="10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56">
                <a:extLst>
                  <a:ext uri="{FF2B5EF4-FFF2-40B4-BE49-F238E27FC236}">
                    <a16:creationId xmlns:a16="http://schemas.microsoft.com/office/drawing/2014/main" id="{46CB9335-90B2-6E82-371D-50070C5AFA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" y="2305"/>
                <a:ext cx="6" cy="8"/>
              </a:xfrm>
              <a:custGeom>
                <a:avLst/>
                <a:gdLst>
                  <a:gd name="T0" fmla="*/ 19 w 19"/>
                  <a:gd name="T1" fmla="*/ 5 h 26"/>
                  <a:gd name="T2" fmla="*/ 4 w 19"/>
                  <a:gd name="T3" fmla="*/ 0 h 26"/>
                  <a:gd name="T4" fmla="*/ 0 w 19"/>
                  <a:gd name="T5" fmla="*/ 21 h 26"/>
                  <a:gd name="T6" fmla="*/ 13 w 19"/>
                  <a:gd name="T7" fmla="*/ 26 h 26"/>
                  <a:gd name="T8" fmla="*/ 19 w 19"/>
                  <a:gd name="T9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6">
                    <a:moveTo>
                      <a:pt x="19" y="5"/>
                    </a:moveTo>
                    <a:lnTo>
                      <a:pt x="4" y="0"/>
                    </a:lnTo>
                    <a:lnTo>
                      <a:pt x="0" y="21"/>
                    </a:lnTo>
                    <a:lnTo>
                      <a:pt x="13" y="26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57">
                <a:extLst>
                  <a:ext uri="{FF2B5EF4-FFF2-40B4-BE49-F238E27FC236}">
                    <a16:creationId xmlns:a16="http://schemas.microsoft.com/office/drawing/2014/main" id="{8B6AE647-333E-90CF-B47E-63DE3B6439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2559"/>
                <a:ext cx="55" cy="53"/>
              </a:xfrm>
              <a:custGeom>
                <a:avLst/>
                <a:gdLst>
                  <a:gd name="T0" fmla="*/ 115 w 165"/>
                  <a:gd name="T1" fmla="*/ 23 h 159"/>
                  <a:gd name="T2" fmla="*/ 93 w 165"/>
                  <a:gd name="T3" fmla="*/ 5 h 159"/>
                  <a:gd name="T4" fmla="*/ 87 w 165"/>
                  <a:gd name="T5" fmla="*/ 6 h 159"/>
                  <a:gd name="T6" fmla="*/ 79 w 165"/>
                  <a:gd name="T7" fmla="*/ 0 h 159"/>
                  <a:gd name="T8" fmla="*/ 67 w 165"/>
                  <a:gd name="T9" fmla="*/ 14 h 159"/>
                  <a:gd name="T10" fmla="*/ 67 w 165"/>
                  <a:gd name="T11" fmla="*/ 7 h 159"/>
                  <a:gd name="T12" fmla="*/ 34 w 165"/>
                  <a:gd name="T13" fmla="*/ 24 h 159"/>
                  <a:gd name="T14" fmla="*/ 29 w 165"/>
                  <a:gd name="T15" fmla="*/ 38 h 159"/>
                  <a:gd name="T16" fmla="*/ 32 w 165"/>
                  <a:gd name="T17" fmla="*/ 64 h 159"/>
                  <a:gd name="T18" fmla="*/ 18 w 165"/>
                  <a:gd name="T19" fmla="*/ 72 h 159"/>
                  <a:gd name="T20" fmla="*/ 0 w 165"/>
                  <a:gd name="T21" fmla="*/ 94 h 159"/>
                  <a:gd name="T22" fmla="*/ 21 w 165"/>
                  <a:gd name="T23" fmla="*/ 105 h 159"/>
                  <a:gd name="T24" fmla="*/ 10 w 165"/>
                  <a:gd name="T25" fmla="*/ 120 h 159"/>
                  <a:gd name="T26" fmla="*/ 17 w 165"/>
                  <a:gd name="T27" fmla="*/ 133 h 159"/>
                  <a:gd name="T28" fmla="*/ 19 w 165"/>
                  <a:gd name="T29" fmla="*/ 146 h 159"/>
                  <a:gd name="T30" fmla="*/ 44 w 165"/>
                  <a:gd name="T31" fmla="*/ 137 h 159"/>
                  <a:gd name="T32" fmla="*/ 73 w 165"/>
                  <a:gd name="T33" fmla="*/ 147 h 159"/>
                  <a:gd name="T34" fmla="*/ 93 w 165"/>
                  <a:gd name="T35" fmla="*/ 153 h 159"/>
                  <a:gd name="T36" fmla="*/ 100 w 165"/>
                  <a:gd name="T37" fmla="*/ 159 h 159"/>
                  <a:gd name="T38" fmla="*/ 98 w 165"/>
                  <a:gd name="T39" fmla="*/ 132 h 159"/>
                  <a:gd name="T40" fmla="*/ 103 w 165"/>
                  <a:gd name="T41" fmla="*/ 125 h 159"/>
                  <a:gd name="T42" fmla="*/ 117 w 165"/>
                  <a:gd name="T43" fmla="*/ 117 h 159"/>
                  <a:gd name="T44" fmla="*/ 116 w 165"/>
                  <a:gd name="T45" fmla="*/ 110 h 159"/>
                  <a:gd name="T46" fmla="*/ 121 w 165"/>
                  <a:gd name="T47" fmla="*/ 97 h 159"/>
                  <a:gd name="T48" fmla="*/ 127 w 165"/>
                  <a:gd name="T49" fmla="*/ 76 h 159"/>
                  <a:gd name="T50" fmla="*/ 153 w 165"/>
                  <a:gd name="T51" fmla="*/ 73 h 159"/>
                  <a:gd name="T52" fmla="*/ 165 w 165"/>
                  <a:gd name="T53" fmla="*/ 59 h 159"/>
                  <a:gd name="T54" fmla="*/ 165 w 165"/>
                  <a:gd name="T55" fmla="*/ 52 h 159"/>
                  <a:gd name="T56" fmla="*/ 145 w 165"/>
                  <a:gd name="T57" fmla="*/ 53 h 159"/>
                  <a:gd name="T58" fmla="*/ 130 w 165"/>
                  <a:gd name="T59" fmla="*/ 42 h 159"/>
                  <a:gd name="T60" fmla="*/ 116 w 165"/>
                  <a:gd name="T61" fmla="*/ 43 h 159"/>
                  <a:gd name="T62" fmla="*/ 115 w 165"/>
                  <a:gd name="T63" fmla="*/ 23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5" h="159">
                    <a:moveTo>
                      <a:pt x="115" y="23"/>
                    </a:moveTo>
                    <a:lnTo>
                      <a:pt x="93" y="5"/>
                    </a:lnTo>
                    <a:lnTo>
                      <a:pt x="87" y="6"/>
                    </a:lnTo>
                    <a:lnTo>
                      <a:pt x="79" y="0"/>
                    </a:lnTo>
                    <a:lnTo>
                      <a:pt x="67" y="14"/>
                    </a:lnTo>
                    <a:lnTo>
                      <a:pt x="67" y="7"/>
                    </a:lnTo>
                    <a:lnTo>
                      <a:pt x="34" y="24"/>
                    </a:lnTo>
                    <a:lnTo>
                      <a:pt x="29" y="38"/>
                    </a:lnTo>
                    <a:lnTo>
                      <a:pt x="32" y="64"/>
                    </a:lnTo>
                    <a:lnTo>
                      <a:pt x="18" y="72"/>
                    </a:lnTo>
                    <a:lnTo>
                      <a:pt x="0" y="94"/>
                    </a:lnTo>
                    <a:lnTo>
                      <a:pt x="21" y="105"/>
                    </a:lnTo>
                    <a:lnTo>
                      <a:pt x="10" y="120"/>
                    </a:lnTo>
                    <a:lnTo>
                      <a:pt x="17" y="133"/>
                    </a:lnTo>
                    <a:lnTo>
                      <a:pt x="19" y="146"/>
                    </a:lnTo>
                    <a:lnTo>
                      <a:pt x="44" y="137"/>
                    </a:lnTo>
                    <a:lnTo>
                      <a:pt x="73" y="147"/>
                    </a:lnTo>
                    <a:lnTo>
                      <a:pt x="93" y="153"/>
                    </a:lnTo>
                    <a:lnTo>
                      <a:pt x="100" y="159"/>
                    </a:lnTo>
                    <a:lnTo>
                      <a:pt x="98" y="132"/>
                    </a:lnTo>
                    <a:lnTo>
                      <a:pt x="103" y="125"/>
                    </a:lnTo>
                    <a:lnTo>
                      <a:pt x="117" y="117"/>
                    </a:lnTo>
                    <a:lnTo>
                      <a:pt x="116" y="110"/>
                    </a:lnTo>
                    <a:lnTo>
                      <a:pt x="121" y="97"/>
                    </a:lnTo>
                    <a:lnTo>
                      <a:pt x="127" y="76"/>
                    </a:lnTo>
                    <a:lnTo>
                      <a:pt x="153" y="73"/>
                    </a:lnTo>
                    <a:lnTo>
                      <a:pt x="165" y="59"/>
                    </a:lnTo>
                    <a:lnTo>
                      <a:pt x="165" y="52"/>
                    </a:lnTo>
                    <a:lnTo>
                      <a:pt x="145" y="53"/>
                    </a:lnTo>
                    <a:lnTo>
                      <a:pt x="130" y="42"/>
                    </a:lnTo>
                    <a:lnTo>
                      <a:pt x="116" y="43"/>
                    </a:lnTo>
                    <a:lnTo>
                      <a:pt x="115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58">
                <a:extLst>
                  <a:ext uri="{FF2B5EF4-FFF2-40B4-BE49-F238E27FC236}">
                    <a16:creationId xmlns:a16="http://schemas.microsoft.com/office/drawing/2014/main" id="{F589A58D-6679-437F-B837-76D76570C3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6" y="2183"/>
                <a:ext cx="378" cy="261"/>
              </a:xfrm>
              <a:custGeom>
                <a:avLst/>
                <a:gdLst>
                  <a:gd name="T0" fmla="*/ 999 w 1135"/>
                  <a:gd name="T1" fmla="*/ 58 h 783"/>
                  <a:gd name="T2" fmla="*/ 952 w 1135"/>
                  <a:gd name="T3" fmla="*/ 56 h 783"/>
                  <a:gd name="T4" fmla="*/ 876 w 1135"/>
                  <a:gd name="T5" fmla="*/ 35 h 783"/>
                  <a:gd name="T6" fmla="*/ 858 w 1135"/>
                  <a:gd name="T7" fmla="*/ 58 h 783"/>
                  <a:gd name="T8" fmla="*/ 788 w 1135"/>
                  <a:gd name="T9" fmla="*/ 98 h 783"/>
                  <a:gd name="T10" fmla="*/ 753 w 1135"/>
                  <a:gd name="T11" fmla="*/ 87 h 783"/>
                  <a:gd name="T12" fmla="*/ 716 w 1135"/>
                  <a:gd name="T13" fmla="*/ 57 h 783"/>
                  <a:gd name="T14" fmla="*/ 661 w 1135"/>
                  <a:gd name="T15" fmla="*/ 96 h 783"/>
                  <a:gd name="T16" fmla="*/ 617 w 1135"/>
                  <a:gd name="T17" fmla="*/ 72 h 783"/>
                  <a:gd name="T18" fmla="*/ 595 w 1135"/>
                  <a:gd name="T19" fmla="*/ 48 h 783"/>
                  <a:gd name="T20" fmla="*/ 561 w 1135"/>
                  <a:gd name="T21" fmla="*/ 45 h 783"/>
                  <a:gd name="T22" fmla="*/ 552 w 1135"/>
                  <a:gd name="T23" fmla="*/ 86 h 783"/>
                  <a:gd name="T24" fmla="*/ 468 w 1135"/>
                  <a:gd name="T25" fmla="*/ 46 h 783"/>
                  <a:gd name="T26" fmla="*/ 425 w 1135"/>
                  <a:gd name="T27" fmla="*/ 98 h 783"/>
                  <a:gd name="T28" fmla="*/ 385 w 1135"/>
                  <a:gd name="T29" fmla="*/ 27 h 783"/>
                  <a:gd name="T30" fmla="*/ 322 w 1135"/>
                  <a:gd name="T31" fmla="*/ 0 h 783"/>
                  <a:gd name="T32" fmla="*/ 259 w 1135"/>
                  <a:gd name="T33" fmla="*/ 32 h 783"/>
                  <a:gd name="T34" fmla="*/ 208 w 1135"/>
                  <a:gd name="T35" fmla="*/ 4 h 783"/>
                  <a:gd name="T36" fmla="*/ 162 w 1135"/>
                  <a:gd name="T37" fmla="*/ 8 h 783"/>
                  <a:gd name="T38" fmla="*/ 111 w 1135"/>
                  <a:gd name="T39" fmla="*/ 40 h 783"/>
                  <a:gd name="T40" fmla="*/ 55 w 1135"/>
                  <a:gd name="T41" fmla="*/ 85 h 783"/>
                  <a:gd name="T42" fmla="*/ 10 w 1135"/>
                  <a:gd name="T43" fmla="*/ 103 h 783"/>
                  <a:gd name="T44" fmla="*/ 48 w 1135"/>
                  <a:gd name="T45" fmla="*/ 153 h 783"/>
                  <a:gd name="T46" fmla="*/ 97 w 1135"/>
                  <a:gd name="T47" fmla="*/ 175 h 783"/>
                  <a:gd name="T48" fmla="*/ 137 w 1135"/>
                  <a:gd name="T49" fmla="*/ 252 h 783"/>
                  <a:gd name="T50" fmla="*/ 152 w 1135"/>
                  <a:gd name="T51" fmla="*/ 337 h 783"/>
                  <a:gd name="T52" fmla="*/ 189 w 1135"/>
                  <a:gd name="T53" fmla="*/ 374 h 783"/>
                  <a:gd name="T54" fmla="*/ 172 w 1135"/>
                  <a:gd name="T55" fmla="*/ 403 h 783"/>
                  <a:gd name="T56" fmla="*/ 213 w 1135"/>
                  <a:gd name="T57" fmla="*/ 486 h 783"/>
                  <a:gd name="T58" fmla="*/ 216 w 1135"/>
                  <a:gd name="T59" fmla="*/ 520 h 783"/>
                  <a:gd name="T60" fmla="*/ 231 w 1135"/>
                  <a:gd name="T61" fmla="*/ 539 h 783"/>
                  <a:gd name="T62" fmla="*/ 264 w 1135"/>
                  <a:gd name="T63" fmla="*/ 603 h 783"/>
                  <a:gd name="T64" fmla="*/ 313 w 1135"/>
                  <a:gd name="T65" fmla="*/ 706 h 783"/>
                  <a:gd name="T66" fmla="*/ 392 w 1135"/>
                  <a:gd name="T67" fmla="*/ 678 h 783"/>
                  <a:gd name="T68" fmla="*/ 415 w 1135"/>
                  <a:gd name="T69" fmla="*/ 628 h 783"/>
                  <a:gd name="T70" fmla="*/ 455 w 1135"/>
                  <a:gd name="T71" fmla="*/ 632 h 783"/>
                  <a:gd name="T72" fmla="*/ 466 w 1135"/>
                  <a:gd name="T73" fmla="*/ 684 h 783"/>
                  <a:gd name="T74" fmla="*/ 550 w 1135"/>
                  <a:gd name="T75" fmla="*/ 711 h 783"/>
                  <a:gd name="T76" fmla="*/ 587 w 1135"/>
                  <a:gd name="T77" fmla="*/ 754 h 783"/>
                  <a:gd name="T78" fmla="*/ 609 w 1135"/>
                  <a:gd name="T79" fmla="*/ 772 h 783"/>
                  <a:gd name="T80" fmla="*/ 681 w 1135"/>
                  <a:gd name="T81" fmla="*/ 752 h 783"/>
                  <a:gd name="T82" fmla="*/ 729 w 1135"/>
                  <a:gd name="T83" fmla="*/ 694 h 783"/>
                  <a:gd name="T84" fmla="*/ 761 w 1135"/>
                  <a:gd name="T85" fmla="*/ 677 h 783"/>
                  <a:gd name="T86" fmla="*/ 871 w 1135"/>
                  <a:gd name="T87" fmla="*/ 626 h 783"/>
                  <a:gd name="T88" fmla="*/ 929 w 1135"/>
                  <a:gd name="T89" fmla="*/ 527 h 783"/>
                  <a:gd name="T90" fmla="*/ 984 w 1135"/>
                  <a:gd name="T91" fmla="*/ 482 h 783"/>
                  <a:gd name="T92" fmla="*/ 1029 w 1135"/>
                  <a:gd name="T93" fmla="*/ 445 h 783"/>
                  <a:gd name="T94" fmla="*/ 1023 w 1135"/>
                  <a:gd name="T95" fmla="*/ 397 h 783"/>
                  <a:gd name="T96" fmla="*/ 1060 w 1135"/>
                  <a:gd name="T97" fmla="*/ 354 h 783"/>
                  <a:gd name="T98" fmla="*/ 1051 w 1135"/>
                  <a:gd name="T99" fmla="*/ 321 h 783"/>
                  <a:gd name="T100" fmla="*/ 1093 w 1135"/>
                  <a:gd name="T101" fmla="*/ 351 h 783"/>
                  <a:gd name="T102" fmla="*/ 1103 w 1135"/>
                  <a:gd name="T103" fmla="*/ 303 h 783"/>
                  <a:gd name="T104" fmla="*/ 1133 w 1135"/>
                  <a:gd name="T105" fmla="*/ 206 h 783"/>
                  <a:gd name="T106" fmla="*/ 1051 w 1135"/>
                  <a:gd name="T107" fmla="*/ 180 h 783"/>
                  <a:gd name="T108" fmla="*/ 1022 w 1135"/>
                  <a:gd name="T109" fmla="*/ 163 h 783"/>
                  <a:gd name="T110" fmla="*/ 1011 w 1135"/>
                  <a:gd name="T111" fmla="*/ 117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35" h="783">
                    <a:moveTo>
                      <a:pt x="1029" y="88"/>
                    </a:moveTo>
                    <a:lnTo>
                      <a:pt x="999" y="58"/>
                    </a:lnTo>
                    <a:lnTo>
                      <a:pt x="960" y="68"/>
                    </a:lnTo>
                    <a:lnTo>
                      <a:pt x="952" y="56"/>
                    </a:lnTo>
                    <a:lnTo>
                      <a:pt x="930" y="38"/>
                    </a:lnTo>
                    <a:lnTo>
                      <a:pt x="876" y="35"/>
                    </a:lnTo>
                    <a:lnTo>
                      <a:pt x="856" y="38"/>
                    </a:lnTo>
                    <a:lnTo>
                      <a:pt x="858" y="58"/>
                    </a:lnTo>
                    <a:lnTo>
                      <a:pt x="805" y="69"/>
                    </a:lnTo>
                    <a:lnTo>
                      <a:pt x="788" y="98"/>
                    </a:lnTo>
                    <a:lnTo>
                      <a:pt x="766" y="79"/>
                    </a:lnTo>
                    <a:lnTo>
                      <a:pt x="753" y="87"/>
                    </a:lnTo>
                    <a:lnTo>
                      <a:pt x="748" y="101"/>
                    </a:lnTo>
                    <a:lnTo>
                      <a:pt x="716" y="57"/>
                    </a:lnTo>
                    <a:lnTo>
                      <a:pt x="684" y="60"/>
                    </a:lnTo>
                    <a:lnTo>
                      <a:pt x="661" y="96"/>
                    </a:lnTo>
                    <a:lnTo>
                      <a:pt x="652" y="77"/>
                    </a:lnTo>
                    <a:lnTo>
                      <a:pt x="617" y="72"/>
                    </a:lnTo>
                    <a:lnTo>
                      <a:pt x="604" y="61"/>
                    </a:lnTo>
                    <a:lnTo>
                      <a:pt x="595" y="48"/>
                    </a:lnTo>
                    <a:lnTo>
                      <a:pt x="574" y="37"/>
                    </a:lnTo>
                    <a:lnTo>
                      <a:pt x="561" y="45"/>
                    </a:lnTo>
                    <a:lnTo>
                      <a:pt x="558" y="79"/>
                    </a:lnTo>
                    <a:lnTo>
                      <a:pt x="552" y="86"/>
                    </a:lnTo>
                    <a:lnTo>
                      <a:pt x="497" y="70"/>
                    </a:lnTo>
                    <a:lnTo>
                      <a:pt x="468" y="46"/>
                    </a:lnTo>
                    <a:lnTo>
                      <a:pt x="456" y="68"/>
                    </a:lnTo>
                    <a:lnTo>
                      <a:pt x="425" y="98"/>
                    </a:lnTo>
                    <a:lnTo>
                      <a:pt x="403" y="72"/>
                    </a:lnTo>
                    <a:lnTo>
                      <a:pt x="385" y="27"/>
                    </a:lnTo>
                    <a:lnTo>
                      <a:pt x="345" y="24"/>
                    </a:lnTo>
                    <a:lnTo>
                      <a:pt x="322" y="0"/>
                    </a:lnTo>
                    <a:lnTo>
                      <a:pt x="291" y="23"/>
                    </a:lnTo>
                    <a:lnTo>
                      <a:pt x="259" y="32"/>
                    </a:lnTo>
                    <a:lnTo>
                      <a:pt x="231" y="28"/>
                    </a:lnTo>
                    <a:lnTo>
                      <a:pt x="208" y="4"/>
                    </a:lnTo>
                    <a:lnTo>
                      <a:pt x="184" y="26"/>
                    </a:lnTo>
                    <a:lnTo>
                      <a:pt x="162" y="8"/>
                    </a:lnTo>
                    <a:lnTo>
                      <a:pt x="150" y="29"/>
                    </a:lnTo>
                    <a:lnTo>
                      <a:pt x="111" y="40"/>
                    </a:lnTo>
                    <a:lnTo>
                      <a:pt x="93" y="61"/>
                    </a:lnTo>
                    <a:lnTo>
                      <a:pt x="55" y="85"/>
                    </a:lnTo>
                    <a:lnTo>
                      <a:pt x="1" y="83"/>
                    </a:lnTo>
                    <a:lnTo>
                      <a:pt x="10" y="103"/>
                    </a:lnTo>
                    <a:lnTo>
                      <a:pt x="0" y="150"/>
                    </a:lnTo>
                    <a:lnTo>
                      <a:pt x="48" y="153"/>
                    </a:lnTo>
                    <a:lnTo>
                      <a:pt x="63" y="172"/>
                    </a:lnTo>
                    <a:lnTo>
                      <a:pt x="97" y="175"/>
                    </a:lnTo>
                    <a:lnTo>
                      <a:pt x="115" y="226"/>
                    </a:lnTo>
                    <a:lnTo>
                      <a:pt x="137" y="252"/>
                    </a:lnTo>
                    <a:lnTo>
                      <a:pt x="134" y="292"/>
                    </a:lnTo>
                    <a:lnTo>
                      <a:pt x="152" y="337"/>
                    </a:lnTo>
                    <a:lnTo>
                      <a:pt x="202" y="360"/>
                    </a:lnTo>
                    <a:lnTo>
                      <a:pt x="189" y="374"/>
                    </a:lnTo>
                    <a:lnTo>
                      <a:pt x="164" y="384"/>
                    </a:lnTo>
                    <a:lnTo>
                      <a:pt x="172" y="403"/>
                    </a:lnTo>
                    <a:lnTo>
                      <a:pt x="169" y="450"/>
                    </a:lnTo>
                    <a:lnTo>
                      <a:pt x="213" y="486"/>
                    </a:lnTo>
                    <a:lnTo>
                      <a:pt x="208" y="507"/>
                    </a:lnTo>
                    <a:lnTo>
                      <a:pt x="216" y="520"/>
                    </a:lnTo>
                    <a:lnTo>
                      <a:pt x="223" y="519"/>
                    </a:lnTo>
                    <a:lnTo>
                      <a:pt x="231" y="539"/>
                    </a:lnTo>
                    <a:lnTo>
                      <a:pt x="260" y="549"/>
                    </a:lnTo>
                    <a:lnTo>
                      <a:pt x="264" y="603"/>
                    </a:lnTo>
                    <a:lnTo>
                      <a:pt x="299" y="687"/>
                    </a:lnTo>
                    <a:lnTo>
                      <a:pt x="313" y="706"/>
                    </a:lnTo>
                    <a:lnTo>
                      <a:pt x="346" y="689"/>
                    </a:lnTo>
                    <a:lnTo>
                      <a:pt x="392" y="678"/>
                    </a:lnTo>
                    <a:lnTo>
                      <a:pt x="406" y="683"/>
                    </a:lnTo>
                    <a:lnTo>
                      <a:pt x="415" y="628"/>
                    </a:lnTo>
                    <a:lnTo>
                      <a:pt x="441" y="626"/>
                    </a:lnTo>
                    <a:lnTo>
                      <a:pt x="455" y="632"/>
                    </a:lnTo>
                    <a:lnTo>
                      <a:pt x="471" y="657"/>
                    </a:lnTo>
                    <a:lnTo>
                      <a:pt x="466" y="684"/>
                    </a:lnTo>
                    <a:lnTo>
                      <a:pt x="533" y="678"/>
                    </a:lnTo>
                    <a:lnTo>
                      <a:pt x="550" y="711"/>
                    </a:lnTo>
                    <a:lnTo>
                      <a:pt x="578" y="735"/>
                    </a:lnTo>
                    <a:lnTo>
                      <a:pt x="587" y="754"/>
                    </a:lnTo>
                    <a:lnTo>
                      <a:pt x="613" y="745"/>
                    </a:lnTo>
                    <a:lnTo>
                      <a:pt x="609" y="772"/>
                    </a:lnTo>
                    <a:lnTo>
                      <a:pt x="631" y="783"/>
                    </a:lnTo>
                    <a:lnTo>
                      <a:pt x="681" y="752"/>
                    </a:lnTo>
                    <a:lnTo>
                      <a:pt x="708" y="689"/>
                    </a:lnTo>
                    <a:lnTo>
                      <a:pt x="729" y="694"/>
                    </a:lnTo>
                    <a:lnTo>
                      <a:pt x="735" y="687"/>
                    </a:lnTo>
                    <a:lnTo>
                      <a:pt x="761" y="677"/>
                    </a:lnTo>
                    <a:lnTo>
                      <a:pt x="778" y="636"/>
                    </a:lnTo>
                    <a:lnTo>
                      <a:pt x="871" y="626"/>
                    </a:lnTo>
                    <a:lnTo>
                      <a:pt x="889" y="612"/>
                    </a:lnTo>
                    <a:lnTo>
                      <a:pt x="929" y="527"/>
                    </a:lnTo>
                    <a:lnTo>
                      <a:pt x="995" y="515"/>
                    </a:lnTo>
                    <a:lnTo>
                      <a:pt x="984" y="482"/>
                    </a:lnTo>
                    <a:lnTo>
                      <a:pt x="989" y="454"/>
                    </a:lnTo>
                    <a:lnTo>
                      <a:pt x="1029" y="445"/>
                    </a:lnTo>
                    <a:lnTo>
                      <a:pt x="1047" y="429"/>
                    </a:lnTo>
                    <a:lnTo>
                      <a:pt x="1023" y="397"/>
                    </a:lnTo>
                    <a:lnTo>
                      <a:pt x="1034" y="364"/>
                    </a:lnTo>
                    <a:lnTo>
                      <a:pt x="1060" y="354"/>
                    </a:lnTo>
                    <a:lnTo>
                      <a:pt x="1045" y="335"/>
                    </a:lnTo>
                    <a:lnTo>
                      <a:pt x="1051" y="321"/>
                    </a:lnTo>
                    <a:lnTo>
                      <a:pt x="1077" y="326"/>
                    </a:lnTo>
                    <a:lnTo>
                      <a:pt x="1093" y="351"/>
                    </a:lnTo>
                    <a:lnTo>
                      <a:pt x="1106" y="344"/>
                    </a:lnTo>
                    <a:lnTo>
                      <a:pt x="1103" y="303"/>
                    </a:lnTo>
                    <a:lnTo>
                      <a:pt x="1135" y="226"/>
                    </a:lnTo>
                    <a:lnTo>
                      <a:pt x="1133" y="206"/>
                    </a:lnTo>
                    <a:lnTo>
                      <a:pt x="1090" y="163"/>
                    </a:lnTo>
                    <a:lnTo>
                      <a:pt x="1051" y="180"/>
                    </a:lnTo>
                    <a:lnTo>
                      <a:pt x="1030" y="168"/>
                    </a:lnTo>
                    <a:lnTo>
                      <a:pt x="1022" y="163"/>
                    </a:lnTo>
                    <a:lnTo>
                      <a:pt x="1033" y="135"/>
                    </a:lnTo>
                    <a:lnTo>
                      <a:pt x="1011" y="117"/>
                    </a:lnTo>
                    <a:lnTo>
                      <a:pt x="1029" y="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59">
                <a:extLst>
                  <a:ext uri="{FF2B5EF4-FFF2-40B4-BE49-F238E27FC236}">
                    <a16:creationId xmlns:a16="http://schemas.microsoft.com/office/drawing/2014/main" id="{F1911D20-2B5D-5BDC-74DF-4A4160FFB1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2356"/>
                <a:ext cx="280" cy="329"/>
              </a:xfrm>
              <a:custGeom>
                <a:avLst/>
                <a:gdLst>
                  <a:gd name="T0" fmla="*/ 670 w 839"/>
                  <a:gd name="T1" fmla="*/ 216 h 986"/>
                  <a:gd name="T2" fmla="*/ 625 w 839"/>
                  <a:gd name="T3" fmla="*/ 159 h 986"/>
                  <a:gd name="T4" fmla="*/ 563 w 839"/>
                  <a:gd name="T5" fmla="*/ 138 h 986"/>
                  <a:gd name="T6" fmla="*/ 533 w 839"/>
                  <a:gd name="T7" fmla="*/ 107 h 986"/>
                  <a:gd name="T8" fmla="*/ 498 w 839"/>
                  <a:gd name="T9" fmla="*/ 164 h 986"/>
                  <a:gd name="T10" fmla="*/ 438 w 839"/>
                  <a:gd name="T11" fmla="*/ 170 h 986"/>
                  <a:gd name="T12" fmla="*/ 391 w 839"/>
                  <a:gd name="T13" fmla="*/ 168 h 986"/>
                  <a:gd name="T14" fmla="*/ 352 w 839"/>
                  <a:gd name="T15" fmla="*/ 30 h 986"/>
                  <a:gd name="T16" fmla="*/ 315 w 839"/>
                  <a:gd name="T17" fmla="*/ 0 h 986"/>
                  <a:gd name="T18" fmla="*/ 303 w 839"/>
                  <a:gd name="T19" fmla="*/ 22 h 986"/>
                  <a:gd name="T20" fmla="*/ 218 w 839"/>
                  <a:gd name="T21" fmla="*/ 43 h 986"/>
                  <a:gd name="T22" fmla="*/ 201 w 839"/>
                  <a:gd name="T23" fmla="*/ 78 h 986"/>
                  <a:gd name="T24" fmla="*/ 172 w 839"/>
                  <a:gd name="T25" fmla="*/ 127 h 986"/>
                  <a:gd name="T26" fmla="*/ 128 w 839"/>
                  <a:gd name="T27" fmla="*/ 84 h 986"/>
                  <a:gd name="T28" fmla="*/ 95 w 839"/>
                  <a:gd name="T29" fmla="*/ 161 h 986"/>
                  <a:gd name="T30" fmla="*/ 58 w 839"/>
                  <a:gd name="T31" fmla="*/ 198 h 986"/>
                  <a:gd name="T32" fmla="*/ 38 w 839"/>
                  <a:gd name="T33" fmla="*/ 274 h 986"/>
                  <a:gd name="T34" fmla="*/ 28 w 839"/>
                  <a:gd name="T35" fmla="*/ 303 h 986"/>
                  <a:gd name="T36" fmla="*/ 76 w 839"/>
                  <a:gd name="T37" fmla="*/ 465 h 986"/>
                  <a:gd name="T38" fmla="*/ 76 w 839"/>
                  <a:gd name="T39" fmla="*/ 546 h 986"/>
                  <a:gd name="T40" fmla="*/ 131 w 839"/>
                  <a:gd name="T41" fmla="*/ 629 h 986"/>
                  <a:gd name="T42" fmla="*/ 128 w 839"/>
                  <a:gd name="T43" fmla="*/ 669 h 986"/>
                  <a:gd name="T44" fmla="*/ 117 w 839"/>
                  <a:gd name="T45" fmla="*/ 697 h 986"/>
                  <a:gd name="T46" fmla="*/ 143 w 839"/>
                  <a:gd name="T47" fmla="*/ 748 h 986"/>
                  <a:gd name="T48" fmla="*/ 121 w 839"/>
                  <a:gd name="T49" fmla="*/ 797 h 986"/>
                  <a:gd name="T50" fmla="*/ 142 w 839"/>
                  <a:gd name="T51" fmla="*/ 809 h 986"/>
                  <a:gd name="T52" fmla="*/ 206 w 839"/>
                  <a:gd name="T53" fmla="*/ 857 h 986"/>
                  <a:gd name="T54" fmla="*/ 263 w 839"/>
                  <a:gd name="T55" fmla="*/ 885 h 986"/>
                  <a:gd name="T56" fmla="*/ 326 w 839"/>
                  <a:gd name="T57" fmla="*/ 926 h 986"/>
                  <a:gd name="T58" fmla="*/ 473 w 839"/>
                  <a:gd name="T59" fmla="*/ 986 h 986"/>
                  <a:gd name="T60" fmla="*/ 549 w 839"/>
                  <a:gd name="T61" fmla="*/ 931 h 986"/>
                  <a:gd name="T62" fmla="*/ 588 w 839"/>
                  <a:gd name="T63" fmla="*/ 922 h 986"/>
                  <a:gd name="T64" fmla="*/ 747 w 839"/>
                  <a:gd name="T65" fmla="*/ 967 h 986"/>
                  <a:gd name="T66" fmla="*/ 810 w 839"/>
                  <a:gd name="T67" fmla="*/ 915 h 986"/>
                  <a:gd name="T68" fmla="*/ 803 w 839"/>
                  <a:gd name="T69" fmla="*/ 848 h 986"/>
                  <a:gd name="T70" fmla="*/ 799 w 839"/>
                  <a:gd name="T71" fmla="*/ 802 h 986"/>
                  <a:gd name="T72" fmla="*/ 799 w 839"/>
                  <a:gd name="T73" fmla="*/ 734 h 986"/>
                  <a:gd name="T74" fmla="*/ 804 w 839"/>
                  <a:gd name="T75" fmla="*/ 647 h 986"/>
                  <a:gd name="T76" fmla="*/ 831 w 839"/>
                  <a:gd name="T77" fmla="*/ 570 h 986"/>
                  <a:gd name="T78" fmla="*/ 802 w 839"/>
                  <a:gd name="T79" fmla="*/ 472 h 986"/>
                  <a:gd name="T80" fmla="*/ 756 w 839"/>
                  <a:gd name="T81" fmla="*/ 409 h 986"/>
                  <a:gd name="T82" fmla="*/ 736 w 839"/>
                  <a:gd name="T83" fmla="*/ 337 h 986"/>
                  <a:gd name="T84" fmla="*/ 725 w 839"/>
                  <a:gd name="T85" fmla="*/ 297 h 986"/>
                  <a:gd name="T86" fmla="*/ 723 w 839"/>
                  <a:gd name="T87" fmla="*/ 264 h 986"/>
                  <a:gd name="T88" fmla="*/ 705 w 839"/>
                  <a:gd name="T89" fmla="*/ 22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39" h="986">
                    <a:moveTo>
                      <a:pt x="679" y="235"/>
                    </a:moveTo>
                    <a:lnTo>
                      <a:pt x="670" y="216"/>
                    </a:lnTo>
                    <a:lnTo>
                      <a:pt x="642" y="192"/>
                    </a:lnTo>
                    <a:lnTo>
                      <a:pt x="625" y="159"/>
                    </a:lnTo>
                    <a:lnTo>
                      <a:pt x="558" y="165"/>
                    </a:lnTo>
                    <a:lnTo>
                      <a:pt x="563" y="138"/>
                    </a:lnTo>
                    <a:lnTo>
                      <a:pt x="547" y="113"/>
                    </a:lnTo>
                    <a:lnTo>
                      <a:pt x="533" y="107"/>
                    </a:lnTo>
                    <a:lnTo>
                      <a:pt x="507" y="109"/>
                    </a:lnTo>
                    <a:lnTo>
                      <a:pt x="498" y="164"/>
                    </a:lnTo>
                    <a:lnTo>
                      <a:pt x="484" y="159"/>
                    </a:lnTo>
                    <a:lnTo>
                      <a:pt x="438" y="170"/>
                    </a:lnTo>
                    <a:lnTo>
                      <a:pt x="405" y="187"/>
                    </a:lnTo>
                    <a:lnTo>
                      <a:pt x="391" y="168"/>
                    </a:lnTo>
                    <a:lnTo>
                      <a:pt x="356" y="84"/>
                    </a:lnTo>
                    <a:lnTo>
                      <a:pt x="352" y="30"/>
                    </a:lnTo>
                    <a:lnTo>
                      <a:pt x="323" y="20"/>
                    </a:lnTo>
                    <a:lnTo>
                      <a:pt x="315" y="0"/>
                    </a:lnTo>
                    <a:lnTo>
                      <a:pt x="308" y="1"/>
                    </a:lnTo>
                    <a:lnTo>
                      <a:pt x="303" y="22"/>
                    </a:lnTo>
                    <a:lnTo>
                      <a:pt x="246" y="54"/>
                    </a:lnTo>
                    <a:lnTo>
                      <a:pt x="218" y="43"/>
                    </a:lnTo>
                    <a:lnTo>
                      <a:pt x="213" y="63"/>
                    </a:lnTo>
                    <a:lnTo>
                      <a:pt x="201" y="78"/>
                    </a:lnTo>
                    <a:lnTo>
                      <a:pt x="204" y="104"/>
                    </a:lnTo>
                    <a:lnTo>
                      <a:pt x="172" y="127"/>
                    </a:lnTo>
                    <a:lnTo>
                      <a:pt x="151" y="116"/>
                    </a:lnTo>
                    <a:lnTo>
                      <a:pt x="128" y="84"/>
                    </a:lnTo>
                    <a:lnTo>
                      <a:pt x="103" y="100"/>
                    </a:lnTo>
                    <a:lnTo>
                      <a:pt x="95" y="161"/>
                    </a:lnTo>
                    <a:lnTo>
                      <a:pt x="75" y="163"/>
                    </a:lnTo>
                    <a:lnTo>
                      <a:pt x="58" y="198"/>
                    </a:lnTo>
                    <a:lnTo>
                      <a:pt x="49" y="247"/>
                    </a:lnTo>
                    <a:lnTo>
                      <a:pt x="38" y="274"/>
                    </a:lnTo>
                    <a:lnTo>
                      <a:pt x="47" y="294"/>
                    </a:lnTo>
                    <a:lnTo>
                      <a:pt x="28" y="303"/>
                    </a:lnTo>
                    <a:lnTo>
                      <a:pt x="0" y="379"/>
                    </a:lnTo>
                    <a:lnTo>
                      <a:pt x="76" y="465"/>
                    </a:lnTo>
                    <a:lnTo>
                      <a:pt x="85" y="485"/>
                    </a:lnTo>
                    <a:lnTo>
                      <a:pt x="76" y="546"/>
                    </a:lnTo>
                    <a:lnTo>
                      <a:pt x="129" y="601"/>
                    </a:lnTo>
                    <a:lnTo>
                      <a:pt x="131" y="629"/>
                    </a:lnTo>
                    <a:lnTo>
                      <a:pt x="120" y="642"/>
                    </a:lnTo>
                    <a:lnTo>
                      <a:pt x="128" y="669"/>
                    </a:lnTo>
                    <a:lnTo>
                      <a:pt x="115" y="677"/>
                    </a:lnTo>
                    <a:lnTo>
                      <a:pt x="117" y="697"/>
                    </a:lnTo>
                    <a:lnTo>
                      <a:pt x="128" y="736"/>
                    </a:lnTo>
                    <a:lnTo>
                      <a:pt x="143" y="748"/>
                    </a:lnTo>
                    <a:lnTo>
                      <a:pt x="138" y="769"/>
                    </a:lnTo>
                    <a:lnTo>
                      <a:pt x="121" y="797"/>
                    </a:lnTo>
                    <a:lnTo>
                      <a:pt x="122" y="818"/>
                    </a:lnTo>
                    <a:lnTo>
                      <a:pt x="142" y="809"/>
                    </a:lnTo>
                    <a:lnTo>
                      <a:pt x="151" y="842"/>
                    </a:lnTo>
                    <a:lnTo>
                      <a:pt x="206" y="857"/>
                    </a:lnTo>
                    <a:lnTo>
                      <a:pt x="198" y="904"/>
                    </a:lnTo>
                    <a:lnTo>
                      <a:pt x="263" y="885"/>
                    </a:lnTo>
                    <a:lnTo>
                      <a:pt x="303" y="887"/>
                    </a:lnTo>
                    <a:lnTo>
                      <a:pt x="326" y="926"/>
                    </a:lnTo>
                    <a:lnTo>
                      <a:pt x="392" y="974"/>
                    </a:lnTo>
                    <a:lnTo>
                      <a:pt x="473" y="986"/>
                    </a:lnTo>
                    <a:lnTo>
                      <a:pt x="541" y="980"/>
                    </a:lnTo>
                    <a:lnTo>
                      <a:pt x="549" y="931"/>
                    </a:lnTo>
                    <a:lnTo>
                      <a:pt x="568" y="917"/>
                    </a:lnTo>
                    <a:lnTo>
                      <a:pt x="588" y="922"/>
                    </a:lnTo>
                    <a:lnTo>
                      <a:pt x="686" y="966"/>
                    </a:lnTo>
                    <a:lnTo>
                      <a:pt x="747" y="967"/>
                    </a:lnTo>
                    <a:lnTo>
                      <a:pt x="789" y="917"/>
                    </a:lnTo>
                    <a:lnTo>
                      <a:pt x="810" y="915"/>
                    </a:lnTo>
                    <a:lnTo>
                      <a:pt x="799" y="876"/>
                    </a:lnTo>
                    <a:lnTo>
                      <a:pt x="803" y="848"/>
                    </a:lnTo>
                    <a:lnTo>
                      <a:pt x="815" y="827"/>
                    </a:lnTo>
                    <a:lnTo>
                      <a:pt x="799" y="802"/>
                    </a:lnTo>
                    <a:lnTo>
                      <a:pt x="791" y="782"/>
                    </a:lnTo>
                    <a:lnTo>
                      <a:pt x="799" y="734"/>
                    </a:lnTo>
                    <a:lnTo>
                      <a:pt x="760" y="671"/>
                    </a:lnTo>
                    <a:lnTo>
                      <a:pt x="804" y="647"/>
                    </a:lnTo>
                    <a:lnTo>
                      <a:pt x="839" y="590"/>
                    </a:lnTo>
                    <a:lnTo>
                      <a:pt x="831" y="570"/>
                    </a:lnTo>
                    <a:lnTo>
                      <a:pt x="827" y="531"/>
                    </a:lnTo>
                    <a:lnTo>
                      <a:pt x="802" y="472"/>
                    </a:lnTo>
                    <a:lnTo>
                      <a:pt x="774" y="455"/>
                    </a:lnTo>
                    <a:lnTo>
                      <a:pt x="756" y="409"/>
                    </a:lnTo>
                    <a:lnTo>
                      <a:pt x="753" y="375"/>
                    </a:lnTo>
                    <a:lnTo>
                      <a:pt x="736" y="337"/>
                    </a:lnTo>
                    <a:lnTo>
                      <a:pt x="740" y="316"/>
                    </a:lnTo>
                    <a:lnTo>
                      <a:pt x="725" y="297"/>
                    </a:lnTo>
                    <a:lnTo>
                      <a:pt x="736" y="270"/>
                    </a:lnTo>
                    <a:lnTo>
                      <a:pt x="723" y="264"/>
                    </a:lnTo>
                    <a:lnTo>
                      <a:pt x="701" y="253"/>
                    </a:lnTo>
                    <a:lnTo>
                      <a:pt x="705" y="226"/>
                    </a:lnTo>
                    <a:lnTo>
                      <a:pt x="679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60">
                <a:extLst>
                  <a:ext uri="{FF2B5EF4-FFF2-40B4-BE49-F238E27FC236}">
                    <a16:creationId xmlns:a16="http://schemas.microsoft.com/office/drawing/2014/main" id="{C3F44771-4A8F-5207-DFDD-90917C2B3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6" y="2553"/>
                <a:ext cx="439" cy="382"/>
              </a:xfrm>
              <a:custGeom>
                <a:avLst/>
                <a:gdLst>
                  <a:gd name="T0" fmla="*/ 839 w 1318"/>
                  <a:gd name="T1" fmla="*/ 199 h 1148"/>
                  <a:gd name="T2" fmla="*/ 755 w 1318"/>
                  <a:gd name="T3" fmla="*/ 166 h 1148"/>
                  <a:gd name="T4" fmla="*/ 647 w 1318"/>
                  <a:gd name="T5" fmla="*/ 156 h 1148"/>
                  <a:gd name="T6" fmla="*/ 649 w 1318"/>
                  <a:gd name="T7" fmla="*/ 109 h 1148"/>
                  <a:gd name="T8" fmla="*/ 636 w 1318"/>
                  <a:gd name="T9" fmla="*/ 43 h 1148"/>
                  <a:gd name="T10" fmla="*/ 563 w 1318"/>
                  <a:gd name="T11" fmla="*/ 57 h 1148"/>
                  <a:gd name="T12" fmla="*/ 550 w 1318"/>
                  <a:gd name="T13" fmla="*/ 192 h 1148"/>
                  <a:gd name="T14" fmla="*/ 562 w 1318"/>
                  <a:gd name="T15" fmla="*/ 258 h 1148"/>
                  <a:gd name="T16" fmla="*/ 548 w 1318"/>
                  <a:gd name="T17" fmla="*/ 327 h 1148"/>
                  <a:gd name="T18" fmla="*/ 347 w 1318"/>
                  <a:gd name="T19" fmla="*/ 332 h 1148"/>
                  <a:gd name="T20" fmla="*/ 300 w 1318"/>
                  <a:gd name="T21" fmla="*/ 390 h 1148"/>
                  <a:gd name="T22" fmla="*/ 85 w 1318"/>
                  <a:gd name="T23" fmla="*/ 336 h 1148"/>
                  <a:gd name="T24" fmla="*/ 39 w 1318"/>
                  <a:gd name="T25" fmla="*/ 407 h 1148"/>
                  <a:gd name="T26" fmla="*/ 49 w 1318"/>
                  <a:gd name="T27" fmla="*/ 447 h 1148"/>
                  <a:gd name="T28" fmla="*/ 149 w 1318"/>
                  <a:gd name="T29" fmla="*/ 505 h 1148"/>
                  <a:gd name="T30" fmla="*/ 73 w 1318"/>
                  <a:gd name="T31" fmla="*/ 633 h 1148"/>
                  <a:gd name="T32" fmla="*/ 138 w 1318"/>
                  <a:gd name="T33" fmla="*/ 687 h 1148"/>
                  <a:gd name="T34" fmla="*/ 220 w 1318"/>
                  <a:gd name="T35" fmla="*/ 699 h 1148"/>
                  <a:gd name="T36" fmla="*/ 259 w 1318"/>
                  <a:gd name="T37" fmla="*/ 689 h 1148"/>
                  <a:gd name="T38" fmla="*/ 308 w 1318"/>
                  <a:gd name="T39" fmla="*/ 631 h 1148"/>
                  <a:gd name="T40" fmla="*/ 334 w 1318"/>
                  <a:gd name="T41" fmla="*/ 629 h 1148"/>
                  <a:gd name="T42" fmla="*/ 430 w 1318"/>
                  <a:gd name="T43" fmla="*/ 573 h 1148"/>
                  <a:gd name="T44" fmla="*/ 462 w 1318"/>
                  <a:gd name="T45" fmla="*/ 630 h 1148"/>
                  <a:gd name="T46" fmla="*/ 474 w 1318"/>
                  <a:gd name="T47" fmla="*/ 682 h 1148"/>
                  <a:gd name="T48" fmla="*/ 591 w 1318"/>
                  <a:gd name="T49" fmla="*/ 712 h 1148"/>
                  <a:gd name="T50" fmla="*/ 628 w 1318"/>
                  <a:gd name="T51" fmla="*/ 749 h 1148"/>
                  <a:gd name="T52" fmla="*/ 780 w 1318"/>
                  <a:gd name="T53" fmla="*/ 937 h 1148"/>
                  <a:gd name="T54" fmla="*/ 707 w 1318"/>
                  <a:gd name="T55" fmla="*/ 1023 h 1148"/>
                  <a:gd name="T56" fmla="*/ 738 w 1318"/>
                  <a:gd name="T57" fmla="*/ 1067 h 1148"/>
                  <a:gd name="T58" fmla="*/ 719 w 1318"/>
                  <a:gd name="T59" fmla="*/ 1090 h 1148"/>
                  <a:gd name="T60" fmla="*/ 744 w 1318"/>
                  <a:gd name="T61" fmla="*/ 1128 h 1148"/>
                  <a:gd name="T62" fmla="*/ 828 w 1318"/>
                  <a:gd name="T63" fmla="*/ 1099 h 1148"/>
                  <a:gd name="T64" fmla="*/ 905 w 1318"/>
                  <a:gd name="T65" fmla="*/ 1059 h 1148"/>
                  <a:gd name="T66" fmla="*/ 1006 w 1318"/>
                  <a:gd name="T67" fmla="*/ 996 h 1148"/>
                  <a:gd name="T68" fmla="*/ 976 w 1318"/>
                  <a:gd name="T69" fmla="*/ 958 h 1148"/>
                  <a:gd name="T70" fmla="*/ 1022 w 1318"/>
                  <a:gd name="T71" fmla="*/ 873 h 1148"/>
                  <a:gd name="T72" fmla="*/ 1144 w 1318"/>
                  <a:gd name="T73" fmla="*/ 875 h 1148"/>
                  <a:gd name="T74" fmla="*/ 1164 w 1318"/>
                  <a:gd name="T75" fmla="*/ 739 h 1148"/>
                  <a:gd name="T76" fmla="*/ 1151 w 1318"/>
                  <a:gd name="T77" fmla="*/ 673 h 1148"/>
                  <a:gd name="T78" fmla="*/ 1288 w 1318"/>
                  <a:gd name="T79" fmla="*/ 560 h 1148"/>
                  <a:gd name="T80" fmla="*/ 1318 w 1318"/>
                  <a:gd name="T81" fmla="*/ 510 h 1148"/>
                  <a:gd name="T82" fmla="*/ 1208 w 1318"/>
                  <a:gd name="T83" fmla="*/ 420 h 1148"/>
                  <a:gd name="T84" fmla="*/ 1194 w 1318"/>
                  <a:gd name="T85" fmla="*/ 273 h 1148"/>
                  <a:gd name="T86" fmla="*/ 1141 w 1318"/>
                  <a:gd name="T87" fmla="*/ 211 h 1148"/>
                  <a:gd name="T88" fmla="*/ 1071 w 1318"/>
                  <a:gd name="T89" fmla="*/ 171 h 1148"/>
                  <a:gd name="T90" fmla="*/ 980 w 1318"/>
                  <a:gd name="T91" fmla="*/ 132 h 1148"/>
                  <a:gd name="T92" fmla="*/ 931 w 1318"/>
                  <a:gd name="T93" fmla="*/ 183 h 1148"/>
                  <a:gd name="T94" fmla="*/ 880 w 1318"/>
                  <a:gd name="T95" fmla="*/ 135 h 1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18" h="1148">
                    <a:moveTo>
                      <a:pt x="868" y="156"/>
                    </a:moveTo>
                    <a:lnTo>
                      <a:pt x="849" y="164"/>
                    </a:lnTo>
                    <a:lnTo>
                      <a:pt x="839" y="199"/>
                    </a:lnTo>
                    <a:lnTo>
                      <a:pt x="821" y="220"/>
                    </a:lnTo>
                    <a:lnTo>
                      <a:pt x="763" y="179"/>
                    </a:lnTo>
                    <a:lnTo>
                      <a:pt x="755" y="166"/>
                    </a:lnTo>
                    <a:lnTo>
                      <a:pt x="728" y="162"/>
                    </a:lnTo>
                    <a:lnTo>
                      <a:pt x="712" y="143"/>
                    </a:lnTo>
                    <a:lnTo>
                      <a:pt x="647" y="156"/>
                    </a:lnTo>
                    <a:lnTo>
                      <a:pt x="639" y="151"/>
                    </a:lnTo>
                    <a:lnTo>
                      <a:pt x="644" y="136"/>
                    </a:lnTo>
                    <a:lnTo>
                      <a:pt x="649" y="109"/>
                    </a:lnTo>
                    <a:lnTo>
                      <a:pt x="639" y="77"/>
                    </a:lnTo>
                    <a:lnTo>
                      <a:pt x="658" y="61"/>
                    </a:lnTo>
                    <a:lnTo>
                      <a:pt x="636" y="43"/>
                    </a:lnTo>
                    <a:lnTo>
                      <a:pt x="634" y="16"/>
                    </a:lnTo>
                    <a:lnTo>
                      <a:pt x="598" y="0"/>
                    </a:lnTo>
                    <a:lnTo>
                      <a:pt x="563" y="57"/>
                    </a:lnTo>
                    <a:lnTo>
                      <a:pt x="519" y="81"/>
                    </a:lnTo>
                    <a:lnTo>
                      <a:pt x="558" y="144"/>
                    </a:lnTo>
                    <a:lnTo>
                      <a:pt x="550" y="192"/>
                    </a:lnTo>
                    <a:lnTo>
                      <a:pt x="558" y="212"/>
                    </a:lnTo>
                    <a:lnTo>
                      <a:pt x="574" y="237"/>
                    </a:lnTo>
                    <a:lnTo>
                      <a:pt x="562" y="258"/>
                    </a:lnTo>
                    <a:lnTo>
                      <a:pt x="558" y="286"/>
                    </a:lnTo>
                    <a:lnTo>
                      <a:pt x="569" y="325"/>
                    </a:lnTo>
                    <a:lnTo>
                      <a:pt x="548" y="327"/>
                    </a:lnTo>
                    <a:lnTo>
                      <a:pt x="506" y="377"/>
                    </a:lnTo>
                    <a:lnTo>
                      <a:pt x="445" y="376"/>
                    </a:lnTo>
                    <a:lnTo>
                      <a:pt x="347" y="332"/>
                    </a:lnTo>
                    <a:lnTo>
                      <a:pt x="327" y="327"/>
                    </a:lnTo>
                    <a:lnTo>
                      <a:pt x="308" y="341"/>
                    </a:lnTo>
                    <a:lnTo>
                      <a:pt x="300" y="390"/>
                    </a:lnTo>
                    <a:lnTo>
                      <a:pt x="232" y="396"/>
                    </a:lnTo>
                    <a:lnTo>
                      <a:pt x="151" y="384"/>
                    </a:lnTo>
                    <a:lnTo>
                      <a:pt x="85" y="336"/>
                    </a:lnTo>
                    <a:lnTo>
                      <a:pt x="54" y="352"/>
                    </a:lnTo>
                    <a:lnTo>
                      <a:pt x="43" y="381"/>
                    </a:lnTo>
                    <a:lnTo>
                      <a:pt x="39" y="407"/>
                    </a:lnTo>
                    <a:lnTo>
                      <a:pt x="0" y="424"/>
                    </a:lnTo>
                    <a:lnTo>
                      <a:pt x="22" y="449"/>
                    </a:lnTo>
                    <a:lnTo>
                      <a:pt x="49" y="447"/>
                    </a:lnTo>
                    <a:lnTo>
                      <a:pt x="65" y="472"/>
                    </a:lnTo>
                    <a:lnTo>
                      <a:pt x="98" y="469"/>
                    </a:lnTo>
                    <a:lnTo>
                      <a:pt x="149" y="505"/>
                    </a:lnTo>
                    <a:lnTo>
                      <a:pt x="144" y="531"/>
                    </a:lnTo>
                    <a:lnTo>
                      <a:pt x="76" y="592"/>
                    </a:lnTo>
                    <a:lnTo>
                      <a:pt x="73" y="633"/>
                    </a:lnTo>
                    <a:lnTo>
                      <a:pt x="134" y="640"/>
                    </a:lnTo>
                    <a:lnTo>
                      <a:pt x="141" y="646"/>
                    </a:lnTo>
                    <a:lnTo>
                      <a:pt x="138" y="687"/>
                    </a:lnTo>
                    <a:lnTo>
                      <a:pt x="182" y="656"/>
                    </a:lnTo>
                    <a:lnTo>
                      <a:pt x="202" y="654"/>
                    </a:lnTo>
                    <a:lnTo>
                      <a:pt x="220" y="699"/>
                    </a:lnTo>
                    <a:lnTo>
                      <a:pt x="262" y="709"/>
                    </a:lnTo>
                    <a:lnTo>
                      <a:pt x="274" y="701"/>
                    </a:lnTo>
                    <a:lnTo>
                      <a:pt x="259" y="689"/>
                    </a:lnTo>
                    <a:lnTo>
                      <a:pt x="265" y="675"/>
                    </a:lnTo>
                    <a:lnTo>
                      <a:pt x="294" y="632"/>
                    </a:lnTo>
                    <a:lnTo>
                      <a:pt x="308" y="631"/>
                    </a:lnTo>
                    <a:lnTo>
                      <a:pt x="309" y="644"/>
                    </a:lnTo>
                    <a:lnTo>
                      <a:pt x="322" y="630"/>
                    </a:lnTo>
                    <a:lnTo>
                      <a:pt x="334" y="629"/>
                    </a:lnTo>
                    <a:lnTo>
                      <a:pt x="351" y="593"/>
                    </a:lnTo>
                    <a:lnTo>
                      <a:pt x="383" y="570"/>
                    </a:lnTo>
                    <a:lnTo>
                      <a:pt x="430" y="573"/>
                    </a:lnTo>
                    <a:lnTo>
                      <a:pt x="439" y="592"/>
                    </a:lnTo>
                    <a:lnTo>
                      <a:pt x="467" y="610"/>
                    </a:lnTo>
                    <a:lnTo>
                      <a:pt x="462" y="630"/>
                    </a:lnTo>
                    <a:lnTo>
                      <a:pt x="445" y="658"/>
                    </a:lnTo>
                    <a:lnTo>
                      <a:pt x="452" y="671"/>
                    </a:lnTo>
                    <a:lnTo>
                      <a:pt x="474" y="682"/>
                    </a:lnTo>
                    <a:lnTo>
                      <a:pt x="539" y="663"/>
                    </a:lnTo>
                    <a:lnTo>
                      <a:pt x="548" y="689"/>
                    </a:lnTo>
                    <a:lnTo>
                      <a:pt x="591" y="712"/>
                    </a:lnTo>
                    <a:lnTo>
                      <a:pt x="580" y="747"/>
                    </a:lnTo>
                    <a:lnTo>
                      <a:pt x="588" y="753"/>
                    </a:lnTo>
                    <a:lnTo>
                      <a:pt x="628" y="749"/>
                    </a:lnTo>
                    <a:lnTo>
                      <a:pt x="709" y="829"/>
                    </a:lnTo>
                    <a:lnTo>
                      <a:pt x="736" y="833"/>
                    </a:lnTo>
                    <a:lnTo>
                      <a:pt x="780" y="937"/>
                    </a:lnTo>
                    <a:lnTo>
                      <a:pt x="745" y="1000"/>
                    </a:lnTo>
                    <a:lnTo>
                      <a:pt x="705" y="1003"/>
                    </a:lnTo>
                    <a:lnTo>
                      <a:pt x="707" y="1023"/>
                    </a:lnTo>
                    <a:lnTo>
                      <a:pt x="701" y="1038"/>
                    </a:lnTo>
                    <a:lnTo>
                      <a:pt x="730" y="1048"/>
                    </a:lnTo>
                    <a:lnTo>
                      <a:pt x="738" y="1067"/>
                    </a:lnTo>
                    <a:lnTo>
                      <a:pt x="732" y="1075"/>
                    </a:lnTo>
                    <a:lnTo>
                      <a:pt x="726" y="1076"/>
                    </a:lnTo>
                    <a:lnTo>
                      <a:pt x="719" y="1090"/>
                    </a:lnTo>
                    <a:lnTo>
                      <a:pt x="713" y="1090"/>
                    </a:lnTo>
                    <a:lnTo>
                      <a:pt x="729" y="1115"/>
                    </a:lnTo>
                    <a:lnTo>
                      <a:pt x="744" y="1128"/>
                    </a:lnTo>
                    <a:lnTo>
                      <a:pt x="757" y="1133"/>
                    </a:lnTo>
                    <a:lnTo>
                      <a:pt x="812" y="1148"/>
                    </a:lnTo>
                    <a:lnTo>
                      <a:pt x="828" y="1099"/>
                    </a:lnTo>
                    <a:lnTo>
                      <a:pt x="886" y="1067"/>
                    </a:lnTo>
                    <a:lnTo>
                      <a:pt x="884" y="1047"/>
                    </a:lnTo>
                    <a:lnTo>
                      <a:pt x="905" y="1059"/>
                    </a:lnTo>
                    <a:lnTo>
                      <a:pt x="962" y="1026"/>
                    </a:lnTo>
                    <a:lnTo>
                      <a:pt x="974" y="1005"/>
                    </a:lnTo>
                    <a:lnTo>
                      <a:pt x="1006" y="996"/>
                    </a:lnTo>
                    <a:lnTo>
                      <a:pt x="1011" y="968"/>
                    </a:lnTo>
                    <a:lnTo>
                      <a:pt x="991" y="970"/>
                    </a:lnTo>
                    <a:lnTo>
                      <a:pt x="976" y="958"/>
                    </a:lnTo>
                    <a:lnTo>
                      <a:pt x="993" y="917"/>
                    </a:lnTo>
                    <a:lnTo>
                      <a:pt x="1018" y="901"/>
                    </a:lnTo>
                    <a:lnTo>
                      <a:pt x="1022" y="873"/>
                    </a:lnTo>
                    <a:lnTo>
                      <a:pt x="1068" y="863"/>
                    </a:lnTo>
                    <a:lnTo>
                      <a:pt x="1116" y="878"/>
                    </a:lnTo>
                    <a:lnTo>
                      <a:pt x="1144" y="875"/>
                    </a:lnTo>
                    <a:lnTo>
                      <a:pt x="1133" y="836"/>
                    </a:lnTo>
                    <a:lnTo>
                      <a:pt x="1159" y="767"/>
                    </a:lnTo>
                    <a:lnTo>
                      <a:pt x="1164" y="739"/>
                    </a:lnTo>
                    <a:lnTo>
                      <a:pt x="1155" y="713"/>
                    </a:lnTo>
                    <a:lnTo>
                      <a:pt x="1167" y="692"/>
                    </a:lnTo>
                    <a:lnTo>
                      <a:pt x="1151" y="673"/>
                    </a:lnTo>
                    <a:lnTo>
                      <a:pt x="1196" y="649"/>
                    </a:lnTo>
                    <a:lnTo>
                      <a:pt x="1232" y="605"/>
                    </a:lnTo>
                    <a:lnTo>
                      <a:pt x="1288" y="560"/>
                    </a:lnTo>
                    <a:lnTo>
                      <a:pt x="1292" y="532"/>
                    </a:lnTo>
                    <a:lnTo>
                      <a:pt x="1312" y="530"/>
                    </a:lnTo>
                    <a:lnTo>
                      <a:pt x="1318" y="510"/>
                    </a:lnTo>
                    <a:lnTo>
                      <a:pt x="1257" y="442"/>
                    </a:lnTo>
                    <a:lnTo>
                      <a:pt x="1242" y="416"/>
                    </a:lnTo>
                    <a:lnTo>
                      <a:pt x="1208" y="420"/>
                    </a:lnTo>
                    <a:lnTo>
                      <a:pt x="1199" y="393"/>
                    </a:lnTo>
                    <a:lnTo>
                      <a:pt x="1205" y="306"/>
                    </a:lnTo>
                    <a:lnTo>
                      <a:pt x="1194" y="273"/>
                    </a:lnTo>
                    <a:lnTo>
                      <a:pt x="1168" y="269"/>
                    </a:lnTo>
                    <a:lnTo>
                      <a:pt x="1166" y="249"/>
                    </a:lnTo>
                    <a:lnTo>
                      <a:pt x="1141" y="211"/>
                    </a:lnTo>
                    <a:lnTo>
                      <a:pt x="1133" y="192"/>
                    </a:lnTo>
                    <a:lnTo>
                      <a:pt x="1120" y="199"/>
                    </a:lnTo>
                    <a:lnTo>
                      <a:pt x="1071" y="171"/>
                    </a:lnTo>
                    <a:lnTo>
                      <a:pt x="1056" y="152"/>
                    </a:lnTo>
                    <a:lnTo>
                      <a:pt x="1020" y="128"/>
                    </a:lnTo>
                    <a:lnTo>
                      <a:pt x="980" y="132"/>
                    </a:lnTo>
                    <a:lnTo>
                      <a:pt x="978" y="185"/>
                    </a:lnTo>
                    <a:lnTo>
                      <a:pt x="965" y="194"/>
                    </a:lnTo>
                    <a:lnTo>
                      <a:pt x="931" y="183"/>
                    </a:lnTo>
                    <a:lnTo>
                      <a:pt x="934" y="143"/>
                    </a:lnTo>
                    <a:lnTo>
                      <a:pt x="933" y="129"/>
                    </a:lnTo>
                    <a:lnTo>
                      <a:pt x="880" y="135"/>
                    </a:lnTo>
                    <a:lnTo>
                      <a:pt x="868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61">
                <a:extLst>
                  <a:ext uri="{FF2B5EF4-FFF2-40B4-BE49-F238E27FC236}">
                    <a16:creationId xmlns:a16="http://schemas.microsoft.com/office/drawing/2014/main" id="{B890F7B3-1D4E-0F9B-0512-95FCAD87F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2598"/>
                <a:ext cx="316" cy="252"/>
              </a:xfrm>
              <a:custGeom>
                <a:avLst/>
                <a:gdLst>
                  <a:gd name="T0" fmla="*/ 5 w 949"/>
                  <a:gd name="T1" fmla="*/ 2 h 756"/>
                  <a:gd name="T2" fmla="*/ 0 w 949"/>
                  <a:gd name="T3" fmla="*/ 74 h 756"/>
                  <a:gd name="T4" fmla="*/ 27 w 949"/>
                  <a:gd name="T5" fmla="*/ 132 h 756"/>
                  <a:gd name="T6" fmla="*/ 64 w 949"/>
                  <a:gd name="T7" fmla="*/ 169 h 756"/>
                  <a:gd name="T8" fmla="*/ 67 w 949"/>
                  <a:gd name="T9" fmla="*/ 283 h 756"/>
                  <a:gd name="T10" fmla="*/ 116 w 949"/>
                  <a:gd name="T11" fmla="*/ 305 h 756"/>
                  <a:gd name="T12" fmla="*/ 171 w 949"/>
                  <a:gd name="T13" fmla="*/ 393 h 756"/>
                  <a:gd name="T14" fmla="*/ 147 w 949"/>
                  <a:gd name="T15" fmla="*/ 423 h 756"/>
                  <a:gd name="T16" fmla="*/ 186 w 949"/>
                  <a:gd name="T17" fmla="*/ 480 h 756"/>
                  <a:gd name="T18" fmla="*/ 336 w 949"/>
                  <a:gd name="T19" fmla="*/ 573 h 756"/>
                  <a:gd name="T20" fmla="*/ 459 w 949"/>
                  <a:gd name="T21" fmla="*/ 669 h 756"/>
                  <a:gd name="T22" fmla="*/ 573 w 949"/>
                  <a:gd name="T23" fmla="*/ 672 h 756"/>
                  <a:gd name="T24" fmla="*/ 756 w 949"/>
                  <a:gd name="T25" fmla="*/ 756 h 756"/>
                  <a:gd name="T26" fmla="*/ 879 w 949"/>
                  <a:gd name="T27" fmla="*/ 711 h 756"/>
                  <a:gd name="T28" fmla="*/ 942 w 949"/>
                  <a:gd name="T29" fmla="*/ 671 h 756"/>
                  <a:gd name="T30" fmla="*/ 852 w 949"/>
                  <a:gd name="T31" fmla="*/ 559 h 756"/>
                  <a:gd name="T32" fmla="*/ 769 w 949"/>
                  <a:gd name="T33" fmla="*/ 540 h 756"/>
                  <a:gd name="T34" fmla="*/ 809 w 949"/>
                  <a:gd name="T35" fmla="*/ 462 h 756"/>
                  <a:gd name="T36" fmla="*/ 730 w 949"/>
                  <a:gd name="T37" fmla="*/ 416 h 756"/>
                  <a:gd name="T38" fmla="*/ 757 w 949"/>
                  <a:gd name="T39" fmla="*/ 332 h 756"/>
                  <a:gd name="T40" fmla="*/ 719 w 949"/>
                  <a:gd name="T41" fmla="*/ 283 h 756"/>
                  <a:gd name="T42" fmla="*/ 680 w 949"/>
                  <a:gd name="T43" fmla="*/ 226 h 756"/>
                  <a:gd name="T44" fmla="*/ 622 w 949"/>
                  <a:gd name="T45" fmla="*/ 184 h 756"/>
                  <a:gd name="T46" fmla="*/ 596 w 949"/>
                  <a:gd name="T47" fmla="*/ 126 h 756"/>
                  <a:gd name="T48" fmla="*/ 500 w 949"/>
                  <a:gd name="T49" fmla="*/ 101 h 756"/>
                  <a:gd name="T50" fmla="*/ 469 w 949"/>
                  <a:gd name="T51" fmla="*/ 124 h 756"/>
                  <a:gd name="T52" fmla="*/ 427 w 949"/>
                  <a:gd name="T53" fmla="*/ 101 h 756"/>
                  <a:gd name="T54" fmla="*/ 415 w 949"/>
                  <a:gd name="T55" fmla="*/ 56 h 756"/>
                  <a:gd name="T56" fmla="*/ 432 w 949"/>
                  <a:gd name="T57" fmla="*/ 14 h 756"/>
                  <a:gd name="T58" fmla="*/ 361 w 949"/>
                  <a:gd name="T59" fmla="*/ 47 h 756"/>
                  <a:gd name="T60" fmla="*/ 236 w 949"/>
                  <a:gd name="T61" fmla="*/ 73 h 756"/>
                  <a:gd name="T62" fmla="*/ 152 w 949"/>
                  <a:gd name="T63" fmla="*/ 114 h 756"/>
                  <a:gd name="T64" fmla="*/ 134 w 949"/>
                  <a:gd name="T65" fmla="*/ 68 h 756"/>
                  <a:gd name="T66" fmla="*/ 110 w 949"/>
                  <a:gd name="T67" fmla="*/ 17 h 756"/>
                  <a:gd name="T68" fmla="*/ 29 w 949"/>
                  <a:gd name="T69" fmla="*/ 10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9" h="756">
                    <a:moveTo>
                      <a:pt x="29" y="10"/>
                    </a:moveTo>
                    <a:lnTo>
                      <a:pt x="5" y="2"/>
                    </a:lnTo>
                    <a:lnTo>
                      <a:pt x="0" y="0"/>
                    </a:lnTo>
                    <a:lnTo>
                      <a:pt x="0" y="74"/>
                    </a:lnTo>
                    <a:lnTo>
                      <a:pt x="25" y="112"/>
                    </a:lnTo>
                    <a:lnTo>
                      <a:pt x="27" y="132"/>
                    </a:lnTo>
                    <a:lnTo>
                      <a:pt x="53" y="136"/>
                    </a:lnTo>
                    <a:lnTo>
                      <a:pt x="64" y="169"/>
                    </a:lnTo>
                    <a:lnTo>
                      <a:pt x="58" y="256"/>
                    </a:lnTo>
                    <a:lnTo>
                      <a:pt x="67" y="283"/>
                    </a:lnTo>
                    <a:lnTo>
                      <a:pt x="101" y="279"/>
                    </a:lnTo>
                    <a:lnTo>
                      <a:pt x="116" y="305"/>
                    </a:lnTo>
                    <a:lnTo>
                      <a:pt x="177" y="373"/>
                    </a:lnTo>
                    <a:lnTo>
                      <a:pt x="171" y="393"/>
                    </a:lnTo>
                    <a:lnTo>
                      <a:pt x="151" y="395"/>
                    </a:lnTo>
                    <a:lnTo>
                      <a:pt x="147" y="423"/>
                    </a:lnTo>
                    <a:lnTo>
                      <a:pt x="91" y="468"/>
                    </a:lnTo>
                    <a:lnTo>
                      <a:pt x="186" y="480"/>
                    </a:lnTo>
                    <a:lnTo>
                      <a:pt x="278" y="525"/>
                    </a:lnTo>
                    <a:lnTo>
                      <a:pt x="336" y="573"/>
                    </a:lnTo>
                    <a:lnTo>
                      <a:pt x="354" y="618"/>
                    </a:lnTo>
                    <a:lnTo>
                      <a:pt x="459" y="669"/>
                    </a:lnTo>
                    <a:lnTo>
                      <a:pt x="512" y="665"/>
                    </a:lnTo>
                    <a:lnTo>
                      <a:pt x="573" y="672"/>
                    </a:lnTo>
                    <a:lnTo>
                      <a:pt x="680" y="729"/>
                    </a:lnTo>
                    <a:lnTo>
                      <a:pt x="756" y="756"/>
                    </a:lnTo>
                    <a:lnTo>
                      <a:pt x="822" y="750"/>
                    </a:lnTo>
                    <a:lnTo>
                      <a:pt x="879" y="711"/>
                    </a:lnTo>
                    <a:lnTo>
                      <a:pt x="912" y="708"/>
                    </a:lnTo>
                    <a:lnTo>
                      <a:pt x="942" y="671"/>
                    </a:lnTo>
                    <a:lnTo>
                      <a:pt x="949" y="665"/>
                    </a:lnTo>
                    <a:lnTo>
                      <a:pt x="852" y="559"/>
                    </a:lnTo>
                    <a:lnTo>
                      <a:pt x="772" y="566"/>
                    </a:lnTo>
                    <a:lnTo>
                      <a:pt x="769" y="540"/>
                    </a:lnTo>
                    <a:lnTo>
                      <a:pt x="794" y="511"/>
                    </a:lnTo>
                    <a:lnTo>
                      <a:pt x="809" y="462"/>
                    </a:lnTo>
                    <a:lnTo>
                      <a:pt x="773" y="432"/>
                    </a:lnTo>
                    <a:lnTo>
                      <a:pt x="730" y="416"/>
                    </a:lnTo>
                    <a:lnTo>
                      <a:pt x="740" y="374"/>
                    </a:lnTo>
                    <a:lnTo>
                      <a:pt x="757" y="332"/>
                    </a:lnTo>
                    <a:lnTo>
                      <a:pt x="753" y="286"/>
                    </a:lnTo>
                    <a:lnTo>
                      <a:pt x="719" y="283"/>
                    </a:lnTo>
                    <a:lnTo>
                      <a:pt x="714" y="229"/>
                    </a:lnTo>
                    <a:lnTo>
                      <a:pt x="680" y="226"/>
                    </a:lnTo>
                    <a:lnTo>
                      <a:pt x="663" y="194"/>
                    </a:lnTo>
                    <a:lnTo>
                      <a:pt x="622" y="184"/>
                    </a:lnTo>
                    <a:lnTo>
                      <a:pt x="618" y="137"/>
                    </a:lnTo>
                    <a:lnTo>
                      <a:pt x="596" y="126"/>
                    </a:lnTo>
                    <a:lnTo>
                      <a:pt x="549" y="123"/>
                    </a:lnTo>
                    <a:lnTo>
                      <a:pt x="500" y="101"/>
                    </a:lnTo>
                    <a:lnTo>
                      <a:pt x="489" y="122"/>
                    </a:lnTo>
                    <a:lnTo>
                      <a:pt x="469" y="124"/>
                    </a:lnTo>
                    <a:lnTo>
                      <a:pt x="427" y="108"/>
                    </a:lnTo>
                    <a:lnTo>
                      <a:pt x="427" y="101"/>
                    </a:lnTo>
                    <a:lnTo>
                      <a:pt x="431" y="75"/>
                    </a:lnTo>
                    <a:lnTo>
                      <a:pt x="415" y="56"/>
                    </a:lnTo>
                    <a:lnTo>
                      <a:pt x="434" y="34"/>
                    </a:lnTo>
                    <a:lnTo>
                      <a:pt x="432" y="14"/>
                    </a:lnTo>
                    <a:lnTo>
                      <a:pt x="381" y="45"/>
                    </a:lnTo>
                    <a:lnTo>
                      <a:pt x="361" y="47"/>
                    </a:lnTo>
                    <a:lnTo>
                      <a:pt x="338" y="22"/>
                    </a:lnTo>
                    <a:lnTo>
                      <a:pt x="236" y="73"/>
                    </a:lnTo>
                    <a:lnTo>
                      <a:pt x="196" y="76"/>
                    </a:lnTo>
                    <a:lnTo>
                      <a:pt x="152" y="114"/>
                    </a:lnTo>
                    <a:lnTo>
                      <a:pt x="145" y="107"/>
                    </a:lnTo>
                    <a:lnTo>
                      <a:pt x="134" y="68"/>
                    </a:lnTo>
                    <a:lnTo>
                      <a:pt x="131" y="35"/>
                    </a:lnTo>
                    <a:lnTo>
                      <a:pt x="110" y="17"/>
                    </a:lnTo>
                    <a:lnTo>
                      <a:pt x="88" y="5"/>
                    </a:lnTo>
                    <a:lnTo>
                      <a:pt x="29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62">
                <a:extLst>
                  <a:ext uri="{FF2B5EF4-FFF2-40B4-BE49-F238E27FC236}">
                    <a16:creationId xmlns:a16="http://schemas.microsoft.com/office/drawing/2014/main" id="{E7A140A9-3ACB-DB56-20C5-B3F11F1506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4" y="2743"/>
                <a:ext cx="462" cy="290"/>
              </a:xfrm>
              <a:custGeom>
                <a:avLst/>
                <a:gdLst>
                  <a:gd name="T0" fmla="*/ 1057 w 1385"/>
                  <a:gd name="T1" fmla="*/ 101 h 870"/>
                  <a:gd name="T2" fmla="*/ 1067 w 1385"/>
                  <a:gd name="T3" fmla="*/ 60 h 870"/>
                  <a:gd name="T4" fmla="*/ 1044 w 1385"/>
                  <a:gd name="T5" fmla="*/ 22 h 870"/>
                  <a:gd name="T6" fmla="*/ 988 w 1385"/>
                  <a:gd name="T7" fmla="*/ 0 h 870"/>
                  <a:gd name="T8" fmla="*/ 939 w 1385"/>
                  <a:gd name="T9" fmla="*/ 59 h 870"/>
                  <a:gd name="T10" fmla="*/ 914 w 1385"/>
                  <a:gd name="T11" fmla="*/ 74 h 870"/>
                  <a:gd name="T12" fmla="*/ 899 w 1385"/>
                  <a:gd name="T13" fmla="*/ 62 h 870"/>
                  <a:gd name="T14" fmla="*/ 864 w 1385"/>
                  <a:gd name="T15" fmla="*/ 119 h 870"/>
                  <a:gd name="T16" fmla="*/ 867 w 1385"/>
                  <a:gd name="T17" fmla="*/ 139 h 870"/>
                  <a:gd name="T18" fmla="*/ 807 w 1385"/>
                  <a:gd name="T19" fmla="*/ 84 h 870"/>
                  <a:gd name="T20" fmla="*/ 743 w 1385"/>
                  <a:gd name="T21" fmla="*/ 117 h 870"/>
                  <a:gd name="T22" fmla="*/ 739 w 1385"/>
                  <a:gd name="T23" fmla="*/ 70 h 870"/>
                  <a:gd name="T24" fmla="*/ 660 w 1385"/>
                  <a:gd name="T25" fmla="*/ 84 h 870"/>
                  <a:gd name="T26" fmla="*/ 583 w 1385"/>
                  <a:gd name="T27" fmla="*/ 119 h 870"/>
                  <a:gd name="T28" fmla="*/ 561 w 1385"/>
                  <a:gd name="T29" fmla="*/ 174 h 870"/>
                  <a:gd name="T30" fmla="*/ 458 w 1385"/>
                  <a:gd name="T31" fmla="*/ 157 h 870"/>
                  <a:gd name="T32" fmla="*/ 421 w 1385"/>
                  <a:gd name="T33" fmla="*/ 194 h 870"/>
                  <a:gd name="T34" fmla="*/ 428 w 1385"/>
                  <a:gd name="T35" fmla="*/ 254 h 870"/>
                  <a:gd name="T36" fmla="*/ 438 w 1385"/>
                  <a:gd name="T37" fmla="*/ 299 h 870"/>
                  <a:gd name="T38" fmla="*/ 407 w 1385"/>
                  <a:gd name="T39" fmla="*/ 316 h 870"/>
                  <a:gd name="T40" fmla="*/ 325 w 1385"/>
                  <a:gd name="T41" fmla="*/ 317 h 870"/>
                  <a:gd name="T42" fmla="*/ 310 w 1385"/>
                  <a:gd name="T43" fmla="*/ 358 h 870"/>
                  <a:gd name="T44" fmla="*/ 186 w 1385"/>
                  <a:gd name="T45" fmla="*/ 404 h 870"/>
                  <a:gd name="T46" fmla="*/ 88 w 1385"/>
                  <a:gd name="T47" fmla="*/ 359 h 870"/>
                  <a:gd name="T48" fmla="*/ 69 w 1385"/>
                  <a:gd name="T49" fmla="*/ 442 h 870"/>
                  <a:gd name="T50" fmla="*/ 102 w 1385"/>
                  <a:gd name="T51" fmla="*/ 512 h 870"/>
                  <a:gd name="T52" fmla="*/ 102 w 1385"/>
                  <a:gd name="T53" fmla="*/ 580 h 870"/>
                  <a:gd name="T54" fmla="*/ 64 w 1385"/>
                  <a:gd name="T55" fmla="*/ 603 h 870"/>
                  <a:gd name="T56" fmla="*/ 40 w 1385"/>
                  <a:gd name="T57" fmla="*/ 645 h 870"/>
                  <a:gd name="T58" fmla="*/ 0 w 1385"/>
                  <a:gd name="T59" fmla="*/ 716 h 870"/>
                  <a:gd name="T60" fmla="*/ 59 w 1385"/>
                  <a:gd name="T61" fmla="*/ 778 h 870"/>
                  <a:gd name="T62" fmla="*/ 125 w 1385"/>
                  <a:gd name="T63" fmla="*/ 752 h 870"/>
                  <a:gd name="T64" fmla="*/ 178 w 1385"/>
                  <a:gd name="T65" fmla="*/ 820 h 870"/>
                  <a:gd name="T66" fmla="*/ 226 w 1385"/>
                  <a:gd name="T67" fmla="*/ 762 h 870"/>
                  <a:gd name="T68" fmla="*/ 277 w 1385"/>
                  <a:gd name="T69" fmla="*/ 731 h 870"/>
                  <a:gd name="T70" fmla="*/ 266 w 1385"/>
                  <a:gd name="T71" fmla="*/ 685 h 870"/>
                  <a:gd name="T72" fmla="*/ 287 w 1385"/>
                  <a:gd name="T73" fmla="*/ 697 h 870"/>
                  <a:gd name="T74" fmla="*/ 339 w 1385"/>
                  <a:gd name="T75" fmla="*/ 752 h 870"/>
                  <a:gd name="T76" fmla="*/ 397 w 1385"/>
                  <a:gd name="T77" fmla="*/ 794 h 870"/>
                  <a:gd name="T78" fmla="*/ 473 w 1385"/>
                  <a:gd name="T79" fmla="*/ 820 h 870"/>
                  <a:gd name="T80" fmla="*/ 515 w 1385"/>
                  <a:gd name="T81" fmla="*/ 836 h 870"/>
                  <a:gd name="T82" fmla="*/ 592 w 1385"/>
                  <a:gd name="T83" fmla="*/ 870 h 870"/>
                  <a:gd name="T84" fmla="*/ 725 w 1385"/>
                  <a:gd name="T85" fmla="*/ 783 h 870"/>
                  <a:gd name="T86" fmla="*/ 930 w 1385"/>
                  <a:gd name="T87" fmla="*/ 677 h 870"/>
                  <a:gd name="T88" fmla="*/ 999 w 1385"/>
                  <a:gd name="T89" fmla="*/ 630 h 870"/>
                  <a:gd name="T90" fmla="*/ 1106 w 1385"/>
                  <a:gd name="T91" fmla="*/ 546 h 870"/>
                  <a:gd name="T92" fmla="*/ 1234 w 1385"/>
                  <a:gd name="T93" fmla="*/ 474 h 870"/>
                  <a:gd name="T94" fmla="*/ 1312 w 1385"/>
                  <a:gd name="T95" fmla="*/ 453 h 870"/>
                  <a:gd name="T96" fmla="*/ 1350 w 1385"/>
                  <a:gd name="T97" fmla="*/ 430 h 870"/>
                  <a:gd name="T98" fmla="*/ 1341 w 1385"/>
                  <a:gd name="T99" fmla="*/ 263 h 870"/>
                  <a:gd name="T100" fmla="*/ 1233 w 1385"/>
                  <a:gd name="T101" fmla="*/ 179 h 870"/>
                  <a:gd name="T102" fmla="*/ 1185 w 1385"/>
                  <a:gd name="T103" fmla="*/ 177 h 870"/>
                  <a:gd name="T104" fmla="*/ 1153 w 1385"/>
                  <a:gd name="T105" fmla="*/ 119 h 870"/>
                  <a:gd name="T106" fmla="*/ 1079 w 1385"/>
                  <a:gd name="T107" fmla="*/ 112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85" h="870">
                    <a:moveTo>
                      <a:pt x="1079" y="112"/>
                    </a:moveTo>
                    <a:lnTo>
                      <a:pt x="1057" y="101"/>
                    </a:lnTo>
                    <a:lnTo>
                      <a:pt x="1050" y="88"/>
                    </a:lnTo>
                    <a:lnTo>
                      <a:pt x="1067" y="60"/>
                    </a:lnTo>
                    <a:lnTo>
                      <a:pt x="1072" y="40"/>
                    </a:lnTo>
                    <a:lnTo>
                      <a:pt x="1044" y="22"/>
                    </a:lnTo>
                    <a:lnTo>
                      <a:pt x="1035" y="3"/>
                    </a:lnTo>
                    <a:lnTo>
                      <a:pt x="988" y="0"/>
                    </a:lnTo>
                    <a:lnTo>
                      <a:pt x="956" y="23"/>
                    </a:lnTo>
                    <a:lnTo>
                      <a:pt x="939" y="59"/>
                    </a:lnTo>
                    <a:lnTo>
                      <a:pt x="927" y="60"/>
                    </a:lnTo>
                    <a:lnTo>
                      <a:pt x="914" y="74"/>
                    </a:lnTo>
                    <a:lnTo>
                      <a:pt x="913" y="61"/>
                    </a:lnTo>
                    <a:lnTo>
                      <a:pt x="899" y="62"/>
                    </a:lnTo>
                    <a:lnTo>
                      <a:pt x="870" y="105"/>
                    </a:lnTo>
                    <a:lnTo>
                      <a:pt x="864" y="119"/>
                    </a:lnTo>
                    <a:lnTo>
                      <a:pt x="879" y="131"/>
                    </a:lnTo>
                    <a:lnTo>
                      <a:pt x="867" y="139"/>
                    </a:lnTo>
                    <a:lnTo>
                      <a:pt x="825" y="129"/>
                    </a:lnTo>
                    <a:lnTo>
                      <a:pt x="807" y="84"/>
                    </a:lnTo>
                    <a:lnTo>
                      <a:pt x="787" y="86"/>
                    </a:lnTo>
                    <a:lnTo>
                      <a:pt x="743" y="117"/>
                    </a:lnTo>
                    <a:lnTo>
                      <a:pt x="746" y="76"/>
                    </a:lnTo>
                    <a:lnTo>
                      <a:pt x="739" y="70"/>
                    </a:lnTo>
                    <a:lnTo>
                      <a:pt x="678" y="63"/>
                    </a:lnTo>
                    <a:lnTo>
                      <a:pt x="660" y="84"/>
                    </a:lnTo>
                    <a:lnTo>
                      <a:pt x="606" y="83"/>
                    </a:lnTo>
                    <a:lnTo>
                      <a:pt x="583" y="119"/>
                    </a:lnTo>
                    <a:lnTo>
                      <a:pt x="593" y="158"/>
                    </a:lnTo>
                    <a:lnTo>
                      <a:pt x="561" y="174"/>
                    </a:lnTo>
                    <a:lnTo>
                      <a:pt x="500" y="172"/>
                    </a:lnTo>
                    <a:lnTo>
                      <a:pt x="458" y="157"/>
                    </a:lnTo>
                    <a:lnTo>
                      <a:pt x="438" y="151"/>
                    </a:lnTo>
                    <a:lnTo>
                      <a:pt x="421" y="194"/>
                    </a:lnTo>
                    <a:lnTo>
                      <a:pt x="446" y="232"/>
                    </a:lnTo>
                    <a:lnTo>
                      <a:pt x="428" y="254"/>
                    </a:lnTo>
                    <a:lnTo>
                      <a:pt x="431" y="286"/>
                    </a:lnTo>
                    <a:lnTo>
                      <a:pt x="438" y="299"/>
                    </a:lnTo>
                    <a:lnTo>
                      <a:pt x="433" y="314"/>
                    </a:lnTo>
                    <a:lnTo>
                      <a:pt x="407" y="316"/>
                    </a:lnTo>
                    <a:lnTo>
                      <a:pt x="371" y="299"/>
                    </a:lnTo>
                    <a:lnTo>
                      <a:pt x="325" y="317"/>
                    </a:lnTo>
                    <a:lnTo>
                      <a:pt x="320" y="324"/>
                    </a:lnTo>
                    <a:lnTo>
                      <a:pt x="310" y="358"/>
                    </a:lnTo>
                    <a:lnTo>
                      <a:pt x="230" y="379"/>
                    </a:lnTo>
                    <a:lnTo>
                      <a:pt x="186" y="404"/>
                    </a:lnTo>
                    <a:lnTo>
                      <a:pt x="143" y="374"/>
                    </a:lnTo>
                    <a:lnTo>
                      <a:pt x="88" y="359"/>
                    </a:lnTo>
                    <a:lnTo>
                      <a:pt x="61" y="421"/>
                    </a:lnTo>
                    <a:lnTo>
                      <a:pt x="69" y="442"/>
                    </a:lnTo>
                    <a:lnTo>
                      <a:pt x="64" y="462"/>
                    </a:lnTo>
                    <a:lnTo>
                      <a:pt x="102" y="512"/>
                    </a:lnTo>
                    <a:lnTo>
                      <a:pt x="99" y="546"/>
                    </a:lnTo>
                    <a:lnTo>
                      <a:pt x="102" y="580"/>
                    </a:lnTo>
                    <a:lnTo>
                      <a:pt x="82" y="575"/>
                    </a:lnTo>
                    <a:lnTo>
                      <a:pt x="64" y="603"/>
                    </a:lnTo>
                    <a:lnTo>
                      <a:pt x="19" y="627"/>
                    </a:lnTo>
                    <a:lnTo>
                      <a:pt x="40" y="645"/>
                    </a:lnTo>
                    <a:lnTo>
                      <a:pt x="9" y="668"/>
                    </a:lnTo>
                    <a:lnTo>
                      <a:pt x="0" y="716"/>
                    </a:lnTo>
                    <a:lnTo>
                      <a:pt x="35" y="733"/>
                    </a:lnTo>
                    <a:lnTo>
                      <a:pt x="59" y="778"/>
                    </a:lnTo>
                    <a:lnTo>
                      <a:pt x="100" y="768"/>
                    </a:lnTo>
                    <a:lnTo>
                      <a:pt x="125" y="752"/>
                    </a:lnTo>
                    <a:lnTo>
                      <a:pt x="135" y="798"/>
                    </a:lnTo>
                    <a:lnTo>
                      <a:pt x="178" y="820"/>
                    </a:lnTo>
                    <a:lnTo>
                      <a:pt x="191" y="819"/>
                    </a:lnTo>
                    <a:lnTo>
                      <a:pt x="226" y="762"/>
                    </a:lnTo>
                    <a:lnTo>
                      <a:pt x="224" y="742"/>
                    </a:lnTo>
                    <a:lnTo>
                      <a:pt x="277" y="731"/>
                    </a:lnTo>
                    <a:lnTo>
                      <a:pt x="275" y="711"/>
                    </a:lnTo>
                    <a:lnTo>
                      <a:pt x="266" y="685"/>
                    </a:lnTo>
                    <a:lnTo>
                      <a:pt x="272" y="678"/>
                    </a:lnTo>
                    <a:lnTo>
                      <a:pt x="287" y="697"/>
                    </a:lnTo>
                    <a:lnTo>
                      <a:pt x="298" y="736"/>
                    </a:lnTo>
                    <a:lnTo>
                      <a:pt x="339" y="752"/>
                    </a:lnTo>
                    <a:lnTo>
                      <a:pt x="385" y="748"/>
                    </a:lnTo>
                    <a:lnTo>
                      <a:pt x="397" y="794"/>
                    </a:lnTo>
                    <a:lnTo>
                      <a:pt x="430" y="791"/>
                    </a:lnTo>
                    <a:lnTo>
                      <a:pt x="473" y="820"/>
                    </a:lnTo>
                    <a:lnTo>
                      <a:pt x="499" y="817"/>
                    </a:lnTo>
                    <a:lnTo>
                      <a:pt x="515" y="836"/>
                    </a:lnTo>
                    <a:lnTo>
                      <a:pt x="548" y="827"/>
                    </a:lnTo>
                    <a:lnTo>
                      <a:pt x="592" y="870"/>
                    </a:lnTo>
                    <a:lnTo>
                      <a:pt x="654" y="817"/>
                    </a:lnTo>
                    <a:lnTo>
                      <a:pt x="725" y="783"/>
                    </a:lnTo>
                    <a:lnTo>
                      <a:pt x="820" y="795"/>
                    </a:lnTo>
                    <a:lnTo>
                      <a:pt x="930" y="677"/>
                    </a:lnTo>
                    <a:lnTo>
                      <a:pt x="988" y="652"/>
                    </a:lnTo>
                    <a:lnTo>
                      <a:pt x="999" y="630"/>
                    </a:lnTo>
                    <a:lnTo>
                      <a:pt x="1051" y="605"/>
                    </a:lnTo>
                    <a:lnTo>
                      <a:pt x="1106" y="546"/>
                    </a:lnTo>
                    <a:lnTo>
                      <a:pt x="1150" y="515"/>
                    </a:lnTo>
                    <a:lnTo>
                      <a:pt x="1234" y="474"/>
                    </a:lnTo>
                    <a:lnTo>
                      <a:pt x="1306" y="468"/>
                    </a:lnTo>
                    <a:lnTo>
                      <a:pt x="1312" y="453"/>
                    </a:lnTo>
                    <a:lnTo>
                      <a:pt x="1310" y="433"/>
                    </a:lnTo>
                    <a:lnTo>
                      <a:pt x="1350" y="430"/>
                    </a:lnTo>
                    <a:lnTo>
                      <a:pt x="1385" y="367"/>
                    </a:lnTo>
                    <a:lnTo>
                      <a:pt x="1341" y="263"/>
                    </a:lnTo>
                    <a:lnTo>
                      <a:pt x="1314" y="259"/>
                    </a:lnTo>
                    <a:lnTo>
                      <a:pt x="1233" y="179"/>
                    </a:lnTo>
                    <a:lnTo>
                      <a:pt x="1193" y="183"/>
                    </a:lnTo>
                    <a:lnTo>
                      <a:pt x="1185" y="177"/>
                    </a:lnTo>
                    <a:lnTo>
                      <a:pt x="1196" y="142"/>
                    </a:lnTo>
                    <a:lnTo>
                      <a:pt x="1153" y="119"/>
                    </a:lnTo>
                    <a:lnTo>
                      <a:pt x="1144" y="93"/>
                    </a:lnTo>
                    <a:lnTo>
                      <a:pt x="1079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63">
                <a:extLst>
                  <a:ext uri="{FF2B5EF4-FFF2-40B4-BE49-F238E27FC236}">
                    <a16:creationId xmlns:a16="http://schemas.microsoft.com/office/drawing/2014/main" id="{06D7D5F1-246A-7AF3-9458-4B0628923C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6" y="2754"/>
                <a:ext cx="441" cy="286"/>
              </a:xfrm>
              <a:custGeom>
                <a:avLst/>
                <a:gdLst>
                  <a:gd name="T0" fmla="*/ 339 w 1322"/>
                  <a:gd name="T1" fmla="*/ 68 h 857"/>
                  <a:gd name="T2" fmla="*/ 343 w 1322"/>
                  <a:gd name="T3" fmla="*/ 108 h 857"/>
                  <a:gd name="T4" fmla="*/ 347 w 1322"/>
                  <a:gd name="T5" fmla="*/ 162 h 857"/>
                  <a:gd name="T6" fmla="*/ 332 w 1322"/>
                  <a:gd name="T7" fmla="*/ 270 h 857"/>
                  <a:gd name="T8" fmla="*/ 256 w 1322"/>
                  <a:gd name="T9" fmla="*/ 258 h 857"/>
                  <a:gd name="T10" fmla="*/ 206 w 1322"/>
                  <a:gd name="T11" fmla="*/ 296 h 857"/>
                  <a:gd name="T12" fmla="*/ 164 w 1322"/>
                  <a:gd name="T13" fmla="*/ 353 h 857"/>
                  <a:gd name="T14" fmla="*/ 199 w 1322"/>
                  <a:gd name="T15" fmla="*/ 363 h 857"/>
                  <a:gd name="T16" fmla="*/ 162 w 1322"/>
                  <a:gd name="T17" fmla="*/ 400 h 857"/>
                  <a:gd name="T18" fmla="*/ 93 w 1322"/>
                  <a:gd name="T19" fmla="*/ 454 h 857"/>
                  <a:gd name="T20" fmla="*/ 74 w 1322"/>
                  <a:gd name="T21" fmla="*/ 462 h 857"/>
                  <a:gd name="T22" fmla="*/ 0 w 1322"/>
                  <a:gd name="T23" fmla="*/ 543 h 857"/>
                  <a:gd name="T24" fmla="*/ 195 w 1322"/>
                  <a:gd name="T25" fmla="*/ 545 h 857"/>
                  <a:gd name="T26" fmla="*/ 299 w 1322"/>
                  <a:gd name="T27" fmla="*/ 569 h 857"/>
                  <a:gd name="T28" fmla="*/ 308 w 1322"/>
                  <a:gd name="T29" fmla="*/ 602 h 857"/>
                  <a:gd name="T30" fmla="*/ 314 w 1322"/>
                  <a:gd name="T31" fmla="*/ 655 h 857"/>
                  <a:gd name="T32" fmla="*/ 461 w 1322"/>
                  <a:gd name="T33" fmla="*/ 661 h 857"/>
                  <a:gd name="T34" fmla="*/ 554 w 1322"/>
                  <a:gd name="T35" fmla="*/ 652 h 857"/>
                  <a:gd name="T36" fmla="*/ 525 w 1322"/>
                  <a:gd name="T37" fmla="*/ 615 h 857"/>
                  <a:gd name="T38" fmla="*/ 541 w 1322"/>
                  <a:gd name="T39" fmla="*/ 580 h 857"/>
                  <a:gd name="T40" fmla="*/ 568 w 1322"/>
                  <a:gd name="T41" fmla="*/ 577 h 857"/>
                  <a:gd name="T42" fmla="*/ 621 w 1322"/>
                  <a:gd name="T43" fmla="*/ 572 h 857"/>
                  <a:gd name="T44" fmla="*/ 636 w 1322"/>
                  <a:gd name="T45" fmla="*/ 591 h 857"/>
                  <a:gd name="T46" fmla="*/ 645 w 1322"/>
                  <a:gd name="T47" fmla="*/ 611 h 857"/>
                  <a:gd name="T48" fmla="*/ 845 w 1322"/>
                  <a:gd name="T49" fmla="*/ 672 h 857"/>
                  <a:gd name="T50" fmla="*/ 944 w 1322"/>
                  <a:gd name="T51" fmla="*/ 663 h 857"/>
                  <a:gd name="T52" fmla="*/ 957 w 1322"/>
                  <a:gd name="T53" fmla="*/ 723 h 857"/>
                  <a:gd name="T54" fmla="*/ 957 w 1322"/>
                  <a:gd name="T55" fmla="*/ 790 h 857"/>
                  <a:gd name="T56" fmla="*/ 1052 w 1322"/>
                  <a:gd name="T57" fmla="*/ 808 h 857"/>
                  <a:gd name="T58" fmla="*/ 1112 w 1322"/>
                  <a:gd name="T59" fmla="*/ 802 h 857"/>
                  <a:gd name="T60" fmla="*/ 1171 w 1322"/>
                  <a:gd name="T61" fmla="*/ 857 h 857"/>
                  <a:gd name="T62" fmla="*/ 1229 w 1322"/>
                  <a:gd name="T63" fmla="*/ 832 h 857"/>
                  <a:gd name="T64" fmla="*/ 1299 w 1322"/>
                  <a:gd name="T65" fmla="*/ 718 h 857"/>
                  <a:gd name="T66" fmla="*/ 1241 w 1322"/>
                  <a:gd name="T67" fmla="*/ 669 h 857"/>
                  <a:gd name="T68" fmla="*/ 1232 w 1322"/>
                  <a:gd name="T69" fmla="*/ 583 h 857"/>
                  <a:gd name="T70" fmla="*/ 1293 w 1322"/>
                  <a:gd name="T71" fmla="*/ 571 h 857"/>
                  <a:gd name="T72" fmla="*/ 1289 w 1322"/>
                  <a:gd name="T73" fmla="*/ 537 h 857"/>
                  <a:gd name="T74" fmla="*/ 1257 w 1322"/>
                  <a:gd name="T75" fmla="*/ 407 h 857"/>
                  <a:gd name="T76" fmla="*/ 1219 w 1322"/>
                  <a:gd name="T77" fmla="*/ 362 h 857"/>
                  <a:gd name="T78" fmla="*/ 1240 w 1322"/>
                  <a:gd name="T79" fmla="*/ 300 h 857"/>
                  <a:gd name="T80" fmla="*/ 1322 w 1322"/>
                  <a:gd name="T81" fmla="*/ 245 h 857"/>
                  <a:gd name="T82" fmla="*/ 1271 w 1322"/>
                  <a:gd name="T83" fmla="*/ 203 h 857"/>
                  <a:gd name="T84" fmla="*/ 1208 w 1322"/>
                  <a:gd name="T85" fmla="*/ 243 h 857"/>
                  <a:gd name="T86" fmla="*/ 1085 w 1322"/>
                  <a:gd name="T87" fmla="*/ 288 h 857"/>
                  <a:gd name="T88" fmla="*/ 902 w 1322"/>
                  <a:gd name="T89" fmla="*/ 204 h 857"/>
                  <a:gd name="T90" fmla="*/ 788 w 1322"/>
                  <a:gd name="T91" fmla="*/ 201 h 857"/>
                  <a:gd name="T92" fmla="*/ 665 w 1322"/>
                  <a:gd name="T93" fmla="*/ 105 h 857"/>
                  <a:gd name="T94" fmla="*/ 515 w 1322"/>
                  <a:gd name="T95" fmla="*/ 12 h 857"/>
                  <a:gd name="T96" fmla="*/ 384 w 1322"/>
                  <a:gd name="T97" fmla="*/ 44 h 8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2" h="857">
                    <a:moveTo>
                      <a:pt x="384" y="44"/>
                    </a:moveTo>
                    <a:lnTo>
                      <a:pt x="339" y="68"/>
                    </a:lnTo>
                    <a:lnTo>
                      <a:pt x="355" y="87"/>
                    </a:lnTo>
                    <a:lnTo>
                      <a:pt x="343" y="108"/>
                    </a:lnTo>
                    <a:lnTo>
                      <a:pt x="352" y="134"/>
                    </a:lnTo>
                    <a:lnTo>
                      <a:pt x="347" y="162"/>
                    </a:lnTo>
                    <a:lnTo>
                      <a:pt x="321" y="231"/>
                    </a:lnTo>
                    <a:lnTo>
                      <a:pt x="332" y="270"/>
                    </a:lnTo>
                    <a:lnTo>
                      <a:pt x="304" y="273"/>
                    </a:lnTo>
                    <a:lnTo>
                      <a:pt x="256" y="258"/>
                    </a:lnTo>
                    <a:lnTo>
                      <a:pt x="210" y="268"/>
                    </a:lnTo>
                    <a:lnTo>
                      <a:pt x="206" y="296"/>
                    </a:lnTo>
                    <a:lnTo>
                      <a:pt x="181" y="312"/>
                    </a:lnTo>
                    <a:lnTo>
                      <a:pt x="164" y="353"/>
                    </a:lnTo>
                    <a:lnTo>
                      <a:pt x="179" y="365"/>
                    </a:lnTo>
                    <a:lnTo>
                      <a:pt x="199" y="363"/>
                    </a:lnTo>
                    <a:lnTo>
                      <a:pt x="194" y="391"/>
                    </a:lnTo>
                    <a:lnTo>
                      <a:pt x="162" y="400"/>
                    </a:lnTo>
                    <a:lnTo>
                      <a:pt x="150" y="421"/>
                    </a:lnTo>
                    <a:lnTo>
                      <a:pt x="93" y="454"/>
                    </a:lnTo>
                    <a:lnTo>
                      <a:pt x="72" y="442"/>
                    </a:lnTo>
                    <a:lnTo>
                      <a:pt x="74" y="462"/>
                    </a:lnTo>
                    <a:lnTo>
                      <a:pt x="16" y="494"/>
                    </a:lnTo>
                    <a:lnTo>
                      <a:pt x="0" y="543"/>
                    </a:lnTo>
                    <a:lnTo>
                      <a:pt x="149" y="556"/>
                    </a:lnTo>
                    <a:lnTo>
                      <a:pt x="195" y="545"/>
                    </a:lnTo>
                    <a:lnTo>
                      <a:pt x="270" y="551"/>
                    </a:lnTo>
                    <a:lnTo>
                      <a:pt x="299" y="569"/>
                    </a:lnTo>
                    <a:lnTo>
                      <a:pt x="307" y="588"/>
                    </a:lnTo>
                    <a:lnTo>
                      <a:pt x="308" y="602"/>
                    </a:lnTo>
                    <a:lnTo>
                      <a:pt x="284" y="631"/>
                    </a:lnTo>
                    <a:lnTo>
                      <a:pt x="314" y="655"/>
                    </a:lnTo>
                    <a:lnTo>
                      <a:pt x="367" y="663"/>
                    </a:lnTo>
                    <a:lnTo>
                      <a:pt x="461" y="661"/>
                    </a:lnTo>
                    <a:lnTo>
                      <a:pt x="517" y="683"/>
                    </a:lnTo>
                    <a:lnTo>
                      <a:pt x="554" y="652"/>
                    </a:lnTo>
                    <a:lnTo>
                      <a:pt x="532" y="628"/>
                    </a:lnTo>
                    <a:lnTo>
                      <a:pt x="525" y="615"/>
                    </a:lnTo>
                    <a:lnTo>
                      <a:pt x="529" y="588"/>
                    </a:lnTo>
                    <a:lnTo>
                      <a:pt x="541" y="580"/>
                    </a:lnTo>
                    <a:lnTo>
                      <a:pt x="539" y="567"/>
                    </a:lnTo>
                    <a:lnTo>
                      <a:pt x="568" y="577"/>
                    </a:lnTo>
                    <a:lnTo>
                      <a:pt x="593" y="562"/>
                    </a:lnTo>
                    <a:lnTo>
                      <a:pt x="621" y="572"/>
                    </a:lnTo>
                    <a:lnTo>
                      <a:pt x="628" y="579"/>
                    </a:lnTo>
                    <a:lnTo>
                      <a:pt x="636" y="591"/>
                    </a:lnTo>
                    <a:lnTo>
                      <a:pt x="650" y="596"/>
                    </a:lnTo>
                    <a:lnTo>
                      <a:pt x="645" y="611"/>
                    </a:lnTo>
                    <a:lnTo>
                      <a:pt x="691" y="680"/>
                    </a:lnTo>
                    <a:lnTo>
                      <a:pt x="845" y="672"/>
                    </a:lnTo>
                    <a:lnTo>
                      <a:pt x="916" y="640"/>
                    </a:lnTo>
                    <a:lnTo>
                      <a:pt x="944" y="663"/>
                    </a:lnTo>
                    <a:lnTo>
                      <a:pt x="960" y="689"/>
                    </a:lnTo>
                    <a:lnTo>
                      <a:pt x="957" y="723"/>
                    </a:lnTo>
                    <a:lnTo>
                      <a:pt x="974" y="761"/>
                    </a:lnTo>
                    <a:lnTo>
                      <a:pt x="957" y="790"/>
                    </a:lnTo>
                    <a:lnTo>
                      <a:pt x="958" y="803"/>
                    </a:lnTo>
                    <a:lnTo>
                      <a:pt x="1052" y="808"/>
                    </a:lnTo>
                    <a:lnTo>
                      <a:pt x="1087" y="818"/>
                    </a:lnTo>
                    <a:lnTo>
                      <a:pt x="1112" y="802"/>
                    </a:lnTo>
                    <a:lnTo>
                      <a:pt x="1143" y="840"/>
                    </a:lnTo>
                    <a:lnTo>
                      <a:pt x="1171" y="857"/>
                    </a:lnTo>
                    <a:lnTo>
                      <a:pt x="1196" y="829"/>
                    </a:lnTo>
                    <a:lnTo>
                      <a:pt x="1229" y="832"/>
                    </a:lnTo>
                    <a:lnTo>
                      <a:pt x="1237" y="771"/>
                    </a:lnTo>
                    <a:lnTo>
                      <a:pt x="1299" y="718"/>
                    </a:lnTo>
                    <a:lnTo>
                      <a:pt x="1268" y="681"/>
                    </a:lnTo>
                    <a:lnTo>
                      <a:pt x="1241" y="669"/>
                    </a:lnTo>
                    <a:lnTo>
                      <a:pt x="1244" y="629"/>
                    </a:lnTo>
                    <a:lnTo>
                      <a:pt x="1232" y="583"/>
                    </a:lnTo>
                    <a:lnTo>
                      <a:pt x="1253" y="574"/>
                    </a:lnTo>
                    <a:lnTo>
                      <a:pt x="1293" y="571"/>
                    </a:lnTo>
                    <a:lnTo>
                      <a:pt x="1311" y="555"/>
                    </a:lnTo>
                    <a:lnTo>
                      <a:pt x="1289" y="537"/>
                    </a:lnTo>
                    <a:lnTo>
                      <a:pt x="1244" y="488"/>
                    </a:lnTo>
                    <a:lnTo>
                      <a:pt x="1257" y="407"/>
                    </a:lnTo>
                    <a:lnTo>
                      <a:pt x="1207" y="377"/>
                    </a:lnTo>
                    <a:lnTo>
                      <a:pt x="1219" y="362"/>
                    </a:lnTo>
                    <a:lnTo>
                      <a:pt x="1223" y="336"/>
                    </a:lnTo>
                    <a:lnTo>
                      <a:pt x="1240" y="300"/>
                    </a:lnTo>
                    <a:lnTo>
                      <a:pt x="1318" y="266"/>
                    </a:lnTo>
                    <a:lnTo>
                      <a:pt x="1322" y="245"/>
                    </a:lnTo>
                    <a:lnTo>
                      <a:pt x="1293" y="208"/>
                    </a:lnTo>
                    <a:lnTo>
                      <a:pt x="1271" y="203"/>
                    </a:lnTo>
                    <a:lnTo>
                      <a:pt x="1241" y="240"/>
                    </a:lnTo>
                    <a:lnTo>
                      <a:pt x="1208" y="243"/>
                    </a:lnTo>
                    <a:lnTo>
                      <a:pt x="1151" y="282"/>
                    </a:lnTo>
                    <a:lnTo>
                      <a:pt x="1085" y="288"/>
                    </a:lnTo>
                    <a:lnTo>
                      <a:pt x="1009" y="261"/>
                    </a:lnTo>
                    <a:lnTo>
                      <a:pt x="902" y="204"/>
                    </a:lnTo>
                    <a:lnTo>
                      <a:pt x="841" y="197"/>
                    </a:lnTo>
                    <a:lnTo>
                      <a:pt x="788" y="201"/>
                    </a:lnTo>
                    <a:lnTo>
                      <a:pt x="683" y="150"/>
                    </a:lnTo>
                    <a:lnTo>
                      <a:pt x="665" y="105"/>
                    </a:lnTo>
                    <a:lnTo>
                      <a:pt x="607" y="57"/>
                    </a:lnTo>
                    <a:lnTo>
                      <a:pt x="515" y="12"/>
                    </a:lnTo>
                    <a:lnTo>
                      <a:pt x="420" y="0"/>
                    </a:lnTo>
                    <a:lnTo>
                      <a:pt x="384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64">
                <a:extLst>
                  <a:ext uri="{FF2B5EF4-FFF2-40B4-BE49-F238E27FC236}">
                    <a16:creationId xmlns:a16="http://schemas.microsoft.com/office/drawing/2014/main" id="{5D9BE178-9AEA-7EA1-FF95-9C38E9E34E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0" y="2277"/>
                <a:ext cx="449" cy="368"/>
              </a:xfrm>
              <a:custGeom>
                <a:avLst/>
                <a:gdLst>
                  <a:gd name="T0" fmla="*/ 170 w 1349"/>
                  <a:gd name="T1" fmla="*/ 580 h 1104"/>
                  <a:gd name="T2" fmla="*/ 184 w 1349"/>
                  <a:gd name="T3" fmla="*/ 740 h 1104"/>
                  <a:gd name="T4" fmla="*/ 142 w 1349"/>
                  <a:gd name="T5" fmla="*/ 784 h 1104"/>
                  <a:gd name="T6" fmla="*/ 53 w 1349"/>
                  <a:gd name="T7" fmla="*/ 833 h 1104"/>
                  <a:gd name="T8" fmla="*/ 0 w 1349"/>
                  <a:gd name="T9" fmla="*/ 845 h 1104"/>
                  <a:gd name="T10" fmla="*/ 55 w 1349"/>
                  <a:gd name="T11" fmla="*/ 933 h 1104"/>
                  <a:gd name="T12" fmla="*/ 170 w 1349"/>
                  <a:gd name="T13" fmla="*/ 943 h 1104"/>
                  <a:gd name="T14" fmla="*/ 182 w 1349"/>
                  <a:gd name="T15" fmla="*/ 1002 h 1104"/>
                  <a:gd name="T16" fmla="*/ 218 w 1349"/>
                  <a:gd name="T17" fmla="*/ 1099 h 1104"/>
                  <a:gd name="T18" fmla="*/ 316 w 1349"/>
                  <a:gd name="T19" fmla="*/ 1077 h 1104"/>
                  <a:gd name="T20" fmla="*/ 411 w 1349"/>
                  <a:gd name="T21" fmla="*/ 1081 h 1104"/>
                  <a:gd name="T22" fmla="*/ 345 w 1349"/>
                  <a:gd name="T23" fmla="*/ 1013 h 1104"/>
                  <a:gd name="T24" fmla="*/ 361 w 1349"/>
                  <a:gd name="T25" fmla="*/ 972 h 1104"/>
                  <a:gd name="T26" fmla="*/ 420 w 1349"/>
                  <a:gd name="T27" fmla="*/ 1027 h 1104"/>
                  <a:gd name="T28" fmla="*/ 399 w 1349"/>
                  <a:gd name="T29" fmla="*/ 948 h 1104"/>
                  <a:gd name="T30" fmla="*/ 444 w 1349"/>
                  <a:gd name="T31" fmla="*/ 856 h 1104"/>
                  <a:gd name="T32" fmla="*/ 533 w 1349"/>
                  <a:gd name="T33" fmla="*/ 795 h 1104"/>
                  <a:gd name="T34" fmla="*/ 606 w 1349"/>
                  <a:gd name="T35" fmla="*/ 801 h 1104"/>
                  <a:gd name="T36" fmla="*/ 686 w 1349"/>
                  <a:gd name="T37" fmla="*/ 854 h 1104"/>
                  <a:gd name="T38" fmla="*/ 716 w 1349"/>
                  <a:gd name="T39" fmla="*/ 751 h 1104"/>
                  <a:gd name="T40" fmla="*/ 753 w 1349"/>
                  <a:gd name="T41" fmla="*/ 714 h 1104"/>
                  <a:gd name="T42" fmla="*/ 837 w 1349"/>
                  <a:gd name="T43" fmla="*/ 753 h 1104"/>
                  <a:gd name="T44" fmla="*/ 1003 w 1349"/>
                  <a:gd name="T45" fmla="*/ 731 h 1104"/>
                  <a:gd name="T46" fmla="*/ 1083 w 1349"/>
                  <a:gd name="T47" fmla="*/ 649 h 1104"/>
                  <a:gd name="T48" fmla="*/ 1218 w 1349"/>
                  <a:gd name="T49" fmla="*/ 523 h 1104"/>
                  <a:gd name="T50" fmla="*/ 1275 w 1349"/>
                  <a:gd name="T51" fmla="*/ 484 h 1104"/>
                  <a:gd name="T52" fmla="*/ 1320 w 1349"/>
                  <a:gd name="T53" fmla="*/ 447 h 1104"/>
                  <a:gd name="T54" fmla="*/ 1285 w 1349"/>
                  <a:gd name="T55" fmla="*/ 369 h 1104"/>
                  <a:gd name="T56" fmla="*/ 1224 w 1349"/>
                  <a:gd name="T57" fmla="*/ 287 h 1104"/>
                  <a:gd name="T58" fmla="*/ 1072 w 1349"/>
                  <a:gd name="T59" fmla="*/ 241 h 1104"/>
                  <a:gd name="T60" fmla="*/ 1061 w 1349"/>
                  <a:gd name="T61" fmla="*/ 121 h 1104"/>
                  <a:gd name="T62" fmla="*/ 988 w 1349"/>
                  <a:gd name="T63" fmla="*/ 61 h 1104"/>
                  <a:gd name="T64" fmla="*/ 915 w 1349"/>
                  <a:gd name="T65" fmla="*/ 0 h 1104"/>
                  <a:gd name="T66" fmla="*/ 838 w 1349"/>
                  <a:gd name="T67" fmla="*/ 40 h 1104"/>
                  <a:gd name="T68" fmla="*/ 747 w 1349"/>
                  <a:gd name="T69" fmla="*/ 70 h 1104"/>
                  <a:gd name="T70" fmla="*/ 682 w 1349"/>
                  <a:gd name="T71" fmla="*/ 21 h 1104"/>
                  <a:gd name="T72" fmla="*/ 640 w 1349"/>
                  <a:gd name="T73" fmla="*/ 73 h 1104"/>
                  <a:gd name="T74" fmla="*/ 655 w 1349"/>
                  <a:gd name="T75" fmla="*/ 159 h 1104"/>
                  <a:gd name="T76" fmla="*/ 719 w 1349"/>
                  <a:gd name="T77" fmla="*/ 206 h 1104"/>
                  <a:gd name="T78" fmla="*/ 723 w 1349"/>
                  <a:gd name="T79" fmla="*/ 320 h 1104"/>
                  <a:gd name="T80" fmla="*/ 562 w 1349"/>
                  <a:gd name="T81" fmla="*/ 315 h 1104"/>
                  <a:gd name="T82" fmla="*/ 459 w 1349"/>
                  <a:gd name="T83" fmla="*/ 364 h 1104"/>
                  <a:gd name="T84" fmla="*/ 419 w 1349"/>
                  <a:gd name="T85" fmla="*/ 436 h 1104"/>
                  <a:gd name="T86" fmla="*/ 297 w 1349"/>
                  <a:gd name="T87" fmla="*/ 508 h 1104"/>
                  <a:gd name="T88" fmla="*/ 289 w 1349"/>
                  <a:gd name="T89" fmla="*/ 562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49" h="1104">
                    <a:moveTo>
                      <a:pt x="262" y="565"/>
                    </a:moveTo>
                    <a:lnTo>
                      <a:pt x="237" y="581"/>
                    </a:lnTo>
                    <a:lnTo>
                      <a:pt x="170" y="580"/>
                    </a:lnTo>
                    <a:lnTo>
                      <a:pt x="174" y="620"/>
                    </a:lnTo>
                    <a:lnTo>
                      <a:pt x="140" y="697"/>
                    </a:lnTo>
                    <a:lnTo>
                      <a:pt x="184" y="740"/>
                    </a:lnTo>
                    <a:lnTo>
                      <a:pt x="166" y="755"/>
                    </a:lnTo>
                    <a:lnTo>
                      <a:pt x="155" y="776"/>
                    </a:lnTo>
                    <a:lnTo>
                      <a:pt x="142" y="784"/>
                    </a:lnTo>
                    <a:lnTo>
                      <a:pt x="31" y="754"/>
                    </a:lnTo>
                    <a:lnTo>
                      <a:pt x="29" y="801"/>
                    </a:lnTo>
                    <a:lnTo>
                      <a:pt x="53" y="833"/>
                    </a:lnTo>
                    <a:lnTo>
                      <a:pt x="40" y="840"/>
                    </a:lnTo>
                    <a:lnTo>
                      <a:pt x="12" y="836"/>
                    </a:lnTo>
                    <a:lnTo>
                      <a:pt x="0" y="845"/>
                    </a:lnTo>
                    <a:lnTo>
                      <a:pt x="17" y="876"/>
                    </a:lnTo>
                    <a:lnTo>
                      <a:pt x="11" y="896"/>
                    </a:lnTo>
                    <a:lnTo>
                      <a:pt x="55" y="933"/>
                    </a:lnTo>
                    <a:lnTo>
                      <a:pt x="82" y="930"/>
                    </a:lnTo>
                    <a:lnTo>
                      <a:pt x="109" y="942"/>
                    </a:lnTo>
                    <a:lnTo>
                      <a:pt x="170" y="943"/>
                    </a:lnTo>
                    <a:lnTo>
                      <a:pt x="165" y="963"/>
                    </a:lnTo>
                    <a:lnTo>
                      <a:pt x="180" y="982"/>
                    </a:lnTo>
                    <a:lnTo>
                      <a:pt x="182" y="1002"/>
                    </a:lnTo>
                    <a:lnTo>
                      <a:pt x="217" y="1019"/>
                    </a:lnTo>
                    <a:lnTo>
                      <a:pt x="224" y="1091"/>
                    </a:lnTo>
                    <a:lnTo>
                      <a:pt x="218" y="1099"/>
                    </a:lnTo>
                    <a:lnTo>
                      <a:pt x="232" y="1104"/>
                    </a:lnTo>
                    <a:lnTo>
                      <a:pt x="284" y="1080"/>
                    </a:lnTo>
                    <a:lnTo>
                      <a:pt x="316" y="1077"/>
                    </a:lnTo>
                    <a:lnTo>
                      <a:pt x="379" y="1091"/>
                    </a:lnTo>
                    <a:lnTo>
                      <a:pt x="412" y="1095"/>
                    </a:lnTo>
                    <a:lnTo>
                      <a:pt x="411" y="1081"/>
                    </a:lnTo>
                    <a:lnTo>
                      <a:pt x="384" y="1070"/>
                    </a:lnTo>
                    <a:lnTo>
                      <a:pt x="366" y="1031"/>
                    </a:lnTo>
                    <a:lnTo>
                      <a:pt x="345" y="1013"/>
                    </a:lnTo>
                    <a:lnTo>
                      <a:pt x="343" y="993"/>
                    </a:lnTo>
                    <a:lnTo>
                      <a:pt x="348" y="973"/>
                    </a:lnTo>
                    <a:lnTo>
                      <a:pt x="361" y="972"/>
                    </a:lnTo>
                    <a:lnTo>
                      <a:pt x="375" y="984"/>
                    </a:lnTo>
                    <a:lnTo>
                      <a:pt x="391" y="1009"/>
                    </a:lnTo>
                    <a:lnTo>
                      <a:pt x="420" y="1027"/>
                    </a:lnTo>
                    <a:lnTo>
                      <a:pt x="410" y="994"/>
                    </a:lnTo>
                    <a:lnTo>
                      <a:pt x="420" y="960"/>
                    </a:lnTo>
                    <a:lnTo>
                      <a:pt x="399" y="948"/>
                    </a:lnTo>
                    <a:lnTo>
                      <a:pt x="404" y="928"/>
                    </a:lnTo>
                    <a:lnTo>
                      <a:pt x="415" y="913"/>
                    </a:lnTo>
                    <a:lnTo>
                      <a:pt x="444" y="856"/>
                    </a:lnTo>
                    <a:lnTo>
                      <a:pt x="489" y="832"/>
                    </a:lnTo>
                    <a:lnTo>
                      <a:pt x="519" y="796"/>
                    </a:lnTo>
                    <a:lnTo>
                      <a:pt x="533" y="795"/>
                    </a:lnTo>
                    <a:lnTo>
                      <a:pt x="542" y="760"/>
                    </a:lnTo>
                    <a:lnTo>
                      <a:pt x="598" y="775"/>
                    </a:lnTo>
                    <a:lnTo>
                      <a:pt x="606" y="801"/>
                    </a:lnTo>
                    <a:lnTo>
                      <a:pt x="621" y="807"/>
                    </a:lnTo>
                    <a:lnTo>
                      <a:pt x="667" y="862"/>
                    </a:lnTo>
                    <a:lnTo>
                      <a:pt x="686" y="854"/>
                    </a:lnTo>
                    <a:lnTo>
                      <a:pt x="696" y="827"/>
                    </a:lnTo>
                    <a:lnTo>
                      <a:pt x="672" y="775"/>
                    </a:lnTo>
                    <a:lnTo>
                      <a:pt x="716" y="751"/>
                    </a:lnTo>
                    <a:lnTo>
                      <a:pt x="745" y="769"/>
                    </a:lnTo>
                    <a:lnTo>
                      <a:pt x="761" y="726"/>
                    </a:lnTo>
                    <a:lnTo>
                      <a:pt x="753" y="714"/>
                    </a:lnTo>
                    <a:lnTo>
                      <a:pt x="765" y="699"/>
                    </a:lnTo>
                    <a:lnTo>
                      <a:pt x="817" y="755"/>
                    </a:lnTo>
                    <a:lnTo>
                      <a:pt x="837" y="753"/>
                    </a:lnTo>
                    <a:lnTo>
                      <a:pt x="866" y="777"/>
                    </a:lnTo>
                    <a:lnTo>
                      <a:pt x="994" y="772"/>
                    </a:lnTo>
                    <a:lnTo>
                      <a:pt x="1003" y="731"/>
                    </a:lnTo>
                    <a:lnTo>
                      <a:pt x="1027" y="708"/>
                    </a:lnTo>
                    <a:lnTo>
                      <a:pt x="1038" y="667"/>
                    </a:lnTo>
                    <a:lnTo>
                      <a:pt x="1083" y="649"/>
                    </a:lnTo>
                    <a:lnTo>
                      <a:pt x="1113" y="606"/>
                    </a:lnTo>
                    <a:lnTo>
                      <a:pt x="1163" y="574"/>
                    </a:lnTo>
                    <a:lnTo>
                      <a:pt x="1218" y="523"/>
                    </a:lnTo>
                    <a:lnTo>
                      <a:pt x="1246" y="521"/>
                    </a:lnTo>
                    <a:lnTo>
                      <a:pt x="1257" y="499"/>
                    </a:lnTo>
                    <a:lnTo>
                      <a:pt x="1275" y="484"/>
                    </a:lnTo>
                    <a:lnTo>
                      <a:pt x="1349" y="484"/>
                    </a:lnTo>
                    <a:lnTo>
                      <a:pt x="1340" y="451"/>
                    </a:lnTo>
                    <a:lnTo>
                      <a:pt x="1320" y="447"/>
                    </a:lnTo>
                    <a:lnTo>
                      <a:pt x="1310" y="427"/>
                    </a:lnTo>
                    <a:lnTo>
                      <a:pt x="1301" y="388"/>
                    </a:lnTo>
                    <a:lnTo>
                      <a:pt x="1285" y="369"/>
                    </a:lnTo>
                    <a:lnTo>
                      <a:pt x="1294" y="327"/>
                    </a:lnTo>
                    <a:lnTo>
                      <a:pt x="1279" y="309"/>
                    </a:lnTo>
                    <a:lnTo>
                      <a:pt x="1224" y="287"/>
                    </a:lnTo>
                    <a:lnTo>
                      <a:pt x="1205" y="302"/>
                    </a:lnTo>
                    <a:lnTo>
                      <a:pt x="1164" y="299"/>
                    </a:lnTo>
                    <a:lnTo>
                      <a:pt x="1072" y="241"/>
                    </a:lnTo>
                    <a:lnTo>
                      <a:pt x="1079" y="173"/>
                    </a:lnTo>
                    <a:lnTo>
                      <a:pt x="1057" y="148"/>
                    </a:lnTo>
                    <a:lnTo>
                      <a:pt x="1061" y="121"/>
                    </a:lnTo>
                    <a:lnTo>
                      <a:pt x="1039" y="109"/>
                    </a:lnTo>
                    <a:lnTo>
                      <a:pt x="999" y="107"/>
                    </a:lnTo>
                    <a:lnTo>
                      <a:pt x="988" y="61"/>
                    </a:lnTo>
                    <a:lnTo>
                      <a:pt x="957" y="10"/>
                    </a:lnTo>
                    <a:lnTo>
                      <a:pt x="942" y="5"/>
                    </a:lnTo>
                    <a:lnTo>
                      <a:pt x="915" y="0"/>
                    </a:lnTo>
                    <a:lnTo>
                      <a:pt x="891" y="29"/>
                    </a:lnTo>
                    <a:lnTo>
                      <a:pt x="856" y="19"/>
                    </a:lnTo>
                    <a:lnTo>
                      <a:pt x="838" y="40"/>
                    </a:lnTo>
                    <a:lnTo>
                      <a:pt x="842" y="74"/>
                    </a:lnTo>
                    <a:lnTo>
                      <a:pt x="815" y="84"/>
                    </a:lnTo>
                    <a:lnTo>
                      <a:pt x="747" y="70"/>
                    </a:lnTo>
                    <a:lnTo>
                      <a:pt x="744" y="36"/>
                    </a:lnTo>
                    <a:lnTo>
                      <a:pt x="721" y="12"/>
                    </a:lnTo>
                    <a:lnTo>
                      <a:pt x="682" y="21"/>
                    </a:lnTo>
                    <a:lnTo>
                      <a:pt x="654" y="5"/>
                    </a:lnTo>
                    <a:lnTo>
                      <a:pt x="636" y="33"/>
                    </a:lnTo>
                    <a:lnTo>
                      <a:pt x="640" y="73"/>
                    </a:lnTo>
                    <a:lnTo>
                      <a:pt x="627" y="81"/>
                    </a:lnTo>
                    <a:lnTo>
                      <a:pt x="619" y="135"/>
                    </a:lnTo>
                    <a:lnTo>
                      <a:pt x="655" y="159"/>
                    </a:lnTo>
                    <a:lnTo>
                      <a:pt x="694" y="148"/>
                    </a:lnTo>
                    <a:lnTo>
                      <a:pt x="708" y="153"/>
                    </a:lnTo>
                    <a:lnTo>
                      <a:pt x="719" y="206"/>
                    </a:lnTo>
                    <a:lnTo>
                      <a:pt x="740" y="218"/>
                    </a:lnTo>
                    <a:lnTo>
                      <a:pt x="744" y="318"/>
                    </a:lnTo>
                    <a:lnTo>
                      <a:pt x="723" y="320"/>
                    </a:lnTo>
                    <a:lnTo>
                      <a:pt x="694" y="296"/>
                    </a:lnTo>
                    <a:lnTo>
                      <a:pt x="656" y="320"/>
                    </a:lnTo>
                    <a:lnTo>
                      <a:pt x="562" y="315"/>
                    </a:lnTo>
                    <a:lnTo>
                      <a:pt x="506" y="368"/>
                    </a:lnTo>
                    <a:lnTo>
                      <a:pt x="471" y="351"/>
                    </a:lnTo>
                    <a:lnTo>
                      <a:pt x="459" y="364"/>
                    </a:lnTo>
                    <a:lnTo>
                      <a:pt x="421" y="389"/>
                    </a:lnTo>
                    <a:lnTo>
                      <a:pt x="443" y="413"/>
                    </a:lnTo>
                    <a:lnTo>
                      <a:pt x="419" y="436"/>
                    </a:lnTo>
                    <a:lnTo>
                      <a:pt x="367" y="454"/>
                    </a:lnTo>
                    <a:lnTo>
                      <a:pt x="318" y="445"/>
                    </a:lnTo>
                    <a:lnTo>
                      <a:pt x="297" y="508"/>
                    </a:lnTo>
                    <a:lnTo>
                      <a:pt x="311" y="513"/>
                    </a:lnTo>
                    <a:lnTo>
                      <a:pt x="319" y="526"/>
                    </a:lnTo>
                    <a:lnTo>
                      <a:pt x="289" y="562"/>
                    </a:lnTo>
                    <a:lnTo>
                      <a:pt x="262" y="5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65">
                <a:extLst>
                  <a:ext uri="{FF2B5EF4-FFF2-40B4-BE49-F238E27FC236}">
                    <a16:creationId xmlns:a16="http://schemas.microsoft.com/office/drawing/2014/main" id="{02D086D2-D20F-92EB-52A1-CA55AF0D4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4" y="2451"/>
                <a:ext cx="404" cy="389"/>
              </a:xfrm>
              <a:custGeom>
                <a:avLst/>
                <a:gdLst>
                  <a:gd name="T0" fmla="*/ 145 w 1213"/>
                  <a:gd name="T1" fmla="*/ 578 h 1167"/>
                  <a:gd name="T2" fmla="*/ 148 w 1213"/>
                  <a:gd name="T3" fmla="*/ 612 h 1167"/>
                  <a:gd name="T4" fmla="*/ 114 w 1213"/>
                  <a:gd name="T5" fmla="*/ 601 h 1167"/>
                  <a:gd name="T6" fmla="*/ 53 w 1213"/>
                  <a:gd name="T7" fmla="*/ 606 h 1167"/>
                  <a:gd name="T8" fmla="*/ 5 w 1213"/>
                  <a:gd name="T9" fmla="*/ 726 h 1167"/>
                  <a:gd name="T10" fmla="*/ 26 w 1213"/>
                  <a:gd name="T11" fmla="*/ 817 h 1167"/>
                  <a:gd name="T12" fmla="*/ 95 w 1213"/>
                  <a:gd name="T13" fmla="*/ 905 h 1167"/>
                  <a:gd name="T14" fmla="*/ 58 w 1213"/>
                  <a:gd name="T15" fmla="*/ 1009 h 1167"/>
                  <a:gd name="T16" fmla="*/ 259 w 1213"/>
                  <a:gd name="T17" fmla="*/ 1078 h 1167"/>
                  <a:gd name="T18" fmla="*/ 355 w 1213"/>
                  <a:gd name="T19" fmla="*/ 1102 h 1167"/>
                  <a:gd name="T20" fmla="*/ 380 w 1213"/>
                  <a:gd name="T21" fmla="*/ 1086 h 1167"/>
                  <a:gd name="T22" fmla="*/ 432 w 1213"/>
                  <a:gd name="T23" fmla="*/ 1142 h 1167"/>
                  <a:gd name="T24" fmla="*/ 472 w 1213"/>
                  <a:gd name="T25" fmla="*/ 1138 h 1167"/>
                  <a:gd name="T26" fmla="*/ 556 w 1213"/>
                  <a:gd name="T27" fmla="*/ 1091 h 1167"/>
                  <a:gd name="T28" fmla="*/ 642 w 1213"/>
                  <a:gd name="T29" fmla="*/ 1016 h 1167"/>
                  <a:gd name="T30" fmla="*/ 756 w 1213"/>
                  <a:gd name="T31" fmla="*/ 1079 h 1167"/>
                  <a:gd name="T32" fmla="*/ 802 w 1213"/>
                  <a:gd name="T33" fmla="*/ 1007 h 1167"/>
                  <a:gd name="T34" fmla="*/ 898 w 1213"/>
                  <a:gd name="T35" fmla="*/ 1025 h 1167"/>
                  <a:gd name="T36" fmla="*/ 964 w 1213"/>
                  <a:gd name="T37" fmla="*/ 1013 h 1167"/>
                  <a:gd name="T38" fmla="*/ 992 w 1213"/>
                  <a:gd name="T39" fmla="*/ 956 h 1167"/>
                  <a:gd name="T40" fmla="*/ 1062 w 1213"/>
                  <a:gd name="T41" fmla="*/ 909 h 1167"/>
                  <a:gd name="T42" fmla="*/ 1118 w 1213"/>
                  <a:gd name="T43" fmla="*/ 857 h 1167"/>
                  <a:gd name="T44" fmla="*/ 1191 w 1213"/>
                  <a:gd name="T45" fmla="*/ 844 h 1167"/>
                  <a:gd name="T46" fmla="*/ 1051 w 1213"/>
                  <a:gd name="T47" fmla="*/ 716 h 1167"/>
                  <a:gd name="T48" fmla="*/ 990 w 1213"/>
                  <a:gd name="T49" fmla="*/ 574 h 1167"/>
                  <a:gd name="T50" fmla="*/ 1066 w 1213"/>
                  <a:gd name="T51" fmla="*/ 446 h 1167"/>
                  <a:gd name="T52" fmla="*/ 1144 w 1213"/>
                  <a:gd name="T53" fmla="*/ 345 h 1167"/>
                  <a:gd name="T54" fmla="*/ 1182 w 1213"/>
                  <a:gd name="T55" fmla="*/ 254 h 1167"/>
                  <a:gd name="T56" fmla="*/ 1123 w 1213"/>
                  <a:gd name="T57" fmla="*/ 124 h 1167"/>
                  <a:gd name="T58" fmla="*/ 1172 w 1213"/>
                  <a:gd name="T59" fmla="*/ 66 h 1167"/>
                  <a:gd name="T60" fmla="*/ 1145 w 1213"/>
                  <a:gd name="T61" fmla="*/ 2 h 1167"/>
                  <a:gd name="T62" fmla="*/ 1010 w 1213"/>
                  <a:gd name="T63" fmla="*/ 128 h 1167"/>
                  <a:gd name="T64" fmla="*/ 930 w 1213"/>
                  <a:gd name="T65" fmla="*/ 210 h 1167"/>
                  <a:gd name="T66" fmla="*/ 764 w 1213"/>
                  <a:gd name="T67" fmla="*/ 232 h 1167"/>
                  <a:gd name="T68" fmla="*/ 680 w 1213"/>
                  <a:gd name="T69" fmla="*/ 193 h 1167"/>
                  <a:gd name="T70" fmla="*/ 643 w 1213"/>
                  <a:gd name="T71" fmla="*/ 230 h 1167"/>
                  <a:gd name="T72" fmla="*/ 613 w 1213"/>
                  <a:gd name="T73" fmla="*/ 333 h 1167"/>
                  <a:gd name="T74" fmla="*/ 533 w 1213"/>
                  <a:gd name="T75" fmla="*/ 280 h 1167"/>
                  <a:gd name="T76" fmla="*/ 460 w 1213"/>
                  <a:gd name="T77" fmla="*/ 274 h 1167"/>
                  <a:gd name="T78" fmla="*/ 371 w 1213"/>
                  <a:gd name="T79" fmla="*/ 335 h 1167"/>
                  <a:gd name="T80" fmla="*/ 326 w 1213"/>
                  <a:gd name="T81" fmla="*/ 427 h 1167"/>
                  <a:gd name="T82" fmla="*/ 347 w 1213"/>
                  <a:gd name="T83" fmla="*/ 506 h 1167"/>
                  <a:gd name="T84" fmla="*/ 288 w 1213"/>
                  <a:gd name="T85" fmla="*/ 451 h 1167"/>
                  <a:gd name="T86" fmla="*/ 272 w 1213"/>
                  <a:gd name="T87" fmla="*/ 492 h 1167"/>
                  <a:gd name="T88" fmla="*/ 338 w 1213"/>
                  <a:gd name="T89" fmla="*/ 560 h 1167"/>
                  <a:gd name="T90" fmla="*/ 243 w 1213"/>
                  <a:gd name="T91" fmla="*/ 556 h 1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13" h="1167">
                    <a:moveTo>
                      <a:pt x="211" y="559"/>
                    </a:moveTo>
                    <a:lnTo>
                      <a:pt x="159" y="583"/>
                    </a:lnTo>
                    <a:lnTo>
                      <a:pt x="145" y="578"/>
                    </a:lnTo>
                    <a:lnTo>
                      <a:pt x="126" y="586"/>
                    </a:lnTo>
                    <a:lnTo>
                      <a:pt x="121" y="601"/>
                    </a:lnTo>
                    <a:lnTo>
                      <a:pt x="148" y="612"/>
                    </a:lnTo>
                    <a:lnTo>
                      <a:pt x="150" y="632"/>
                    </a:lnTo>
                    <a:lnTo>
                      <a:pt x="117" y="627"/>
                    </a:lnTo>
                    <a:lnTo>
                      <a:pt x="114" y="601"/>
                    </a:lnTo>
                    <a:lnTo>
                      <a:pt x="85" y="584"/>
                    </a:lnTo>
                    <a:lnTo>
                      <a:pt x="72" y="585"/>
                    </a:lnTo>
                    <a:lnTo>
                      <a:pt x="53" y="606"/>
                    </a:lnTo>
                    <a:lnTo>
                      <a:pt x="62" y="626"/>
                    </a:lnTo>
                    <a:lnTo>
                      <a:pt x="0" y="672"/>
                    </a:lnTo>
                    <a:lnTo>
                      <a:pt x="5" y="726"/>
                    </a:lnTo>
                    <a:lnTo>
                      <a:pt x="39" y="729"/>
                    </a:lnTo>
                    <a:lnTo>
                      <a:pt x="43" y="775"/>
                    </a:lnTo>
                    <a:lnTo>
                      <a:pt x="26" y="817"/>
                    </a:lnTo>
                    <a:lnTo>
                      <a:pt x="16" y="859"/>
                    </a:lnTo>
                    <a:lnTo>
                      <a:pt x="59" y="875"/>
                    </a:lnTo>
                    <a:lnTo>
                      <a:pt x="95" y="905"/>
                    </a:lnTo>
                    <a:lnTo>
                      <a:pt x="80" y="954"/>
                    </a:lnTo>
                    <a:lnTo>
                      <a:pt x="55" y="983"/>
                    </a:lnTo>
                    <a:lnTo>
                      <a:pt x="58" y="1009"/>
                    </a:lnTo>
                    <a:lnTo>
                      <a:pt x="138" y="1002"/>
                    </a:lnTo>
                    <a:lnTo>
                      <a:pt x="235" y="1108"/>
                    </a:lnTo>
                    <a:lnTo>
                      <a:pt x="259" y="1078"/>
                    </a:lnTo>
                    <a:lnTo>
                      <a:pt x="293" y="1089"/>
                    </a:lnTo>
                    <a:lnTo>
                      <a:pt x="310" y="1120"/>
                    </a:lnTo>
                    <a:lnTo>
                      <a:pt x="355" y="1102"/>
                    </a:lnTo>
                    <a:lnTo>
                      <a:pt x="359" y="1075"/>
                    </a:lnTo>
                    <a:lnTo>
                      <a:pt x="372" y="1074"/>
                    </a:lnTo>
                    <a:lnTo>
                      <a:pt x="380" y="1086"/>
                    </a:lnTo>
                    <a:lnTo>
                      <a:pt x="395" y="1105"/>
                    </a:lnTo>
                    <a:lnTo>
                      <a:pt x="424" y="1123"/>
                    </a:lnTo>
                    <a:lnTo>
                      <a:pt x="432" y="1142"/>
                    </a:lnTo>
                    <a:lnTo>
                      <a:pt x="462" y="1167"/>
                    </a:lnTo>
                    <a:lnTo>
                      <a:pt x="468" y="1159"/>
                    </a:lnTo>
                    <a:lnTo>
                      <a:pt x="472" y="1138"/>
                    </a:lnTo>
                    <a:lnTo>
                      <a:pt x="505" y="1122"/>
                    </a:lnTo>
                    <a:lnTo>
                      <a:pt x="528" y="1086"/>
                    </a:lnTo>
                    <a:lnTo>
                      <a:pt x="556" y="1091"/>
                    </a:lnTo>
                    <a:lnTo>
                      <a:pt x="575" y="1076"/>
                    </a:lnTo>
                    <a:lnTo>
                      <a:pt x="616" y="1018"/>
                    </a:lnTo>
                    <a:lnTo>
                      <a:pt x="642" y="1016"/>
                    </a:lnTo>
                    <a:lnTo>
                      <a:pt x="658" y="1034"/>
                    </a:lnTo>
                    <a:lnTo>
                      <a:pt x="715" y="1070"/>
                    </a:lnTo>
                    <a:lnTo>
                      <a:pt x="756" y="1079"/>
                    </a:lnTo>
                    <a:lnTo>
                      <a:pt x="780" y="1056"/>
                    </a:lnTo>
                    <a:lnTo>
                      <a:pt x="784" y="1022"/>
                    </a:lnTo>
                    <a:lnTo>
                      <a:pt x="802" y="1007"/>
                    </a:lnTo>
                    <a:lnTo>
                      <a:pt x="844" y="1010"/>
                    </a:lnTo>
                    <a:lnTo>
                      <a:pt x="869" y="995"/>
                    </a:lnTo>
                    <a:lnTo>
                      <a:pt x="898" y="1025"/>
                    </a:lnTo>
                    <a:lnTo>
                      <a:pt x="929" y="996"/>
                    </a:lnTo>
                    <a:lnTo>
                      <a:pt x="949" y="994"/>
                    </a:lnTo>
                    <a:lnTo>
                      <a:pt x="964" y="1013"/>
                    </a:lnTo>
                    <a:lnTo>
                      <a:pt x="1022" y="980"/>
                    </a:lnTo>
                    <a:lnTo>
                      <a:pt x="1021" y="967"/>
                    </a:lnTo>
                    <a:lnTo>
                      <a:pt x="992" y="956"/>
                    </a:lnTo>
                    <a:lnTo>
                      <a:pt x="1017" y="927"/>
                    </a:lnTo>
                    <a:lnTo>
                      <a:pt x="1008" y="901"/>
                    </a:lnTo>
                    <a:lnTo>
                      <a:pt x="1062" y="909"/>
                    </a:lnTo>
                    <a:lnTo>
                      <a:pt x="1081" y="894"/>
                    </a:lnTo>
                    <a:lnTo>
                      <a:pt x="1099" y="866"/>
                    </a:lnTo>
                    <a:lnTo>
                      <a:pt x="1118" y="857"/>
                    </a:lnTo>
                    <a:lnTo>
                      <a:pt x="1166" y="880"/>
                    </a:lnTo>
                    <a:lnTo>
                      <a:pt x="1213" y="868"/>
                    </a:lnTo>
                    <a:lnTo>
                      <a:pt x="1191" y="844"/>
                    </a:lnTo>
                    <a:lnTo>
                      <a:pt x="1140" y="808"/>
                    </a:lnTo>
                    <a:lnTo>
                      <a:pt x="1117" y="770"/>
                    </a:lnTo>
                    <a:lnTo>
                      <a:pt x="1051" y="716"/>
                    </a:lnTo>
                    <a:lnTo>
                      <a:pt x="1046" y="669"/>
                    </a:lnTo>
                    <a:lnTo>
                      <a:pt x="1008" y="619"/>
                    </a:lnTo>
                    <a:lnTo>
                      <a:pt x="990" y="574"/>
                    </a:lnTo>
                    <a:lnTo>
                      <a:pt x="1016" y="478"/>
                    </a:lnTo>
                    <a:lnTo>
                      <a:pt x="1046" y="447"/>
                    </a:lnTo>
                    <a:lnTo>
                      <a:pt x="1066" y="446"/>
                    </a:lnTo>
                    <a:lnTo>
                      <a:pt x="1069" y="405"/>
                    </a:lnTo>
                    <a:lnTo>
                      <a:pt x="1081" y="384"/>
                    </a:lnTo>
                    <a:lnTo>
                      <a:pt x="1144" y="345"/>
                    </a:lnTo>
                    <a:lnTo>
                      <a:pt x="1148" y="324"/>
                    </a:lnTo>
                    <a:lnTo>
                      <a:pt x="1144" y="277"/>
                    </a:lnTo>
                    <a:lnTo>
                      <a:pt x="1182" y="254"/>
                    </a:lnTo>
                    <a:lnTo>
                      <a:pt x="1131" y="204"/>
                    </a:lnTo>
                    <a:lnTo>
                      <a:pt x="1106" y="153"/>
                    </a:lnTo>
                    <a:lnTo>
                      <a:pt x="1123" y="124"/>
                    </a:lnTo>
                    <a:lnTo>
                      <a:pt x="1143" y="116"/>
                    </a:lnTo>
                    <a:lnTo>
                      <a:pt x="1161" y="95"/>
                    </a:lnTo>
                    <a:lnTo>
                      <a:pt x="1172" y="66"/>
                    </a:lnTo>
                    <a:lnTo>
                      <a:pt x="1190" y="38"/>
                    </a:lnTo>
                    <a:lnTo>
                      <a:pt x="1173" y="0"/>
                    </a:lnTo>
                    <a:lnTo>
                      <a:pt x="1145" y="2"/>
                    </a:lnTo>
                    <a:lnTo>
                      <a:pt x="1090" y="53"/>
                    </a:lnTo>
                    <a:lnTo>
                      <a:pt x="1040" y="85"/>
                    </a:lnTo>
                    <a:lnTo>
                      <a:pt x="1010" y="128"/>
                    </a:lnTo>
                    <a:lnTo>
                      <a:pt x="965" y="146"/>
                    </a:lnTo>
                    <a:lnTo>
                      <a:pt x="954" y="187"/>
                    </a:lnTo>
                    <a:lnTo>
                      <a:pt x="930" y="210"/>
                    </a:lnTo>
                    <a:lnTo>
                      <a:pt x="921" y="251"/>
                    </a:lnTo>
                    <a:lnTo>
                      <a:pt x="793" y="256"/>
                    </a:lnTo>
                    <a:lnTo>
                      <a:pt x="764" y="232"/>
                    </a:lnTo>
                    <a:lnTo>
                      <a:pt x="744" y="234"/>
                    </a:lnTo>
                    <a:lnTo>
                      <a:pt x="692" y="178"/>
                    </a:lnTo>
                    <a:lnTo>
                      <a:pt x="680" y="193"/>
                    </a:lnTo>
                    <a:lnTo>
                      <a:pt x="688" y="205"/>
                    </a:lnTo>
                    <a:lnTo>
                      <a:pt x="672" y="248"/>
                    </a:lnTo>
                    <a:lnTo>
                      <a:pt x="643" y="230"/>
                    </a:lnTo>
                    <a:lnTo>
                      <a:pt x="599" y="254"/>
                    </a:lnTo>
                    <a:lnTo>
                      <a:pt x="623" y="306"/>
                    </a:lnTo>
                    <a:lnTo>
                      <a:pt x="613" y="333"/>
                    </a:lnTo>
                    <a:lnTo>
                      <a:pt x="594" y="341"/>
                    </a:lnTo>
                    <a:lnTo>
                      <a:pt x="548" y="286"/>
                    </a:lnTo>
                    <a:lnTo>
                      <a:pt x="533" y="280"/>
                    </a:lnTo>
                    <a:lnTo>
                      <a:pt x="525" y="254"/>
                    </a:lnTo>
                    <a:lnTo>
                      <a:pt x="469" y="239"/>
                    </a:lnTo>
                    <a:lnTo>
                      <a:pt x="460" y="274"/>
                    </a:lnTo>
                    <a:lnTo>
                      <a:pt x="446" y="275"/>
                    </a:lnTo>
                    <a:lnTo>
                      <a:pt x="416" y="311"/>
                    </a:lnTo>
                    <a:lnTo>
                      <a:pt x="371" y="335"/>
                    </a:lnTo>
                    <a:lnTo>
                      <a:pt x="342" y="392"/>
                    </a:lnTo>
                    <a:lnTo>
                      <a:pt x="331" y="407"/>
                    </a:lnTo>
                    <a:lnTo>
                      <a:pt x="326" y="427"/>
                    </a:lnTo>
                    <a:lnTo>
                      <a:pt x="347" y="439"/>
                    </a:lnTo>
                    <a:lnTo>
                      <a:pt x="337" y="473"/>
                    </a:lnTo>
                    <a:lnTo>
                      <a:pt x="347" y="506"/>
                    </a:lnTo>
                    <a:lnTo>
                      <a:pt x="318" y="488"/>
                    </a:lnTo>
                    <a:lnTo>
                      <a:pt x="302" y="463"/>
                    </a:lnTo>
                    <a:lnTo>
                      <a:pt x="288" y="451"/>
                    </a:lnTo>
                    <a:lnTo>
                      <a:pt x="275" y="452"/>
                    </a:lnTo>
                    <a:lnTo>
                      <a:pt x="270" y="472"/>
                    </a:lnTo>
                    <a:lnTo>
                      <a:pt x="272" y="492"/>
                    </a:lnTo>
                    <a:lnTo>
                      <a:pt x="293" y="510"/>
                    </a:lnTo>
                    <a:lnTo>
                      <a:pt x="311" y="549"/>
                    </a:lnTo>
                    <a:lnTo>
                      <a:pt x="338" y="560"/>
                    </a:lnTo>
                    <a:lnTo>
                      <a:pt x="339" y="574"/>
                    </a:lnTo>
                    <a:lnTo>
                      <a:pt x="306" y="570"/>
                    </a:lnTo>
                    <a:lnTo>
                      <a:pt x="243" y="556"/>
                    </a:lnTo>
                    <a:lnTo>
                      <a:pt x="211" y="5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66">
                <a:extLst>
                  <a:ext uri="{FF2B5EF4-FFF2-40B4-BE49-F238E27FC236}">
                    <a16:creationId xmlns:a16="http://schemas.microsoft.com/office/drawing/2014/main" id="{A01A32DB-8719-CBFE-4BB4-0533C222D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2566"/>
                <a:ext cx="296" cy="337"/>
              </a:xfrm>
              <a:custGeom>
                <a:avLst/>
                <a:gdLst>
                  <a:gd name="T0" fmla="*/ 52 w 886"/>
                  <a:gd name="T1" fmla="*/ 133 h 1012"/>
                  <a:gd name="T2" fmla="*/ 44 w 886"/>
                  <a:gd name="T3" fmla="*/ 274 h 1012"/>
                  <a:gd name="T4" fmla="*/ 87 w 886"/>
                  <a:gd name="T5" fmla="*/ 371 h 1012"/>
                  <a:gd name="T6" fmla="*/ 176 w 886"/>
                  <a:gd name="T7" fmla="*/ 463 h 1012"/>
                  <a:gd name="T8" fmla="*/ 249 w 886"/>
                  <a:gd name="T9" fmla="*/ 523 h 1012"/>
                  <a:gd name="T10" fmla="*/ 154 w 886"/>
                  <a:gd name="T11" fmla="*/ 512 h 1012"/>
                  <a:gd name="T12" fmla="*/ 117 w 886"/>
                  <a:gd name="T13" fmla="*/ 549 h 1012"/>
                  <a:gd name="T14" fmla="*/ 44 w 886"/>
                  <a:gd name="T15" fmla="*/ 556 h 1012"/>
                  <a:gd name="T16" fmla="*/ 28 w 886"/>
                  <a:gd name="T17" fmla="*/ 611 h 1012"/>
                  <a:gd name="T18" fmla="*/ 58 w 886"/>
                  <a:gd name="T19" fmla="*/ 635 h 1012"/>
                  <a:gd name="T20" fmla="*/ 24 w 886"/>
                  <a:gd name="T21" fmla="*/ 706 h 1012"/>
                  <a:gd name="T22" fmla="*/ 79 w 886"/>
                  <a:gd name="T23" fmla="*/ 720 h 1012"/>
                  <a:gd name="T24" fmla="*/ 123 w 886"/>
                  <a:gd name="T25" fmla="*/ 764 h 1012"/>
                  <a:gd name="T26" fmla="*/ 151 w 886"/>
                  <a:gd name="T27" fmla="*/ 842 h 1012"/>
                  <a:gd name="T28" fmla="*/ 227 w 886"/>
                  <a:gd name="T29" fmla="*/ 862 h 1012"/>
                  <a:gd name="T30" fmla="*/ 237 w 886"/>
                  <a:gd name="T31" fmla="*/ 907 h 1012"/>
                  <a:gd name="T32" fmla="*/ 236 w 886"/>
                  <a:gd name="T33" fmla="*/ 961 h 1012"/>
                  <a:gd name="T34" fmla="*/ 268 w 886"/>
                  <a:gd name="T35" fmla="*/ 1012 h 1012"/>
                  <a:gd name="T36" fmla="*/ 276 w 886"/>
                  <a:gd name="T37" fmla="*/ 964 h 1012"/>
                  <a:gd name="T38" fmla="*/ 333 w 886"/>
                  <a:gd name="T39" fmla="*/ 925 h 1012"/>
                  <a:gd name="T40" fmla="*/ 398 w 886"/>
                  <a:gd name="T41" fmla="*/ 899 h 1012"/>
                  <a:gd name="T42" fmla="*/ 427 w 886"/>
                  <a:gd name="T43" fmla="*/ 849 h 1012"/>
                  <a:gd name="T44" fmla="*/ 449 w 886"/>
                  <a:gd name="T45" fmla="*/ 801 h 1012"/>
                  <a:gd name="T46" fmla="*/ 525 w 886"/>
                  <a:gd name="T47" fmla="*/ 753 h 1012"/>
                  <a:gd name="T48" fmla="*/ 578 w 886"/>
                  <a:gd name="T49" fmla="*/ 741 h 1012"/>
                  <a:gd name="T50" fmla="*/ 602 w 886"/>
                  <a:gd name="T51" fmla="*/ 719 h 1012"/>
                  <a:gd name="T52" fmla="*/ 655 w 886"/>
                  <a:gd name="T53" fmla="*/ 700 h 1012"/>
                  <a:gd name="T54" fmla="*/ 679 w 886"/>
                  <a:gd name="T55" fmla="*/ 678 h 1012"/>
                  <a:gd name="T56" fmla="*/ 712 w 886"/>
                  <a:gd name="T57" fmla="*/ 669 h 1012"/>
                  <a:gd name="T58" fmla="*/ 749 w 886"/>
                  <a:gd name="T59" fmla="*/ 632 h 1012"/>
                  <a:gd name="T60" fmla="*/ 719 w 886"/>
                  <a:gd name="T61" fmla="*/ 534 h 1012"/>
                  <a:gd name="T62" fmla="*/ 778 w 886"/>
                  <a:gd name="T63" fmla="*/ 447 h 1012"/>
                  <a:gd name="T64" fmla="*/ 853 w 886"/>
                  <a:gd name="T65" fmla="*/ 380 h 1012"/>
                  <a:gd name="T66" fmla="*/ 874 w 886"/>
                  <a:gd name="T67" fmla="*/ 325 h 1012"/>
                  <a:gd name="T68" fmla="*/ 878 w 886"/>
                  <a:gd name="T69" fmla="*/ 277 h 1012"/>
                  <a:gd name="T70" fmla="*/ 841 w 886"/>
                  <a:gd name="T71" fmla="*/ 173 h 1012"/>
                  <a:gd name="T72" fmla="*/ 796 w 886"/>
                  <a:gd name="T73" fmla="*/ 204 h 1012"/>
                  <a:gd name="T74" fmla="*/ 640 w 886"/>
                  <a:gd name="T75" fmla="*/ 252 h 1012"/>
                  <a:gd name="T76" fmla="*/ 571 w 886"/>
                  <a:gd name="T77" fmla="*/ 232 h 1012"/>
                  <a:gd name="T78" fmla="*/ 487 w 886"/>
                  <a:gd name="T79" fmla="*/ 199 h 1012"/>
                  <a:gd name="T80" fmla="*/ 417 w 886"/>
                  <a:gd name="T81" fmla="*/ 165 h 1012"/>
                  <a:gd name="T82" fmla="*/ 347 w 886"/>
                  <a:gd name="T83" fmla="*/ 138 h 1012"/>
                  <a:gd name="T84" fmla="*/ 293 w 886"/>
                  <a:gd name="T85" fmla="*/ 137 h 1012"/>
                  <a:gd name="T86" fmla="*/ 247 w 886"/>
                  <a:gd name="T87" fmla="*/ 67 h 1012"/>
                  <a:gd name="T88" fmla="*/ 180 w 886"/>
                  <a:gd name="T89" fmla="*/ 0 h 1012"/>
                  <a:gd name="T90" fmla="*/ 105 w 886"/>
                  <a:gd name="T91" fmla="*/ 60 h 1012"/>
                  <a:gd name="T92" fmla="*/ 82 w 886"/>
                  <a:gd name="T93" fmla="*/ 102 h 10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86" h="1012">
                    <a:moveTo>
                      <a:pt x="82" y="102"/>
                    </a:moveTo>
                    <a:lnTo>
                      <a:pt x="52" y="133"/>
                    </a:lnTo>
                    <a:lnTo>
                      <a:pt x="26" y="229"/>
                    </a:lnTo>
                    <a:lnTo>
                      <a:pt x="44" y="274"/>
                    </a:lnTo>
                    <a:lnTo>
                      <a:pt x="82" y="324"/>
                    </a:lnTo>
                    <a:lnTo>
                      <a:pt x="87" y="371"/>
                    </a:lnTo>
                    <a:lnTo>
                      <a:pt x="153" y="425"/>
                    </a:lnTo>
                    <a:lnTo>
                      <a:pt x="176" y="463"/>
                    </a:lnTo>
                    <a:lnTo>
                      <a:pt x="227" y="499"/>
                    </a:lnTo>
                    <a:lnTo>
                      <a:pt x="249" y="523"/>
                    </a:lnTo>
                    <a:lnTo>
                      <a:pt x="202" y="535"/>
                    </a:lnTo>
                    <a:lnTo>
                      <a:pt x="154" y="512"/>
                    </a:lnTo>
                    <a:lnTo>
                      <a:pt x="135" y="521"/>
                    </a:lnTo>
                    <a:lnTo>
                      <a:pt x="117" y="549"/>
                    </a:lnTo>
                    <a:lnTo>
                      <a:pt x="98" y="564"/>
                    </a:lnTo>
                    <a:lnTo>
                      <a:pt x="44" y="556"/>
                    </a:lnTo>
                    <a:lnTo>
                      <a:pt x="53" y="582"/>
                    </a:lnTo>
                    <a:lnTo>
                      <a:pt x="28" y="611"/>
                    </a:lnTo>
                    <a:lnTo>
                      <a:pt x="57" y="622"/>
                    </a:lnTo>
                    <a:lnTo>
                      <a:pt x="58" y="635"/>
                    </a:lnTo>
                    <a:lnTo>
                      <a:pt x="0" y="668"/>
                    </a:lnTo>
                    <a:lnTo>
                      <a:pt x="24" y="706"/>
                    </a:lnTo>
                    <a:lnTo>
                      <a:pt x="50" y="703"/>
                    </a:lnTo>
                    <a:lnTo>
                      <a:pt x="79" y="720"/>
                    </a:lnTo>
                    <a:lnTo>
                      <a:pt x="106" y="725"/>
                    </a:lnTo>
                    <a:lnTo>
                      <a:pt x="123" y="764"/>
                    </a:lnTo>
                    <a:lnTo>
                      <a:pt x="113" y="798"/>
                    </a:lnTo>
                    <a:lnTo>
                      <a:pt x="151" y="842"/>
                    </a:lnTo>
                    <a:lnTo>
                      <a:pt x="200" y="864"/>
                    </a:lnTo>
                    <a:lnTo>
                      <a:pt x="227" y="862"/>
                    </a:lnTo>
                    <a:lnTo>
                      <a:pt x="241" y="873"/>
                    </a:lnTo>
                    <a:lnTo>
                      <a:pt x="237" y="907"/>
                    </a:lnTo>
                    <a:lnTo>
                      <a:pt x="220" y="942"/>
                    </a:lnTo>
                    <a:lnTo>
                      <a:pt x="236" y="961"/>
                    </a:lnTo>
                    <a:lnTo>
                      <a:pt x="231" y="982"/>
                    </a:lnTo>
                    <a:lnTo>
                      <a:pt x="268" y="1012"/>
                    </a:lnTo>
                    <a:lnTo>
                      <a:pt x="286" y="990"/>
                    </a:lnTo>
                    <a:lnTo>
                      <a:pt x="276" y="964"/>
                    </a:lnTo>
                    <a:lnTo>
                      <a:pt x="300" y="935"/>
                    </a:lnTo>
                    <a:lnTo>
                      <a:pt x="333" y="925"/>
                    </a:lnTo>
                    <a:lnTo>
                      <a:pt x="354" y="937"/>
                    </a:lnTo>
                    <a:lnTo>
                      <a:pt x="398" y="899"/>
                    </a:lnTo>
                    <a:lnTo>
                      <a:pt x="433" y="923"/>
                    </a:lnTo>
                    <a:lnTo>
                      <a:pt x="427" y="849"/>
                    </a:lnTo>
                    <a:lnTo>
                      <a:pt x="431" y="822"/>
                    </a:lnTo>
                    <a:lnTo>
                      <a:pt x="449" y="801"/>
                    </a:lnTo>
                    <a:lnTo>
                      <a:pt x="489" y="796"/>
                    </a:lnTo>
                    <a:lnTo>
                      <a:pt x="525" y="753"/>
                    </a:lnTo>
                    <a:lnTo>
                      <a:pt x="565" y="749"/>
                    </a:lnTo>
                    <a:lnTo>
                      <a:pt x="578" y="741"/>
                    </a:lnTo>
                    <a:lnTo>
                      <a:pt x="585" y="754"/>
                    </a:lnTo>
                    <a:lnTo>
                      <a:pt x="602" y="719"/>
                    </a:lnTo>
                    <a:lnTo>
                      <a:pt x="662" y="707"/>
                    </a:lnTo>
                    <a:lnTo>
                      <a:pt x="655" y="700"/>
                    </a:lnTo>
                    <a:lnTo>
                      <a:pt x="673" y="679"/>
                    </a:lnTo>
                    <a:lnTo>
                      <a:pt x="679" y="678"/>
                    </a:lnTo>
                    <a:lnTo>
                      <a:pt x="698" y="663"/>
                    </a:lnTo>
                    <a:lnTo>
                      <a:pt x="712" y="669"/>
                    </a:lnTo>
                    <a:lnTo>
                      <a:pt x="724" y="648"/>
                    </a:lnTo>
                    <a:lnTo>
                      <a:pt x="749" y="632"/>
                    </a:lnTo>
                    <a:lnTo>
                      <a:pt x="721" y="554"/>
                    </a:lnTo>
                    <a:lnTo>
                      <a:pt x="719" y="534"/>
                    </a:lnTo>
                    <a:lnTo>
                      <a:pt x="770" y="496"/>
                    </a:lnTo>
                    <a:lnTo>
                      <a:pt x="778" y="447"/>
                    </a:lnTo>
                    <a:lnTo>
                      <a:pt x="842" y="402"/>
                    </a:lnTo>
                    <a:lnTo>
                      <a:pt x="853" y="380"/>
                    </a:lnTo>
                    <a:lnTo>
                      <a:pt x="844" y="348"/>
                    </a:lnTo>
                    <a:lnTo>
                      <a:pt x="874" y="325"/>
                    </a:lnTo>
                    <a:lnTo>
                      <a:pt x="886" y="304"/>
                    </a:lnTo>
                    <a:lnTo>
                      <a:pt x="878" y="277"/>
                    </a:lnTo>
                    <a:lnTo>
                      <a:pt x="846" y="227"/>
                    </a:lnTo>
                    <a:lnTo>
                      <a:pt x="841" y="173"/>
                    </a:lnTo>
                    <a:lnTo>
                      <a:pt x="821" y="175"/>
                    </a:lnTo>
                    <a:lnTo>
                      <a:pt x="796" y="204"/>
                    </a:lnTo>
                    <a:lnTo>
                      <a:pt x="703" y="219"/>
                    </a:lnTo>
                    <a:lnTo>
                      <a:pt x="640" y="252"/>
                    </a:lnTo>
                    <a:lnTo>
                      <a:pt x="594" y="256"/>
                    </a:lnTo>
                    <a:lnTo>
                      <a:pt x="571" y="232"/>
                    </a:lnTo>
                    <a:lnTo>
                      <a:pt x="510" y="231"/>
                    </a:lnTo>
                    <a:lnTo>
                      <a:pt x="487" y="199"/>
                    </a:lnTo>
                    <a:lnTo>
                      <a:pt x="460" y="195"/>
                    </a:lnTo>
                    <a:lnTo>
                      <a:pt x="417" y="165"/>
                    </a:lnTo>
                    <a:lnTo>
                      <a:pt x="396" y="167"/>
                    </a:lnTo>
                    <a:lnTo>
                      <a:pt x="347" y="138"/>
                    </a:lnTo>
                    <a:lnTo>
                      <a:pt x="314" y="148"/>
                    </a:lnTo>
                    <a:lnTo>
                      <a:pt x="293" y="137"/>
                    </a:lnTo>
                    <a:lnTo>
                      <a:pt x="269" y="85"/>
                    </a:lnTo>
                    <a:lnTo>
                      <a:pt x="247" y="67"/>
                    </a:lnTo>
                    <a:lnTo>
                      <a:pt x="201" y="11"/>
                    </a:lnTo>
                    <a:lnTo>
                      <a:pt x="180" y="0"/>
                    </a:lnTo>
                    <a:lnTo>
                      <a:pt x="117" y="39"/>
                    </a:lnTo>
                    <a:lnTo>
                      <a:pt x="105" y="60"/>
                    </a:lnTo>
                    <a:lnTo>
                      <a:pt x="102" y="101"/>
                    </a:lnTo>
                    <a:lnTo>
                      <a:pt x="82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67">
                <a:extLst>
                  <a:ext uri="{FF2B5EF4-FFF2-40B4-BE49-F238E27FC236}">
                    <a16:creationId xmlns:a16="http://schemas.microsoft.com/office/drawing/2014/main" id="{846BBE93-6634-087C-93EB-A9B0CB7EF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9" y="2782"/>
                <a:ext cx="356" cy="302"/>
              </a:xfrm>
              <a:custGeom>
                <a:avLst/>
                <a:gdLst>
                  <a:gd name="T0" fmla="*/ 765 w 1068"/>
                  <a:gd name="T1" fmla="*/ 2 h 905"/>
                  <a:gd name="T2" fmla="*/ 705 w 1068"/>
                  <a:gd name="T3" fmla="*/ 1 h 905"/>
                  <a:gd name="T4" fmla="*/ 638 w 1068"/>
                  <a:gd name="T5" fmla="*/ 13 h 905"/>
                  <a:gd name="T6" fmla="*/ 616 w 1068"/>
                  <a:gd name="T7" fmla="*/ 62 h 905"/>
                  <a:gd name="T8" fmla="*/ 551 w 1068"/>
                  <a:gd name="T9" fmla="*/ 76 h 905"/>
                  <a:gd name="T10" fmla="*/ 478 w 1068"/>
                  <a:gd name="T11" fmla="*/ 22 h 905"/>
                  <a:gd name="T12" fmla="*/ 411 w 1068"/>
                  <a:gd name="T13" fmla="*/ 82 h 905"/>
                  <a:gd name="T14" fmla="*/ 364 w 1068"/>
                  <a:gd name="T15" fmla="*/ 92 h 905"/>
                  <a:gd name="T16" fmla="*/ 308 w 1068"/>
                  <a:gd name="T17" fmla="*/ 144 h 905"/>
                  <a:gd name="T18" fmla="*/ 298 w 1068"/>
                  <a:gd name="T19" fmla="*/ 173 h 905"/>
                  <a:gd name="T20" fmla="*/ 260 w 1068"/>
                  <a:gd name="T21" fmla="*/ 129 h 905"/>
                  <a:gd name="T22" fmla="*/ 216 w 1068"/>
                  <a:gd name="T23" fmla="*/ 92 h 905"/>
                  <a:gd name="T24" fmla="*/ 195 w 1068"/>
                  <a:gd name="T25" fmla="*/ 81 h 905"/>
                  <a:gd name="T26" fmla="*/ 146 w 1068"/>
                  <a:gd name="T27" fmla="*/ 126 h 905"/>
                  <a:gd name="T28" fmla="*/ 95 w 1068"/>
                  <a:gd name="T29" fmla="*/ 84 h 905"/>
                  <a:gd name="T30" fmla="*/ 64 w 1068"/>
                  <a:gd name="T31" fmla="*/ 120 h 905"/>
                  <a:gd name="T32" fmla="*/ 115 w 1068"/>
                  <a:gd name="T33" fmla="*/ 162 h 905"/>
                  <a:gd name="T34" fmla="*/ 33 w 1068"/>
                  <a:gd name="T35" fmla="*/ 217 h 905"/>
                  <a:gd name="T36" fmla="*/ 12 w 1068"/>
                  <a:gd name="T37" fmla="*/ 279 h 905"/>
                  <a:gd name="T38" fmla="*/ 50 w 1068"/>
                  <a:gd name="T39" fmla="*/ 324 h 905"/>
                  <a:gd name="T40" fmla="*/ 82 w 1068"/>
                  <a:gd name="T41" fmla="*/ 454 h 905"/>
                  <a:gd name="T42" fmla="*/ 86 w 1068"/>
                  <a:gd name="T43" fmla="*/ 488 h 905"/>
                  <a:gd name="T44" fmla="*/ 25 w 1068"/>
                  <a:gd name="T45" fmla="*/ 500 h 905"/>
                  <a:gd name="T46" fmla="*/ 34 w 1068"/>
                  <a:gd name="T47" fmla="*/ 586 h 905"/>
                  <a:gd name="T48" fmla="*/ 92 w 1068"/>
                  <a:gd name="T49" fmla="*/ 635 h 905"/>
                  <a:gd name="T50" fmla="*/ 22 w 1068"/>
                  <a:gd name="T51" fmla="*/ 749 h 905"/>
                  <a:gd name="T52" fmla="*/ 101 w 1068"/>
                  <a:gd name="T53" fmla="*/ 802 h 905"/>
                  <a:gd name="T54" fmla="*/ 142 w 1068"/>
                  <a:gd name="T55" fmla="*/ 872 h 905"/>
                  <a:gd name="T56" fmla="*/ 195 w 1068"/>
                  <a:gd name="T57" fmla="*/ 881 h 905"/>
                  <a:gd name="T58" fmla="*/ 217 w 1068"/>
                  <a:gd name="T59" fmla="*/ 825 h 905"/>
                  <a:gd name="T60" fmla="*/ 305 w 1068"/>
                  <a:gd name="T61" fmla="*/ 830 h 905"/>
                  <a:gd name="T62" fmla="*/ 401 w 1068"/>
                  <a:gd name="T63" fmla="*/ 854 h 905"/>
                  <a:gd name="T64" fmla="*/ 405 w 1068"/>
                  <a:gd name="T65" fmla="*/ 901 h 905"/>
                  <a:gd name="T66" fmla="*/ 440 w 1068"/>
                  <a:gd name="T67" fmla="*/ 844 h 905"/>
                  <a:gd name="T68" fmla="*/ 531 w 1068"/>
                  <a:gd name="T69" fmla="*/ 803 h 905"/>
                  <a:gd name="T70" fmla="*/ 616 w 1068"/>
                  <a:gd name="T71" fmla="*/ 788 h 905"/>
                  <a:gd name="T72" fmla="*/ 727 w 1068"/>
                  <a:gd name="T73" fmla="*/ 751 h 905"/>
                  <a:gd name="T74" fmla="*/ 833 w 1068"/>
                  <a:gd name="T75" fmla="*/ 728 h 905"/>
                  <a:gd name="T76" fmla="*/ 859 w 1068"/>
                  <a:gd name="T77" fmla="*/ 651 h 905"/>
                  <a:gd name="T78" fmla="*/ 862 w 1068"/>
                  <a:gd name="T79" fmla="*/ 611 h 905"/>
                  <a:gd name="T80" fmla="*/ 795 w 1068"/>
                  <a:gd name="T81" fmla="*/ 610 h 905"/>
                  <a:gd name="T82" fmla="*/ 920 w 1068"/>
                  <a:gd name="T83" fmla="*/ 438 h 905"/>
                  <a:gd name="T84" fmla="*/ 1057 w 1068"/>
                  <a:gd name="T85" fmla="*/ 397 h 905"/>
                  <a:gd name="T86" fmla="*/ 1031 w 1068"/>
                  <a:gd name="T87" fmla="*/ 333 h 905"/>
                  <a:gd name="T88" fmla="*/ 1020 w 1068"/>
                  <a:gd name="T89" fmla="*/ 293 h 905"/>
                  <a:gd name="T90" fmla="*/ 1041 w 1068"/>
                  <a:gd name="T91" fmla="*/ 224 h 905"/>
                  <a:gd name="T92" fmla="*/ 1000 w 1068"/>
                  <a:gd name="T93" fmla="*/ 215 h 905"/>
                  <a:gd name="T94" fmla="*/ 913 w 1068"/>
                  <a:gd name="T95" fmla="*/ 149 h 905"/>
                  <a:gd name="T96" fmla="*/ 906 w 1068"/>
                  <a:gd name="T97" fmla="*/ 76 h 905"/>
                  <a:gd name="T98" fmla="*/ 850 w 1068"/>
                  <a:gd name="T99" fmla="*/ 54 h 905"/>
                  <a:gd name="T100" fmla="*/ 800 w 1068"/>
                  <a:gd name="T101" fmla="*/ 19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68" h="905">
                    <a:moveTo>
                      <a:pt x="785" y="0"/>
                    </a:moveTo>
                    <a:lnTo>
                      <a:pt x="765" y="2"/>
                    </a:lnTo>
                    <a:lnTo>
                      <a:pt x="734" y="31"/>
                    </a:lnTo>
                    <a:lnTo>
                      <a:pt x="705" y="1"/>
                    </a:lnTo>
                    <a:lnTo>
                      <a:pt x="680" y="16"/>
                    </a:lnTo>
                    <a:lnTo>
                      <a:pt x="638" y="13"/>
                    </a:lnTo>
                    <a:lnTo>
                      <a:pt x="620" y="28"/>
                    </a:lnTo>
                    <a:lnTo>
                      <a:pt x="616" y="62"/>
                    </a:lnTo>
                    <a:lnTo>
                      <a:pt x="592" y="85"/>
                    </a:lnTo>
                    <a:lnTo>
                      <a:pt x="551" y="76"/>
                    </a:lnTo>
                    <a:lnTo>
                      <a:pt x="494" y="40"/>
                    </a:lnTo>
                    <a:lnTo>
                      <a:pt x="478" y="22"/>
                    </a:lnTo>
                    <a:lnTo>
                      <a:pt x="452" y="24"/>
                    </a:lnTo>
                    <a:lnTo>
                      <a:pt x="411" y="82"/>
                    </a:lnTo>
                    <a:lnTo>
                      <a:pt x="392" y="97"/>
                    </a:lnTo>
                    <a:lnTo>
                      <a:pt x="364" y="92"/>
                    </a:lnTo>
                    <a:lnTo>
                      <a:pt x="341" y="128"/>
                    </a:lnTo>
                    <a:lnTo>
                      <a:pt x="308" y="144"/>
                    </a:lnTo>
                    <a:lnTo>
                      <a:pt x="304" y="165"/>
                    </a:lnTo>
                    <a:lnTo>
                      <a:pt x="298" y="173"/>
                    </a:lnTo>
                    <a:lnTo>
                      <a:pt x="268" y="148"/>
                    </a:lnTo>
                    <a:lnTo>
                      <a:pt x="260" y="129"/>
                    </a:lnTo>
                    <a:lnTo>
                      <a:pt x="231" y="111"/>
                    </a:lnTo>
                    <a:lnTo>
                      <a:pt x="216" y="92"/>
                    </a:lnTo>
                    <a:lnTo>
                      <a:pt x="208" y="80"/>
                    </a:lnTo>
                    <a:lnTo>
                      <a:pt x="195" y="81"/>
                    </a:lnTo>
                    <a:lnTo>
                      <a:pt x="191" y="108"/>
                    </a:lnTo>
                    <a:lnTo>
                      <a:pt x="146" y="126"/>
                    </a:lnTo>
                    <a:lnTo>
                      <a:pt x="129" y="95"/>
                    </a:lnTo>
                    <a:lnTo>
                      <a:pt x="95" y="84"/>
                    </a:lnTo>
                    <a:lnTo>
                      <a:pt x="71" y="114"/>
                    </a:lnTo>
                    <a:lnTo>
                      <a:pt x="64" y="120"/>
                    </a:lnTo>
                    <a:lnTo>
                      <a:pt x="86" y="125"/>
                    </a:lnTo>
                    <a:lnTo>
                      <a:pt x="115" y="162"/>
                    </a:lnTo>
                    <a:lnTo>
                      <a:pt x="111" y="183"/>
                    </a:lnTo>
                    <a:lnTo>
                      <a:pt x="33" y="217"/>
                    </a:lnTo>
                    <a:lnTo>
                      <a:pt x="16" y="253"/>
                    </a:lnTo>
                    <a:lnTo>
                      <a:pt x="12" y="279"/>
                    </a:lnTo>
                    <a:lnTo>
                      <a:pt x="0" y="294"/>
                    </a:lnTo>
                    <a:lnTo>
                      <a:pt x="50" y="324"/>
                    </a:lnTo>
                    <a:lnTo>
                      <a:pt x="37" y="405"/>
                    </a:lnTo>
                    <a:lnTo>
                      <a:pt x="82" y="454"/>
                    </a:lnTo>
                    <a:lnTo>
                      <a:pt x="104" y="472"/>
                    </a:lnTo>
                    <a:lnTo>
                      <a:pt x="86" y="488"/>
                    </a:lnTo>
                    <a:lnTo>
                      <a:pt x="46" y="491"/>
                    </a:lnTo>
                    <a:lnTo>
                      <a:pt x="25" y="500"/>
                    </a:lnTo>
                    <a:lnTo>
                      <a:pt x="37" y="546"/>
                    </a:lnTo>
                    <a:lnTo>
                      <a:pt x="34" y="586"/>
                    </a:lnTo>
                    <a:lnTo>
                      <a:pt x="61" y="598"/>
                    </a:lnTo>
                    <a:lnTo>
                      <a:pt x="92" y="635"/>
                    </a:lnTo>
                    <a:lnTo>
                      <a:pt x="30" y="688"/>
                    </a:lnTo>
                    <a:lnTo>
                      <a:pt x="22" y="749"/>
                    </a:lnTo>
                    <a:lnTo>
                      <a:pt x="46" y="787"/>
                    </a:lnTo>
                    <a:lnTo>
                      <a:pt x="101" y="802"/>
                    </a:lnTo>
                    <a:lnTo>
                      <a:pt x="136" y="826"/>
                    </a:lnTo>
                    <a:lnTo>
                      <a:pt x="142" y="872"/>
                    </a:lnTo>
                    <a:lnTo>
                      <a:pt x="170" y="889"/>
                    </a:lnTo>
                    <a:lnTo>
                      <a:pt x="195" y="881"/>
                    </a:lnTo>
                    <a:lnTo>
                      <a:pt x="220" y="851"/>
                    </a:lnTo>
                    <a:lnTo>
                      <a:pt x="217" y="825"/>
                    </a:lnTo>
                    <a:lnTo>
                      <a:pt x="230" y="816"/>
                    </a:lnTo>
                    <a:lnTo>
                      <a:pt x="305" y="830"/>
                    </a:lnTo>
                    <a:lnTo>
                      <a:pt x="335" y="854"/>
                    </a:lnTo>
                    <a:lnTo>
                      <a:pt x="401" y="854"/>
                    </a:lnTo>
                    <a:lnTo>
                      <a:pt x="411" y="881"/>
                    </a:lnTo>
                    <a:lnTo>
                      <a:pt x="405" y="901"/>
                    </a:lnTo>
                    <a:lnTo>
                      <a:pt x="433" y="905"/>
                    </a:lnTo>
                    <a:lnTo>
                      <a:pt x="440" y="844"/>
                    </a:lnTo>
                    <a:lnTo>
                      <a:pt x="472" y="814"/>
                    </a:lnTo>
                    <a:lnTo>
                      <a:pt x="531" y="803"/>
                    </a:lnTo>
                    <a:lnTo>
                      <a:pt x="600" y="829"/>
                    </a:lnTo>
                    <a:lnTo>
                      <a:pt x="616" y="788"/>
                    </a:lnTo>
                    <a:lnTo>
                      <a:pt x="635" y="772"/>
                    </a:lnTo>
                    <a:lnTo>
                      <a:pt x="727" y="751"/>
                    </a:lnTo>
                    <a:lnTo>
                      <a:pt x="778" y="712"/>
                    </a:lnTo>
                    <a:lnTo>
                      <a:pt x="833" y="728"/>
                    </a:lnTo>
                    <a:lnTo>
                      <a:pt x="863" y="691"/>
                    </a:lnTo>
                    <a:lnTo>
                      <a:pt x="859" y="651"/>
                    </a:lnTo>
                    <a:lnTo>
                      <a:pt x="876" y="616"/>
                    </a:lnTo>
                    <a:lnTo>
                      <a:pt x="862" y="611"/>
                    </a:lnTo>
                    <a:lnTo>
                      <a:pt x="803" y="622"/>
                    </a:lnTo>
                    <a:lnTo>
                      <a:pt x="795" y="610"/>
                    </a:lnTo>
                    <a:lnTo>
                      <a:pt x="894" y="520"/>
                    </a:lnTo>
                    <a:lnTo>
                      <a:pt x="920" y="438"/>
                    </a:lnTo>
                    <a:lnTo>
                      <a:pt x="1000" y="436"/>
                    </a:lnTo>
                    <a:lnTo>
                      <a:pt x="1057" y="397"/>
                    </a:lnTo>
                    <a:lnTo>
                      <a:pt x="1068" y="363"/>
                    </a:lnTo>
                    <a:lnTo>
                      <a:pt x="1031" y="333"/>
                    </a:lnTo>
                    <a:lnTo>
                      <a:pt x="1036" y="312"/>
                    </a:lnTo>
                    <a:lnTo>
                      <a:pt x="1020" y="293"/>
                    </a:lnTo>
                    <a:lnTo>
                      <a:pt x="1037" y="258"/>
                    </a:lnTo>
                    <a:lnTo>
                      <a:pt x="1041" y="224"/>
                    </a:lnTo>
                    <a:lnTo>
                      <a:pt x="1027" y="213"/>
                    </a:lnTo>
                    <a:lnTo>
                      <a:pt x="1000" y="215"/>
                    </a:lnTo>
                    <a:lnTo>
                      <a:pt x="951" y="193"/>
                    </a:lnTo>
                    <a:lnTo>
                      <a:pt x="913" y="149"/>
                    </a:lnTo>
                    <a:lnTo>
                      <a:pt x="923" y="115"/>
                    </a:lnTo>
                    <a:lnTo>
                      <a:pt x="906" y="76"/>
                    </a:lnTo>
                    <a:lnTo>
                      <a:pt x="879" y="71"/>
                    </a:lnTo>
                    <a:lnTo>
                      <a:pt x="850" y="54"/>
                    </a:lnTo>
                    <a:lnTo>
                      <a:pt x="824" y="57"/>
                    </a:lnTo>
                    <a:lnTo>
                      <a:pt x="800" y="19"/>
                    </a:lnTo>
                    <a:lnTo>
                      <a:pt x="78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68">
                <a:extLst>
                  <a:ext uri="{FF2B5EF4-FFF2-40B4-BE49-F238E27FC236}">
                    <a16:creationId xmlns:a16="http://schemas.microsoft.com/office/drawing/2014/main" id="{FA96C05B-C710-3C4A-55AF-9AB4E7CA03B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74" y="32"/>
                <a:ext cx="398" cy="380"/>
              </a:xfrm>
              <a:custGeom>
                <a:avLst/>
                <a:gdLst>
                  <a:gd name="T0" fmla="*/ 903 w 1196"/>
                  <a:gd name="T1" fmla="*/ 436 h 1142"/>
                  <a:gd name="T2" fmla="*/ 837 w 1196"/>
                  <a:gd name="T3" fmla="*/ 435 h 1142"/>
                  <a:gd name="T4" fmla="*/ 689 w 1196"/>
                  <a:gd name="T5" fmla="*/ 435 h 1142"/>
                  <a:gd name="T6" fmla="*/ 608 w 1196"/>
                  <a:gd name="T7" fmla="*/ 356 h 1142"/>
                  <a:gd name="T8" fmla="*/ 621 w 1196"/>
                  <a:gd name="T9" fmla="*/ 273 h 1142"/>
                  <a:gd name="T10" fmla="*/ 423 w 1196"/>
                  <a:gd name="T11" fmla="*/ 37 h 1142"/>
                  <a:gd name="T12" fmla="*/ 170 w 1196"/>
                  <a:gd name="T13" fmla="*/ 60 h 1142"/>
                  <a:gd name="T14" fmla="*/ 32 w 1196"/>
                  <a:gd name="T15" fmla="*/ 160 h 1142"/>
                  <a:gd name="T16" fmla="*/ 14 w 1196"/>
                  <a:gd name="T17" fmla="*/ 330 h 1142"/>
                  <a:gd name="T18" fmla="*/ 40 w 1196"/>
                  <a:gd name="T19" fmla="*/ 542 h 1142"/>
                  <a:gd name="T20" fmla="*/ 16 w 1196"/>
                  <a:gd name="T21" fmla="*/ 712 h 1142"/>
                  <a:gd name="T22" fmla="*/ 83 w 1196"/>
                  <a:gd name="T23" fmla="*/ 773 h 1142"/>
                  <a:gd name="T24" fmla="*/ 253 w 1196"/>
                  <a:gd name="T25" fmla="*/ 798 h 1142"/>
                  <a:gd name="T26" fmla="*/ 275 w 1196"/>
                  <a:gd name="T27" fmla="*/ 817 h 1142"/>
                  <a:gd name="T28" fmla="*/ 374 w 1196"/>
                  <a:gd name="T29" fmla="*/ 874 h 1142"/>
                  <a:gd name="T30" fmla="*/ 385 w 1196"/>
                  <a:gd name="T31" fmla="*/ 926 h 1142"/>
                  <a:gd name="T32" fmla="*/ 453 w 1196"/>
                  <a:gd name="T33" fmla="*/ 927 h 1142"/>
                  <a:gd name="T34" fmla="*/ 525 w 1196"/>
                  <a:gd name="T35" fmla="*/ 907 h 1142"/>
                  <a:gd name="T36" fmla="*/ 570 w 1196"/>
                  <a:gd name="T37" fmla="*/ 896 h 1142"/>
                  <a:gd name="T38" fmla="*/ 659 w 1196"/>
                  <a:gd name="T39" fmla="*/ 901 h 1142"/>
                  <a:gd name="T40" fmla="*/ 658 w 1196"/>
                  <a:gd name="T41" fmla="*/ 962 h 1142"/>
                  <a:gd name="T42" fmla="*/ 604 w 1196"/>
                  <a:gd name="T43" fmla="*/ 1040 h 1142"/>
                  <a:gd name="T44" fmla="*/ 702 w 1196"/>
                  <a:gd name="T45" fmla="*/ 1005 h 1142"/>
                  <a:gd name="T46" fmla="*/ 749 w 1196"/>
                  <a:gd name="T47" fmla="*/ 1014 h 1142"/>
                  <a:gd name="T48" fmla="*/ 835 w 1196"/>
                  <a:gd name="T49" fmla="*/ 1067 h 1142"/>
                  <a:gd name="T50" fmla="*/ 840 w 1196"/>
                  <a:gd name="T51" fmla="*/ 1052 h 1142"/>
                  <a:gd name="T52" fmla="*/ 900 w 1196"/>
                  <a:gd name="T53" fmla="*/ 1047 h 1142"/>
                  <a:gd name="T54" fmla="*/ 874 w 1196"/>
                  <a:gd name="T55" fmla="*/ 1123 h 1142"/>
                  <a:gd name="T56" fmla="*/ 968 w 1196"/>
                  <a:gd name="T57" fmla="*/ 1122 h 1142"/>
                  <a:gd name="T58" fmla="*/ 1027 w 1196"/>
                  <a:gd name="T59" fmla="*/ 1109 h 1142"/>
                  <a:gd name="T60" fmla="*/ 1121 w 1196"/>
                  <a:gd name="T61" fmla="*/ 1113 h 1142"/>
                  <a:gd name="T62" fmla="*/ 1143 w 1196"/>
                  <a:gd name="T63" fmla="*/ 1058 h 1142"/>
                  <a:gd name="T64" fmla="*/ 1149 w 1196"/>
                  <a:gd name="T65" fmla="*/ 983 h 1142"/>
                  <a:gd name="T66" fmla="*/ 1170 w 1196"/>
                  <a:gd name="T67" fmla="*/ 921 h 1142"/>
                  <a:gd name="T68" fmla="*/ 1078 w 1196"/>
                  <a:gd name="T69" fmla="*/ 856 h 1142"/>
                  <a:gd name="T70" fmla="*/ 1120 w 1196"/>
                  <a:gd name="T71" fmla="*/ 811 h 1142"/>
                  <a:gd name="T72" fmla="*/ 1057 w 1196"/>
                  <a:gd name="T73" fmla="*/ 716 h 1142"/>
                  <a:gd name="T74" fmla="*/ 1079 w 1196"/>
                  <a:gd name="T75" fmla="*/ 654 h 1142"/>
                  <a:gd name="T76" fmla="*/ 985 w 1196"/>
                  <a:gd name="T77" fmla="*/ 589 h 1142"/>
                  <a:gd name="T78" fmla="*/ 942 w 1196"/>
                  <a:gd name="T79" fmla="*/ 559 h 1142"/>
                  <a:gd name="T80" fmla="*/ 926 w 1196"/>
                  <a:gd name="T81" fmla="*/ 521 h 1142"/>
                  <a:gd name="T82" fmla="*/ 928 w 1196"/>
                  <a:gd name="T83" fmla="*/ 400 h 1142"/>
                  <a:gd name="T84" fmla="*/ 1118 w 1196"/>
                  <a:gd name="T85" fmla="*/ 1000 h 1142"/>
                  <a:gd name="T86" fmla="*/ 1081 w 1196"/>
                  <a:gd name="T87" fmla="*/ 1037 h 1142"/>
                  <a:gd name="T88" fmla="*/ 1065 w 1196"/>
                  <a:gd name="T89" fmla="*/ 1018 h 1142"/>
                  <a:gd name="T90" fmla="*/ 1076 w 1196"/>
                  <a:gd name="T91" fmla="*/ 990 h 1142"/>
                  <a:gd name="T92" fmla="*/ 1108 w 1196"/>
                  <a:gd name="T93" fmla="*/ 968 h 1142"/>
                  <a:gd name="T94" fmla="*/ 1123 w 1196"/>
                  <a:gd name="T95" fmla="*/ 993 h 1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96" h="1142">
                    <a:moveTo>
                      <a:pt x="895" y="409"/>
                    </a:moveTo>
                    <a:lnTo>
                      <a:pt x="895" y="416"/>
                    </a:lnTo>
                    <a:lnTo>
                      <a:pt x="903" y="436"/>
                    </a:lnTo>
                    <a:lnTo>
                      <a:pt x="873" y="465"/>
                    </a:lnTo>
                    <a:lnTo>
                      <a:pt x="857" y="440"/>
                    </a:lnTo>
                    <a:lnTo>
                      <a:pt x="837" y="435"/>
                    </a:lnTo>
                    <a:lnTo>
                      <a:pt x="798" y="452"/>
                    </a:lnTo>
                    <a:lnTo>
                      <a:pt x="763" y="435"/>
                    </a:lnTo>
                    <a:lnTo>
                      <a:pt x="689" y="435"/>
                    </a:lnTo>
                    <a:lnTo>
                      <a:pt x="631" y="387"/>
                    </a:lnTo>
                    <a:lnTo>
                      <a:pt x="610" y="382"/>
                    </a:lnTo>
                    <a:lnTo>
                      <a:pt x="608" y="356"/>
                    </a:lnTo>
                    <a:lnTo>
                      <a:pt x="584" y="318"/>
                    </a:lnTo>
                    <a:lnTo>
                      <a:pt x="614" y="288"/>
                    </a:lnTo>
                    <a:lnTo>
                      <a:pt x="621" y="273"/>
                    </a:lnTo>
                    <a:lnTo>
                      <a:pt x="545" y="261"/>
                    </a:lnTo>
                    <a:lnTo>
                      <a:pt x="495" y="231"/>
                    </a:lnTo>
                    <a:lnTo>
                      <a:pt x="423" y="37"/>
                    </a:lnTo>
                    <a:lnTo>
                      <a:pt x="408" y="12"/>
                    </a:lnTo>
                    <a:lnTo>
                      <a:pt x="387" y="0"/>
                    </a:lnTo>
                    <a:lnTo>
                      <a:pt x="170" y="60"/>
                    </a:lnTo>
                    <a:lnTo>
                      <a:pt x="114" y="99"/>
                    </a:lnTo>
                    <a:lnTo>
                      <a:pt x="77" y="136"/>
                    </a:lnTo>
                    <a:lnTo>
                      <a:pt x="32" y="160"/>
                    </a:lnTo>
                    <a:lnTo>
                      <a:pt x="43" y="267"/>
                    </a:lnTo>
                    <a:lnTo>
                      <a:pt x="33" y="308"/>
                    </a:lnTo>
                    <a:lnTo>
                      <a:pt x="14" y="330"/>
                    </a:lnTo>
                    <a:lnTo>
                      <a:pt x="10" y="358"/>
                    </a:lnTo>
                    <a:lnTo>
                      <a:pt x="24" y="497"/>
                    </a:lnTo>
                    <a:lnTo>
                      <a:pt x="40" y="542"/>
                    </a:lnTo>
                    <a:lnTo>
                      <a:pt x="21" y="551"/>
                    </a:lnTo>
                    <a:lnTo>
                      <a:pt x="0" y="687"/>
                    </a:lnTo>
                    <a:lnTo>
                      <a:pt x="16" y="712"/>
                    </a:lnTo>
                    <a:lnTo>
                      <a:pt x="52" y="729"/>
                    </a:lnTo>
                    <a:lnTo>
                      <a:pt x="61" y="755"/>
                    </a:lnTo>
                    <a:lnTo>
                      <a:pt x="83" y="773"/>
                    </a:lnTo>
                    <a:lnTo>
                      <a:pt x="147" y="741"/>
                    </a:lnTo>
                    <a:lnTo>
                      <a:pt x="173" y="745"/>
                    </a:lnTo>
                    <a:lnTo>
                      <a:pt x="253" y="798"/>
                    </a:lnTo>
                    <a:lnTo>
                      <a:pt x="292" y="781"/>
                    </a:lnTo>
                    <a:lnTo>
                      <a:pt x="293" y="795"/>
                    </a:lnTo>
                    <a:lnTo>
                      <a:pt x="275" y="817"/>
                    </a:lnTo>
                    <a:lnTo>
                      <a:pt x="282" y="829"/>
                    </a:lnTo>
                    <a:lnTo>
                      <a:pt x="324" y="845"/>
                    </a:lnTo>
                    <a:lnTo>
                      <a:pt x="374" y="874"/>
                    </a:lnTo>
                    <a:lnTo>
                      <a:pt x="381" y="880"/>
                    </a:lnTo>
                    <a:lnTo>
                      <a:pt x="376" y="894"/>
                    </a:lnTo>
                    <a:lnTo>
                      <a:pt x="385" y="926"/>
                    </a:lnTo>
                    <a:lnTo>
                      <a:pt x="419" y="923"/>
                    </a:lnTo>
                    <a:lnTo>
                      <a:pt x="434" y="942"/>
                    </a:lnTo>
                    <a:lnTo>
                      <a:pt x="453" y="927"/>
                    </a:lnTo>
                    <a:lnTo>
                      <a:pt x="486" y="918"/>
                    </a:lnTo>
                    <a:lnTo>
                      <a:pt x="499" y="923"/>
                    </a:lnTo>
                    <a:lnTo>
                      <a:pt x="525" y="907"/>
                    </a:lnTo>
                    <a:lnTo>
                      <a:pt x="546" y="919"/>
                    </a:lnTo>
                    <a:lnTo>
                      <a:pt x="566" y="917"/>
                    </a:lnTo>
                    <a:lnTo>
                      <a:pt x="570" y="896"/>
                    </a:lnTo>
                    <a:lnTo>
                      <a:pt x="587" y="929"/>
                    </a:lnTo>
                    <a:lnTo>
                      <a:pt x="625" y="898"/>
                    </a:lnTo>
                    <a:lnTo>
                      <a:pt x="659" y="901"/>
                    </a:lnTo>
                    <a:lnTo>
                      <a:pt x="667" y="921"/>
                    </a:lnTo>
                    <a:lnTo>
                      <a:pt x="688" y="939"/>
                    </a:lnTo>
                    <a:lnTo>
                      <a:pt x="658" y="962"/>
                    </a:lnTo>
                    <a:lnTo>
                      <a:pt x="638" y="963"/>
                    </a:lnTo>
                    <a:lnTo>
                      <a:pt x="612" y="987"/>
                    </a:lnTo>
                    <a:lnTo>
                      <a:pt x="604" y="1040"/>
                    </a:lnTo>
                    <a:lnTo>
                      <a:pt x="633" y="1065"/>
                    </a:lnTo>
                    <a:lnTo>
                      <a:pt x="657" y="1022"/>
                    </a:lnTo>
                    <a:lnTo>
                      <a:pt x="702" y="1005"/>
                    </a:lnTo>
                    <a:lnTo>
                      <a:pt x="718" y="1030"/>
                    </a:lnTo>
                    <a:lnTo>
                      <a:pt x="736" y="1009"/>
                    </a:lnTo>
                    <a:lnTo>
                      <a:pt x="749" y="1014"/>
                    </a:lnTo>
                    <a:lnTo>
                      <a:pt x="744" y="1028"/>
                    </a:lnTo>
                    <a:lnTo>
                      <a:pt x="752" y="1034"/>
                    </a:lnTo>
                    <a:lnTo>
                      <a:pt x="835" y="1067"/>
                    </a:lnTo>
                    <a:lnTo>
                      <a:pt x="842" y="1072"/>
                    </a:lnTo>
                    <a:lnTo>
                      <a:pt x="855" y="1065"/>
                    </a:lnTo>
                    <a:lnTo>
                      <a:pt x="840" y="1052"/>
                    </a:lnTo>
                    <a:lnTo>
                      <a:pt x="851" y="1025"/>
                    </a:lnTo>
                    <a:lnTo>
                      <a:pt x="858" y="1024"/>
                    </a:lnTo>
                    <a:lnTo>
                      <a:pt x="900" y="1047"/>
                    </a:lnTo>
                    <a:lnTo>
                      <a:pt x="895" y="1068"/>
                    </a:lnTo>
                    <a:lnTo>
                      <a:pt x="873" y="1110"/>
                    </a:lnTo>
                    <a:lnTo>
                      <a:pt x="874" y="1123"/>
                    </a:lnTo>
                    <a:lnTo>
                      <a:pt x="894" y="1122"/>
                    </a:lnTo>
                    <a:lnTo>
                      <a:pt x="957" y="1082"/>
                    </a:lnTo>
                    <a:lnTo>
                      <a:pt x="968" y="1122"/>
                    </a:lnTo>
                    <a:lnTo>
                      <a:pt x="955" y="1135"/>
                    </a:lnTo>
                    <a:lnTo>
                      <a:pt x="963" y="1142"/>
                    </a:lnTo>
                    <a:lnTo>
                      <a:pt x="1027" y="1109"/>
                    </a:lnTo>
                    <a:lnTo>
                      <a:pt x="1047" y="1114"/>
                    </a:lnTo>
                    <a:lnTo>
                      <a:pt x="1080" y="1104"/>
                    </a:lnTo>
                    <a:lnTo>
                      <a:pt x="1121" y="1113"/>
                    </a:lnTo>
                    <a:lnTo>
                      <a:pt x="1127" y="1106"/>
                    </a:lnTo>
                    <a:lnTo>
                      <a:pt x="1131" y="1079"/>
                    </a:lnTo>
                    <a:lnTo>
                      <a:pt x="1143" y="1058"/>
                    </a:lnTo>
                    <a:lnTo>
                      <a:pt x="1140" y="1025"/>
                    </a:lnTo>
                    <a:lnTo>
                      <a:pt x="1159" y="1010"/>
                    </a:lnTo>
                    <a:lnTo>
                      <a:pt x="1149" y="983"/>
                    </a:lnTo>
                    <a:lnTo>
                      <a:pt x="1175" y="961"/>
                    </a:lnTo>
                    <a:lnTo>
                      <a:pt x="1166" y="941"/>
                    </a:lnTo>
                    <a:lnTo>
                      <a:pt x="1170" y="921"/>
                    </a:lnTo>
                    <a:lnTo>
                      <a:pt x="1196" y="905"/>
                    </a:lnTo>
                    <a:lnTo>
                      <a:pt x="1165" y="867"/>
                    </a:lnTo>
                    <a:lnTo>
                      <a:pt x="1078" y="856"/>
                    </a:lnTo>
                    <a:lnTo>
                      <a:pt x="1075" y="842"/>
                    </a:lnTo>
                    <a:lnTo>
                      <a:pt x="1103" y="840"/>
                    </a:lnTo>
                    <a:lnTo>
                      <a:pt x="1120" y="811"/>
                    </a:lnTo>
                    <a:lnTo>
                      <a:pt x="1104" y="780"/>
                    </a:lnTo>
                    <a:lnTo>
                      <a:pt x="1074" y="749"/>
                    </a:lnTo>
                    <a:lnTo>
                      <a:pt x="1057" y="716"/>
                    </a:lnTo>
                    <a:lnTo>
                      <a:pt x="1113" y="671"/>
                    </a:lnTo>
                    <a:lnTo>
                      <a:pt x="1112" y="651"/>
                    </a:lnTo>
                    <a:lnTo>
                      <a:pt x="1079" y="654"/>
                    </a:lnTo>
                    <a:lnTo>
                      <a:pt x="1074" y="608"/>
                    </a:lnTo>
                    <a:lnTo>
                      <a:pt x="1038" y="585"/>
                    </a:lnTo>
                    <a:lnTo>
                      <a:pt x="985" y="589"/>
                    </a:lnTo>
                    <a:lnTo>
                      <a:pt x="977" y="576"/>
                    </a:lnTo>
                    <a:lnTo>
                      <a:pt x="975" y="556"/>
                    </a:lnTo>
                    <a:lnTo>
                      <a:pt x="942" y="559"/>
                    </a:lnTo>
                    <a:lnTo>
                      <a:pt x="921" y="555"/>
                    </a:lnTo>
                    <a:lnTo>
                      <a:pt x="914" y="542"/>
                    </a:lnTo>
                    <a:lnTo>
                      <a:pt x="926" y="521"/>
                    </a:lnTo>
                    <a:lnTo>
                      <a:pt x="915" y="481"/>
                    </a:lnTo>
                    <a:lnTo>
                      <a:pt x="965" y="437"/>
                    </a:lnTo>
                    <a:lnTo>
                      <a:pt x="928" y="400"/>
                    </a:lnTo>
                    <a:lnTo>
                      <a:pt x="895" y="409"/>
                    </a:lnTo>
                    <a:close/>
                    <a:moveTo>
                      <a:pt x="1123" y="993"/>
                    </a:moveTo>
                    <a:lnTo>
                      <a:pt x="1118" y="1000"/>
                    </a:lnTo>
                    <a:lnTo>
                      <a:pt x="1119" y="1019"/>
                    </a:lnTo>
                    <a:lnTo>
                      <a:pt x="1092" y="1022"/>
                    </a:lnTo>
                    <a:lnTo>
                      <a:pt x="1081" y="1037"/>
                    </a:lnTo>
                    <a:lnTo>
                      <a:pt x="1074" y="1037"/>
                    </a:lnTo>
                    <a:lnTo>
                      <a:pt x="1060" y="1032"/>
                    </a:lnTo>
                    <a:lnTo>
                      <a:pt x="1065" y="1018"/>
                    </a:lnTo>
                    <a:lnTo>
                      <a:pt x="1059" y="1012"/>
                    </a:lnTo>
                    <a:lnTo>
                      <a:pt x="1064" y="998"/>
                    </a:lnTo>
                    <a:lnTo>
                      <a:pt x="1076" y="990"/>
                    </a:lnTo>
                    <a:lnTo>
                      <a:pt x="1090" y="996"/>
                    </a:lnTo>
                    <a:lnTo>
                      <a:pt x="1108" y="974"/>
                    </a:lnTo>
                    <a:lnTo>
                      <a:pt x="1108" y="968"/>
                    </a:lnTo>
                    <a:lnTo>
                      <a:pt x="1128" y="972"/>
                    </a:lnTo>
                    <a:lnTo>
                      <a:pt x="1136" y="984"/>
                    </a:lnTo>
                    <a:lnTo>
                      <a:pt x="1123" y="9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69">
                <a:extLst>
                  <a:ext uri="{FF2B5EF4-FFF2-40B4-BE49-F238E27FC236}">
                    <a16:creationId xmlns:a16="http://schemas.microsoft.com/office/drawing/2014/main" id="{15329DFB-4405-7095-F947-97D544E59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54"/>
                <a:ext cx="25" cy="23"/>
              </a:xfrm>
              <a:custGeom>
                <a:avLst/>
                <a:gdLst>
                  <a:gd name="T0" fmla="*/ 59 w 77"/>
                  <a:gd name="T1" fmla="*/ 32 h 69"/>
                  <a:gd name="T2" fmla="*/ 64 w 77"/>
                  <a:gd name="T3" fmla="*/ 25 h 69"/>
                  <a:gd name="T4" fmla="*/ 77 w 77"/>
                  <a:gd name="T5" fmla="*/ 16 h 69"/>
                  <a:gd name="T6" fmla="*/ 69 w 77"/>
                  <a:gd name="T7" fmla="*/ 4 h 69"/>
                  <a:gd name="T8" fmla="*/ 49 w 77"/>
                  <a:gd name="T9" fmla="*/ 0 h 69"/>
                  <a:gd name="T10" fmla="*/ 49 w 77"/>
                  <a:gd name="T11" fmla="*/ 6 h 69"/>
                  <a:gd name="T12" fmla="*/ 31 w 77"/>
                  <a:gd name="T13" fmla="*/ 28 h 69"/>
                  <a:gd name="T14" fmla="*/ 17 w 77"/>
                  <a:gd name="T15" fmla="*/ 22 h 69"/>
                  <a:gd name="T16" fmla="*/ 5 w 77"/>
                  <a:gd name="T17" fmla="*/ 30 h 69"/>
                  <a:gd name="T18" fmla="*/ 0 w 77"/>
                  <a:gd name="T19" fmla="*/ 44 h 69"/>
                  <a:gd name="T20" fmla="*/ 6 w 77"/>
                  <a:gd name="T21" fmla="*/ 50 h 69"/>
                  <a:gd name="T22" fmla="*/ 1 w 77"/>
                  <a:gd name="T23" fmla="*/ 64 h 69"/>
                  <a:gd name="T24" fmla="*/ 15 w 77"/>
                  <a:gd name="T25" fmla="*/ 69 h 69"/>
                  <a:gd name="T26" fmla="*/ 22 w 77"/>
                  <a:gd name="T27" fmla="*/ 69 h 69"/>
                  <a:gd name="T28" fmla="*/ 33 w 77"/>
                  <a:gd name="T29" fmla="*/ 54 h 69"/>
                  <a:gd name="T30" fmla="*/ 60 w 77"/>
                  <a:gd name="T31" fmla="*/ 51 h 69"/>
                  <a:gd name="T32" fmla="*/ 59 w 77"/>
                  <a:gd name="T33" fmla="*/ 3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69">
                    <a:moveTo>
                      <a:pt x="59" y="32"/>
                    </a:moveTo>
                    <a:lnTo>
                      <a:pt x="64" y="25"/>
                    </a:lnTo>
                    <a:lnTo>
                      <a:pt x="77" y="16"/>
                    </a:lnTo>
                    <a:lnTo>
                      <a:pt x="69" y="4"/>
                    </a:lnTo>
                    <a:lnTo>
                      <a:pt x="49" y="0"/>
                    </a:lnTo>
                    <a:lnTo>
                      <a:pt x="49" y="6"/>
                    </a:lnTo>
                    <a:lnTo>
                      <a:pt x="31" y="28"/>
                    </a:lnTo>
                    <a:lnTo>
                      <a:pt x="17" y="22"/>
                    </a:lnTo>
                    <a:lnTo>
                      <a:pt x="5" y="30"/>
                    </a:lnTo>
                    <a:lnTo>
                      <a:pt x="0" y="44"/>
                    </a:lnTo>
                    <a:lnTo>
                      <a:pt x="6" y="50"/>
                    </a:lnTo>
                    <a:lnTo>
                      <a:pt x="1" y="64"/>
                    </a:lnTo>
                    <a:lnTo>
                      <a:pt x="15" y="69"/>
                    </a:lnTo>
                    <a:lnTo>
                      <a:pt x="22" y="69"/>
                    </a:lnTo>
                    <a:lnTo>
                      <a:pt x="33" y="54"/>
                    </a:lnTo>
                    <a:lnTo>
                      <a:pt x="60" y="51"/>
                    </a:lnTo>
                    <a:lnTo>
                      <a:pt x="59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70">
                <a:extLst>
                  <a:ext uri="{FF2B5EF4-FFF2-40B4-BE49-F238E27FC236}">
                    <a16:creationId xmlns:a16="http://schemas.microsoft.com/office/drawing/2014/main" id="{BB6E0DB9-34F6-AD30-5C63-8B5925FC0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277"/>
                <a:ext cx="449" cy="308"/>
              </a:xfrm>
              <a:custGeom>
                <a:avLst/>
                <a:gdLst>
                  <a:gd name="T0" fmla="*/ 199 w 1347"/>
                  <a:gd name="T1" fmla="*/ 19 h 925"/>
                  <a:gd name="T2" fmla="*/ 118 w 1347"/>
                  <a:gd name="T3" fmla="*/ 94 h 925"/>
                  <a:gd name="T4" fmla="*/ 180 w 1347"/>
                  <a:gd name="T5" fmla="*/ 169 h 925"/>
                  <a:gd name="T6" fmla="*/ 210 w 1347"/>
                  <a:gd name="T7" fmla="*/ 220 h 925"/>
                  <a:gd name="T8" fmla="*/ 132 w 1347"/>
                  <a:gd name="T9" fmla="*/ 174 h 925"/>
                  <a:gd name="T10" fmla="*/ 50 w 1347"/>
                  <a:gd name="T11" fmla="*/ 295 h 925"/>
                  <a:gd name="T12" fmla="*/ 34 w 1347"/>
                  <a:gd name="T13" fmla="*/ 337 h 925"/>
                  <a:gd name="T14" fmla="*/ 93 w 1347"/>
                  <a:gd name="T15" fmla="*/ 406 h 925"/>
                  <a:gd name="T16" fmla="*/ 242 w 1347"/>
                  <a:gd name="T17" fmla="*/ 552 h 925"/>
                  <a:gd name="T18" fmla="*/ 325 w 1347"/>
                  <a:gd name="T19" fmla="*/ 726 h 925"/>
                  <a:gd name="T20" fmla="*/ 369 w 1347"/>
                  <a:gd name="T21" fmla="*/ 769 h 925"/>
                  <a:gd name="T22" fmla="*/ 435 w 1347"/>
                  <a:gd name="T23" fmla="*/ 756 h 925"/>
                  <a:gd name="T24" fmla="*/ 546 w 1347"/>
                  <a:gd name="T25" fmla="*/ 787 h 925"/>
                  <a:gd name="T26" fmla="*/ 693 w 1347"/>
                  <a:gd name="T27" fmla="*/ 793 h 925"/>
                  <a:gd name="T28" fmla="*/ 808 w 1347"/>
                  <a:gd name="T29" fmla="*/ 869 h 925"/>
                  <a:gd name="T30" fmla="*/ 884 w 1347"/>
                  <a:gd name="T31" fmla="*/ 896 h 925"/>
                  <a:gd name="T32" fmla="*/ 934 w 1347"/>
                  <a:gd name="T33" fmla="*/ 925 h 925"/>
                  <a:gd name="T34" fmla="*/ 1044 w 1347"/>
                  <a:gd name="T35" fmla="*/ 874 h 925"/>
                  <a:gd name="T36" fmla="*/ 1110 w 1347"/>
                  <a:gd name="T37" fmla="*/ 801 h 925"/>
                  <a:gd name="T38" fmla="*/ 1157 w 1347"/>
                  <a:gd name="T39" fmla="*/ 804 h 925"/>
                  <a:gd name="T40" fmla="*/ 1248 w 1347"/>
                  <a:gd name="T41" fmla="*/ 768 h 925"/>
                  <a:gd name="T42" fmla="*/ 1272 w 1347"/>
                  <a:gd name="T43" fmla="*/ 733 h 925"/>
                  <a:gd name="T44" fmla="*/ 1266 w 1347"/>
                  <a:gd name="T45" fmla="*/ 665 h 925"/>
                  <a:gd name="T46" fmla="*/ 1261 w 1347"/>
                  <a:gd name="T47" fmla="*/ 613 h 925"/>
                  <a:gd name="T48" fmla="*/ 1284 w 1347"/>
                  <a:gd name="T49" fmla="*/ 570 h 925"/>
                  <a:gd name="T50" fmla="*/ 1325 w 1347"/>
                  <a:gd name="T51" fmla="*/ 438 h 925"/>
                  <a:gd name="T52" fmla="*/ 1265 w 1347"/>
                  <a:gd name="T53" fmla="*/ 370 h 925"/>
                  <a:gd name="T54" fmla="*/ 1185 w 1347"/>
                  <a:gd name="T55" fmla="*/ 378 h 925"/>
                  <a:gd name="T56" fmla="*/ 1093 w 1347"/>
                  <a:gd name="T57" fmla="*/ 399 h 925"/>
                  <a:gd name="T58" fmla="*/ 1032 w 1347"/>
                  <a:gd name="T59" fmla="*/ 386 h 925"/>
                  <a:gd name="T60" fmla="*/ 1033 w 1347"/>
                  <a:gd name="T61" fmla="*/ 332 h 925"/>
                  <a:gd name="T62" fmla="*/ 989 w 1347"/>
                  <a:gd name="T63" fmla="*/ 289 h 925"/>
                  <a:gd name="T64" fmla="*/ 980 w 1347"/>
                  <a:gd name="T65" fmla="*/ 336 h 925"/>
                  <a:gd name="T66" fmla="*/ 882 w 1347"/>
                  <a:gd name="T67" fmla="*/ 292 h 925"/>
                  <a:gd name="T68" fmla="*/ 856 w 1347"/>
                  <a:gd name="T69" fmla="*/ 294 h 925"/>
                  <a:gd name="T70" fmla="*/ 771 w 1347"/>
                  <a:gd name="T71" fmla="*/ 329 h 925"/>
                  <a:gd name="T72" fmla="*/ 776 w 1347"/>
                  <a:gd name="T73" fmla="*/ 227 h 925"/>
                  <a:gd name="T74" fmla="*/ 805 w 1347"/>
                  <a:gd name="T75" fmla="*/ 185 h 925"/>
                  <a:gd name="T76" fmla="*/ 725 w 1347"/>
                  <a:gd name="T77" fmla="*/ 193 h 925"/>
                  <a:gd name="T78" fmla="*/ 684 w 1347"/>
                  <a:gd name="T79" fmla="*/ 183 h 925"/>
                  <a:gd name="T80" fmla="*/ 624 w 1347"/>
                  <a:gd name="T81" fmla="*/ 182 h 925"/>
                  <a:gd name="T82" fmla="*/ 557 w 1347"/>
                  <a:gd name="T83" fmla="*/ 187 h 925"/>
                  <a:gd name="T84" fmla="*/ 519 w 1347"/>
                  <a:gd name="T85" fmla="*/ 144 h 925"/>
                  <a:gd name="T86" fmla="*/ 420 w 1347"/>
                  <a:gd name="T87" fmla="*/ 93 h 925"/>
                  <a:gd name="T88" fmla="*/ 430 w 1347"/>
                  <a:gd name="T89" fmla="*/ 45 h 925"/>
                  <a:gd name="T90" fmla="*/ 285 w 1347"/>
                  <a:gd name="T91" fmla="*/ 5 h 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47" h="925">
                    <a:moveTo>
                      <a:pt x="285" y="5"/>
                    </a:moveTo>
                    <a:lnTo>
                      <a:pt x="221" y="37"/>
                    </a:lnTo>
                    <a:lnTo>
                      <a:pt x="199" y="19"/>
                    </a:lnTo>
                    <a:lnTo>
                      <a:pt x="184" y="0"/>
                    </a:lnTo>
                    <a:lnTo>
                      <a:pt x="137" y="5"/>
                    </a:lnTo>
                    <a:lnTo>
                      <a:pt x="118" y="94"/>
                    </a:lnTo>
                    <a:lnTo>
                      <a:pt x="134" y="120"/>
                    </a:lnTo>
                    <a:lnTo>
                      <a:pt x="162" y="124"/>
                    </a:lnTo>
                    <a:lnTo>
                      <a:pt x="180" y="169"/>
                    </a:lnTo>
                    <a:lnTo>
                      <a:pt x="221" y="185"/>
                    </a:lnTo>
                    <a:lnTo>
                      <a:pt x="223" y="212"/>
                    </a:lnTo>
                    <a:lnTo>
                      <a:pt x="210" y="220"/>
                    </a:lnTo>
                    <a:lnTo>
                      <a:pt x="182" y="202"/>
                    </a:lnTo>
                    <a:lnTo>
                      <a:pt x="155" y="205"/>
                    </a:lnTo>
                    <a:lnTo>
                      <a:pt x="132" y="174"/>
                    </a:lnTo>
                    <a:lnTo>
                      <a:pt x="107" y="182"/>
                    </a:lnTo>
                    <a:lnTo>
                      <a:pt x="82" y="212"/>
                    </a:lnTo>
                    <a:lnTo>
                      <a:pt x="50" y="295"/>
                    </a:lnTo>
                    <a:lnTo>
                      <a:pt x="0" y="340"/>
                    </a:lnTo>
                    <a:lnTo>
                      <a:pt x="21" y="352"/>
                    </a:lnTo>
                    <a:lnTo>
                      <a:pt x="34" y="337"/>
                    </a:lnTo>
                    <a:lnTo>
                      <a:pt x="54" y="341"/>
                    </a:lnTo>
                    <a:lnTo>
                      <a:pt x="57" y="375"/>
                    </a:lnTo>
                    <a:lnTo>
                      <a:pt x="93" y="406"/>
                    </a:lnTo>
                    <a:lnTo>
                      <a:pt x="154" y="481"/>
                    </a:lnTo>
                    <a:lnTo>
                      <a:pt x="211" y="515"/>
                    </a:lnTo>
                    <a:lnTo>
                      <a:pt x="242" y="552"/>
                    </a:lnTo>
                    <a:lnTo>
                      <a:pt x="257" y="639"/>
                    </a:lnTo>
                    <a:lnTo>
                      <a:pt x="289" y="703"/>
                    </a:lnTo>
                    <a:lnTo>
                      <a:pt x="325" y="726"/>
                    </a:lnTo>
                    <a:lnTo>
                      <a:pt x="326" y="747"/>
                    </a:lnTo>
                    <a:lnTo>
                      <a:pt x="342" y="772"/>
                    </a:lnTo>
                    <a:lnTo>
                      <a:pt x="369" y="769"/>
                    </a:lnTo>
                    <a:lnTo>
                      <a:pt x="401" y="753"/>
                    </a:lnTo>
                    <a:lnTo>
                      <a:pt x="416" y="764"/>
                    </a:lnTo>
                    <a:lnTo>
                      <a:pt x="435" y="756"/>
                    </a:lnTo>
                    <a:lnTo>
                      <a:pt x="476" y="766"/>
                    </a:lnTo>
                    <a:lnTo>
                      <a:pt x="506" y="790"/>
                    </a:lnTo>
                    <a:lnTo>
                      <a:pt x="546" y="787"/>
                    </a:lnTo>
                    <a:lnTo>
                      <a:pt x="571" y="777"/>
                    </a:lnTo>
                    <a:lnTo>
                      <a:pt x="632" y="778"/>
                    </a:lnTo>
                    <a:lnTo>
                      <a:pt x="693" y="793"/>
                    </a:lnTo>
                    <a:lnTo>
                      <a:pt x="730" y="823"/>
                    </a:lnTo>
                    <a:lnTo>
                      <a:pt x="778" y="832"/>
                    </a:lnTo>
                    <a:lnTo>
                      <a:pt x="808" y="869"/>
                    </a:lnTo>
                    <a:lnTo>
                      <a:pt x="826" y="854"/>
                    </a:lnTo>
                    <a:lnTo>
                      <a:pt x="869" y="877"/>
                    </a:lnTo>
                    <a:lnTo>
                      <a:pt x="884" y="896"/>
                    </a:lnTo>
                    <a:lnTo>
                      <a:pt x="917" y="886"/>
                    </a:lnTo>
                    <a:lnTo>
                      <a:pt x="926" y="912"/>
                    </a:lnTo>
                    <a:lnTo>
                      <a:pt x="934" y="925"/>
                    </a:lnTo>
                    <a:lnTo>
                      <a:pt x="954" y="916"/>
                    </a:lnTo>
                    <a:lnTo>
                      <a:pt x="969" y="868"/>
                    </a:lnTo>
                    <a:lnTo>
                      <a:pt x="1044" y="874"/>
                    </a:lnTo>
                    <a:lnTo>
                      <a:pt x="1053" y="833"/>
                    </a:lnTo>
                    <a:lnTo>
                      <a:pt x="1079" y="825"/>
                    </a:lnTo>
                    <a:lnTo>
                      <a:pt x="1110" y="801"/>
                    </a:lnTo>
                    <a:lnTo>
                      <a:pt x="1114" y="774"/>
                    </a:lnTo>
                    <a:lnTo>
                      <a:pt x="1135" y="778"/>
                    </a:lnTo>
                    <a:lnTo>
                      <a:pt x="1157" y="804"/>
                    </a:lnTo>
                    <a:lnTo>
                      <a:pt x="1189" y="780"/>
                    </a:lnTo>
                    <a:lnTo>
                      <a:pt x="1218" y="798"/>
                    </a:lnTo>
                    <a:lnTo>
                      <a:pt x="1248" y="768"/>
                    </a:lnTo>
                    <a:lnTo>
                      <a:pt x="1270" y="787"/>
                    </a:lnTo>
                    <a:lnTo>
                      <a:pt x="1289" y="778"/>
                    </a:lnTo>
                    <a:lnTo>
                      <a:pt x="1272" y="733"/>
                    </a:lnTo>
                    <a:lnTo>
                      <a:pt x="1276" y="705"/>
                    </a:lnTo>
                    <a:lnTo>
                      <a:pt x="1248" y="694"/>
                    </a:lnTo>
                    <a:lnTo>
                      <a:pt x="1266" y="665"/>
                    </a:lnTo>
                    <a:lnTo>
                      <a:pt x="1264" y="646"/>
                    </a:lnTo>
                    <a:lnTo>
                      <a:pt x="1243" y="635"/>
                    </a:lnTo>
                    <a:lnTo>
                      <a:pt x="1261" y="613"/>
                    </a:lnTo>
                    <a:lnTo>
                      <a:pt x="1258" y="579"/>
                    </a:lnTo>
                    <a:lnTo>
                      <a:pt x="1265" y="585"/>
                    </a:lnTo>
                    <a:lnTo>
                      <a:pt x="1284" y="570"/>
                    </a:lnTo>
                    <a:lnTo>
                      <a:pt x="1293" y="522"/>
                    </a:lnTo>
                    <a:lnTo>
                      <a:pt x="1347" y="456"/>
                    </a:lnTo>
                    <a:lnTo>
                      <a:pt x="1325" y="438"/>
                    </a:lnTo>
                    <a:lnTo>
                      <a:pt x="1331" y="425"/>
                    </a:lnTo>
                    <a:lnTo>
                      <a:pt x="1288" y="401"/>
                    </a:lnTo>
                    <a:lnTo>
                      <a:pt x="1265" y="370"/>
                    </a:lnTo>
                    <a:lnTo>
                      <a:pt x="1259" y="377"/>
                    </a:lnTo>
                    <a:lnTo>
                      <a:pt x="1218" y="368"/>
                    </a:lnTo>
                    <a:lnTo>
                      <a:pt x="1185" y="378"/>
                    </a:lnTo>
                    <a:lnTo>
                      <a:pt x="1165" y="373"/>
                    </a:lnTo>
                    <a:lnTo>
                      <a:pt x="1101" y="406"/>
                    </a:lnTo>
                    <a:lnTo>
                      <a:pt x="1093" y="399"/>
                    </a:lnTo>
                    <a:lnTo>
                      <a:pt x="1106" y="386"/>
                    </a:lnTo>
                    <a:lnTo>
                      <a:pt x="1095" y="346"/>
                    </a:lnTo>
                    <a:lnTo>
                      <a:pt x="1032" y="386"/>
                    </a:lnTo>
                    <a:lnTo>
                      <a:pt x="1012" y="387"/>
                    </a:lnTo>
                    <a:lnTo>
                      <a:pt x="1011" y="374"/>
                    </a:lnTo>
                    <a:lnTo>
                      <a:pt x="1033" y="332"/>
                    </a:lnTo>
                    <a:lnTo>
                      <a:pt x="1038" y="311"/>
                    </a:lnTo>
                    <a:lnTo>
                      <a:pt x="996" y="288"/>
                    </a:lnTo>
                    <a:lnTo>
                      <a:pt x="989" y="289"/>
                    </a:lnTo>
                    <a:lnTo>
                      <a:pt x="978" y="316"/>
                    </a:lnTo>
                    <a:lnTo>
                      <a:pt x="993" y="329"/>
                    </a:lnTo>
                    <a:lnTo>
                      <a:pt x="980" y="336"/>
                    </a:lnTo>
                    <a:lnTo>
                      <a:pt x="973" y="331"/>
                    </a:lnTo>
                    <a:lnTo>
                      <a:pt x="890" y="298"/>
                    </a:lnTo>
                    <a:lnTo>
                      <a:pt x="882" y="292"/>
                    </a:lnTo>
                    <a:lnTo>
                      <a:pt x="887" y="278"/>
                    </a:lnTo>
                    <a:lnTo>
                      <a:pt x="874" y="273"/>
                    </a:lnTo>
                    <a:lnTo>
                      <a:pt x="856" y="294"/>
                    </a:lnTo>
                    <a:lnTo>
                      <a:pt x="840" y="269"/>
                    </a:lnTo>
                    <a:lnTo>
                      <a:pt x="795" y="286"/>
                    </a:lnTo>
                    <a:lnTo>
                      <a:pt x="771" y="329"/>
                    </a:lnTo>
                    <a:lnTo>
                      <a:pt x="742" y="304"/>
                    </a:lnTo>
                    <a:lnTo>
                      <a:pt x="750" y="251"/>
                    </a:lnTo>
                    <a:lnTo>
                      <a:pt x="776" y="227"/>
                    </a:lnTo>
                    <a:lnTo>
                      <a:pt x="796" y="226"/>
                    </a:lnTo>
                    <a:lnTo>
                      <a:pt x="826" y="203"/>
                    </a:lnTo>
                    <a:lnTo>
                      <a:pt x="805" y="185"/>
                    </a:lnTo>
                    <a:lnTo>
                      <a:pt x="797" y="165"/>
                    </a:lnTo>
                    <a:lnTo>
                      <a:pt x="763" y="162"/>
                    </a:lnTo>
                    <a:lnTo>
                      <a:pt x="725" y="193"/>
                    </a:lnTo>
                    <a:lnTo>
                      <a:pt x="708" y="160"/>
                    </a:lnTo>
                    <a:lnTo>
                      <a:pt x="704" y="181"/>
                    </a:lnTo>
                    <a:lnTo>
                      <a:pt x="684" y="183"/>
                    </a:lnTo>
                    <a:lnTo>
                      <a:pt x="663" y="171"/>
                    </a:lnTo>
                    <a:lnTo>
                      <a:pt x="637" y="187"/>
                    </a:lnTo>
                    <a:lnTo>
                      <a:pt x="624" y="182"/>
                    </a:lnTo>
                    <a:lnTo>
                      <a:pt x="591" y="191"/>
                    </a:lnTo>
                    <a:lnTo>
                      <a:pt x="572" y="206"/>
                    </a:lnTo>
                    <a:lnTo>
                      <a:pt x="557" y="187"/>
                    </a:lnTo>
                    <a:lnTo>
                      <a:pt x="523" y="190"/>
                    </a:lnTo>
                    <a:lnTo>
                      <a:pt x="514" y="158"/>
                    </a:lnTo>
                    <a:lnTo>
                      <a:pt x="519" y="144"/>
                    </a:lnTo>
                    <a:lnTo>
                      <a:pt x="512" y="138"/>
                    </a:lnTo>
                    <a:lnTo>
                      <a:pt x="462" y="109"/>
                    </a:lnTo>
                    <a:lnTo>
                      <a:pt x="420" y="93"/>
                    </a:lnTo>
                    <a:lnTo>
                      <a:pt x="413" y="81"/>
                    </a:lnTo>
                    <a:lnTo>
                      <a:pt x="431" y="59"/>
                    </a:lnTo>
                    <a:lnTo>
                      <a:pt x="430" y="45"/>
                    </a:lnTo>
                    <a:lnTo>
                      <a:pt x="391" y="62"/>
                    </a:lnTo>
                    <a:lnTo>
                      <a:pt x="311" y="9"/>
                    </a:lnTo>
                    <a:lnTo>
                      <a:pt x="285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71">
                <a:extLst>
                  <a:ext uri="{FF2B5EF4-FFF2-40B4-BE49-F238E27FC236}">
                    <a16:creationId xmlns:a16="http://schemas.microsoft.com/office/drawing/2014/main" id="{B87FDF72-F4F9-AE10-D71B-385AF866D7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00" y="511"/>
                <a:ext cx="364" cy="271"/>
              </a:xfrm>
              <a:custGeom>
                <a:avLst/>
                <a:gdLst>
                  <a:gd name="T0" fmla="*/ 47 w 1094"/>
                  <a:gd name="T1" fmla="*/ 2 h 813"/>
                  <a:gd name="T2" fmla="*/ 18 w 1094"/>
                  <a:gd name="T3" fmla="*/ 58 h 813"/>
                  <a:gd name="T4" fmla="*/ 39 w 1094"/>
                  <a:gd name="T5" fmla="*/ 70 h 813"/>
                  <a:gd name="T6" fmla="*/ 27 w 1094"/>
                  <a:gd name="T7" fmla="*/ 159 h 813"/>
                  <a:gd name="T8" fmla="*/ 29 w 1094"/>
                  <a:gd name="T9" fmla="*/ 246 h 813"/>
                  <a:gd name="T10" fmla="*/ 41 w 1094"/>
                  <a:gd name="T11" fmla="*/ 305 h 813"/>
                  <a:gd name="T12" fmla="*/ 64 w 1094"/>
                  <a:gd name="T13" fmla="*/ 329 h 813"/>
                  <a:gd name="T14" fmla="*/ 31 w 1094"/>
                  <a:gd name="T15" fmla="*/ 413 h 813"/>
                  <a:gd name="T16" fmla="*/ 57 w 1094"/>
                  <a:gd name="T17" fmla="*/ 485 h 813"/>
                  <a:gd name="T18" fmla="*/ 79 w 1094"/>
                  <a:gd name="T19" fmla="*/ 564 h 813"/>
                  <a:gd name="T20" fmla="*/ 45 w 1094"/>
                  <a:gd name="T21" fmla="*/ 567 h 813"/>
                  <a:gd name="T22" fmla="*/ 3 w 1094"/>
                  <a:gd name="T23" fmla="*/ 611 h 813"/>
                  <a:gd name="T24" fmla="*/ 42 w 1094"/>
                  <a:gd name="T25" fmla="*/ 675 h 813"/>
                  <a:gd name="T26" fmla="*/ 137 w 1094"/>
                  <a:gd name="T27" fmla="*/ 679 h 813"/>
                  <a:gd name="T28" fmla="*/ 229 w 1094"/>
                  <a:gd name="T29" fmla="*/ 677 h 813"/>
                  <a:gd name="T30" fmla="*/ 343 w 1094"/>
                  <a:gd name="T31" fmla="*/ 673 h 813"/>
                  <a:gd name="T32" fmla="*/ 406 w 1094"/>
                  <a:gd name="T33" fmla="*/ 687 h 813"/>
                  <a:gd name="T34" fmla="*/ 464 w 1094"/>
                  <a:gd name="T35" fmla="*/ 668 h 813"/>
                  <a:gd name="T36" fmla="*/ 555 w 1094"/>
                  <a:gd name="T37" fmla="*/ 714 h 813"/>
                  <a:gd name="T38" fmla="*/ 605 w 1094"/>
                  <a:gd name="T39" fmla="*/ 743 h 813"/>
                  <a:gd name="T40" fmla="*/ 628 w 1094"/>
                  <a:gd name="T41" fmla="*/ 767 h 813"/>
                  <a:gd name="T42" fmla="*/ 648 w 1094"/>
                  <a:gd name="T43" fmla="*/ 773 h 813"/>
                  <a:gd name="T44" fmla="*/ 737 w 1094"/>
                  <a:gd name="T45" fmla="*/ 784 h 813"/>
                  <a:gd name="T46" fmla="*/ 772 w 1094"/>
                  <a:gd name="T47" fmla="*/ 795 h 813"/>
                  <a:gd name="T48" fmla="*/ 817 w 1094"/>
                  <a:gd name="T49" fmla="*/ 783 h 813"/>
                  <a:gd name="T50" fmla="*/ 912 w 1094"/>
                  <a:gd name="T51" fmla="*/ 789 h 813"/>
                  <a:gd name="T52" fmla="*/ 973 w 1094"/>
                  <a:gd name="T53" fmla="*/ 802 h 813"/>
                  <a:gd name="T54" fmla="*/ 1035 w 1094"/>
                  <a:gd name="T55" fmla="*/ 749 h 813"/>
                  <a:gd name="T56" fmla="*/ 1012 w 1094"/>
                  <a:gd name="T57" fmla="*/ 645 h 813"/>
                  <a:gd name="T58" fmla="*/ 968 w 1094"/>
                  <a:gd name="T59" fmla="*/ 522 h 813"/>
                  <a:gd name="T60" fmla="*/ 1031 w 1094"/>
                  <a:gd name="T61" fmla="*/ 488 h 813"/>
                  <a:gd name="T62" fmla="*/ 1094 w 1094"/>
                  <a:gd name="T63" fmla="*/ 375 h 813"/>
                  <a:gd name="T64" fmla="*/ 1061 w 1094"/>
                  <a:gd name="T65" fmla="*/ 298 h 813"/>
                  <a:gd name="T66" fmla="*/ 1078 w 1094"/>
                  <a:gd name="T67" fmla="*/ 195 h 813"/>
                  <a:gd name="T68" fmla="*/ 1078 w 1094"/>
                  <a:gd name="T69" fmla="*/ 114 h 813"/>
                  <a:gd name="T70" fmla="*/ 1032 w 1094"/>
                  <a:gd name="T71" fmla="*/ 65 h 813"/>
                  <a:gd name="T72" fmla="*/ 941 w 1094"/>
                  <a:gd name="T73" fmla="*/ 101 h 813"/>
                  <a:gd name="T74" fmla="*/ 894 w 1094"/>
                  <a:gd name="T75" fmla="*/ 98 h 813"/>
                  <a:gd name="T76" fmla="*/ 828 w 1094"/>
                  <a:gd name="T77" fmla="*/ 171 h 813"/>
                  <a:gd name="T78" fmla="*/ 718 w 1094"/>
                  <a:gd name="T79" fmla="*/ 222 h 813"/>
                  <a:gd name="T80" fmla="*/ 668 w 1094"/>
                  <a:gd name="T81" fmla="*/ 193 h 813"/>
                  <a:gd name="T82" fmla="*/ 592 w 1094"/>
                  <a:gd name="T83" fmla="*/ 166 h 813"/>
                  <a:gd name="T84" fmla="*/ 477 w 1094"/>
                  <a:gd name="T85" fmla="*/ 90 h 813"/>
                  <a:gd name="T86" fmla="*/ 330 w 1094"/>
                  <a:gd name="T87" fmla="*/ 84 h 813"/>
                  <a:gd name="T88" fmla="*/ 219 w 1094"/>
                  <a:gd name="T89" fmla="*/ 53 h 813"/>
                  <a:gd name="T90" fmla="*/ 153 w 1094"/>
                  <a:gd name="T91" fmla="*/ 66 h 813"/>
                  <a:gd name="T92" fmla="*/ 109 w 1094"/>
                  <a:gd name="T93" fmla="*/ 23 h 813"/>
                  <a:gd name="T94" fmla="*/ 990 w 1094"/>
                  <a:gd name="T95" fmla="*/ 620 h 813"/>
                  <a:gd name="T96" fmla="*/ 984 w 1094"/>
                  <a:gd name="T97" fmla="*/ 627 h 813"/>
                  <a:gd name="T98" fmla="*/ 979 w 1094"/>
                  <a:gd name="T99" fmla="*/ 654 h 813"/>
                  <a:gd name="T100" fmla="*/ 960 w 1094"/>
                  <a:gd name="T101" fmla="*/ 663 h 813"/>
                  <a:gd name="T102" fmla="*/ 956 w 1094"/>
                  <a:gd name="T103" fmla="*/ 617 h 813"/>
                  <a:gd name="T104" fmla="*/ 1009 w 1094"/>
                  <a:gd name="T105" fmla="*/ 679 h 813"/>
                  <a:gd name="T106" fmla="*/ 995 w 1094"/>
                  <a:gd name="T107" fmla="*/ 673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94" h="813">
                    <a:moveTo>
                      <a:pt x="109" y="23"/>
                    </a:moveTo>
                    <a:lnTo>
                      <a:pt x="73" y="0"/>
                    </a:lnTo>
                    <a:lnTo>
                      <a:pt x="47" y="2"/>
                    </a:lnTo>
                    <a:lnTo>
                      <a:pt x="42" y="22"/>
                    </a:lnTo>
                    <a:lnTo>
                      <a:pt x="23" y="31"/>
                    </a:lnTo>
                    <a:lnTo>
                      <a:pt x="18" y="58"/>
                    </a:lnTo>
                    <a:lnTo>
                      <a:pt x="6" y="73"/>
                    </a:lnTo>
                    <a:lnTo>
                      <a:pt x="14" y="86"/>
                    </a:lnTo>
                    <a:lnTo>
                      <a:pt x="39" y="70"/>
                    </a:lnTo>
                    <a:lnTo>
                      <a:pt x="47" y="76"/>
                    </a:lnTo>
                    <a:lnTo>
                      <a:pt x="18" y="132"/>
                    </a:lnTo>
                    <a:lnTo>
                      <a:pt x="27" y="159"/>
                    </a:lnTo>
                    <a:lnTo>
                      <a:pt x="10" y="187"/>
                    </a:lnTo>
                    <a:lnTo>
                      <a:pt x="25" y="199"/>
                    </a:lnTo>
                    <a:lnTo>
                      <a:pt x="29" y="246"/>
                    </a:lnTo>
                    <a:lnTo>
                      <a:pt x="44" y="258"/>
                    </a:lnTo>
                    <a:lnTo>
                      <a:pt x="19" y="294"/>
                    </a:lnTo>
                    <a:lnTo>
                      <a:pt x="41" y="305"/>
                    </a:lnTo>
                    <a:lnTo>
                      <a:pt x="60" y="283"/>
                    </a:lnTo>
                    <a:lnTo>
                      <a:pt x="74" y="302"/>
                    </a:lnTo>
                    <a:lnTo>
                      <a:pt x="64" y="329"/>
                    </a:lnTo>
                    <a:lnTo>
                      <a:pt x="27" y="366"/>
                    </a:lnTo>
                    <a:lnTo>
                      <a:pt x="16" y="401"/>
                    </a:lnTo>
                    <a:lnTo>
                      <a:pt x="31" y="413"/>
                    </a:lnTo>
                    <a:lnTo>
                      <a:pt x="25" y="420"/>
                    </a:lnTo>
                    <a:lnTo>
                      <a:pt x="48" y="452"/>
                    </a:lnTo>
                    <a:lnTo>
                      <a:pt x="57" y="485"/>
                    </a:lnTo>
                    <a:lnTo>
                      <a:pt x="56" y="538"/>
                    </a:lnTo>
                    <a:lnTo>
                      <a:pt x="70" y="544"/>
                    </a:lnTo>
                    <a:lnTo>
                      <a:pt x="79" y="564"/>
                    </a:lnTo>
                    <a:lnTo>
                      <a:pt x="67" y="585"/>
                    </a:lnTo>
                    <a:lnTo>
                      <a:pt x="53" y="586"/>
                    </a:lnTo>
                    <a:lnTo>
                      <a:pt x="45" y="567"/>
                    </a:lnTo>
                    <a:lnTo>
                      <a:pt x="12" y="569"/>
                    </a:lnTo>
                    <a:lnTo>
                      <a:pt x="0" y="591"/>
                    </a:lnTo>
                    <a:lnTo>
                      <a:pt x="3" y="611"/>
                    </a:lnTo>
                    <a:lnTo>
                      <a:pt x="29" y="614"/>
                    </a:lnTo>
                    <a:lnTo>
                      <a:pt x="12" y="643"/>
                    </a:lnTo>
                    <a:lnTo>
                      <a:pt x="42" y="675"/>
                    </a:lnTo>
                    <a:lnTo>
                      <a:pt x="74" y="664"/>
                    </a:lnTo>
                    <a:lnTo>
                      <a:pt x="109" y="681"/>
                    </a:lnTo>
                    <a:lnTo>
                      <a:pt x="137" y="679"/>
                    </a:lnTo>
                    <a:lnTo>
                      <a:pt x="144" y="691"/>
                    </a:lnTo>
                    <a:lnTo>
                      <a:pt x="209" y="672"/>
                    </a:lnTo>
                    <a:lnTo>
                      <a:pt x="229" y="677"/>
                    </a:lnTo>
                    <a:lnTo>
                      <a:pt x="286" y="638"/>
                    </a:lnTo>
                    <a:lnTo>
                      <a:pt x="302" y="657"/>
                    </a:lnTo>
                    <a:lnTo>
                      <a:pt x="343" y="673"/>
                    </a:lnTo>
                    <a:lnTo>
                      <a:pt x="352" y="686"/>
                    </a:lnTo>
                    <a:lnTo>
                      <a:pt x="398" y="681"/>
                    </a:lnTo>
                    <a:lnTo>
                      <a:pt x="406" y="687"/>
                    </a:lnTo>
                    <a:lnTo>
                      <a:pt x="394" y="708"/>
                    </a:lnTo>
                    <a:lnTo>
                      <a:pt x="440" y="698"/>
                    </a:lnTo>
                    <a:lnTo>
                      <a:pt x="464" y="668"/>
                    </a:lnTo>
                    <a:lnTo>
                      <a:pt x="495" y="713"/>
                    </a:lnTo>
                    <a:lnTo>
                      <a:pt x="508" y="705"/>
                    </a:lnTo>
                    <a:lnTo>
                      <a:pt x="555" y="714"/>
                    </a:lnTo>
                    <a:lnTo>
                      <a:pt x="556" y="727"/>
                    </a:lnTo>
                    <a:lnTo>
                      <a:pt x="570" y="726"/>
                    </a:lnTo>
                    <a:lnTo>
                      <a:pt x="605" y="743"/>
                    </a:lnTo>
                    <a:lnTo>
                      <a:pt x="601" y="763"/>
                    </a:lnTo>
                    <a:lnTo>
                      <a:pt x="607" y="763"/>
                    </a:lnTo>
                    <a:lnTo>
                      <a:pt x="628" y="767"/>
                    </a:lnTo>
                    <a:lnTo>
                      <a:pt x="632" y="747"/>
                    </a:lnTo>
                    <a:lnTo>
                      <a:pt x="646" y="745"/>
                    </a:lnTo>
                    <a:lnTo>
                      <a:pt x="648" y="773"/>
                    </a:lnTo>
                    <a:lnTo>
                      <a:pt x="670" y="797"/>
                    </a:lnTo>
                    <a:lnTo>
                      <a:pt x="708" y="766"/>
                    </a:lnTo>
                    <a:lnTo>
                      <a:pt x="737" y="784"/>
                    </a:lnTo>
                    <a:lnTo>
                      <a:pt x="752" y="803"/>
                    </a:lnTo>
                    <a:lnTo>
                      <a:pt x="753" y="810"/>
                    </a:lnTo>
                    <a:lnTo>
                      <a:pt x="772" y="795"/>
                    </a:lnTo>
                    <a:lnTo>
                      <a:pt x="786" y="813"/>
                    </a:lnTo>
                    <a:lnTo>
                      <a:pt x="819" y="803"/>
                    </a:lnTo>
                    <a:lnTo>
                      <a:pt x="817" y="783"/>
                    </a:lnTo>
                    <a:lnTo>
                      <a:pt x="836" y="775"/>
                    </a:lnTo>
                    <a:lnTo>
                      <a:pt x="879" y="804"/>
                    </a:lnTo>
                    <a:lnTo>
                      <a:pt x="912" y="789"/>
                    </a:lnTo>
                    <a:lnTo>
                      <a:pt x="933" y="800"/>
                    </a:lnTo>
                    <a:lnTo>
                      <a:pt x="958" y="784"/>
                    </a:lnTo>
                    <a:lnTo>
                      <a:pt x="973" y="802"/>
                    </a:lnTo>
                    <a:lnTo>
                      <a:pt x="991" y="781"/>
                    </a:lnTo>
                    <a:lnTo>
                      <a:pt x="1025" y="784"/>
                    </a:lnTo>
                    <a:lnTo>
                      <a:pt x="1035" y="749"/>
                    </a:lnTo>
                    <a:lnTo>
                      <a:pt x="1085" y="705"/>
                    </a:lnTo>
                    <a:lnTo>
                      <a:pt x="1062" y="667"/>
                    </a:lnTo>
                    <a:lnTo>
                      <a:pt x="1012" y="645"/>
                    </a:lnTo>
                    <a:lnTo>
                      <a:pt x="1005" y="565"/>
                    </a:lnTo>
                    <a:lnTo>
                      <a:pt x="976" y="547"/>
                    </a:lnTo>
                    <a:lnTo>
                      <a:pt x="968" y="522"/>
                    </a:lnTo>
                    <a:lnTo>
                      <a:pt x="986" y="499"/>
                    </a:lnTo>
                    <a:lnTo>
                      <a:pt x="1013" y="504"/>
                    </a:lnTo>
                    <a:lnTo>
                      <a:pt x="1031" y="488"/>
                    </a:lnTo>
                    <a:lnTo>
                      <a:pt x="1054" y="446"/>
                    </a:lnTo>
                    <a:lnTo>
                      <a:pt x="1063" y="392"/>
                    </a:lnTo>
                    <a:lnTo>
                      <a:pt x="1094" y="375"/>
                    </a:lnTo>
                    <a:lnTo>
                      <a:pt x="1071" y="343"/>
                    </a:lnTo>
                    <a:lnTo>
                      <a:pt x="1077" y="323"/>
                    </a:lnTo>
                    <a:lnTo>
                      <a:pt x="1061" y="298"/>
                    </a:lnTo>
                    <a:lnTo>
                      <a:pt x="1079" y="276"/>
                    </a:lnTo>
                    <a:lnTo>
                      <a:pt x="1081" y="228"/>
                    </a:lnTo>
                    <a:lnTo>
                      <a:pt x="1078" y="195"/>
                    </a:lnTo>
                    <a:lnTo>
                      <a:pt x="1063" y="170"/>
                    </a:lnTo>
                    <a:lnTo>
                      <a:pt x="1065" y="129"/>
                    </a:lnTo>
                    <a:lnTo>
                      <a:pt x="1078" y="114"/>
                    </a:lnTo>
                    <a:lnTo>
                      <a:pt x="1073" y="75"/>
                    </a:lnTo>
                    <a:lnTo>
                      <a:pt x="1054" y="84"/>
                    </a:lnTo>
                    <a:lnTo>
                      <a:pt x="1032" y="65"/>
                    </a:lnTo>
                    <a:lnTo>
                      <a:pt x="1002" y="95"/>
                    </a:lnTo>
                    <a:lnTo>
                      <a:pt x="973" y="77"/>
                    </a:lnTo>
                    <a:lnTo>
                      <a:pt x="941" y="101"/>
                    </a:lnTo>
                    <a:lnTo>
                      <a:pt x="919" y="75"/>
                    </a:lnTo>
                    <a:lnTo>
                      <a:pt x="898" y="71"/>
                    </a:lnTo>
                    <a:lnTo>
                      <a:pt x="894" y="98"/>
                    </a:lnTo>
                    <a:lnTo>
                      <a:pt x="863" y="122"/>
                    </a:lnTo>
                    <a:lnTo>
                      <a:pt x="837" y="130"/>
                    </a:lnTo>
                    <a:lnTo>
                      <a:pt x="828" y="171"/>
                    </a:lnTo>
                    <a:lnTo>
                      <a:pt x="753" y="165"/>
                    </a:lnTo>
                    <a:lnTo>
                      <a:pt x="738" y="213"/>
                    </a:lnTo>
                    <a:lnTo>
                      <a:pt x="718" y="222"/>
                    </a:lnTo>
                    <a:lnTo>
                      <a:pt x="710" y="209"/>
                    </a:lnTo>
                    <a:lnTo>
                      <a:pt x="701" y="183"/>
                    </a:lnTo>
                    <a:lnTo>
                      <a:pt x="668" y="193"/>
                    </a:lnTo>
                    <a:lnTo>
                      <a:pt x="653" y="174"/>
                    </a:lnTo>
                    <a:lnTo>
                      <a:pt x="610" y="151"/>
                    </a:lnTo>
                    <a:lnTo>
                      <a:pt x="592" y="166"/>
                    </a:lnTo>
                    <a:lnTo>
                      <a:pt x="562" y="129"/>
                    </a:lnTo>
                    <a:lnTo>
                      <a:pt x="514" y="120"/>
                    </a:lnTo>
                    <a:lnTo>
                      <a:pt x="477" y="90"/>
                    </a:lnTo>
                    <a:lnTo>
                      <a:pt x="416" y="75"/>
                    </a:lnTo>
                    <a:lnTo>
                      <a:pt x="355" y="74"/>
                    </a:lnTo>
                    <a:lnTo>
                      <a:pt x="330" y="84"/>
                    </a:lnTo>
                    <a:lnTo>
                      <a:pt x="290" y="87"/>
                    </a:lnTo>
                    <a:lnTo>
                      <a:pt x="260" y="63"/>
                    </a:lnTo>
                    <a:lnTo>
                      <a:pt x="219" y="53"/>
                    </a:lnTo>
                    <a:lnTo>
                      <a:pt x="200" y="61"/>
                    </a:lnTo>
                    <a:lnTo>
                      <a:pt x="185" y="50"/>
                    </a:lnTo>
                    <a:lnTo>
                      <a:pt x="153" y="66"/>
                    </a:lnTo>
                    <a:lnTo>
                      <a:pt x="126" y="69"/>
                    </a:lnTo>
                    <a:lnTo>
                      <a:pt x="110" y="44"/>
                    </a:lnTo>
                    <a:lnTo>
                      <a:pt x="109" y="23"/>
                    </a:lnTo>
                    <a:close/>
                    <a:moveTo>
                      <a:pt x="956" y="617"/>
                    </a:moveTo>
                    <a:lnTo>
                      <a:pt x="983" y="613"/>
                    </a:lnTo>
                    <a:lnTo>
                      <a:pt x="990" y="620"/>
                    </a:lnTo>
                    <a:lnTo>
                      <a:pt x="991" y="633"/>
                    </a:lnTo>
                    <a:lnTo>
                      <a:pt x="985" y="641"/>
                    </a:lnTo>
                    <a:lnTo>
                      <a:pt x="984" y="627"/>
                    </a:lnTo>
                    <a:lnTo>
                      <a:pt x="971" y="634"/>
                    </a:lnTo>
                    <a:lnTo>
                      <a:pt x="986" y="647"/>
                    </a:lnTo>
                    <a:lnTo>
                      <a:pt x="979" y="654"/>
                    </a:lnTo>
                    <a:lnTo>
                      <a:pt x="981" y="667"/>
                    </a:lnTo>
                    <a:lnTo>
                      <a:pt x="968" y="676"/>
                    </a:lnTo>
                    <a:lnTo>
                      <a:pt x="960" y="663"/>
                    </a:lnTo>
                    <a:lnTo>
                      <a:pt x="958" y="643"/>
                    </a:lnTo>
                    <a:lnTo>
                      <a:pt x="951" y="630"/>
                    </a:lnTo>
                    <a:lnTo>
                      <a:pt x="956" y="617"/>
                    </a:lnTo>
                    <a:close/>
                    <a:moveTo>
                      <a:pt x="995" y="673"/>
                    </a:moveTo>
                    <a:lnTo>
                      <a:pt x="1001" y="666"/>
                    </a:lnTo>
                    <a:lnTo>
                      <a:pt x="1009" y="679"/>
                    </a:lnTo>
                    <a:lnTo>
                      <a:pt x="1010" y="691"/>
                    </a:lnTo>
                    <a:lnTo>
                      <a:pt x="1004" y="692"/>
                    </a:lnTo>
                    <a:lnTo>
                      <a:pt x="995" y="6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72">
                <a:extLst>
                  <a:ext uri="{FF2B5EF4-FFF2-40B4-BE49-F238E27FC236}">
                    <a16:creationId xmlns:a16="http://schemas.microsoft.com/office/drawing/2014/main" id="{71C31435-48DA-5B80-16EE-C66E63435D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7" y="716"/>
                <a:ext cx="13" cy="21"/>
              </a:xfrm>
              <a:custGeom>
                <a:avLst/>
                <a:gdLst>
                  <a:gd name="T0" fmla="*/ 32 w 40"/>
                  <a:gd name="T1" fmla="*/ 0 h 63"/>
                  <a:gd name="T2" fmla="*/ 5 w 40"/>
                  <a:gd name="T3" fmla="*/ 4 h 63"/>
                  <a:gd name="T4" fmla="*/ 0 w 40"/>
                  <a:gd name="T5" fmla="*/ 17 h 63"/>
                  <a:gd name="T6" fmla="*/ 7 w 40"/>
                  <a:gd name="T7" fmla="*/ 30 h 63"/>
                  <a:gd name="T8" fmla="*/ 9 w 40"/>
                  <a:gd name="T9" fmla="*/ 50 h 63"/>
                  <a:gd name="T10" fmla="*/ 17 w 40"/>
                  <a:gd name="T11" fmla="*/ 63 h 63"/>
                  <a:gd name="T12" fmla="*/ 30 w 40"/>
                  <a:gd name="T13" fmla="*/ 54 h 63"/>
                  <a:gd name="T14" fmla="*/ 28 w 40"/>
                  <a:gd name="T15" fmla="*/ 41 h 63"/>
                  <a:gd name="T16" fmla="*/ 35 w 40"/>
                  <a:gd name="T17" fmla="*/ 34 h 63"/>
                  <a:gd name="T18" fmla="*/ 20 w 40"/>
                  <a:gd name="T19" fmla="*/ 21 h 63"/>
                  <a:gd name="T20" fmla="*/ 33 w 40"/>
                  <a:gd name="T21" fmla="*/ 14 h 63"/>
                  <a:gd name="T22" fmla="*/ 34 w 40"/>
                  <a:gd name="T23" fmla="*/ 28 h 63"/>
                  <a:gd name="T24" fmla="*/ 40 w 40"/>
                  <a:gd name="T25" fmla="*/ 20 h 63"/>
                  <a:gd name="T26" fmla="*/ 39 w 40"/>
                  <a:gd name="T27" fmla="*/ 7 h 63"/>
                  <a:gd name="T28" fmla="*/ 32 w 40"/>
                  <a:gd name="T2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63">
                    <a:moveTo>
                      <a:pt x="32" y="0"/>
                    </a:moveTo>
                    <a:lnTo>
                      <a:pt x="5" y="4"/>
                    </a:lnTo>
                    <a:lnTo>
                      <a:pt x="0" y="17"/>
                    </a:lnTo>
                    <a:lnTo>
                      <a:pt x="7" y="30"/>
                    </a:lnTo>
                    <a:lnTo>
                      <a:pt x="9" y="50"/>
                    </a:lnTo>
                    <a:lnTo>
                      <a:pt x="17" y="63"/>
                    </a:lnTo>
                    <a:lnTo>
                      <a:pt x="30" y="54"/>
                    </a:lnTo>
                    <a:lnTo>
                      <a:pt x="28" y="41"/>
                    </a:lnTo>
                    <a:lnTo>
                      <a:pt x="35" y="34"/>
                    </a:lnTo>
                    <a:lnTo>
                      <a:pt x="20" y="21"/>
                    </a:lnTo>
                    <a:lnTo>
                      <a:pt x="33" y="14"/>
                    </a:lnTo>
                    <a:lnTo>
                      <a:pt x="34" y="28"/>
                    </a:lnTo>
                    <a:lnTo>
                      <a:pt x="40" y="20"/>
                    </a:lnTo>
                    <a:lnTo>
                      <a:pt x="39" y="7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73">
                <a:extLst>
                  <a:ext uri="{FF2B5EF4-FFF2-40B4-BE49-F238E27FC236}">
                    <a16:creationId xmlns:a16="http://schemas.microsoft.com/office/drawing/2014/main" id="{26E0FB5D-00F4-0084-0C0E-D9EE7B9F2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1" y="733"/>
                <a:ext cx="5" cy="9"/>
              </a:xfrm>
              <a:custGeom>
                <a:avLst/>
                <a:gdLst>
                  <a:gd name="T0" fmla="*/ 6 w 15"/>
                  <a:gd name="T1" fmla="*/ 0 h 26"/>
                  <a:gd name="T2" fmla="*/ 0 w 15"/>
                  <a:gd name="T3" fmla="*/ 7 h 26"/>
                  <a:gd name="T4" fmla="*/ 9 w 15"/>
                  <a:gd name="T5" fmla="*/ 26 h 26"/>
                  <a:gd name="T6" fmla="*/ 15 w 15"/>
                  <a:gd name="T7" fmla="*/ 25 h 26"/>
                  <a:gd name="T8" fmla="*/ 14 w 15"/>
                  <a:gd name="T9" fmla="*/ 13 h 26"/>
                  <a:gd name="T10" fmla="*/ 6 w 15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6">
                    <a:moveTo>
                      <a:pt x="6" y="0"/>
                    </a:moveTo>
                    <a:lnTo>
                      <a:pt x="0" y="7"/>
                    </a:lnTo>
                    <a:lnTo>
                      <a:pt x="9" y="26"/>
                    </a:lnTo>
                    <a:lnTo>
                      <a:pt x="15" y="25"/>
                    </a:lnTo>
                    <a:lnTo>
                      <a:pt x="14" y="1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74">
                <a:extLst>
                  <a:ext uri="{FF2B5EF4-FFF2-40B4-BE49-F238E27FC236}">
                    <a16:creationId xmlns:a16="http://schemas.microsoft.com/office/drawing/2014/main" id="{C7429C65-70CA-3D01-806F-525897906C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93" y="389"/>
                <a:ext cx="431" cy="313"/>
              </a:xfrm>
              <a:custGeom>
                <a:avLst/>
                <a:gdLst>
                  <a:gd name="T0" fmla="*/ 1158 w 1294"/>
                  <a:gd name="T1" fmla="*/ 144 h 938"/>
                  <a:gd name="T2" fmla="*/ 1061 w 1294"/>
                  <a:gd name="T3" fmla="*/ 38 h 938"/>
                  <a:gd name="T4" fmla="*/ 1038 w 1294"/>
                  <a:gd name="T5" fmla="*/ 0 h 938"/>
                  <a:gd name="T6" fmla="*/ 1004 w 1294"/>
                  <a:gd name="T7" fmla="*/ 3 h 938"/>
                  <a:gd name="T8" fmla="*/ 866 w 1294"/>
                  <a:gd name="T9" fmla="*/ 110 h 938"/>
                  <a:gd name="T10" fmla="*/ 731 w 1294"/>
                  <a:gd name="T11" fmla="*/ 170 h 938"/>
                  <a:gd name="T12" fmla="*/ 547 w 1294"/>
                  <a:gd name="T13" fmla="*/ 213 h 938"/>
                  <a:gd name="T14" fmla="*/ 401 w 1294"/>
                  <a:gd name="T15" fmla="*/ 233 h 938"/>
                  <a:gd name="T16" fmla="*/ 113 w 1294"/>
                  <a:gd name="T17" fmla="*/ 381 h 938"/>
                  <a:gd name="T18" fmla="*/ 82 w 1294"/>
                  <a:gd name="T19" fmla="*/ 411 h 938"/>
                  <a:gd name="T20" fmla="*/ 0 w 1294"/>
                  <a:gd name="T21" fmla="*/ 613 h 938"/>
                  <a:gd name="T22" fmla="*/ 45 w 1294"/>
                  <a:gd name="T23" fmla="*/ 670 h 938"/>
                  <a:gd name="T24" fmla="*/ 94 w 1294"/>
                  <a:gd name="T25" fmla="*/ 685 h 938"/>
                  <a:gd name="T26" fmla="*/ 327 w 1294"/>
                  <a:gd name="T27" fmla="*/ 658 h 938"/>
                  <a:gd name="T28" fmla="*/ 347 w 1294"/>
                  <a:gd name="T29" fmla="*/ 662 h 938"/>
                  <a:gd name="T30" fmla="*/ 431 w 1294"/>
                  <a:gd name="T31" fmla="*/ 708 h 938"/>
                  <a:gd name="T32" fmla="*/ 443 w 1294"/>
                  <a:gd name="T33" fmla="*/ 754 h 938"/>
                  <a:gd name="T34" fmla="*/ 572 w 1294"/>
                  <a:gd name="T35" fmla="*/ 768 h 938"/>
                  <a:gd name="T36" fmla="*/ 614 w 1294"/>
                  <a:gd name="T37" fmla="*/ 792 h 938"/>
                  <a:gd name="T38" fmla="*/ 638 w 1294"/>
                  <a:gd name="T39" fmla="*/ 829 h 938"/>
                  <a:gd name="T40" fmla="*/ 585 w 1294"/>
                  <a:gd name="T41" fmla="*/ 847 h 938"/>
                  <a:gd name="T42" fmla="*/ 648 w 1294"/>
                  <a:gd name="T43" fmla="*/ 862 h 938"/>
                  <a:gd name="T44" fmla="*/ 658 w 1294"/>
                  <a:gd name="T45" fmla="*/ 909 h 938"/>
                  <a:gd name="T46" fmla="*/ 734 w 1294"/>
                  <a:gd name="T47" fmla="*/ 921 h 938"/>
                  <a:gd name="T48" fmla="*/ 789 w 1294"/>
                  <a:gd name="T49" fmla="*/ 870 h 938"/>
                  <a:gd name="T50" fmla="*/ 852 w 1294"/>
                  <a:gd name="T51" fmla="*/ 829 h 938"/>
                  <a:gd name="T52" fmla="*/ 939 w 1294"/>
                  <a:gd name="T53" fmla="*/ 741 h 938"/>
                  <a:gd name="T54" fmla="*/ 1057 w 1294"/>
                  <a:gd name="T55" fmla="*/ 717 h 938"/>
                  <a:gd name="T56" fmla="*/ 1125 w 1294"/>
                  <a:gd name="T57" fmla="*/ 730 h 938"/>
                  <a:gd name="T58" fmla="*/ 1190 w 1294"/>
                  <a:gd name="T59" fmla="*/ 778 h 938"/>
                  <a:gd name="T60" fmla="*/ 1236 w 1294"/>
                  <a:gd name="T61" fmla="*/ 767 h 938"/>
                  <a:gd name="T62" fmla="*/ 1284 w 1294"/>
                  <a:gd name="T63" fmla="*/ 695 h 938"/>
                  <a:gd name="T64" fmla="*/ 1280 w 1294"/>
                  <a:gd name="T65" fmla="*/ 649 h 938"/>
                  <a:gd name="T66" fmla="*/ 1239 w 1294"/>
                  <a:gd name="T67" fmla="*/ 660 h 938"/>
                  <a:gd name="T68" fmla="*/ 1249 w 1294"/>
                  <a:gd name="T69" fmla="*/ 612 h 938"/>
                  <a:gd name="T70" fmla="*/ 1230 w 1294"/>
                  <a:gd name="T71" fmla="*/ 553 h 938"/>
                  <a:gd name="T72" fmla="*/ 1238 w 1294"/>
                  <a:gd name="T73" fmla="*/ 498 h 938"/>
                  <a:gd name="T74" fmla="*/ 1259 w 1294"/>
                  <a:gd name="T75" fmla="*/ 436 h 938"/>
                  <a:gd name="T76" fmla="*/ 1226 w 1294"/>
                  <a:gd name="T77" fmla="*/ 439 h 938"/>
                  <a:gd name="T78" fmla="*/ 1243 w 1294"/>
                  <a:gd name="T79" fmla="*/ 397 h 938"/>
                  <a:gd name="T80" fmla="*/ 1267 w 1294"/>
                  <a:gd name="T81" fmla="*/ 368 h 938"/>
                  <a:gd name="T82" fmla="*/ 1261 w 1294"/>
                  <a:gd name="T83" fmla="*/ 302 h 938"/>
                  <a:gd name="T84" fmla="*/ 1215 w 1294"/>
                  <a:gd name="T85" fmla="*/ 178 h 938"/>
                  <a:gd name="T86" fmla="*/ 1225 w 1294"/>
                  <a:gd name="T87" fmla="*/ 567 h 938"/>
                  <a:gd name="T88" fmla="*/ 1232 w 1294"/>
                  <a:gd name="T89" fmla="*/ 579 h 938"/>
                  <a:gd name="T90" fmla="*/ 1218 w 1294"/>
                  <a:gd name="T91" fmla="*/ 574 h 9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94" h="938">
                    <a:moveTo>
                      <a:pt x="1215" y="178"/>
                    </a:moveTo>
                    <a:lnTo>
                      <a:pt x="1158" y="144"/>
                    </a:lnTo>
                    <a:lnTo>
                      <a:pt x="1097" y="69"/>
                    </a:lnTo>
                    <a:lnTo>
                      <a:pt x="1061" y="38"/>
                    </a:lnTo>
                    <a:lnTo>
                      <a:pt x="1058" y="4"/>
                    </a:lnTo>
                    <a:lnTo>
                      <a:pt x="1038" y="0"/>
                    </a:lnTo>
                    <a:lnTo>
                      <a:pt x="1025" y="15"/>
                    </a:lnTo>
                    <a:lnTo>
                      <a:pt x="1004" y="3"/>
                    </a:lnTo>
                    <a:lnTo>
                      <a:pt x="973" y="19"/>
                    </a:lnTo>
                    <a:lnTo>
                      <a:pt x="866" y="110"/>
                    </a:lnTo>
                    <a:lnTo>
                      <a:pt x="770" y="159"/>
                    </a:lnTo>
                    <a:lnTo>
                      <a:pt x="731" y="170"/>
                    </a:lnTo>
                    <a:lnTo>
                      <a:pt x="683" y="167"/>
                    </a:lnTo>
                    <a:lnTo>
                      <a:pt x="547" y="213"/>
                    </a:lnTo>
                    <a:lnTo>
                      <a:pt x="486" y="212"/>
                    </a:lnTo>
                    <a:lnTo>
                      <a:pt x="401" y="233"/>
                    </a:lnTo>
                    <a:lnTo>
                      <a:pt x="204" y="353"/>
                    </a:lnTo>
                    <a:lnTo>
                      <a:pt x="113" y="381"/>
                    </a:lnTo>
                    <a:lnTo>
                      <a:pt x="95" y="403"/>
                    </a:lnTo>
                    <a:lnTo>
                      <a:pt x="82" y="411"/>
                    </a:lnTo>
                    <a:lnTo>
                      <a:pt x="67" y="467"/>
                    </a:lnTo>
                    <a:lnTo>
                      <a:pt x="0" y="613"/>
                    </a:lnTo>
                    <a:lnTo>
                      <a:pt x="44" y="656"/>
                    </a:lnTo>
                    <a:lnTo>
                      <a:pt x="45" y="670"/>
                    </a:lnTo>
                    <a:lnTo>
                      <a:pt x="86" y="680"/>
                    </a:lnTo>
                    <a:lnTo>
                      <a:pt x="94" y="685"/>
                    </a:lnTo>
                    <a:lnTo>
                      <a:pt x="229" y="693"/>
                    </a:lnTo>
                    <a:lnTo>
                      <a:pt x="327" y="658"/>
                    </a:lnTo>
                    <a:lnTo>
                      <a:pt x="341" y="663"/>
                    </a:lnTo>
                    <a:lnTo>
                      <a:pt x="347" y="662"/>
                    </a:lnTo>
                    <a:lnTo>
                      <a:pt x="385" y="712"/>
                    </a:lnTo>
                    <a:lnTo>
                      <a:pt x="431" y="708"/>
                    </a:lnTo>
                    <a:lnTo>
                      <a:pt x="427" y="728"/>
                    </a:lnTo>
                    <a:lnTo>
                      <a:pt x="443" y="754"/>
                    </a:lnTo>
                    <a:lnTo>
                      <a:pt x="542" y="744"/>
                    </a:lnTo>
                    <a:lnTo>
                      <a:pt x="572" y="768"/>
                    </a:lnTo>
                    <a:lnTo>
                      <a:pt x="599" y="773"/>
                    </a:lnTo>
                    <a:lnTo>
                      <a:pt x="614" y="792"/>
                    </a:lnTo>
                    <a:lnTo>
                      <a:pt x="634" y="789"/>
                    </a:lnTo>
                    <a:lnTo>
                      <a:pt x="638" y="829"/>
                    </a:lnTo>
                    <a:lnTo>
                      <a:pt x="604" y="826"/>
                    </a:lnTo>
                    <a:lnTo>
                      <a:pt x="585" y="847"/>
                    </a:lnTo>
                    <a:lnTo>
                      <a:pt x="622" y="878"/>
                    </a:lnTo>
                    <a:lnTo>
                      <a:pt x="648" y="862"/>
                    </a:lnTo>
                    <a:lnTo>
                      <a:pt x="663" y="888"/>
                    </a:lnTo>
                    <a:lnTo>
                      <a:pt x="658" y="909"/>
                    </a:lnTo>
                    <a:lnTo>
                      <a:pt x="701" y="938"/>
                    </a:lnTo>
                    <a:lnTo>
                      <a:pt x="734" y="921"/>
                    </a:lnTo>
                    <a:lnTo>
                      <a:pt x="737" y="888"/>
                    </a:lnTo>
                    <a:lnTo>
                      <a:pt x="789" y="870"/>
                    </a:lnTo>
                    <a:lnTo>
                      <a:pt x="813" y="840"/>
                    </a:lnTo>
                    <a:lnTo>
                      <a:pt x="852" y="829"/>
                    </a:lnTo>
                    <a:lnTo>
                      <a:pt x="900" y="832"/>
                    </a:lnTo>
                    <a:lnTo>
                      <a:pt x="939" y="741"/>
                    </a:lnTo>
                    <a:lnTo>
                      <a:pt x="983" y="710"/>
                    </a:lnTo>
                    <a:lnTo>
                      <a:pt x="1057" y="717"/>
                    </a:lnTo>
                    <a:lnTo>
                      <a:pt x="1107" y="739"/>
                    </a:lnTo>
                    <a:lnTo>
                      <a:pt x="1125" y="730"/>
                    </a:lnTo>
                    <a:lnTo>
                      <a:pt x="1155" y="761"/>
                    </a:lnTo>
                    <a:lnTo>
                      <a:pt x="1190" y="778"/>
                    </a:lnTo>
                    <a:lnTo>
                      <a:pt x="1225" y="782"/>
                    </a:lnTo>
                    <a:lnTo>
                      <a:pt x="1236" y="767"/>
                    </a:lnTo>
                    <a:lnTo>
                      <a:pt x="1247" y="732"/>
                    </a:lnTo>
                    <a:lnTo>
                      <a:pt x="1284" y="695"/>
                    </a:lnTo>
                    <a:lnTo>
                      <a:pt x="1294" y="668"/>
                    </a:lnTo>
                    <a:lnTo>
                      <a:pt x="1280" y="649"/>
                    </a:lnTo>
                    <a:lnTo>
                      <a:pt x="1261" y="671"/>
                    </a:lnTo>
                    <a:lnTo>
                      <a:pt x="1239" y="660"/>
                    </a:lnTo>
                    <a:lnTo>
                      <a:pt x="1264" y="624"/>
                    </a:lnTo>
                    <a:lnTo>
                      <a:pt x="1249" y="612"/>
                    </a:lnTo>
                    <a:lnTo>
                      <a:pt x="1245" y="565"/>
                    </a:lnTo>
                    <a:lnTo>
                      <a:pt x="1230" y="553"/>
                    </a:lnTo>
                    <a:lnTo>
                      <a:pt x="1247" y="525"/>
                    </a:lnTo>
                    <a:lnTo>
                      <a:pt x="1238" y="498"/>
                    </a:lnTo>
                    <a:lnTo>
                      <a:pt x="1267" y="442"/>
                    </a:lnTo>
                    <a:lnTo>
                      <a:pt x="1259" y="436"/>
                    </a:lnTo>
                    <a:lnTo>
                      <a:pt x="1234" y="452"/>
                    </a:lnTo>
                    <a:lnTo>
                      <a:pt x="1226" y="439"/>
                    </a:lnTo>
                    <a:lnTo>
                      <a:pt x="1238" y="424"/>
                    </a:lnTo>
                    <a:lnTo>
                      <a:pt x="1243" y="397"/>
                    </a:lnTo>
                    <a:lnTo>
                      <a:pt x="1262" y="388"/>
                    </a:lnTo>
                    <a:lnTo>
                      <a:pt x="1267" y="368"/>
                    </a:lnTo>
                    <a:lnTo>
                      <a:pt x="1293" y="366"/>
                    </a:lnTo>
                    <a:lnTo>
                      <a:pt x="1261" y="302"/>
                    </a:lnTo>
                    <a:lnTo>
                      <a:pt x="1246" y="215"/>
                    </a:lnTo>
                    <a:lnTo>
                      <a:pt x="1215" y="178"/>
                    </a:lnTo>
                    <a:close/>
                    <a:moveTo>
                      <a:pt x="1218" y="574"/>
                    </a:moveTo>
                    <a:lnTo>
                      <a:pt x="1225" y="567"/>
                    </a:lnTo>
                    <a:lnTo>
                      <a:pt x="1232" y="573"/>
                    </a:lnTo>
                    <a:lnTo>
                      <a:pt x="1232" y="579"/>
                    </a:lnTo>
                    <a:lnTo>
                      <a:pt x="1226" y="587"/>
                    </a:lnTo>
                    <a:lnTo>
                      <a:pt x="1218" y="5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75">
                <a:extLst>
                  <a:ext uri="{FF2B5EF4-FFF2-40B4-BE49-F238E27FC236}">
                    <a16:creationId xmlns:a16="http://schemas.microsoft.com/office/drawing/2014/main" id="{37C44CCF-1EE1-2970-DCB9-AFF112AFA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578"/>
                <a:ext cx="5" cy="7"/>
              </a:xfrm>
              <a:custGeom>
                <a:avLst/>
                <a:gdLst>
                  <a:gd name="T0" fmla="*/ 7 w 14"/>
                  <a:gd name="T1" fmla="*/ 0 h 20"/>
                  <a:gd name="T2" fmla="*/ 0 w 14"/>
                  <a:gd name="T3" fmla="*/ 7 h 20"/>
                  <a:gd name="T4" fmla="*/ 8 w 14"/>
                  <a:gd name="T5" fmla="*/ 20 h 20"/>
                  <a:gd name="T6" fmla="*/ 14 w 14"/>
                  <a:gd name="T7" fmla="*/ 12 h 20"/>
                  <a:gd name="T8" fmla="*/ 14 w 14"/>
                  <a:gd name="T9" fmla="*/ 6 h 20"/>
                  <a:gd name="T10" fmla="*/ 7 w 14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7" y="0"/>
                    </a:moveTo>
                    <a:lnTo>
                      <a:pt x="0" y="7"/>
                    </a:lnTo>
                    <a:lnTo>
                      <a:pt x="8" y="20"/>
                    </a:lnTo>
                    <a:lnTo>
                      <a:pt x="14" y="12"/>
                    </a:lnTo>
                    <a:lnTo>
                      <a:pt x="14" y="6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76">
                <a:extLst>
                  <a:ext uri="{FF2B5EF4-FFF2-40B4-BE49-F238E27FC236}">
                    <a16:creationId xmlns:a16="http://schemas.microsoft.com/office/drawing/2014/main" id="{5B3AE0A7-BD66-B0E4-6631-B3D1C46F66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0" y="609"/>
                <a:ext cx="376" cy="316"/>
              </a:xfrm>
              <a:custGeom>
                <a:avLst/>
                <a:gdLst>
                  <a:gd name="T0" fmla="*/ 1054 w 1128"/>
                  <a:gd name="T1" fmla="*/ 124 h 949"/>
                  <a:gd name="T2" fmla="*/ 984 w 1128"/>
                  <a:gd name="T3" fmla="*/ 103 h 949"/>
                  <a:gd name="T4" fmla="*/ 936 w 1128"/>
                  <a:gd name="T5" fmla="*/ 81 h 949"/>
                  <a:gd name="T6" fmla="*/ 812 w 1128"/>
                  <a:gd name="T7" fmla="*/ 52 h 949"/>
                  <a:gd name="T8" fmla="*/ 729 w 1128"/>
                  <a:gd name="T9" fmla="*/ 174 h 949"/>
                  <a:gd name="T10" fmla="*/ 642 w 1128"/>
                  <a:gd name="T11" fmla="*/ 182 h 949"/>
                  <a:gd name="T12" fmla="*/ 566 w 1128"/>
                  <a:gd name="T13" fmla="*/ 230 h 949"/>
                  <a:gd name="T14" fmla="*/ 530 w 1128"/>
                  <a:gd name="T15" fmla="*/ 280 h 949"/>
                  <a:gd name="T16" fmla="*/ 492 w 1128"/>
                  <a:gd name="T17" fmla="*/ 230 h 949"/>
                  <a:gd name="T18" fmla="*/ 451 w 1128"/>
                  <a:gd name="T19" fmla="*/ 220 h 949"/>
                  <a:gd name="T20" fmla="*/ 433 w 1128"/>
                  <a:gd name="T21" fmla="*/ 168 h 949"/>
                  <a:gd name="T22" fmla="*/ 463 w 1128"/>
                  <a:gd name="T23" fmla="*/ 131 h 949"/>
                  <a:gd name="T24" fmla="*/ 428 w 1128"/>
                  <a:gd name="T25" fmla="*/ 115 h 949"/>
                  <a:gd name="T26" fmla="*/ 371 w 1128"/>
                  <a:gd name="T27" fmla="*/ 86 h 949"/>
                  <a:gd name="T28" fmla="*/ 256 w 1128"/>
                  <a:gd name="T29" fmla="*/ 70 h 949"/>
                  <a:gd name="T30" fmla="*/ 235 w 1128"/>
                  <a:gd name="T31" fmla="*/ 65 h 949"/>
                  <a:gd name="T32" fmla="*/ 170 w 1128"/>
                  <a:gd name="T33" fmla="*/ 11 h 949"/>
                  <a:gd name="T34" fmla="*/ 79 w 1128"/>
                  <a:gd name="T35" fmla="*/ 40 h 949"/>
                  <a:gd name="T36" fmla="*/ 0 w 1128"/>
                  <a:gd name="T37" fmla="*/ 53 h 949"/>
                  <a:gd name="T38" fmla="*/ 9 w 1128"/>
                  <a:gd name="T39" fmla="*/ 160 h 949"/>
                  <a:gd name="T40" fmla="*/ 8 w 1128"/>
                  <a:gd name="T41" fmla="*/ 221 h 949"/>
                  <a:gd name="T42" fmla="*/ 56 w 1128"/>
                  <a:gd name="T43" fmla="*/ 230 h 949"/>
                  <a:gd name="T44" fmla="*/ 12 w 1128"/>
                  <a:gd name="T45" fmla="*/ 268 h 949"/>
                  <a:gd name="T46" fmla="*/ 57 w 1128"/>
                  <a:gd name="T47" fmla="*/ 311 h 949"/>
                  <a:gd name="T48" fmla="*/ 85 w 1128"/>
                  <a:gd name="T49" fmla="*/ 395 h 949"/>
                  <a:gd name="T50" fmla="*/ 70 w 1128"/>
                  <a:gd name="T51" fmla="*/ 464 h 949"/>
                  <a:gd name="T52" fmla="*/ 47 w 1128"/>
                  <a:gd name="T53" fmla="*/ 492 h 949"/>
                  <a:gd name="T54" fmla="*/ 92 w 1128"/>
                  <a:gd name="T55" fmla="*/ 536 h 949"/>
                  <a:gd name="T56" fmla="*/ 64 w 1128"/>
                  <a:gd name="T57" fmla="*/ 612 h 949"/>
                  <a:gd name="T58" fmla="*/ 78 w 1128"/>
                  <a:gd name="T59" fmla="*/ 684 h 949"/>
                  <a:gd name="T60" fmla="*/ 185 w 1128"/>
                  <a:gd name="T61" fmla="*/ 687 h 949"/>
                  <a:gd name="T62" fmla="*/ 200 w 1128"/>
                  <a:gd name="T63" fmla="*/ 700 h 949"/>
                  <a:gd name="T64" fmla="*/ 212 w 1128"/>
                  <a:gd name="T65" fmla="*/ 753 h 949"/>
                  <a:gd name="T66" fmla="*/ 322 w 1128"/>
                  <a:gd name="T67" fmla="*/ 844 h 949"/>
                  <a:gd name="T68" fmla="*/ 306 w 1128"/>
                  <a:gd name="T69" fmla="*/ 899 h 949"/>
                  <a:gd name="T70" fmla="*/ 331 w 1128"/>
                  <a:gd name="T71" fmla="*/ 949 h 949"/>
                  <a:gd name="T72" fmla="*/ 396 w 1128"/>
                  <a:gd name="T73" fmla="*/ 930 h 949"/>
                  <a:gd name="T74" fmla="*/ 420 w 1128"/>
                  <a:gd name="T75" fmla="*/ 894 h 949"/>
                  <a:gd name="T76" fmla="*/ 486 w 1128"/>
                  <a:gd name="T77" fmla="*/ 882 h 949"/>
                  <a:gd name="T78" fmla="*/ 550 w 1128"/>
                  <a:gd name="T79" fmla="*/ 855 h 949"/>
                  <a:gd name="T80" fmla="*/ 601 w 1128"/>
                  <a:gd name="T81" fmla="*/ 817 h 949"/>
                  <a:gd name="T82" fmla="*/ 630 w 1128"/>
                  <a:gd name="T83" fmla="*/ 842 h 949"/>
                  <a:gd name="T84" fmla="*/ 690 w 1128"/>
                  <a:gd name="T85" fmla="*/ 843 h 949"/>
                  <a:gd name="T86" fmla="*/ 731 w 1128"/>
                  <a:gd name="T87" fmla="*/ 846 h 949"/>
                  <a:gd name="T88" fmla="*/ 790 w 1128"/>
                  <a:gd name="T89" fmla="*/ 827 h 949"/>
                  <a:gd name="T90" fmla="*/ 785 w 1128"/>
                  <a:gd name="T91" fmla="*/ 773 h 949"/>
                  <a:gd name="T92" fmla="*/ 865 w 1128"/>
                  <a:gd name="T93" fmla="*/ 699 h 949"/>
                  <a:gd name="T94" fmla="*/ 867 w 1128"/>
                  <a:gd name="T95" fmla="*/ 652 h 949"/>
                  <a:gd name="T96" fmla="*/ 891 w 1128"/>
                  <a:gd name="T97" fmla="*/ 622 h 949"/>
                  <a:gd name="T98" fmla="*/ 869 w 1128"/>
                  <a:gd name="T99" fmla="*/ 604 h 949"/>
                  <a:gd name="T100" fmla="*/ 865 w 1128"/>
                  <a:gd name="T101" fmla="*/ 551 h 949"/>
                  <a:gd name="T102" fmla="*/ 868 w 1128"/>
                  <a:gd name="T103" fmla="*/ 510 h 949"/>
                  <a:gd name="T104" fmla="*/ 906 w 1128"/>
                  <a:gd name="T105" fmla="*/ 493 h 949"/>
                  <a:gd name="T106" fmla="*/ 1015 w 1128"/>
                  <a:gd name="T107" fmla="*/ 430 h 949"/>
                  <a:gd name="T108" fmla="*/ 1052 w 1128"/>
                  <a:gd name="T109" fmla="*/ 319 h 949"/>
                  <a:gd name="T110" fmla="*/ 1061 w 1128"/>
                  <a:gd name="T111" fmla="*/ 277 h 949"/>
                  <a:gd name="T112" fmla="*/ 1102 w 1128"/>
                  <a:gd name="T113" fmla="*/ 294 h 949"/>
                  <a:gd name="T114" fmla="*/ 1128 w 1128"/>
                  <a:gd name="T115" fmla="*/ 272 h 949"/>
                  <a:gd name="T116" fmla="*/ 1105 w 1128"/>
                  <a:gd name="T117" fmla="*/ 246 h 949"/>
                  <a:gd name="T118" fmla="*/ 1097 w 1128"/>
                  <a:gd name="T119" fmla="*/ 160 h 949"/>
                  <a:gd name="T120" fmla="*/ 1080 w 1128"/>
                  <a:gd name="T121" fmla="*/ 121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28" h="949">
                    <a:moveTo>
                      <a:pt x="1065" y="109"/>
                    </a:moveTo>
                    <a:lnTo>
                      <a:pt x="1054" y="124"/>
                    </a:lnTo>
                    <a:lnTo>
                      <a:pt x="1019" y="120"/>
                    </a:lnTo>
                    <a:lnTo>
                      <a:pt x="984" y="103"/>
                    </a:lnTo>
                    <a:lnTo>
                      <a:pt x="954" y="72"/>
                    </a:lnTo>
                    <a:lnTo>
                      <a:pt x="936" y="81"/>
                    </a:lnTo>
                    <a:lnTo>
                      <a:pt x="886" y="59"/>
                    </a:lnTo>
                    <a:lnTo>
                      <a:pt x="812" y="52"/>
                    </a:lnTo>
                    <a:lnTo>
                      <a:pt x="768" y="83"/>
                    </a:lnTo>
                    <a:lnTo>
                      <a:pt x="729" y="174"/>
                    </a:lnTo>
                    <a:lnTo>
                      <a:pt x="681" y="171"/>
                    </a:lnTo>
                    <a:lnTo>
                      <a:pt x="642" y="182"/>
                    </a:lnTo>
                    <a:lnTo>
                      <a:pt x="618" y="212"/>
                    </a:lnTo>
                    <a:lnTo>
                      <a:pt x="566" y="230"/>
                    </a:lnTo>
                    <a:lnTo>
                      <a:pt x="563" y="263"/>
                    </a:lnTo>
                    <a:lnTo>
                      <a:pt x="530" y="280"/>
                    </a:lnTo>
                    <a:lnTo>
                      <a:pt x="487" y="251"/>
                    </a:lnTo>
                    <a:lnTo>
                      <a:pt x="492" y="230"/>
                    </a:lnTo>
                    <a:lnTo>
                      <a:pt x="477" y="204"/>
                    </a:lnTo>
                    <a:lnTo>
                      <a:pt x="451" y="220"/>
                    </a:lnTo>
                    <a:lnTo>
                      <a:pt x="414" y="189"/>
                    </a:lnTo>
                    <a:lnTo>
                      <a:pt x="433" y="168"/>
                    </a:lnTo>
                    <a:lnTo>
                      <a:pt x="467" y="171"/>
                    </a:lnTo>
                    <a:lnTo>
                      <a:pt x="463" y="131"/>
                    </a:lnTo>
                    <a:lnTo>
                      <a:pt x="443" y="134"/>
                    </a:lnTo>
                    <a:lnTo>
                      <a:pt x="428" y="115"/>
                    </a:lnTo>
                    <a:lnTo>
                      <a:pt x="401" y="110"/>
                    </a:lnTo>
                    <a:lnTo>
                      <a:pt x="371" y="86"/>
                    </a:lnTo>
                    <a:lnTo>
                      <a:pt x="272" y="96"/>
                    </a:lnTo>
                    <a:lnTo>
                      <a:pt x="256" y="70"/>
                    </a:lnTo>
                    <a:lnTo>
                      <a:pt x="260" y="50"/>
                    </a:lnTo>
                    <a:lnTo>
                      <a:pt x="235" y="65"/>
                    </a:lnTo>
                    <a:lnTo>
                      <a:pt x="222" y="67"/>
                    </a:lnTo>
                    <a:lnTo>
                      <a:pt x="170" y="11"/>
                    </a:lnTo>
                    <a:lnTo>
                      <a:pt x="156" y="0"/>
                    </a:lnTo>
                    <a:lnTo>
                      <a:pt x="79" y="40"/>
                    </a:lnTo>
                    <a:lnTo>
                      <a:pt x="59" y="42"/>
                    </a:lnTo>
                    <a:lnTo>
                      <a:pt x="0" y="53"/>
                    </a:lnTo>
                    <a:lnTo>
                      <a:pt x="0" y="127"/>
                    </a:lnTo>
                    <a:lnTo>
                      <a:pt x="9" y="160"/>
                    </a:lnTo>
                    <a:lnTo>
                      <a:pt x="4" y="181"/>
                    </a:lnTo>
                    <a:lnTo>
                      <a:pt x="8" y="221"/>
                    </a:lnTo>
                    <a:lnTo>
                      <a:pt x="41" y="212"/>
                    </a:lnTo>
                    <a:lnTo>
                      <a:pt x="56" y="230"/>
                    </a:lnTo>
                    <a:lnTo>
                      <a:pt x="51" y="251"/>
                    </a:lnTo>
                    <a:lnTo>
                      <a:pt x="12" y="268"/>
                    </a:lnTo>
                    <a:lnTo>
                      <a:pt x="27" y="287"/>
                    </a:lnTo>
                    <a:lnTo>
                      <a:pt x="57" y="311"/>
                    </a:lnTo>
                    <a:lnTo>
                      <a:pt x="63" y="377"/>
                    </a:lnTo>
                    <a:lnTo>
                      <a:pt x="85" y="395"/>
                    </a:lnTo>
                    <a:lnTo>
                      <a:pt x="68" y="430"/>
                    </a:lnTo>
                    <a:lnTo>
                      <a:pt x="70" y="464"/>
                    </a:lnTo>
                    <a:lnTo>
                      <a:pt x="51" y="472"/>
                    </a:lnTo>
                    <a:lnTo>
                      <a:pt x="47" y="492"/>
                    </a:lnTo>
                    <a:lnTo>
                      <a:pt x="56" y="512"/>
                    </a:lnTo>
                    <a:lnTo>
                      <a:pt x="92" y="536"/>
                    </a:lnTo>
                    <a:lnTo>
                      <a:pt x="76" y="590"/>
                    </a:lnTo>
                    <a:lnTo>
                      <a:pt x="64" y="612"/>
                    </a:lnTo>
                    <a:lnTo>
                      <a:pt x="48" y="654"/>
                    </a:lnTo>
                    <a:lnTo>
                      <a:pt x="78" y="684"/>
                    </a:lnTo>
                    <a:lnTo>
                      <a:pt x="167" y="703"/>
                    </a:lnTo>
                    <a:lnTo>
                      <a:pt x="185" y="687"/>
                    </a:lnTo>
                    <a:lnTo>
                      <a:pt x="199" y="686"/>
                    </a:lnTo>
                    <a:lnTo>
                      <a:pt x="200" y="700"/>
                    </a:lnTo>
                    <a:lnTo>
                      <a:pt x="217" y="738"/>
                    </a:lnTo>
                    <a:lnTo>
                      <a:pt x="212" y="753"/>
                    </a:lnTo>
                    <a:lnTo>
                      <a:pt x="319" y="830"/>
                    </a:lnTo>
                    <a:lnTo>
                      <a:pt x="322" y="844"/>
                    </a:lnTo>
                    <a:lnTo>
                      <a:pt x="330" y="869"/>
                    </a:lnTo>
                    <a:lnTo>
                      <a:pt x="306" y="899"/>
                    </a:lnTo>
                    <a:lnTo>
                      <a:pt x="322" y="918"/>
                    </a:lnTo>
                    <a:lnTo>
                      <a:pt x="331" y="949"/>
                    </a:lnTo>
                    <a:lnTo>
                      <a:pt x="364" y="947"/>
                    </a:lnTo>
                    <a:lnTo>
                      <a:pt x="396" y="930"/>
                    </a:lnTo>
                    <a:lnTo>
                      <a:pt x="413" y="902"/>
                    </a:lnTo>
                    <a:lnTo>
                      <a:pt x="420" y="894"/>
                    </a:lnTo>
                    <a:lnTo>
                      <a:pt x="448" y="905"/>
                    </a:lnTo>
                    <a:lnTo>
                      <a:pt x="486" y="882"/>
                    </a:lnTo>
                    <a:lnTo>
                      <a:pt x="533" y="877"/>
                    </a:lnTo>
                    <a:lnTo>
                      <a:pt x="550" y="855"/>
                    </a:lnTo>
                    <a:lnTo>
                      <a:pt x="591" y="858"/>
                    </a:lnTo>
                    <a:lnTo>
                      <a:pt x="601" y="817"/>
                    </a:lnTo>
                    <a:lnTo>
                      <a:pt x="621" y="822"/>
                    </a:lnTo>
                    <a:lnTo>
                      <a:pt x="630" y="842"/>
                    </a:lnTo>
                    <a:lnTo>
                      <a:pt x="671" y="851"/>
                    </a:lnTo>
                    <a:lnTo>
                      <a:pt x="690" y="843"/>
                    </a:lnTo>
                    <a:lnTo>
                      <a:pt x="704" y="854"/>
                    </a:lnTo>
                    <a:lnTo>
                      <a:pt x="731" y="846"/>
                    </a:lnTo>
                    <a:lnTo>
                      <a:pt x="758" y="850"/>
                    </a:lnTo>
                    <a:lnTo>
                      <a:pt x="790" y="827"/>
                    </a:lnTo>
                    <a:lnTo>
                      <a:pt x="779" y="787"/>
                    </a:lnTo>
                    <a:lnTo>
                      <a:pt x="785" y="773"/>
                    </a:lnTo>
                    <a:lnTo>
                      <a:pt x="860" y="719"/>
                    </a:lnTo>
                    <a:lnTo>
                      <a:pt x="865" y="699"/>
                    </a:lnTo>
                    <a:lnTo>
                      <a:pt x="855" y="666"/>
                    </a:lnTo>
                    <a:lnTo>
                      <a:pt x="867" y="652"/>
                    </a:lnTo>
                    <a:lnTo>
                      <a:pt x="893" y="648"/>
                    </a:lnTo>
                    <a:lnTo>
                      <a:pt x="891" y="622"/>
                    </a:lnTo>
                    <a:lnTo>
                      <a:pt x="904" y="607"/>
                    </a:lnTo>
                    <a:lnTo>
                      <a:pt x="869" y="604"/>
                    </a:lnTo>
                    <a:lnTo>
                      <a:pt x="880" y="569"/>
                    </a:lnTo>
                    <a:lnTo>
                      <a:pt x="865" y="551"/>
                    </a:lnTo>
                    <a:lnTo>
                      <a:pt x="862" y="518"/>
                    </a:lnTo>
                    <a:lnTo>
                      <a:pt x="868" y="510"/>
                    </a:lnTo>
                    <a:lnTo>
                      <a:pt x="888" y="515"/>
                    </a:lnTo>
                    <a:lnTo>
                      <a:pt x="906" y="493"/>
                    </a:lnTo>
                    <a:lnTo>
                      <a:pt x="980" y="493"/>
                    </a:lnTo>
                    <a:lnTo>
                      <a:pt x="1015" y="430"/>
                    </a:lnTo>
                    <a:lnTo>
                      <a:pt x="1033" y="340"/>
                    </a:lnTo>
                    <a:lnTo>
                      <a:pt x="1052" y="319"/>
                    </a:lnTo>
                    <a:lnTo>
                      <a:pt x="1049" y="299"/>
                    </a:lnTo>
                    <a:lnTo>
                      <a:pt x="1061" y="277"/>
                    </a:lnTo>
                    <a:lnTo>
                      <a:pt x="1094" y="275"/>
                    </a:lnTo>
                    <a:lnTo>
                      <a:pt x="1102" y="294"/>
                    </a:lnTo>
                    <a:lnTo>
                      <a:pt x="1116" y="293"/>
                    </a:lnTo>
                    <a:lnTo>
                      <a:pt x="1128" y="272"/>
                    </a:lnTo>
                    <a:lnTo>
                      <a:pt x="1119" y="252"/>
                    </a:lnTo>
                    <a:lnTo>
                      <a:pt x="1105" y="246"/>
                    </a:lnTo>
                    <a:lnTo>
                      <a:pt x="1106" y="193"/>
                    </a:lnTo>
                    <a:lnTo>
                      <a:pt x="1097" y="160"/>
                    </a:lnTo>
                    <a:lnTo>
                      <a:pt x="1074" y="128"/>
                    </a:lnTo>
                    <a:lnTo>
                      <a:pt x="1080" y="121"/>
                    </a:lnTo>
                    <a:lnTo>
                      <a:pt x="1065" y="1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77">
                <a:extLst>
                  <a:ext uri="{FF2B5EF4-FFF2-40B4-BE49-F238E27FC236}">
                    <a16:creationId xmlns:a16="http://schemas.microsoft.com/office/drawing/2014/main" id="{3B9C1076-8D9C-DB44-0A48-5DE5321A9A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624"/>
                <a:ext cx="407" cy="250"/>
              </a:xfrm>
              <a:custGeom>
                <a:avLst/>
                <a:gdLst>
                  <a:gd name="T0" fmla="*/ 599 w 1221"/>
                  <a:gd name="T1" fmla="*/ 96 h 748"/>
                  <a:gd name="T2" fmla="*/ 188 w 1221"/>
                  <a:gd name="T3" fmla="*/ 0 h 748"/>
                  <a:gd name="T4" fmla="*/ 64 w 1221"/>
                  <a:gd name="T5" fmla="*/ 39 h 748"/>
                  <a:gd name="T6" fmla="*/ 54 w 1221"/>
                  <a:gd name="T7" fmla="*/ 80 h 748"/>
                  <a:gd name="T8" fmla="*/ 52 w 1221"/>
                  <a:gd name="T9" fmla="*/ 127 h 748"/>
                  <a:gd name="T10" fmla="*/ 84 w 1221"/>
                  <a:gd name="T11" fmla="*/ 185 h 748"/>
                  <a:gd name="T12" fmla="*/ 121 w 1221"/>
                  <a:gd name="T13" fmla="*/ 222 h 748"/>
                  <a:gd name="T14" fmla="*/ 199 w 1221"/>
                  <a:gd name="T15" fmla="*/ 200 h 748"/>
                  <a:gd name="T16" fmla="*/ 180 w 1221"/>
                  <a:gd name="T17" fmla="*/ 283 h 748"/>
                  <a:gd name="T18" fmla="*/ 230 w 1221"/>
                  <a:gd name="T19" fmla="*/ 379 h 748"/>
                  <a:gd name="T20" fmla="*/ 234 w 1221"/>
                  <a:gd name="T21" fmla="*/ 425 h 748"/>
                  <a:gd name="T22" fmla="*/ 173 w 1221"/>
                  <a:gd name="T23" fmla="*/ 492 h 748"/>
                  <a:gd name="T24" fmla="*/ 121 w 1221"/>
                  <a:gd name="T25" fmla="*/ 531 h 748"/>
                  <a:gd name="T26" fmla="*/ 71 w 1221"/>
                  <a:gd name="T27" fmla="*/ 541 h 748"/>
                  <a:gd name="T28" fmla="*/ 105 w 1221"/>
                  <a:gd name="T29" fmla="*/ 566 h 748"/>
                  <a:gd name="T30" fmla="*/ 48 w 1221"/>
                  <a:gd name="T31" fmla="*/ 597 h 748"/>
                  <a:gd name="T32" fmla="*/ 35 w 1221"/>
                  <a:gd name="T33" fmla="*/ 666 h 748"/>
                  <a:gd name="T34" fmla="*/ 53 w 1221"/>
                  <a:gd name="T35" fmla="*/ 711 h 748"/>
                  <a:gd name="T36" fmla="*/ 147 w 1221"/>
                  <a:gd name="T37" fmla="*/ 709 h 748"/>
                  <a:gd name="T38" fmla="*/ 236 w 1221"/>
                  <a:gd name="T39" fmla="*/ 734 h 748"/>
                  <a:gd name="T40" fmla="*/ 250 w 1221"/>
                  <a:gd name="T41" fmla="*/ 746 h 748"/>
                  <a:gd name="T42" fmla="*/ 340 w 1221"/>
                  <a:gd name="T43" fmla="*/ 691 h 748"/>
                  <a:gd name="T44" fmla="*/ 343 w 1221"/>
                  <a:gd name="T45" fmla="*/ 657 h 748"/>
                  <a:gd name="T46" fmla="*/ 383 w 1221"/>
                  <a:gd name="T47" fmla="*/ 661 h 748"/>
                  <a:gd name="T48" fmla="*/ 444 w 1221"/>
                  <a:gd name="T49" fmla="*/ 668 h 748"/>
                  <a:gd name="T50" fmla="*/ 570 w 1221"/>
                  <a:gd name="T51" fmla="*/ 636 h 748"/>
                  <a:gd name="T52" fmla="*/ 604 w 1221"/>
                  <a:gd name="T53" fmla="*/ 653 h 748"/>
                  <a:gd name="T54" fmla="*/ 614 w 1221"/>
                  <a:gd name="T55" fmla="*/ 686 h 748"/>
                  <a:gd name="T56" fmla="*/ 637 w 1221"/>
                  <a:gd name="T57" fmla="*/ 650 h 748"/>
                  <a:gd name="T58" fmla="*/ 763 w 1221"/>
                  <a:gd name="T59" fmla="*/ 692 h 748"/>
                  <a:gd name="T60" fmla="*/ 828 w 1221"/>
                  <a:gd name="T61" fmla="*/ 672 h 748"/>
                  <a:gd name="T62" fmla="*/ 916 w 1221"/>
                  <a:gd name="T63" fmla="*/ 611 h 748"/>
                  <a:gd name="T64" fmla="*/ 978 w 1221"/>
                  <a:gd name="T65" fmla="*/ 558 h 748"/>
                  <a:gd name="T66" fmla="*/ 1020 w 1221"/>
                  <a:gd name="T67" fmla="*/ 574 h 748"/>
                  <a:gd name="T68" fmla="*/ 1060 w 1221"/>
                  <a:gd name="T69" fmla="*/ 571 h 748"/>
                  <a:gd name="T70" fmla="*/ 1084 w 1221"/>
                  <a:gd name="T71" fmla="*/ 548 h 748"/>
                  <a:gd name="T72" fmla="*/ 1140 w 1221"/>
                  <a:gd name="T73" fmla="*/ 570 h 748"/>
                  <a:gd name="T74" fmla="*/ 1193 w 1221"/>
                  <a:gd name="T75" fmla="*/ 565 h 748"/>
                  <a:gd name="T76" fmla="*/ 1221 w 1221"/>
                  <a:gd name="T77" fmla="*/ 489 h 748"/>
                  <a:gd name="T78" fmla="*/ 1176 w 1221"/>
                  <a:gd name="T79" fmla="*/ 445 h 748"/>
                  <a:gd name="T80" fmla="*/ 1199 w 1221"/>
                  <a:gd name="T81" fmla="*/ 417 h 748"/>
                  <a:gd name="T82" fmla="*/ 1214 w 1221"/>
                  <a:gd name="T83" fmla="*/ 348 h 748"/>
                  <a:gd name="T84" fmla="*/ 1186 w 1221"/>
                  <a:gd name="T85" fmla="*/ 264 h 748"/>
                  <a:gd name="T86" fmla="*/ 1141 w 1221"/>
                  <a:gd name="T87" fmla="*/ 221 h 748"/>
                  <a:gd name="T88" fmla="*/ 1185 w 1221"/>
                  <a:gd name="T89" fmla="*/ 183 h 748"/>
                  <a:gd name="T90" fmla="*/ 1137 w 1221"/>
                  <a:gd name="T91" fmla="*/ 174 h 748"/>
                  <a:gd name="T92" fmla="*/ 1138 w 1221"/>
                  <a:gd name="T93" fmla="*/ 113 h 748"/>
                  <a:gd name="T94" fmla="*/ 1129 w 1221"/>
                  <a:gd name="T95" fmla="*/ 6 h 748"/>
                  <a:gd name="T96" fmla="*/ 1010 w 1221"/>
                  <a:gd name="T97" fmla="*/ 32 h 748"/>
                  <a:gd name="T98" fmla="*/ 898 w 1221"/>
                  <a:gd name="T99" fmla="*/ 122 h 748"/>
                  <a:gd name="T100" fmla="*/ 733 w 1221"/>
                  <a:gd name="T101" fmla="*/ 157 h 748"/>
                  <a:gd name="T102" fmla="*/ 706 w 1221"/>
                  <a:gd name="T103" fmla="*/ 153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1" h="748">
                    <a:moveTo>
                      <a:pt x="706" y="153"/>
                    </a:moveTo>
                    <a:lnTo>
                      <a:pt x="599" y="96"/>
                    </a:lnTo>
                    <a:lnTo>
                      <a:pt x="287" y="52"/>
                    </a:lnTo>
                    <a:lnTo>
                      <a:pt x="188" y="0"/>
                    </a:lnTo>
                    <a:lnTo>
                      <a:pt x="87" y="9"/>
                    </a:lnTo>
                    <a:lnTo>
                      <a:pt x="64" y="39"/>
                    </a:lnTo>
                    <a:lnTo>
                      <a:pt x="56" y="71"/>
                    </a:lnTo>
                    <a:lnTo>
                      <a:pt x="54" y="80"/>
                    </a:lnTo>
                    <a:lnTo>
                      <a:pt x="43" y="101"/>
                    </a:lnTo>
                    <a:lnTo>
                      <a:pt x="52" y="127"/>
                    </a:lnTo>
                    <a:lnTo>
                      <a:pt x="45" y="134"/>
                    </a:lnTo>
                    <a:lnTo>
                      <a:pt x="84" y="185"/>
                    </a:lnTo>
                    <a:lnTo>
                      <a:pt x="113" y="202"/>
                    </a:lnTo>
                    <a:lnTo>
                      <a:pt x="121" y="222"/>
                    </a:lnTo>
                    <a:lnTo>
                      <a:pt x="155" y="231"/>
                    </a:lnTo>
                    <a:lnTo>
                      <a:pt x="199" y="200"/>
                    </a:lnTo>
                    <a:lnTo>
                      <a:pt x="215" y="226"/>
                    </a:lnTo>
                    <a:lnTo>
                      <a:pt x="180" y="283"/>
                    </a:lnTo>
                    <a:lnTo>
                      <a:pt x="226" y="332"/>
                    </a:lnTo>
                    <a:lnTo>
                      <a:pt x="230" y="379"/>
                    </a:lnTo>
                    <a:lnTo>
                      <a:pt x="212" y="407"/>
                    </a:lnTo>
                    <a:lnTo>
                      <a:pt x="234" y="425"/>
                    </a:lnTo>
                    <a:lnTo>
                      <a:pt x="196" y="450"/>
                    </a:lnTo>
                    <a:lnTo>
                      <a:pt x="173" y="492"/>
                    </a:lnTo>
                    <a:lnTo>
                      <a:pt x="132" y="514"/>
                    </a:lnTo>
                    <a:lnTo>
                      <a:pt x="121" y="531"/>
                    </a:lnTo>
                    <a:lnTo>
                      <a:pt x="109" y="524"/>
                    </a:lnTo>
                    <a:lnTo>
                      <a:pt x="71" y="541"/>
                    </a:lnTo>
                    <a:lnTo>
                      <a:pt x="104" y="546"/>
                    </a:lnTo>
                    <a:lnTo>
                      <a:pt x="105" y="566"/>
                    </a:lnTo>
                    <a:lnTo>
                      <a:pt x="62" y="603"/>
                    </a:lnTo>
                    <a:lnTo>
                      <a:pt x="48" y="597"/>
                    </a:lnTo>
                    <a:lnTo>
                      <a:pt x="0" y="649"/>
                    </a:lnTo>
                    <a:lnTo>
                      <a:pt x="35" y="666"/>
                    </a:lnTo>
                    <a:lnTo>
                      <a:pt x="38" y="699"/>
                    </a:lnTo>
                    <a:lnTo>
                      <a:pt x="53" y="711"/>
                    </a:lnTo>
                    <a:lnTo>
                      <a:pt x="134" y="718"/>
                    </a:lnTo>
                    <a:lnTo>
                      <a:pt x="147" y="709"/>
                    </a:lnTo>
                    <a:lnTo>
                      <a:pt x="204" y="744"/>
                    </a:lnTo>
                    <a:lnTo>
                      <a:pt x="236" y="734"/>
                    </a:lnTo>
                    <a:lnTo>
                      <a:pt x="230" y="748"/>
                    </a:lnTo>
                    <a:lnTo>
                      <a:pt x="250" y="746"/>
                    </a:lnTo>
                    <a:lnTo>
                      <a:pt x="288" y="716"/>
                    </a:lnTo>
                    <a:lnTo>
                      <a:pt x="340" y="691"/>
                    </a:lnTo>
                    <a:lnTo>
                      <a:pt x="345" y="684"/>
                    </a:lnTo>
                    <a:lnTo>
                      <a:pt x="343" y="657"/>
                    </a:lnTo>
                    <a:lnTo>
                      <a:pt x="349" y="650"/>
                    </a:lnTo>
                    <a:lnTo>
                      <a:pt x="383" y="661"/>
                    </a:lnTo>
                    <a:lnTo>
                      <a:pt x="398" y="672"/>
                    </a:lnTo>
                    <a:lnTo>
                      <a:pt x="444" y="668"/>
                    </a:lnTo>
                    <a:lnTo>
                      <a:pt x="548" y="631"/>
                    </a:lnTo>
                    <a:lnTo>
                      <a:pt x="570" y="636"/>
                    </a:lnTo>
                    <a:lnTo>
                      <a:pt x="592" y="661"/>
                    </a:lnTo>
                    <a:lnTo>
                      <a:pt x="604" y="653"/>
                    </a:lnTo>
                    <a:lnTo>
                      <a:pt x="607" y="673"/>
                    </a:lnTo>
                    <a:lnTo>
                      <a:pt x="614" y="686"/>
                    </a:lnTo>
                    <a:lnTo>
                      <a:pt x="619" y="672"/>
                    </a:lnTo>
                    <a:lnTo>
                      <a:pt x="637" y="650"/>
                    </a:lnTo>
                    <a:lnTo>
                      <a:pt x="719" y="669"/>
                    </a:lnTo>
                    <a:lnTo>
                      <a:pt x="763" y="692"/>
                    </a:lnTo>
                    <a:lnTo>
                      <a:pt x="788" y="676"/>
                    </a:lnTo>
                    <a:lnTo>
                      <a:pt x="828" y="672"/>
                    </a:lnTo>
                    <a:lnTo>
                      <a:pt x="878" y="628"/>
                    </a:lnTo>
                    <a:lnTo>
                      <a:pt x="916" y="611"/>
                    </a:lnTo>
                    <a:lnTo>
                      <a:pt x="939" y="575"/>
                    </a:lnTo>
                    <a:lnTo>
                      <a:pt x="978" y="558"/>
                    </a:lnTo>
                    <a:lnTo>
                      <a:pt x="1000" y="582"/>
                    </a:lnTo>
                    <a:lnTo>
                      <a:pt x="1020" y="574"/>
                    </a:lnTo>
                    <a:lnTo>
                      <a:pt x="1033" y="567"/>
                    </a:lnTo>
                    <a:lnTo>
                      <a:pt x="1060" y="571"/>
                    </a:lnTo>
                    <a:lnTo>
                      <a:pt x="1072" y="550"/>
                    </a:lnTo>
                    <a:lnTo>
                      <a:pt x="1084" y="548"/>
                    </a:lnTo>
                    <a:lnTo>
                      <a:pt x="1099" y="560"/>
                    </a:lnTo>
                    <a:lnTo>
                      <a:pt x="1140" y="570"/>
                    </a:lnTo>
                    <a:lnTo>
                      <a:pt x="1165" y="548"/>
                    </a:lnTo>
                    <a:lnTo>
                      <a:pt x="1193" y="565"/>
                    </a:lnTo>
                    <a:lnTo>
                      <a:pt x="1205" y="543"/>
                    </a:lnTo>
                    <a:lnTo>
                      <a:pt x="1221" y="489"/>
                    </a:lnTo>
                    <a:lnTo>
                      <a:pt x="1185" y="465"/>
                    </a:lnTo>
                    <a:lnTo>
                      <a:pt x="1176" y="445"/>
                    </a:lnTo>
                    <a:lnTo>
                      <a:pt x="1180" y="425"/>
                    </a:lnTo>
                    <a:lnTo>
                      <a:pt x="1199" y="417"/>
                    </a:lnTo>
                    <a:lnTo>
                      <a:pt x="1197" y="383"/>
                    </a:lnTo>
                    <a:lnTo>
                      <a:pt x="1214" y="348"/>
                    </a:lnTo>
                    <a:lnTo>
                      <a:pt x="1192" y="330"/>
                    </a:lnTo>
                    <a:lnTo>
                      <a:pt x="1186" y="264"/>
                    </a:lnTo>
                    <a:lnTo>
                      <a:pt x="1156" y="240"/>
                    </a:lnTo>
                    <a:lnTo>
                      <a:pt x="1141" y="221"/>
                    </a:lnTo>
                    <a:lnTo>
                      <a:pt x="1180" y="204"/>
                    </a:lnTo>
                    <a:lnTo>
                      <a:pt x="1185" y="183"/>
                    </a:lnTo>
                    <a:lnTo>
                      <a:pt x="1170" y="165"/>
                    </a:lnTo>
                    <a:lnTo>
                      <a:pt x="1137" y="174"/>
                    </a:lnTo>
                    <a:lnTo>
                      <a:pt x="1133" y="134"/>
                    </a:lnTo>
                    <a:lnTo>
                      <a:pt x="1138" y="113"/>
                    </a:lnTo>
                    <a:lnTo>
                      <a:pt x="1129" y="80"/>
                    </a:lnTo>
                    <a:lnTo>
                      <a:pt x="1129" y="6"/>
                    </a:lnTo>
                    <a:lnTo>
                      <a:pt x="1069" y="13"/>
                    </a:lnTo>
                    <a:lnTo>
                      <a:pt x="1010" y="32"/>
                    </a:lnTo>
                    <a:lnTo>
                      <a:pt x="965" y="62"/>
                    </a:lnTo>
                    <a:lnTo>
                      <a:pt x="898" y="122"/>
                    </a:lnTo>
                    <a:lnTo>
                      <a:pt x="826" y="149"/>
                    </a:lnTo>
                    <a:lnTo>
                      <a:pt x="733" y="157"/>
                    </a:lnTo>
                    <a:lnTo>
                      <a:pt x="722" y="179"/>
                    </a:lnTo>
                    <a:lnTo>
                      <a:pt x="706" y="1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78">
                <a:extLst>
                  <a:ext uri="{FF2B5EF4-FFF2-40B4-BE49-F238E27FC236}">
                    <a16:creationId xmlns:a16="http://schemas.microsoft.com/office/drawing/2014/main" id="{F0D6D05F-8274-4505-292D-86012748D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7" y="773"/>
                <a:ext cx="194" cy="247"/>
              </a:xfrm>
              <a:custGeom>
                <a:avLst/>
                <a:gdLst>
                  <a:gd name="T0" fmla="*/ 26 w 581"/>
                  <a:gd name="T1" fmla="*/ 22 h 741"/>
                  <a:gd name="T2" fmla="*/ 0 w 581"/>
                  <a:gd name="T3" fmla="*/ 25 h 741"/>
                  <a:gd name="T4" fmla="*/ 18 w 581"/>
                  <a:gd name="T5" fmla="*/ 76 h 741"/>
                  <a:gd name="T6" fmla="*/ 42 w 581"/>
                  <a:gd name="T7" fmla="*/ 114 h 741"/>
                  <a:gd name="T8" fmla="*/ 31 w 581"/>
                  <a:gd name="T9" fmla="*/ 155 h 741"/>
                  <a:gd name="T10" fmla="*/ 61 w 581"/>
                  <a:gd name="T11" fmla="*/ 180 h 741"/>
                  <a:gd name="T12" fmla="*/ 78 w 581"/>
                  <a:gd name="T13" fmla="*/ 219 h 741"/>
                  <a:gd name="T14" fmla="*/ 87 w 581"/>
                  <a:gd name="T15" fmla="*/ 251 h 741"/>
                  <a:gd name="T16" fmla="*/ 97 w 581"/>
                  <a:gd name="T17" fmla="*/ 278 h 741"/>
                  <a:gd name="T18" fmla="*/ 92 w 581"/>
                  <a:gd name="T19" fmla="*/ 304 h 741"/>
                  <a:gd name="T20" fmla="*/ 91 w 581"/>
                  <a:gd name="T21" fmla="*/ 365 h 741"/>
                  <a:gd name="T22" fmla="*/ 120 w 581"/>
                  <a:gd name="T23" fmla="*/ 382 h 741"/>
                  <a:gd name="T24" fmla="*/ 84 w 581"/>
                  <a:gd name="T25" fmla="*/ 433 h 741"/>
                  <a:gd name="T26" fmla="*/ 108 w 581"/>
                  <a:gd name="T27" fmla="*/ 478 h 741"/>
                  <a:gd name="T28" fmla="*/ 147 w 581"/>
                  <a:gd name="T29" fmla="*/ 534 h 741"/>
                  <a:gd name="T30" fmla="*/ 185 w 581"/>
                  <a:gd name="T31" fmla="*/ 579 h 741"/>
                  <a:gd name="T32" fmla="*/ 235 w 581"/>
                  <a:gd name="T33" fmla="*/ 607 h 741"/>
                  <a:gd name="T34" fmla="*/ 251 w 581"/>
                  <a:gd name="T35" fmla="*/ 706 h 741"/>
                  <a:gd name="T36" fmla="*/ 287 w 581"/>
                  <a:gd name="T37" fmla="*/ 729 h 741"/>
                  <a:gd name="T38" fmla="*/ 328 w 581"/>
                  <a:gd name="T39" fmla="*/ 740 h 741"/>
                  <a:gd name="T40" fmla="*/ 344 w 581"/>
                  <a:gd name="T41" fmla="*/ 691 h 741"/>
                  <a:gd name="T42" fmla="*/ 379 w 581"/>
                  <a:gd name="T43" fmla="*/ 641 h 741"/>
                  <a:gd name="T44" fmla="*/ 356 w 581"/>
                  <a:gd name="T45" fmla="*/ 609 h 741"/>
                  <a:gd name="T46" fmla="*/ 431 w 581"/>
                  <a:gd name="T47" fmla="*/ 555 h 741"/>
                  <a:gd name="T48" fmla="*/ 420 w 581"/>
                  <a:gd name="T49" fmla="*/ 496 h 741"/>
                  <a:gd name="T50" fmla="*/ 469 w 581"/>
                  <a:gd name="T51" fmla="*/ 458 h 741"/>
                  <a:gd name="T52" fmla="*/ 493 w 581"/>
                  <a:gd name="T53" fmla="*/ 422 h 741"/>
                  <a:gd name="T54" fmla="*/ 549 w 581"/>
                  <a:gd name="T55" fmla="*/ 377 h 741"/>
                  <a:gd name="T56" fmla="*/ 581 w 581"/>
                  <a:gd name="T57" fmla="*/ 354 h 741"/>
                  <a:gd name="T58" fmla="*/ 529 w 581"/>
                  <a:gd name="T59" fmla="*/ 312 h 741"/>
                  <a:gd name="T60" fmla="*/ 529 w 581"/>
                  <a:gd name="T61" fmla="*/ 238 h 741"/>
                  <a:gd name="T62" fmla="*/ 560 w 581"/>
                  <a:gd name="T63" fmla="*/ 201 h 741"/>
                  <a:gd name="T64" fmla="*/ 548 w 581"/>
                  <a:gd name="T65" fmla="*/ 148 h 741"/>
                  <a:gd name="T66" fmla="*/ 510 w 581"/>
                  <a:gd name="T67" fmla="*/ 105 h 741"/>
                  <a:gd name="T68" fmla="*/ 429 w 581"/>
                  <a:gd name="T69" fmla="*/ 98 h 741"/>
                  <a:gd name="T70" fmla="*/ 366 w 581"/>
                  <a:gd name="T71" fmla="*/ 65 h 741"/>
                  <a:gd name="T72" fmla="*/ 313 w 581"/>
                  <a:gd name="T73" fmla="*/ 69 h 741"/>
                  <a:gd name="T74" fmla="*/ 309 w 581"/>
                  <a:gd name="T75" fmla="*/ 30 h 741"/>
                  <a:gd name="T76" fmla="*/ 259 w 581"/>
                  <a:gd name="T77" fmla="*/ 7 h 741"/>
                  <a:gd name="T78" fmla="*/ 234 w 581"/>
                  <a:gd name="T79" fmla="*/ 22 h 741"/>
                  <a:gd name="T80" fmla="*/ 202 w 581"/>
                  <a:gd name="T81" fmla="*/ 39 h 741"/>
                  <a:gd name="T82" fmla="*/ 44 w 581"/>
                  <a:gd name="T83" fmla="*/ 0 h 7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81" h="741">
                    <a:moveTo>
                      <a:pt x="44" y="0"/>
                    </a:moveTo>
                    <a:lnTo>
                      <a:pt x="26" y="22"/>
                    </a:lnTo>
                    <a:lnTo>
                      <a:pt x="6" y="17"/>
                    </a:lnTo>
                    <a:lnTo>
                      <a:pt x="0" y="25"/>
                    </a:lnTo>
                    <a:lnTo>
                      <a:pt x="3" y="58"/>
                    </a:lnTo>
                    <a:lnTo>
                      <a:pt x="18" y="76"/>
                    </a:lnTo>
                    <a:lnTo>
                      <a:pt x="7" y="111"/>
                    </a:lnTo>
                    <a:lnTo>
                      <a:pt x="42" y="114"/>
                    </a:lnTo>
                    <a:lnTo>
                      <a:pt x="29" y="129"/>
                    </a:lnTo>
                    <a:lnTo>
                      <a:pt x="31" y="155"/>
                    </a:lnTo>
                    <a:lnTo>
                      <a:pt x="40" y="169"/>
                    </a:lnTo>
                    <a:lnTo>
                      <a:pt x="61" y="180"/>
                    </a:lnTo>
                    <a:lnTo>
                      <a:pt x="63" y="200"/>
                    </a:lnTo>
                    <a:lnTo>
                      <a:pt x="78" y="219"/>
                    </a:lnTo>
                    <a:lnTo>
                      <a:pt x="66" y="240"/>
                    </a:lnTo>
                    <a:lnTo>
                      <a:pt x="87" y="251"/>
                    </a:lnTo>
                    <a:lnTo>
                      <a:pt x="89" y="272"/>
                    </a:lnTo>
                    <a:lnTo>
                      <a:pt x="97" y="278"/>
                    </a:lnTo>
                    <a:lnTo>
                      <a:pt x="90" y="285"/>
                    </a:lnTo>
                    <a:lnTo>
                      <a:pt x="92" y="304"/>
                    </a:lnTo>
                    <a:lnTo>
                      <a:pt x="89" y="339"/>
                    </a:lnTo>
                    <a:lnTo>
                      <a:pt x="91" y="365"/>
                    </a:lnTo>
                    <a:lnTo>
                      <a:pt x="113" y="370"/>
                    </a:lnTo>
                    <a:lnTo>
                      <a:pt x="120" y="382"/>
                    </a:lnTo>
                    <a:lnTo>
                      <a:pt x="90" y="426"/>
                    </a:lnTo>
                    <a:lnTo>
                      <a:pt x="84" y="433"/>
                    </a:lnTo>
                    <a:lnTo>
                      <a:pt x="106" y="451"/>
                    </a:lnTo>
                    <a:lnTo>
                      <a:pt x="108" y="478"/>
                    </a:lnTo>
                    <a:lnTo>
                      <a:pt x="130" y="496"/>
                    </a:lnTo>
                    <a:lnTo>
                      <a:pt x="147" y="534"/>
                    </a:lnTo>
                    <a:lnTo>
                      <a:pt x="188" y="537"/>
                    </a:lnTo>
                    <a:lnTo>
                      <a:pt x="185" y="579"/>
                    </a:lnTo>
                    <a:lnTo>
                      <a:pt x="219" y="582"/>
                    </a:lnTo>
                    <a:lnTo>
                      <a:pt x="235" y="607"/>
                    </a:lnTo>
                    <a:lnTo>
                      <a:pt x="233" y="655"/>
                    </a:lnTo>
                    <a:lnTo>
                      <a:pt x="251" y="706"/>
                    </a:lnTo>
                    <a:lnTo>
                      <a:pt x="272" y="712"/>
                    </a:lnTo>
                    <a:lnTo>
                      <a:pt x="287" y="729"/>
                    </a:lnTo>
                    <a:lnTo>
                      <a:pt x="308" y="741"/>
                    </a:lnTo>
                    <a:lnTo>
                      <a:pt x="328" y="740"/>
                    </a:lnTo>
                    <a:lnTo>
                      <a:pt x="339" y="718"/>
                    </a:lnTo>
                    <a:lnTo>
                      <a:pt x="344" y="691"/>
                    </a:lnTo>
                    <a:lnTo>
                      <a:pt x="360" y="656"/>
                    </a:lnTo>
                    <a:lnTo>
                      <a:pt x="379" y="641"/>
                    </a:lnTo>
                    <a:lnTo>
                      <a:pt x="356" y="616"/>
                    </a:lnTo>
                    <a:lnTo>
                      <a:pt x="356" y="609"/>
                    </a:lnTo>
                    <a:lnTo>
                      <a:pt x="415" y="604"/>
                    </a:lnTo>
                    <a:lnTo>
                      <a:pt x="431" y="555"/>
                    </a:lnTo>
                    <a:lnTo>
                      <a:pt x="450" y="541"/>
                    </a:lnTo>
                    <a:lnTo>
                      <a:pt x="420" y="496"/>
                    </a:lnTo>
                    <a:lnTo>
                      <a:pt x="443" y="460"/>
                    </a:lnTo>
                    <a:lnTo>
                      <a:pt x="469" y="458"/>
                    </a:lnTo>
                    <a:lnTo>
                      <a:pt x="487" y="430"/>
                    </a:lnTo>
                    <a:lnTo>
                      <a:pt x="493" y="422"/>
                    </a:lnTo>
                    <a:lnTo>
                      <a:pt x="490" y="395"/>
                    </a:lnTo>
                    <a:lnTo>
                      <a:pt x="549" y="377"/>
                    </a:lnTo>
                    <a:lnTo>
                      <a:pt x="554" y="356"/>
                    </a:lnTo>
                    <a:lnTo>
                      <a:pt x="581" y="354"/>
                    </a:lnTo>
                    <a:lnTo>
                      <a:pt x="544" y="317"/>
                    </a:lnTo>
                    <a:lnTo>
                      <a:pt x="529" y="312"/>
                    </a:lnTo>
                    <a:lnTo>
                      <a:pt x="521" y="292"/>
                    </a:lnTo>
                    <a:lnTo>
                      <a:pt x="529" y="238"/>
                    </a:lnTo>
                    <a:lnTo>
                      <a:pt x="541" y="216"/>
                    </a:lnTo>
                    <a:lnTo>
                      <a:pt x="560" y="201"/>
                    </a:lnTo>
                    <a:lnTo>
                      <a:pt x="563" y="161"/>
                    </a:lnTo>
                    <a:lnTo>
                      <a:pt x="548" y="148"/>
                    </a:lnTo>
                    <a:lnTo>
                      <a:pt x="539" y="115"/>
                    </a:lnTo>
                    <a:lnTo>
                      <a:pt x="510" y="105"/>
                    </a:lnTo>
                    <a:lnTo>
                      <a:pt x="502" y="78"/>
                    </a:lnTo>
                    <a:lnTo>
                      <a:pt x="429" y="98"/>
                    </a:lnTo>
                    <a:lnTo>
                      <a:pt x="407" y="74"/>
                    </a:lnTo>
                    <a:lnTo>
                      <a:pt x="366" y="65"/>
                    </a:lnTo>
                    <a:lnTo>
                      <a:pt x="344" y="39"/>
                    </a:lnTo>
                    <a:lnTo>
                      <a:pt x="313" y="69"/>
                    </a:lnTo>
                    <a:lnTo>
                      <a:pt x="303" y="50"/>
                    </a:lnTo>
                    <a:lnTo>
                      <a:pt x="309" y="30"/>
                    </a:lnTo>
                    <a:lnTo>
                      <a:pt x="279" y="6"/>
                    </a:lnTo>
                    <a:lnTo>
                      <a:pt x="259" y="7"/>
                    </a:lnTo>
                    <a:lnTo>
                      <a:pt x="254" y="21"/>
                    </a:lnTo>
                    <a:lnTo>
                      <a:pt x="234" y="22"/>
                    </a:lnTo>
                    <a:lnTo>
                      <a:pt x="221" y="31"/>
                    </a:lnTo>
                    <a:lnTo>
                      <a:pt x="202" y="39"/>
                    </a:lnTo>
                    <a:lnTo>
                      <a:pt x="165" y="2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79">
                <a:extLst>
                  <a:ext uri="{FF2B5EF4-FFF2-40B4-BE49-F238E27FC236}">
                    <a16:creationId xmlns:a16="http://schemas.microsoft.com/office/drawing/2014/main" id="{11A49E2B-650F-8CA1-DA89-A7FEB17D7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825"/>
                <a:ext cx="317" cy="379"/>
              </a:xfrm>
              <a:custGeom>
                <a:avLst/>
                <a:gdLst>
                  <a:gd name="T0" fmla="*/ 545 w 950"/>
                  <a:gd name="T1" fmla="*/ 18 h 1138"/>
                  <a:gd name="T2" fmla="*/ 475 w 950"/>
                  <a:gd name="T3" fmla="*/ 125 h 1138"/>
                  <a:gd name="T4" fmla="*/ 448 w 950"/>
                  <a:gd name="T5" fmla="*/ 202 h 1138"/>
                  <a:gd name="T6" fmla="*/ 380 w 950"/>
                  <a:gd name="T7" fmla="*/ 195 h 1138"/>
                  <a:gd name="T8" fmla="*/ 311 w 950"/>
                  <a:gd name="T9" fmla="*/ 174 h 1138"/>
                  <a:gd name="T10" fmla="*/ 240 w 950"/>
                  <a:gd name="T11" fmla="*/ 207 h 1138"/>
                  <a:gd name="T12" fmla="*/ 138 w 950"/>
                  <a:gd name="T13" fmla="*/ 257 h 1138"/>
                  <a:gd name="T14" fmla="*/ 86 w 950"/>
                  <a:gd name="T15" fmla="*/ 282 h 1138"/>
                  <a:gd name="T16" fmla="*/ 54 w 950"/>
                  <a:gd name="T17" fmla="*/ 366 h 1138"/>
                  <a:gd name="T18" fmla="*/ 134 w 950"/>
                  <a:gd name="T19" fmla="*/ 439 h 1138"/>
                  <a:gd name="T20" fmla="*/ 148 w 950"/>
                  <a:gd name="T21" fmla="*/ 505 h 1138"/>
                  <a:gd name="T22" fmla="*/ 152 w 950"/>
                  <a:gd name="T23" fmla="*/ 559 h 1138"/>
                  <a:gd name="T24" fmla="*/ 143 w 950"/>
                  <a:gd name="T25" fmla="*/ 612 h 1138"/>
                  <a:gd name="T26" fmla="*/ 22 w 950"/>
                  <a:gd name="T27" fmla="*/ 678 h 1138"/>
                  <a:gd name="T28" fmla="*/ 14 w 950"/>
                  <a:gd name="T29" fmla="*/ 725 h 1138"/>
                  <a:gd name="T30" fmla="*/ 49 w 950"/>
                  <a:gd name="T31" fmla="*/ 830 h 1138"/>
                  <a:gd name="T32" fmla="*/ 55 w 950"/>
                  <a:gd name="T33" fmla="*/ 883 h 1138"/>
                  <a:gd name="T34" fmla="*/ 105 w 950"/>
                  <a:gd name="T35" fmla="*/ 918 h 1138"/>
                  <a:gd name="T36" fmla="*/ 129 w 950"/>
                  <a:gd name="T37" fmla="*/ 950 h 1138"/>
                  <a:gd name="T38" fmla="*/ 207 w 950"/>
                  <a:gd name="T39" fmla="*/ 929 h 1138"/>
                  <a:gd name="T40" fmla="*/ 171 w 950"/>
                  <a:gd name="T41" fmla="*/ 972 h 1138"/>
                  <a:gd name="T42" fmla="*/ 298 w 950"/>
                  <a:gd name="T43" fmla="*/ 1055 h 1138"/>
                  <a:gd name="T44" fmla="*/ 379 w 950"/>
                  <a:gd name="T45" fmla="*/ 1121 h 1138"/>
                  <a:gd name="T46" fmla="*/ 440 w 950"/>
                  <a:gd name="T47" fmla="*/ 1130 h 1138"/>
                  <a:gd name="T48" fmla="*/ 493 w 950"/>
                  <a:gd name="T49" fmla="*/ 1118 h 1138"/>
                  <a:gd name="T50" fmla="*/ 516 w 950"/>
                  <a:gd name="T51" fmla="*/ 1075 h 1138"/>
                  <a:gd name="T52" fmla="*/ 594 w 950"/>
                  <a:gd name="T53" fmla="*/ 1055 h 1138"/>
                  <a:gd name="T54" fmla="*/ 653 w 950"/>
                  <a:gd name="T55" fmla="*/ 1036 h 1138"/>
                  <a:gd name="T56" fmla="*/ 758 w 950"/>
                  <a:gd name="T57" fmla="*/ 1012 h 1138"/>
                  <a:gd name="T58" fmla="*/ 844 w 950"/>
                  <a:gd name="T59" fmla="*/ 998 h 1138"/>
                  <a:gd name="T60" fmla="*/ 878 w 950"/>
                  <a:gd name="T61" fmla="*/ 921 h 1138"/>
                  <a:gd name="T62" fmla="*/ 921 w 950"/>
                  <a:gd name="T63" fmla="*/ 883 h 1138"/>
                  <a:gd name="T64" fmla="*/ 933 w 950"/>
                  <a:gd name="T65" fmla="*/ 869 h 1138"/>
                  <a:gd name="T66" fmla="*/ 950 w 950"/>
                  <a:gd name="T67" fmla="*/ 767 h 1138"/>
                  <a:gd name="T68" fmla="*/ 939 w 950"/>
                  <a:gd name="T69" fmla="*/ 720 h 1138"/>
                  <a:gd name="T70" fmla="*/ 934 w 950"/>
                  <a:gd name="T71" fmla="*/ 654 h 1138"/>
                  <a:gd name="T72" fmla="*/ 907 w 950"/>
                  <a:gd name="T73" fmla="*/ 596 h 1138"/>
                  <a:gd name="T74" fmla="*/ 860 w 950"/>
                  <a:gd name="T75" fmla="*/ 586 h 1138"/>
                  <a:gd name="T76" fmla="*/ 803 w 950"/>
                  <a:gd name="T77" fmla="*/ 551 h 1138"/>
                  <a:gd name="T78" fmla="*/ 771 w 950"/>
                  <a:gd name="T79" fmla="*/ 427 h 1138"/>
                  <a:gd name="T80" fmla="*/ 699 w 950"/>
                  <a:gd name="T81" fmla="*/ 379 h 1138"/>
                  <a:gd name="T82" fmla="*/ 658 w 950"/>
                  <a:gd name="T83" fmla="*/ 296 h 1138"/>
                  <a:gd name="T84" fmla="*/ 672 w 950"/>
                  <a:gd name="T85" fmla="*/ 227 h 1138"/>
                  <a:gd name="T86" fmla="*/ 641 w 950"/>
                  <a:gd name="T87" fmla="*/ 184 h 1138"/>
                  <a:gd name="T88" fmla="*/ 649 w 950"/>
                  <a:gd name="T89" fmla="*/ 123 h 1138"/>
                  <a:gd name="T90" fmla="*/ 618 w 950"/>
                  <a:gd name="T91" fmla="*/ 85 h 1138"/>
                  <a:gd name="T92" fmla="*/ 613 w 950"/>
                  <a:gd name="T93" fmla="*/ 25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50" h="1138">
                    <a:moveTo>
                      <a:pt x="583" y="0"/>
                    </a:moveTo>
                    <a:lnTo>
                      <a:pt x="557" y="4"/>
                    </a:lnTo>
                    <a:lnTo>
                      <a:pt x="545" y="18"/>
                    </a:lnTo>
                    <a:lnTo>
                      <a:pt x="555" y="51"/>
                    </a:lnTo>
                    <a:lnTo>
                      <a:pt x="550" y="71"/>
                    </a:lnTo>
                    <a:lnTo>
                      <a:pt x="475" y="125"/>
                    </a:lnTo>
                    <a:lnTo>
                      <a:pt x="469" y="139"/>
                    </a:lnTo>
                    <a:lnTo>
                      <a:pt x="480" y="179"/>
                    </a:lnTo>
                    <a:lnTo>
                      <a:pt x="448" y="202"/>
                    </a:lnTo>
                    <a:lnTo>
                      <a:pt x="421" y="198"/>
                    </a:lnTo>
                    <a:lnTo>
                      <a:pt x="394" y="206"/>
                    </a:lnTo>
                    <a:lnTo>
                      <a:pt x="380" y="195"/>
                    </a:lnTo>
                    <a:lnTo>
                      <a:pt x="361" y="203"/>
                    </a:lnTo>
                    <a:lnTo>
                      <a:pt x="320" y="194"/>
                    </a:lnTo>
                    <a:lnTo>
                      <a:pt x="311" y="174"/>
                    </a:lnTo>
                    <a:lnTo>
                      <a:pt x="291" y="169"/>
                    </a:lnTo>
                    <a:lnTo>
                      <a:pt x="281" y="210"/>
                    </a:lnTo>
                    <a:lnTo>
                      <a:pt x="240" y="207"/>
                    </a:lnTo>
                    <a:lnTo>
                      <a:pt x="223" y="229"/>
                    </a:lnTo>
                    <a:lnTo>
                      <a:pt x="176" y="234"/>
                    </a:lnTo>
                    <a:lnTo>
                      <a:pt x="138" y="257"/>
                    </a:lnTo>
                    <a:lnTo>
                      <a:pt x="110" y="246"/>
                    </a:lnTo>
                    <a:lnTo>
                      <a:pt x="103" y="254"/>
                    </a:lnTo>
                    <a:lnTo>
                      <a:pt x="86" y="282"/>
                    </a:lnTo>
                    <a:lnTo>
                      <a:pt x="54" y="299"/>
                    </a:lnTo>
                    <a:lnTo>
                      <a:pt x="59" y="346"/>
                    </a:lnTo>
                    <a:lnTo>
                      <a:pt x="54" y="366"/>
                    </a:lnTo>
                    <a:lnTo>
                      <a:pt x="75" y="371"/>
                    </a:lnTo>
                    <a:lnTo>
                      <a:pt x="84" y="404"/>
                    </a:lnTo>
                    <a:lnTo>
                      <a:pt x="134" y="439"/>
                    </a:lnTo>
                    <a:lnTo>
                      <a:pt x="136" y="458"/>
                    </a:lnTo>
                    <a:lnTo>
                      <a:pt x="164" y="470"/>
                    </a:lnTo>
                    <a:lnTo>
                      <a:pt x="148" y="505"/>
                    </a:lnTo>
                    <a:lnTo>
                      <a:pt x="155" y="517"/>
                    </a:lnTo>
                    <a:lnTo>
                      <a:pt x="143" y="532"/>
                    </a:lnTo>
                    <a:lnTo>
                      <a:pt x="152" y="559"/>
                    </a:lnTo>
                    <a:lnTo>
                      <a:pt x="167" y="570"/>
                    </a:lnTo>
                    <a:lnTo>
                      <a:pt x="149" y="592"/>
                    </a:lnTo>
                    <a:lnTo>
                      <a:pt x="143" y="612"/>
                    </a:lnTo>
                    <a:lnTo>
                      <a:pt x="119" y="642"/>
                    </a:lnTo>
                    <a:lnTo>
                      <a:pt x="95" y="664"/>
                    </a:lnTo>
                    <a:lnTo>
                      <a:pt x="22" y="678"/>
                    </a:lnTo>
                    <a:lnTo>
                      <a:pt x="4" y="699"/>
                    </a:lnTo>
                    <a:lnTo>
                      <a:pt x="0" y="726"/>
                    </a:lnTo>
                    <a:lnTo>
                      <a:pt x="14" y="725"/>
                    </a:lnTo>
                    <a:lnTo>
                      <a:pt x="27" y="738"/>
                    </a:lnTo>
                    <a:lnTo>
                      <a:pt x="17" y="765"/>
                    </a:lnTo>
                    <a:lnTo>
                      <a:pt x="49" y="830"/>
                    </a:lnTo>
                    <a:lnTo>
                      <a:pt x="24" y="846"/>
                    </a:lnTo>
                    <a:lnTo>
                      <a:pt x="33" y="858"/>
                    </a:lnTo>
                    <a:lnTo>
                      <a:pt x="55" y="883"/>
                    </a:lnTo>
                    <a:lnTo>
                      <a:pt x="89" y="887"/>
                    </a:lnTo>
                    <a:lnTo>
                      <a:pt x="111" y="905"/>
                    </a:lnTo>
                    <a:lnTo>
                      <a:pt x="105" y="918"/>
                    </a:lnTo>
                    <a:lnTo>
                      <a:pt x="65" y="922"/>
                    </a:lnTo>
                    <a:lnTo>
                      <a:pt x="55" y="956"/>
                    </a:lnTo>
                    <a:lnTo>
                      <a:pt x="129" y="950"/>
                    </a:lnTo>
                    <a:lnTo>
                      <a:pt x="136" y="963"/>
                    </a:lnTo>
                    <a:lnTo>
                      <a:pt x="180" y="931"/>
                    </a:lnTo>
                    <a:lnTo>
                      <a:pt x="207" y="929"/>
                    </a:lnTo>
                    <a:lnTo>
                      <a:pt x="215" y="942"/>
                    </a:lnTo>
                    <a:lnTo>
                      <a:pt x="182" y="959"/>
                    </a:lnTo>
                    <a:lnTo>
                      <a:pt x="171" y="972"/>
                    </a:lnTo>
                    <a:lnTo>
                      <a:pt x="259" y="991"/>
                    </a:lnTo>
                    <a:lnTo>
                      <a:pt x="270" y="1038"/>
                    </a:lnTo>
                    <a:lnTo>
                      <a:pt x="298" y="1055"/>
                    </a:lnTo>
                    <a:lnTo>
                      <a:pt x="332" y="1119"/>
                    </a:lnTo>
                    <a:lnTo>
                      <a:pt x="365" y="1109"/>
                    </a:lnTo>
                    <a:lnTo>
                      <a:pt x="379" y="1121"/>
                    </a:lnTo>
                    <a:lnTo>
                      <a:pt x="406" y="1125"/>
                    </a:lnTo>
                    <a:lnTo>
                      <a:pt x="415" y="1138"/>
                    </a:lnTo>
                    <a:lnTo>
                      <a:pt x="440" y="1130"/>
                    </a:lnTo>
                    <a:lnTo>
                      <a:pt x="454" y="1135"/>
                    </a:lnTo>
                    <a:lnTo>
                      <a:pt x="473" y="1113"/>
                    </a:lnTo>
                    <a:lnTo>
                      <a:pt x="493" y="1118"/>
                    </a:lnTo>
                    <a:lnTo>
                      <a:pt x="506" y="1116"/>
                    </a:lnTo>
                    <a:lnTo>
                      <a:pt x="509" y="1082"/>
                    </a:lnTo>
                    <a:lnTo>
                      <a:pt x="516" y="1075"/>
                    </a:lnTo>
                    <a:lnTo>
                      <a:pt x="573" y="1111"/>
                    </a:lnTo>
                    <a:lnTo>
                      <a:pt x="575" y="1056"/>
                    </a:lnTo>
                    <a:lnTo>
                      <a:pt x="594" y="1055"/>
                    </a:lnTo>
                    <a:lnTo>
                      <a:pt x="600" y="1041"/>
                    </a:lnTo>
                    <a:lnTo>
                      <a:pt x="634" y="1050"/>
                    </a:lnTo>
                    <a:lnTo>
                      <a:pt x="653" y="1036"/>
                    </a:lnTo>
                    <a:lnTo>
                      <a:pt x="663" y="1007"/>
                    </a:lnTo>
                    <a:lnTo>
                      <a:pt x="711" y="1003"/>
                    </a:lnTo>
                    <a:lnTo>
                      <a:pt x="758" y="1012"/>
                    </a:lnTo>
                    <a:lnTo>
                      <a:pt x="797" y="996"/>
                    </a:lnTo>
                    <a:lnTo>
                      <a:pt x="818" y="1000"/>
                    </a:lnTo>
                    <a:lnTo>
                      <a:pt x="844" y="998"/>
                    </a:lnTo>
                    <a:lnTo>
                      <a:pt x="886" y="940"/>
                    </a:lnTo>
                    <a:lnTo>
                      <a:pt x="885" y="927"/>
                    </a:lnTo>
                    <a:lnTo>
                      <a:pt x="878" y="921"/>
                    </a:lnTo>
                    <a:lnTo>
                      <a:pt x="882" y="899"/>
                    </a:lnTo>
                    <a:lnTo>
                      <a:pt x="922" y="896"/>
                    </a:lnTo>
                    <a:lnTo>
                      <a:pt x="921" y="883"/>
                    </a:lnTo>
                    <a:lnTo>
                      <a:pt x="912" y="870"/>
                    </a:lnTo>
                    <a:lnTo>
                      <a:pt x="919" y="863"/>
                    </a:lnTo>
                    <a:lnTo>
                      <a:pt x="933" y="869"/>
                    </a:lnTo>
                    <a:lnTo>
                      <a:pt x="924" y="849"/>
                    </a:lnTo>
                    <a:lnTo>
                      <a:pt x="921" y="809"/>
                    </a:lnTo>
                    <a:lnTo>
                      <a:pt x="950" y="767"/>
                    </a:lnTo>
                    <a:lnTo>
                      <a:pt x="929" y="761"/>
                    </a:lnTo>
                    <a:lnTo>
                      <a:pt x="921" y="742"/>
                    </a:lnTo>
                    <a:lnTo>
                      <a:pt x="939" y="720"/>
                    </a:lnTo>
                    <a:lnTo>
                      <a:pt x="930" y="701"/>
                    </a:lnTo>
                    <a:lnTo>
                      <a:pt x="942" y="673"/>
                    </a:lnTo>
                    <a:lnTo>
                      <a:pt x="934" y="654"/>
                    </a:lnTo>
                    <a:lnTo>
                      <a:pt x="931" y="634"/>
                    </a:lnTo>
                    <a:lnTo>
                      <a:pt x="903" y="623"/>
                    </a:lnTo>
                    <a:lnTo>
                      <a:pt x="907" y="596"/>
                    </a:lnTo>
                    <a:lnTo>
                      <a:pt x="891" y="563"/>
                    </a:lnTo>
                    <a:lnTo>
                      <a:pt x="880" y="585"/>
                    </a:lnTo>
                    <a:lnTo>
                      <a:pt x="860" y="586"/>
                    </a:lnTo>
                    <a:lnTo>
                      <a:pt x="839" y="574"/>
                    </a:lnTo>
                    <a:lnTo>
                      <a:pt x="824" y="557"/>
                    </a:lnTo>
                    <a:lnTo>
                      <a:pt x="803" y="551"/>
                    </a:lnTo>
                    <a:lnTo>
                      <a:pt x="785" y="500"/>
                    </a:lnTo>
                    <a:lnTo>
                      <a:pt x="787" y="452"/>
                    </a:lnTo>
                    <a:lnTo>
                      <a:pt x="771" y="427"/>
                    </a:lnTo>
                    <a:lnTo>
                      <a:pt x="737" y="424"/>
                    </a:lnTo>
                    <a:lnTo>
                      <a:pt x="740" y="382"/>
                    </a:lnTo>
                    <a:lnTo>
                      <a:pt x="699" y="379"/>
                    </a:lnTo>
                    <a:lnTo>
                      <a:pt x="682" y="341"/>
                    </a:lnTo>
                    <a:lnTo>
                      <a:pt x="660" y="323"/>
                    </a:lnTo>
                    <a:lnTo>
                      <a:pt x="658" y="296"/>
                    </a:lnTo>
                    <a:lnTo>
                      <a:pt x="636" y="278"/>
                    </a:lnTo>
                    <a:lnTo>
                      <a:pt x="642" y="271"/>
                    </a:lnTo>
                    <a:lnTo>
                      <a:pt x="672" y="227"/>
                    </a:lnTo>
                    <a:lnTo>
                      <a:pt x="665" y="215"/>
                    </a:lnTo>
                    <a:lnTo>
                      <a:pt x="643" y="210"/>
                    </a:lnTo>
                    <a:lnTo>
                      <a:pt x="641" y="184"/>
                    </a:lnTo>
                    <a:lnTo>
                      <a:pt x="644" y="149"/>
                    </a:lnTo>
                    <a:lnTo>
                      <a:pt x="642" y="130"/>
                    </a:lnTo>
                    <a:lnTo>
                      <a:pt x="649" y="123"/>
                    </a:lnTo>
                    <a:lnTo>
                      <a:pt x="641" y="117"/>
                    </a:lnTo>
                    <a:lnTo>
                      <a:pt x="639" y="96"/>
                    </a:lnTo>
                    <a:lnTo>
                      <a:pt x="618" y="85"/>
                    </a:lnTo>
                    <a:lnTo>
                      <a:pt x="630" y="64"/>
                    </a:lnTo>
                    <a:lnTo>
                      <a:pt x="615" y="45"/>
                    </a:lnTo>
                    <a:lnTo>
                      <a:pt x="613" y="25"/>
                    </a:lnTo>
                    <a:lnTo>
                      <a:pt x="592" y="14"/>
                    </a:lnTo>
                    <a:lnTo>
                      <a:pt x="58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80">
                <a:extLst>
                  <a:ext uri="{FF2B5EF4-FFF2-40B4-BE49-F238E27FC236}">
                    <a16:creationId xmlns:a16="http://schemas.microsoft.com/office/drawing/2014/main" id="{B0A0FC85-E875-4AA6-AA02-E6F7D09AEC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2" y="807"/>
                <a:ext cx="467" cy="305"/>
              </a:xfrm>
              <a:custGeom>
                <a:avLst/>
                <a:gdLst>
                  <a:gd name="T0" fmla="*/ 973 w 1402"/>
                  <a:gd name="T1" fmla="*/ 59 h 914"/>
                  <a:gd name="T2" fmla="*/ 936 w 1402"/>
                  <a:gd name="T3" fmla="*/ 22 h 914"/>
                  <a:gd name="T4" fmla="*/ 868 w 1402"/>
                  <a:gd name="T5" fmla="*/ 2 h 914"/>
                  <a:gd name="T6" fmla="*/ 816 w 1402"/>
                  <a:gd name="T7" fmla="*/ 26 h 914"/>
                  <a:gd name="T8" fmla="*/ 735 w 1402"/>
                  <a:gd name="T9" fmla="*/ 27 h 914"/>
                  <a:gd name="T10" fmla="*/ 624 w 1402"/>
                  <a:gd name="T11" fmla="*/ 124 h 914"/>
                  <a:gd name="T12" fmla="*/ 515 w 1402"/>
                  <a:gd name="T13" fmla="*/ 121 h 914"/>
                  <a:gd name="T14" fmla="*/ 410 w 1402"/>
                  <a:gd name="T15" fmla="*/ 138 h 914"/>
                  <a:gd name="T16" fmla="*/ 388 w 1402"/>
                  <a:gd name="T17" fmla="*/ 113 h 914"/>
                  <a:gd name="T18" fmla="*/ 240 w 1402"/>
                  <a:gd name="T19" fmla="*/ 120 h 914"/>
                  <a:gd name="T20" fmla="*/ 145 w 1402"/>
                  <a:gd name="T21" fmla="*/ 102 h 914"/>
                  <a:gd name="T22" fmla="*/ 136 w 1402"/>
                  <a:gd name="T23" fmla="*/ 143 h 914"/>
                  <a:gd name="T24" fmla="*/ 26 w 1402"/>
                  <a:gd name="T25" fmla="*/ 200 h 914"/>
                  <a:gd name="T26" fmla="*/ 43 w 1402"/>
                  <a:gd name="T27" fmla="*/ 233 h 914"/>
                  <a:gd name="T28" fmla="*/ 94 w 1402"/>
                  <a:gd name="T29" fmla="*/ 288 h 914"/>
                  <a:gd name="T30" fmla="*/ 94 w 1402"/>
                  <a:gd name="T31" fmla="*/ 355 h 914"/>
                  <a:gd name="T32" fmla="*/ 11 w 1402"/>
                  <a:gd name="T33" fmla="*/ 470 h 914"/>
                  <a:gd name="T34" fmla="*/ 31 w 1402"/>
                  <a:gd name="T35" fmla="*/ 542 h 914"/>
                  <a:gd name="T36" fmla="*/ 100 w 1402"/>
                  <a:gd name="T37" fmla="*/ 556 h 914"/>
                  <a:gd name="T38" fmla="*/ 131 w 1402"/>
                  <a:gd name="T39" fmla="*/ 534 h 914"/>
                  <a:gd name="T40" fmla="*/ 155 w 1402"/>
                  <a:gd name="T41" fmla="*/ 564 h 914"/>
                  <a:gd name="T42" fmla="*/ 269 w 1402"/>
                  <a:gd name="T43" fmla="*/ 500 h 914"/>
                  <a:gd name="T44" fmla="*/ 357 w 1402"/>
                  <a:gd name="T45" fmla="*/ 505 h 914"/>
                  <a:gd name="T46" fmla="*/ 451 w 1402"/>
                  <a:gd name="T47" fmla="*/ 503 h 914"/>
                  <a:gd name="T48" fmla="*/ 472 w 1402"/>
                  <a:gd name="T49" fmla="*/ 441 h 914"/>
                  <a:gd name="T50" fmla="*/ 531 w 1402"/>
                  <a:gd name="T51" fmla="*/ 509 h 914"/>
                  <a:gd name="T52" fmla="*/ 612 w 1402"/>
                  <a:gd name="T53" fmla="*/ 582 h 914"/>
                  <a:gd name="T54" fmla="*/ 667 w 1402"/>
                  <a:gd name="T55" fmla="*/ 664 h 914"/>
                  <a:gd name="T56" fmla="*/ 724 w 1402"/>
                  <a:gd name="T57" fmla="*/ 633 h 914"/>
                  <a:gd name="T58" fmla="*/ 774 w 1402"/>
                  <a:gd name="T59" fmla="*/ 581 h 914"/>
                  <a:gd name="T60" fmla="*/ 799 w 1402"/>
                  <a:gd name="T61" fmla="*/ 572 h 914"/>
                  <a:gd name="T62" fmla="*/ 928 w 1402"/>
                  <a:gd name="T63" fmla="*/ 586 h 914"/>
                  <a:gd name="T64" fmla="*/ 940 w 1402"/>
                  <a:gd name="T65" fmla="*/ 639 h 914"/>
                  <a:gd name="T66" fmla="*/ 956 w 1402"/>
                  <a:gd name="T67" fmla="*/ 746 h 914"/>
                  <a:gd name="T68" fmla="*/ 1026 w 1402"/>
                  <a:gd name="T69" fmla="*/ 766 h 914"/>
                  <a:gd name="T70" fmla="*/ 1043 w 1402"/>
                  <a:gd name="T71" fmla="*/ 811 h 914"/>
                  <a:gd name="T72" fmla="*/ 1133 w 1402"/>
                  <a:gd name="T73" fmla="*/ 830 h 914"/>
                  <a:gd name="T74" fmla="*/ 1220 w 1402"/>
                  <a:gd name="T75" fmla="*/ 909 h 914"/>
                  <a:gd name="T76" fmla="*/ 1259 w 1402"/>
                  <a:gd name="T77" fmla="*/ 899 h 914"/>
                  <a:gd name="T78" fmla="*/ 1262 w 1402"/>
                  <a:gd name="T79" fmla="*/ 791 h 914"/>
                  <a:gd name="T80" fmla="*/ 1239 w 1402"/>
                  <a:gd name="T81" fmla="*/ 752 h 914"/>
                  <a:gd name="T82" fmla="*/ 1354 w 1402"/>
                  <a:gd name="T83" fmla="*/ 695 h 914"/>
                  <a:gd name="T84" fmla="*/ 1402 w 1402"/>
                  <a:gd name="T85" fmla="*/ 623 h 914"/>
                  <a:gd name="T86" fmla="*/ 1390 w 1402"/>
                  <a:gd name="T87" fmla="*/ 570 h 914"/>
                  <a:gd name="T88" fmla="*/ 1371 w 1402"/>
                  <a:gd name="T89" fmla="*/ 511 h 914"/>
                  <a:gd name="T90" fmla="*/ 1310 w 1402"/>
                  <a:gd name="T91" fmla="*/ 424 h 914"/>
                  <a:gd name="T92" fmla="*/ 1289 w 1402"/>
                  <a:gd name="T93" fmla="*/ 352 h 914"/>
                  <a:gd name="T94" fmla="*/ 1231 w 1402"/>
                  <a:gd name="T95" fmla="*/ 304 h 914"/>
                  <a:gd name="T96" fmla="*/ 1244 w 1402"/>
                  <a:gd name="T97" fmla="*/ 235 h 914"/>
                  <a:gd name="T98" fmla="*/ 1125 w 1402"/>
                  <a:gd name="T99" fmla="*/ 105 h 914"/>
                  <a:gd name="T100" fmla="*/ 1092 w 1402"/>
                  <a:gd name="T101" fmla="*/ 108 h 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02" h="914">
                    <a:moveTo>
                      <a:pt x="1092" y="108"/>
                    </a:moveTo>
                    <a:lnTo>
                      <a:pt x="1003" y="89"/>
                    </a:lnTo>
                    <a:lnTo>
                      <a:pt x="973" y="59"/>
                    </a:lnTo>
                    <a:lnTo>
                      <a:pt x="989" y="17"/>
                    </a:lnTo>
                    <a:lnTo>
                      <a:pt x="961" y="0"/>
                    </a:lnTo>
                    <a:lnTo>
                      <a:pt x="936" y="22"/>
                    </a:lnTo>
                    <a:lnTo>
                      <a:pt x="895" y="12"/>
                    </a:lnTo>
                    <a:lnTo>
                      <a:pt x="880" y="0"/>
                    </a:lnTo>
                    <a:lnTo>
                      <a:pt x="868" y="2"/>
                    </a:lnTo>
                    <a:lnTo>
                      <a:pt x="856" y="23"/>
                    </a:lnTo>
                    <a:lnTo>
                      <a:pt x="829" y="19"/>
                    </a:lnTo>
                    <a:lnTo>
                      <a:pt x="816" y="26"/>
                    </a:lnTo>
                    <a:lnTo>
                      <a:pt x="796" y="34"/>
                    </a:lnTo>
                    <a:lnTo>
                      <a:pt x="774" y="10"/>
                    </a:lnTo>
                    <a:lnTo>
                      <a:pt x="735" y="27"/>
                    </a:lnTo>
                    <a:lnTo>
                      <a:pt x="712" y="63"/>
                    </a:lnTo>
                    <a:lnTo>
                      <a:pt x="674" y="80"/>
                    </a:lnTo>
                    <a:lnTo>
                      <a:pt x="624" y="124"/>
                    </a:lnTo>
                    <a:lnTo>
                      <a:pt x="584" y="128"/>
                    </a:lnTo>
                    <a:lnTo>
                      <a:pt x="559" y="144"/>
                    </a:lnTo>
                    <a:lnTo>
                      <a:pt x="515" y="121"/>
                    </a:lnTo>
                    <a:lnTo>
                      <a:pt x="433" y="102"/>
                    </a:lnTo>
                    <a:lnTo>
                      <a:pt x="415" y="124"/>
                    </a:lnTo>
                    <a:lnTo>
                      <a:pt x="410" y="138"/>
                    </a:lnTo>
                    <a:lnTo>
                      <a:pt x="403" y="125"/>
                    </a:lnTo>
                    <a:lnTo>
                      <a:pt x="400" y="105"/>
                    </a:lnTo>
                    <a:lnTo>
                      <a:pt x="388" y="113"/>
                    </a:lnTo>
                    <a:lnTo>
                      <a:pt x="366" y="88"/>
                    </a:lnTo>
                    <a:lnTo>
                      <a:pt x="344" y="83"/>
                    </a:lnTo>
                    <a:lnTo>
                      <a:pt x="240" y="120"/>
                    </a:lnTo>
                    <a:lnTo>
                      <a:pt x="194" y="124"/>
                    </a:lnTo>
                    <a:lnTo>
                      <a:pt x="179" y="113"/>
                    </a:lnTo>
                    <a:lnTo>
                      <a:pt x="145" y="102"/>
                    </a:lnTo>
                    <a:lnTo>
                      <a:pt x="139" y="109"/>
                    </a:lnTo>
                    <a:lnTo>
                      <a:pt x="141" y="136"/>
                    </a:lnTo>
                    <a:lnTo>
                      <a:pt x="136" y="143"/>
                    </a:lnTo>
                    <a:lnTo>
                      <a:pt x="84" y="168"/>
                    </a:lnTo>
                    <a:lnTo>
                      <a:pt x="46" y="198"/>
                    </a:lnTo>
                    <a:lnTo>
                      <a:pt x="26" y="200"/>
                    </a:lnTo>
                    <a:lnTo>
                      <a:pt x="21" y="214"/>
                    </a:lnTo>
                    <a:lnTo>
                      <a:pt x="22" y="228"/>
                    </a:lnTo>
                    <a:lnTo>
                      <a:pt x="43" y="233"/>
                    </a:lnTo>
                    <a:lnTo>
                      <a:pt x="65" y="257"/>
                    </a:lnTo>
                    <a:lnTo>
                      <a:pt x="101" y="280"/>
                    </a:lnTo>
                    <a:lnTo>
                      <a:pt x="94" y="288"/>
                    </a:lnTo>
                    <a:lnTo>
                      <a:pt x="78" y="316"/>
                    </a:lnTo>
                    <a:lnTo>
                      <a:pt x="80" y="343"/>
                    </a:lnTo>
                    <a:lnTo>
                      <a:pt x="94" y="355"/>
                    </a:lnTo>
                    <a:lnTo>
                      <a:pt x="78" y="390"/>
                    </a:lnTo>
                    <a:lnTo>
                      <a:pt x="67" y="425"/>
                    </a:lnTo>
                    <a:lnTo>
                      <a:pt x="11" y="470"/>
                    </a:lnTo>
                    <a:lnTo>
                      <a:pt x="0" y="491"/>
                    </a:lnTo>
                    <a:lnTo>
                      <a:pt x="29" y="522"/>
                    </a:lnTo>
                    <a:lnTo>
                      <a:pt x="31" y="542"/>
                    </a:lnTo>
                    <a:lnTo>
                      <a:pt x="58" y="540"/>
                    </a:lnTo>
                    <a:lnTo>
                      <a:pt x="67" y="566"/>
                    </a:lnTo>
                    <a:lnTo>
                      <a:pt x="100" y="556"/>
                    </a:lnTo>
                    <a:lnTo>
                      <a:pt x="91" y="543"/>
                    </a:lnTo>
                    <a:lnTo>
                      <a:pt x="98" y="536"/>
                    </a:lnTo>
                    <a:lnTo>
                      <a:pt x="131" y="534"/>
                    </a:lnTo>
                    <a:lnTo>
                      <a:pt x="143" y="519"/>
                    </a:lnTo>
                    <a:lnTo>
                      <a:pt x="151" y="531"/>
                    </a:lnTo>
                    <a:lnTo>
                      <a:pt x="155" y="564"/>
                    </a:lnTo>
                    <a:lnTo>
                      <a:pt x="199" y="540"/>
                    </a:lnTo>
                    <a:lnTo>
                      <a:pt x="232" y="530"/>
                    </a:lnTo>
                    <a:lnTo>
                      <a:pt x="269" y="500"/>
                    </a:lnTo>
                    <a:lnTo>
                      <a:pt x="290" y="505"/>
                    </a:lnTo>
                    <a:lnTo>
                      <a:pt x="309" y="497"/>
                    </a:lnTo>
                    <a:lnTo>
                      <a:pt x="357" y="505"/>
                    </a:lnTo>
                    <a:lnTo>
                      <a:pt x="386" y="529"/>
                    </a:lnTo>
                    <a:lnTo>
                      <a:pt x="416" y="493"/>
                    </a:lnTo>
                    <a:lnTo>
                      <a:pt x="451" y="503"/>
                    </a:lnTo>
                    <a:lnTo>
                      <a:pt x="469" y="482"/>
                    </a:lnTo>
                    <a:lnTo>
                      <a:pt x="461" y="462"/>
                    </a:lnTo>
                    <a:lnTo>
                      <a:pt x="472" y="441"/>
                    </a:lnTo>
                    <a:lnTo>
                      <a:pt x="499" y="445"/>
                    </a:lnTo>
                    <a:lnTo>
                      <a:pt x="543" y="488"/>
                    </a:lnTo>
                    <a:lnTo>
                      <a:pt x="531" y="509"/>
                    </a:lnTo>
                    <a:lnTo>
                      <a:pt x="544" y="568"/>
                    </a:lnTo>
                    <a:lnTo>
                      <a:pt x="565" y="580"/>
                    </a:lnTo>
                    <a:lnTo>
                      <a:pt x="612" y="582"/>
                    </a:lnTo>
                    <a:lnTo>
                      <a:pt x="614" y="663"/>
                    </a:lnTo>
                    <a:lnTo>
                      <a:pt x="651" y="645"/>
                    </a:lnTo>
                    <a:lnTo>
                      <a:pt x="667" y="664"/>
                    </a:lnTo>
                    <a:lnTo>
                      <a:pt x="695" y="669"/>
                    </a:lnTo>
                    <a:lnTo>
                      <a:pt x="705" y="641"/>
                    </a:lnTo>
                    <a:lnTo>
                      <a:pt x="724" y="633"/>
                    </a:lnTo>
                    <a:lnTo>
                      <a:pt x="742" y="604"/>
                    </a:lnTo>
                    <a:lnTo>
                      <a:pt x="769" y="601"/>
                    </a:lnTo>
                    <a:lnTo>
                      <a:pt x="774" y="581"/>
                    </a:lnTo>
                    <a:lnTo>
                      <a:pt x="788" y="586"/>
                    </a:lnTo>
                    <a:lnTo>
                      <a:pt x="793" y="573"/>
                    </a:lnTo>
                    <a:lnTo>
                      <a:pt x="799" y="572"/>
                    </a:lnTo>
                    <a:lnTo>
                      <a:pt x="858" y="553"/>
                    </a:lnTo>
                    <a:lnTo>
                      <a:pt x="886" y="557"/>
                    </a:lnTo>
                    <a:lnTo>
                      <a:pt x="928" y="586"/>
                    </a:lnTo>
                    <a:lnTo>
                      <a:pt x="945" y="619"/>
                    </a:lnTo>
                    <a:lnTo>
                      <a:pt x="946" y="625"/>
                    </a:lnTo>
                    <a:lnTo>
                      <a:pt x="940" y="639"/>
                    </a:lnTo>
                    <a:lnTo>
                      <a:pt x="942" y="659"/>
                    </a:lnTo>
                    <a:lnTo>
                      <a:pt x="942" y="727"/>
                    </a:lnTo>
                    <a:lnTo>
                      <a:pt x="956" y="746"/>
                    </a:lnTo>
                    <a:lnTo>
                      <a:pt x="970" y="751"/>
                    </a:lnTo>
                    <a:lnTo>
                      <a:pt x="991" y="763"/>
                    </a:lnTo>
                    <a:lnTo>
                      <a:pt x="1026" y="766"/>
                    </a:lnTo>
                    <a:lnTo>
                      <a:pt x="1032" y="772"/>
                    </a:lnTo>
                    <a:lnTo>
                      <a:pt x="1028" y="792"/>
                    </a:lnTo>
                    <a:lnTo>
                      <a:pt x="1043" y="811"/>
                    </a:lnTo>
                    <a:lnTo>
                      <a:pt x="1065" y="829"/>
                    </a:lnTo>
                    <a:lnTo>
                      <a:pt x="1134" y="849"/>
                    </a:lnTo>
                    <a:lnTo>
                      <a:pt x="1133" y="830"/>
                    </a:lnTo>
                    <a:lnTo>
                      <a:pt x="1145" y="822"/>
                    </a:lnTo>
                    <a:lnTo>
                      <a:pt x="1166" y="833"/>
                    </a:lnTo>
                    <a:lnTo>
                      <a:pt x="1220" y="909"/>
                    </a:lnTo>
                    <a:lnTo>
                      <a:pt x="1228" y="914"/>
                    </a:lnTo>
                    <a:lnTo>
                      <a:pt x="1234" y="907"/>
                    </a:lnTo>
                    <a:lnTo>
                      <a:pt x="1259" y="899"/>
                    </a:lnTo>
                    <a:lnTo>
                      <a:pt x="1284" y="883"/>
                    </a:lnTo>
                    <a:lnTo>
                      <a:pt x="1252" y="818"/>
                    </a:lnTo>
                    <a:lnTo>
                      <a:pt x="1262" y="791"/>
                    </a:lnTo>
                    <a:lnTo>
                      <a:pt x="1249" y="778"/>
                    </a:lnTo>
                    <a:lnTo>
                      <a:pt x="1235" y="779"/>
                    </a:lnTo>
                    <a:lnTo>
                      <a:pt x="1239" y="752"/>
                    </a:lnTo>
                    <a:lnTo>
                      <a:pt x="1257" y="731"/>
                    </a:lnTo>
                    <a:lnTo>
                      <a:pt x="1330" y="717"/>
                    </a:lnTo>
                    <a:lnTo>
                      <a:pt x="1354" y="695"/>
                    </a:lnTo>
                    <a:lnTo>
                      <a:pt x="1378" y="665"/>
                    </a:lnTo>
                    <a:lnTo>
                      <a:pt x="1384" y="645"/>
                    </a:lnTo>
                    <a:lnTo>
                      <a:pt x="1402" y="623"/>
                    </a:lnTo>
                    <a:lnTo>
                      <a:pt x="1387" y="612"/>
                    </a:lnTo>
                    <a:lnTo>
                      <a:pt x="1378" y="585"/>
                    </a:lnTo>
                    <a:lnTo>
                      <a:pt x="1390" y="570"/>
                    </a:lnTo>
                    <a:lnTo>
                      <a:pt x="1383" y="558"/>
                    </a:lnTo>
                    <a:lnTo>
                      <a:pt x="1399" y="523"/>
                    </a:lnTo>
                    <a:lnTo>
                      <a:pt x="1371" y="511"/>
                    </a:lnTo>
                    <a:lnTo>
                      <a:pt x="1369" y="492"/>
                    </a:lnTo>
                    <a:lnTo>
                      <a:pt x="1319" y="457"/>
                    </a:lnTo>
                    <a:lnTo>
                      <a:pt x="1310" y="424"/>
                    </a:lnTo>
                    <a:lnTo>
                      <a:pt x="1289" y="419"/>
                    </a:lnTo>
                    <a:lnTo>
                      <a:pt x="1294" y="399"/>
                    </a:lnTo>
                    <a:lnTo>
                      <a:pt x="1289" y="352"/>
                    </a:lnTo>
                    <a:lnTo>
                      <a:pt x="1256" y="354"/>
                    </a:lnTo>
                    <a:lnTo>
                      <a:pt x="1247" y="323"/>
                    </a:lnTo>
                    <a:lnTo>
                      <a:pt x="1231" y="304"/>
                    </a:lnTo>
                    <a:lnTo>
                      <a:pt x="1255" y="274"/>
                    </a:lnTo>
                    <a:lnTo>
                      <a:pt x="1247" y="249"/>
                    </a:lnTo>
                    <a:lnTo>
                      <a:pt x="1244" y="235"/>
                    </a:lnTo>
                    <a:lnTo>
                      <a:pt x="1137" y="158"/>
                    </a:lnTo>
                    <a:lnTo>
                      <a:pt x="1142" y="143"/>
                    </a:lnTo>
                    <a:lnTo>
                      <a:pt x="1125" y="105"/>
                    </a:lnTo>
                    <a:lnTo>
                      <a:pt x="1124" y="91"/>
                    </a:lnTo>
                    <a:lnTo>
                      <a:pt x="1110" y="92"/>
                    </a:lnTo>
                    <a:lnTo>
                      <a:pt x="1092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81">
                <a:extLst>
                  <a:ext uri="{FF2B5EF4-FFF2-40B4-BE49-F238E27FC236}">
                    <a16:creationId xmlns:a16="http://schemas.microsoft.com/office/drawing/2014/main" id="{9C33D437-621A-4457-E783-350E1F900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954"/>
                <a:ext cx="317" cy="315"/>
              </a:xfrm>
              <a:custGeom>
                <a:avLst/>
                <a:gdLst>
                  <a:gd name="T0" fmla="*/ 809 w 951"/>
                  <a:gd name="T1" fmla="*/ 0 h 944"/>
                  <a:gd name="T2" fmla="*/ 806 w 951"/>
                  <a:gd name="T3" fmla="*/ 41 h 944"/>
                  <a:gd name="T4" fmla="*/ 753 w 951"/>
                  <a:gd name="T5" fmla="*/ 52 h 944"/>
                  <a:gd name="T6" fmla="*/ 694 w 951"/>
                  <a:gd name="T7" fmla="*/ 64 h 944"/>
                  <a:gd name="T8" fmla="*/ 627 w 951"/>
                  <a:gd name="T9" fmla="*/ 64 h 944"/>
                  <a:gd name="T10" fmla="*/ 569 w 951"/>
                  <a:gd name="T11" fmla="*/ 89 h 944"/>
                  <a:gd name="T12" fmla="*/ 492 w 951"/>
                  <a:gd name="T13" fmla="*/ 123 h 944"/>
                  <a:gd name="T14" fmla="*/ 480 w 951"/>
                  <a:gd name="T15" fmla="*/ 78 h 944"/>
                  <a:gd name="T16" fmla="*/ 435 w 951"/>
                  <a:gd name="T17" fmla="*/ 95 h 944"/>
                  <a:gd name="T18" fmla="*/ 437 w 951"/>
                  <a:gd name="T19" fmla="*/ 115 h 944"/>
                  <a:gd name="T20" fmla="*/ 395 w 951"/>
                  <a:gd name="T21" fmla="*/ 99 h 944"/>
                  <a:gd name="T22" fmla="*/ 366 w 951"/>
                  <a:gd name="T23" fmla="*/ 81 h 944"/>
                  <a:gd name="T24" fmla="*/ 304 w 951"/>
                  <a:gd name="T25" fmla="*/ 54 h 944"/>
                  <a:gd name="T26" fmla="*/ 268 w 951"/>
                  <a:gd name="T27" fmla="*/ 30 h 944"/>
                  <a:gd name="T28" fmla="*/ 230 w 951"/>
                  <a:gd name="T29" fmla="*/ 54 h 944"/>
                  <a:gd name="T30" fmla="*/ 174 w 951"/>
                  <a:gd name="T31" fmla="*/ 32 h 944"/>
                  <a:gd name="T32" fmla="*/ 173 w 951"/>
                  <a:gd name="T33" fmla="*/ 93 h 944"/>
                  <a:gd name="T34" fmla="*/ 180 w 951"/>
                  <a:gd name="T35" fmla="*/ 179 h 944"/>
                  <a:gd name="T36" fmla="*/ 179 w 951"/>
                  <a:gd name="T37" fmla="*/ 239 h 944"/>
                  <a:gd name="T38" fmla="*/ 139 w 951"/>
                  <a:gd name="T39" fmla="*/ 311 h 944"/>
                  <a:gd name="T40" fmla="*/ 153 w 951"/>
                  <a:gd name="T41" fmla="*/ 390 h 944"/>
                  <a:gd name="T42" fmla="*/ 158 w 951"/>
                  <a:gd name="T43" fmla="*/ 443 h 944"/>
                  <a:gd name="T44" fmla="*/ 180 w 951"/>
                  <a:gd name="T45" fmla="*/ 542 h 944"/>
                  <a:gd name="T46" fmla="*/ 181 w 951"/>
                  <a:gd name="T47" fmla="*/ 622 h 944"/>
                  <a:gd name="T48" fmla="*/ 109 w 951"/>
                  <a:gd name="T49" fmla="*/ 636 h 944"/>
                  <a:gd name="T50" fmla="*/ 78 w 951"/>
                  <a:gd name="T51" fmla="*/ 659 h 944"/>
                  <a:gd name="T52" fmla="*/ 38 w 951"/>
                  <a:gd name="T53" fmla="*/ 743 h 944"/>
                  <a:gd name="T54" fmla="*/ 22 w 951"/>
                  <a:gd name="T55" fmla="*/ 785 h 944"/>
                  <a:gd name="T56" fmla="*/ 0 w 951"/>
                  <a:gd name="T57" fmla="*/ 834 h 944"/>
                  <a:gd name="T58" fmla="*/ 104 w 951"/>
                  <a:gd name="T59" fmla="*/ 871 h 944"/>
                  <a:gd name="T60" fmla="*/ 220 w 951"/>
                  <a:gd name="T61" fmla="*/ 895 h 944"/>
                  <a:gd name="T62" fmla="*/ 224 w 951"/>
                  <a:gd name="T63" fmla="*/ 860 h 944"/>
                  <a:gd name="T64" fmla="*/ 274 w 951"/>
                  <a:gd name="T65" fmla="*/ 902 h 944"/>
                  <a:gd name="T66" fmla="*/ 314 w 951"/>
                  <a:gd name="T67" fmla="*/ 899 h 944"/>
                  <a:gd name="T68" fmla="*/ 385 w 951"/>
                  <a:gd name="T69" fmla="*/ 933 h 944"/>
                  <a:gd name="T70" fmla="*/ 505 w 951"/>
                  <a:gd name="T71" fmla="*/ 921 h 944"/>
                  <a:gd name="T72" fmla="*/ 562 w 951"/>
                  <a:gd name="T73" fmla="*/ 889 h 944"/>
                  <a:gd name="T74" fmla="*/ 638 w 951"/>
                  <a:gd name="T75" fmla="*/ 916 h 944"/>
                  <a:gd name="T76" fmla="*/ 667 w 951"/>
                  <a:gd name="T77" fmla="*/ 926 h 944"/>
                  <a:gd name="T78" fmla="*/ 628 w 951"/>
                  <a:gd name="T79" fmla="*/ 869 h 944"/>
                  <a:gd name="T80" fmla="*/ 649 w 951"/>
                  <a:gd name="T81" fmla="*/ 814 h 944"/>
                  <a:gd name="T82" fmla="*/ 673 w 951"/>
                  <a:gd name="T83" fmla="*/ 785 h 944"/>
                  <a:gd name="T84" fmla="*/ 650 w 951"/>
                  <a:gd name="T85" fmla="*/ 747 h 944"/>
                  <a:gd name="T86" fmla="*/ 722 w 951"/>
                  <a:gd name="T87" fmla="*/ 727 h 944"/>
                  <a:gd name="T88" fmla="*/ 728 w 951"/>
                  <a:gd name="T89" fmla="*/ 645 h 944"/>
                  <a:gd name="T90" fmla="*/ 716 w 951"/>
                  <a:gd name="T91" fmla="*/ 599 h 944"/>
                  <a:gd name="T92" fmla="*/ 795 w 951"/>
                  <a:gd name="T93" fmla="*/ 579 h 944"/>
                  <a:gd name="T94" fmla="*/ 792 w 951"/>
                  <a:gd name="T95" fmla="*/ 545 h 944"/>
                  <a:gd name="T96" fmla="*/ 788 w 951"/>
                  <a:gd name="T97" fmla="*/ 499 h 944"/>
                  <a:gd name="T98" fmla="*/ 867 w 951"/>
                  <a:gd name="T99" fmla="*/ 418 h 944"/>
                  <a:gd name="T100" fmla="*/ 856 w 951"/>
                  <a:gd name="T101" fmla="*/ 358 h 944"/>
                  <a:gd name="T102" fmla="*/ 869 w 951"/>
                  <a:gd name="T103" fmla="*/ 290 h 944"/>
                  <a:gd name="T104" fmla="*/ 886 w 951"/>
                  <a:gd name="T105" fmla="*/ 261 h 944"/>
                  <a:gd name="T106" fmla="*/ 951 w 951"/>
                  <a:gd name="T107" fmla="*/ 222 h 944"/>
                  <a:gd name="T108" fmla="*/ 902 w 951"/>
                  <a:gd name="T109" fmla="*/ 139 h 944"/>
                  <a:gd name="T110" fmla="*/ 868 w 951"/>
                  <a:gd name="T111" fmla="*/ 68 h 944"/>
                  <a:gd name="T112" fmla="*/ 836 w 951"/>
                  <a:gd name="T113" fmla="*/ 4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51" h="944">
                    <a:moveTo>
                      <a:pt x="836" y="4"/>
                    </a:moveTo>
                    <a:lnTo>
                      <a:pt x="809" y="0"/>
                    </a:lnTo>
                    <a:lnTo>
                      <a:pt x="798" y="21"/>
                    </a:lnTo>
                    <a:lnTo>
                      <a:pt x="806" y="41"/>
                    </a:lnTo>
                    <a:lnTo>
                      <a:pt x="788" y="62"/>
                    </a:lnTo>
                    <a:lnTo>
                      <a:pt x="753" y="52"/>
                    </a:lnTo>
                    <a:lnTo>
                      <a:pt x="723" y="88"/>
                    </a:lnTo>
                    <a:lnTo>
                      <a:pt x="694" y="64"/>
                    </a:lnTo>
                    <a:lnTo>
                      <a:pt x="646" y="56"/>
                    </a:lnTo>
                    <a:lnTo>
                      <a:pt x="627" y="64"/>
                    </a:lnTo>
                    <a:lnTo>
                      <a:pt x="606" y="59"/>
                    </a:lnTo>
                    <a:lnTo>
                      <a:pt x="569" y="89"/>
                    </a:lnTo>
                    <a:lnTo>
                      <a:pt x="536" y="99"/>
                    </a:lnTo>
                    <a:lnTo>
                      <a:pt x="492" y="123"/>
                    </a:lnTo>
                    <a:lnTo>
                      <a:pt x="488" y="90"/>
                    </a:lnTo>
                    <a:lnTo>
                      <a:pt x="480" y="78"/>
                    </a:lnTo>
                    <a:lnTo>
                      <a:pt x="468" y="93"/>
                    </a:lnTo>
                    <a:lnTo>
                      <a:pt x="435" y="95"/>
                    </a:lnTo>
                    <a:lnTo>
                      <a:pt x="428" y="102"/>
                    </a:lnTo>
                    <a:lnTo>
                      <a:pt x="437" y="115"/>
                    </a:lnTo>
                    <a:lnTo>
                      <a:pt x="404" y="125"/>
                    </a:lnTo>
                    <a:lnTo>
                      <a:pt x="395" y="99"/>
                    </a:lnTo>
                    <a:lnTo>
                      <a:pt x="368" y="101"/>
                    </a:lnTo>
                    <a:lnTo>
                      <a:pt x="366" y="81"/>
                    </a:lnTo>
                    <a:lnTo>
                      <a:pt x="337" y="50"/>
                    </a:lnTo>
                    <a:lnTo>
                      <a:pt x="304" y="54"/>
                    </a:lnTo>
                    <a:lnTo>
                      <a:pt x="282" y="36"/>
                    </a:lnTo>
                    <a:lnTo>
                      <a:pt x="268" y="30"/>
                    </a:lnTo>
                    <a:lnTo>
                      <a:pt x="250" y="51"/>
                    </a:lnTo>
                    <a:lnTo>
                      <a:pt x="230" y="54"/>
                    </a:lnTo>
                    <a:lnTo>
                      <a:pt x="187" y="31"/>
                    </a:lnTo>
                    <a:lnTo>
                      <a:pt x="174" y="32"/>
                    </a:lnTo>
                    <a:lnTo>
                      <a:pt x="169" y="52"/>
                    </a:lnTo>
                    <a:lnTo>
                      <a:pt x="173" y="93"/>
                    </a:lnTo>
                    <a:lnTo>
                      <a:pt x="162" y="127"/>
                    </a:lnTo>
                    <a:lnTo>
                      <a:pt x="180" y="179"/>
                    </a:lnTo>
                    <a:lnTo>
                      <a:pt x="175" y="193"/>
                    </a:lnTo>
                    <a:lnTo>
                      <a:pt x="179" y="239"/>
                    </a:lnTo>
                    <a:lnTo>
                      <a:pt x="150" y="283"/>
                    </a:lnTo>
                    <a:lnTo>
                      <a:pt x="139" y="311"/>
                    </a:lnTo>
                    <a:lnTo>
                      <a:pt x="145" y="370"/>
                    </a:lnTo>
                    <a:lnTo>
                      <a:pt x="153" y="390"/>
                    </a:lnTo>
                    <a:lnTo>
                      <a:pt x="150" y="424"/>
                    </a:lnTo>
                    <a:lnTo>
                      <a:pt x="158" y="443"/>
                    </a:lnTo>
                    <a:lnTo>
                      <a:pt x="165" y="517"/>
                    </a:lnTo>
                    <a:lnTo>
                      <a:pt x="180" y="542"/>
                    </a:lnTo>
                    <a:lnTo>
                      <a:pt x="178" y="582"/>
                    </a:lnTo>
                    <a:lnTo>
                      <a:pt x="181" y="622"/>
                    </a:lnTo>
                    <a:lnTo>
                      <a:pt x="150" y="639"/>
                    </a:lnTo>
                    <a:lnTo>
                      <a:pt x="109" y="636"/>
                    </a:lnTo>
                    <a:lnTo>
                      <a:pt x="97" y="651"/>
                    </a:lnTo>
                    <a:lnTo>
                      <a:pt x="78" y="659"/>
                    </a:lnTo>
                    <a:lnTo>
                      <a:pt x="57" y="728"/>
                    </a:lnTo>
                    <a:lnTo>
                      <a:pt x="38" y="743"/>
                    </a:lnTo>
                    <a:lnTo>
                      <a:pt x="41" y="770"/>
                    </a:lnTo>
                    <a:lnTo>
                      <a:pt x="22" y="785"/>
                    </a:lnTo>
                    <a:lnTo>
                      <a:pt x="18" y="812"/>
                    </a:lnTo>
                    <a:lnTo>
                      <a:pt x="0" y="834"/>
                    </a:lnTo>
                    <a:lnTo>
                      <a:pt x="57" y="869"/>
                    </a:lnTo>
                    <a:lnTo>
                      <a:pt x="104" y="871"/>
                    </a:lnTo>
                    <a:lnTo>
                      <a:pt x="194" y="897"/>
                    </a:lnTo>
                    <a:lnTo>
                      <a:pt x="220" y="895"/>
                    </a:lnTo>
                    <a:lnTo>
                      <a:pt x="212" y="874"/>
                    </a:lnTo>
                    <a:lnTo>
                      <a:pt x="224" y="860"/>
                    </a:lnTo>
                    <a:lnTo>
                      <a:pt x="259" y="884"/>
                    </a:lnTo>
                    <a:lnTo>
                      <a:pt x="274" y="902"/>
                    </a:lnTo>
                    <a:lnTo>
                      <a:pt x="303" y="914"/>
                    </a:lnTo>
                    <a:lnTo>
                      <a:pt x="314" y="899"/>
                    </a:lnTo>
                    <a:lnTo>
                      <a:pt x="322" y="898"/>
                    </a:lnTo>
                    <a:lnTo>
                      <a:pt x="385" y="933"/>
                    </a:lnTo>
                    <a:lnTo>
                      <a:pt x="480" y="944"/>
                    </a:lnTo>
                    <a:lnTo>
                      <a:pt x="505" y="921"/>
                    </a:lnTo>
                    <a:lnTo>
                      <a:pt x="546" y="931"/>
                    </a:lnTo>
                    <a:lnTo>
                      <a:pt x="562" y="889"/>
                    </a:lnTo>
                    <a:lnTo>
                      <a:pt x="613" y="925"/>
                    </a:lnTo>
                    <a:lnTo>
                      <a:pt x="638" y="916"/>
                    </a:lnTo>
                    <a:lnTo>
                      <a:pt x="645" y="908"/>
                    </a:lnTo>
                    <a:lnTo>
                      <a:pt x="667" y="926"/>
                    </a:lnTo>
                    <a:lnTo>
                      <a:pt x="663" y="880"/>
                    </a:lnTo>
                    <a:lnTo>
                      <a:pt x="628" y="869"/>
                    </a:lnTo>
                    <a:lnTo>
                      <a:pt x="618" y="844"/>
                    </a:lnTo>
                    <a:lnTo>
                      <a:pt x="649" y="814"/>
                    </a:lnTo>
                    <a:lnTo>
                      <a:pt x="676" y="811"/>
                    </a:lnTo>
                    <a:lnTo>
                      <a:pt x="673" y="785"/>
                    </a:lnTo>
                    <a:lnTo>
                      <a:pt x="652" y="767"/>
                    </a:lnTo>
                    <a:lnTo>
                      <a:pt x="650" y="747"/>
                    </a:lnTo>
                    <a:lnTo>
                      <a:pt x="669" y="732"/>
                    </a:lnTo>
                    <a:lnTo>
                      <a:pt x="722" y="727"/>
                    </a:lnTo>
                    <a:lnTo>
                      <a:pt x="747" y="705"/>
                    </a:lnTo>
                    <a:lnTo>
                      <a:pt x="728" y="645"/>
                    </a:lnTo>
                    <a:lnTo>
                      <a:pt x="713" y="634"/>
                    </a:lnTo>
                    <a:lnTo>
                      <a:pt x="716" y="599"/>
                    </a:lnTo>
                    <a:lnTo>
                      <a:pt x="769" y="581"/>
                    </a:lnTo>
                    <a:lnTo>
                      <a:pt x="795" y="579"/>
                    </a:lnTo>
                    <a:lnTo>
                      <a:pt x="801" y="565"/>
                    </a:lnTo>
                    <a:lnTo>
                      <a:pt x="792" y="545"/>
                    </a:lnTo>
                    <a:lnTo>
                      <a:pt x="810" y="524"/>
                    </a:lnTo>
                    <a:lnTo>
                      <a:pt x="788" y="499"/>
                    </a:lnTo>
                    <a:lnTo>
                      <a:pt x="792" y="471"/>
                    </a:lnTo>
                    <a:lnTo>
                      <a:pt x="867" y="418"/>
                    </a:lnTo>
                    <a:lnTo>
                      <a:pt x="866" y="398"/>
                    </a:lnTo>
                    <a:lnTo>
                      <a:pt x="856" y="358"/>
                    </a:lnTo>
                    <a:lnTo>
                      <a:pt x="878" y="309"/>
                    </a:lnTo>
                    <a:lnTo>
                      <a:pt x="869" y="290"/>
                    </a:lnTo>
                    <a:lnTo>
                      <a:pt x="867" y="270"/>
                    </a:lnTo>
                    <a:lnTo>
                      <a:pt x="886" y="261"/>
                    </a:lnTo>
                    <a:lnTo>
                      <a:pt x="890" y="234"/>
                    </a:lnTo>
                    <a:lnTo>
                      <a:pt x="951" y="222"/>
                    </a:lnTo>
                    <a:lnTo>
                      <a:pt x="949" y="141"/>
                    </a:lnTo>
                    <a:lnTo>
                      <a:pt x="902" y="139"/>
                    </a:lnTo>
                    <a:lnTo>
                      <a:pt x="881" y="127"/>
                    </a:lnTo>
                    <a:lnTo>
                      <a:pt x="868" y="68"/>
                    </a:lnTo>
                    <a:lnTo>
                      <a:pt x="880" y="47"/>
                    </a:lnTo>
                    <a:lnTo>
                      <a:pt x="836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82">
                <a:extLst>
                  <a:ext uri="{FF2B5EF4-FFF2-40B4-BE49-F238E27FC236}">
                    <a16:creationId xmlns:a16="http://schemas.microsoft.com/office/drawing/2014/main" id="{3FD6C08F-83FF-4095-D118-B86725DCB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991"/>
                <a:ext cx="355" cy="352"/>
              </a:xfrm>
              <a:custGeom>
                <a:avLst/>
                <a:gdLst>
                  <a:gd name="T0" fmla="*/ 249 w 1065"/>
                  <a:gd name="T1" fmla="*/ 158 h 1056"/>
                  <a:gd name="T2" fmla="*/ 238 w 1065"/>
                  <a:gd name="T3" fmla="*/ 246 h 1056"/>
                  <a:gd name="T4" fmla="*/ 174 w 1065"/>
                  <a:gd name="T5" fmla="*/ 359 h 1056"/>
                  <a:gd name="T6" fmla="*/ 174 w 1065"/>
                  <a:gd name="T7" fmla="*/ 433 h 1056"/>
                  <a:gd name="T8" fmla="*/ 151 w 1065"/>
                  <a:gd name="T9" fmla="*/ 469 h 1056"/>
                  <a:gd name="T10" fmla="*/ 110 w 1065"/>
                  <a:gd name="T11" fmla="*/ 533 h 1056"/>
                  <a:gd name="T12" fmla="*/ 51 w 1065"/>
                  <a:gd name="T13" fmla="*/ 620 h 1056"/>
                  <a:gd name="T14" fmla="*/ 55 w 1065"/>
                  <a:gd name="T15" fmla="*/ 673 h 1056"/>
                  <a:gd name="T16" fmla="*/ 0 w 1065"/>
                  <a:gd name="T17" fmla="*/ 732 h 1056"/>
                  <a:gd name="T18" fmla="*/ 49 w 1065"/>
                  <a:gd name="T19" fmla="*/ 814 h 1056"/>
                  <a:gd name="T20" fmla="*/ 155 w 1065"/>
                  <a:gd name="T21" fmla="*/ 885 h 1056"/>
                  <a:gd name="T22" fmla="*/ 170 w 1065"/>
                  <a:gd name="T23" fmla="*/ 898 h 1056"/>
                  <a:gd name="T24" fmla="*/ 224 w 1065"/>
                  <a:gd name="T25" fmla="*/ 966 h 1056"/>
                  <a:gd name="T26" fmla="*/ 324 w 1065"/>
                  <a:gd name="T27" fmla="*/ 963 h 1056"/>
                  <a:gd name="T28" fmla="*/ 375 w 1065"/>
                  <a:gd name="T29" fmla="*/ 1006 h 1056"/>
                  <a:gd name="T30" fmla="*/ 477 w 1065"/>
                  <a:gd name="T31" fmla="*/ 1017 h 1056"/>
                  <a:gd name="T32" fmla="*/ 517 w 1065"/>
                  <a:gd name="T33" fmla="*/ 1013 h 1056"/>
                  <a:gd name="T34" fmla="*/ 648 w 1065"/>
                  <a:gd name="T35" fmla="*/ 1047 h 1056"/>
                  <a:gd name="T36" fmla="*/ 629 w 1065"/>
                  <a:gd name="T37" fmla="*/ 989 h 1056"/>
                  <a:gd name="T38" fmla="*/ 663 w 1065"/>
                  <a:gd name="T39" fmla="*/ 999 h 1056"/>
                  <a:gd name="T40" fmla="*/ 799 w 1065"/>
                  <a:gd name="T41" fmla="*/ 946 h 1056"/>
                  <a:gd name="T42" fmla="*/ 804 w 1065"/>
                  <a:gd name="T43" fmla="*/ 926 h 1056"/>
                  <a:gd name="T44" fmla="*/ 883 w 1065"/>
                  <a:gd name="T45" fmla="*/ 837 h 1056"/>
                  <a:gd name="T46" fmla="*/ 943 w 1065"/>
                  <a:gd name="T47" fmla="*/ 691 h 1056"/>
                  <a:gd name="T48" fmla="*/ 987 w 1065"/>
                  <a:gd name="T49" fmla="*/ 654 h 1056"/>
                  <a:gd name="T50" fmla="*/ 1003 w 1065"/>
                  <a:gd name="T51" fmla="*/ 544 h 1056"/>
                  <a:gd name="T52" fmla="*/ 978 w 1065"/>
                  <a:gd name="T53" fmla="*/ 493 h 1056"/>
                  <a:gd name="T54" fmla="*/ 1002 w 1065"/>
                  <a:gd name="T55" fmla="*/ 464 h 1056"/>
                  <a:gd name="T56" fmla="*/ 1059 w 1065"/>
                  <a:gd name="T57" fmla="*/ 418 h 1056"/>
                  <a:gd name="T58" fmla="*/ 1009 w 1065"/>
                  <a:gd name="T59" fmla="*/ 383 h 1056"/>
                  <a:gd name="T60" fmla="*/ 953 w 1065"/>
                  <a:gd name="T61" fmla="*/ 354 h 1056"/>
                  <a:gd name="T62" fmla="*/ 885 w 1065"/>
                  <a:gd name="T63" fmla="*/ 280 h 1056"/>
                  <a:gd name="T64" fmla="*/ 853 w 1065"/>
                  <a:gd name="T65" fmla="*/ 296 h 1056"/>
                  <a:gd name="T66" fmla="*/ 747 w 1065"/>
                  <a:gd name="T67" fmla="*/ 239 h 1056"/>
                  <a:gd name="T68" fmla="*/ 710 w 1065"/>
                  <a:gd name="T69" fmla="*/ 210 h 1056"/>
                  <a:gd name="T70" fmla="*/ 661 w 1065"/>
                  <a:gd name="T71" fmla="*/ 174 h 1056"/>
                  <a:gd name="T72" fmla="*/ 665 w 1065"/>
                  <a:gd name="T73" fmla="*/ 72 h 1056"/>
                  <a:gd name="T74" fmla="*/ 605 w 1065"/>
                  <a:gd name="T75" fmla="*/ 4 h 1056"/>
                  <a:gd name="T76" fmla="*/ 512 w 1065"/>
                  <a:gd name="T77" fmla="*/ 20 h 1056"/>
                  <a:gd name="T78" fmla="*/ 488 w 1065"/>
                  <a:gd name="T79" fmla="*/ 48 h 1056"/>
                  <a:gd name="T80" fmla="*/ 424 w 1065"/>
                  <a:gd name="T81" fmla="*/ 88 h 1056"/>
                  <a:gd name="T82" fmla="*/ 370 w 1065"/>
                  <a:gd name="T83" fmla="*/ 92 h 10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5" h="1056">
                    <a:moveTo>
                      <a:pt x="272" y="122"/>
                    </a:moveTo>
                    <a:lnTo>
                      <a:pt x="268" y="149"/>
                    </a:lnTo>
                    <a:lnTo>
                      <a:pt x="249" y="158"/>
                    </a:lnTo>
                    <a:lnTo>
                      <a:pt x="251" y="178"/>
                    </a:lnTo>
                    <a:lnTo>
                      <a:pt x="260" y="197"/>
                    </a:lnTo>
                    <a:lnTo>
                      <a:pt x="238" y="246"/>
                    </a:lnTo>
                    <a:lnTo>
                      <a:pt x="248" y="286"/>
                    </a:lnTo>
                    <a:lnTo>
                      <a:pt x="249" y="306"/>
                    </a:lnTo>
                    <a:lnTo>
                      <a:pt x="174" y="359"/>
                    </a:lnTo>
                    <a:lnTo>
                      <a:pt x="170" y="387"/>
                    </a:lnTo>
                    <a:lnTo>
                      <a:pt x="192" y="412"/>
                    </a:lnTo>
                    <a:lnTo>
                      <a:pt x="174" y="433"/>
                    </a:lnTo>
                    <a:lnTo>
                      <a:pt x="183" y="453"/>
                    </a:lnTo>
                    <a:lnTo>
                      <a:pt x="177" y="467"/>
                    </a:lnTo>
                    <a:lnTo>
                      <a:pt x="151" y="469"/>
                    </a:lnTo>
                    <a:lnTo>
                      <a:pt x="98" y="487"/>
                    </a:lnTo>
                    <a:lnTo>
                      <a:pt x="95" y="522"/>
                    </a:lnTo>
                    <a:lnTo>
                      <a:pt x="110" y="533"/>
                    </a:lnTo>
                    <a:lnTo>
                      <a:pt x="129" y="593"/>
                    </a:lnTo>
                    <a:lnTo>
                      <a:pt x="104" y="615"/>
                    </a:lnTo>
                    <a:lnTo>
                      <a:pt x="51" y="620"/>
                    </a:lnTo>
                    <a:lnTo>
                      <a:pt x="32" y="635"/>
                    </a:lnTo>
                    <a:lnTo>
                      <a:pt x="34" y="655"/>
                    </a:lnTo>
                    <a:lnTo>
                      <a:pt x="55" y="673"/>
                    </a:lnTo>
                    <a:lnTo>
                      <a:pt x="58" y="699"/>
                    </a:lnTo>
                    <a:lnTo>
                      <a:pt x="31" y="702"/>
                    </a:lnTo>
                    <a:lnTo>
                      <a:pt x="0" y="732"/>
                    </a:lnTo>
                    <a:lnTo>
                      <a:pt x="10" y="757"/>
                    </a:lnTo>
                    <a:lnTo>
                      <a:pt x="45" y="768"/>
                    </a:lnTo>
                    <a:lnTo>
                      <a:pt x="49" y="814"/>
                    </a:lnTo>
                    <a:lnTo>
                      <a:pt x="67" y="867"/>
                    </a:lnTo>
                    <a:lnTo>
                      <a:pt x="113" y="862"/>
                    </a:lnTo>
                    <a:lnTo>
                      <a:pt x="155" y="885"/>
                    </a:lnTo>
                    <a:lnTo>
                      <a:pt x="187" y="862"/>
                    </a:lnTo>
                    <a:lnTo>
                      <a:pt x="195" y="882"/>
                    </a:lnTo>
                    <a:lnTo>
                      <a:pt x="170" y="898"/>
                    </a:lnTo>
                    <a:lnTo>
                      <a:pt x="171" y="910"/>
                    </a:lnTo>
                    <a:lnTo>
                      <a:pt x="188" y="949"/>
                    </a:lnTo>
                    <a:lnTo>
                      <a:pt x="224" y="966"/>
                    </a:lnTo>
                    <a:lnTo>
                      <a:pt x="250" y="964"/>
                    </a:lnTo>
                    <a:lnTo>
                      <a:pt x="262" y="943"/>
                    </a:lnTo>
                    <a:lnTo>
                      <a:pt x="324" y="963"/>
                    </a:lnTo>
                    <a:lnTo>
                      <a:pt x="330" y="963"/>
                    </a:lnTo>
                    <a:lnTo>
                      <a:pt x="346" y="982"/>
                    </a:lnTo>
                    <a:lnTo>
                      <a:pt x="375" y="1006"/>
                    </a:lnTo>
                    <a:lnTo>
                      <a:pt x="423" y="1015"/>
                    </a:lnTo>
                    <a:lnTo>
                      <a:pt x="452" y="1033"/>
                    </a:lnTo>
                    <a:lnTo>
                      <a:pt x="477" y="1017"/>
                    </a:lnTo>
                    <a:lnTo>
                      <a:pt x="482" y="1009"/>
                    </a:lnTo>
                    <a:lnTo>
                      <a:pt x="482" y="1002"/>
                    </a:lnTo>
                    <a:lnTo>
                      <a:pt x="517" y="1013"/>
                    </a:lnTo>
                    <a:lnTo>
                      <a:pt x="536" y="1004"/>
                    </a:lnTo>
                    <a:lnTo>
                      <a:pt x="628" y="1056"/>
                    </a:lnTo>
                    <a:lnTo>
                      <a:pt x="648" y="1047"/>
                    </a:lnTo>
                    <a:lnTo>
                      <a:pt x="630" y="1009"/>
                    </a:lnTo>
                    <a:lnTo>
                      <a:pt x="623" y="996"/>
                    </a:lnTo>
                    <a:lnTo>
                      <a:pt x="629" y="989"/>
                    </a:lnTo>
                    <a:lnTo>
                      <a:pt x="634" y="975"/>
                    </a:lnTo>
                    <a:lnTo>
                      <a:pt x="648" y="981"/>
                    </a:lnTo>
                    <a:lnTo>
                      <a:pt x="663" y="999"/>
                    </a:lnTo>
                    <a:lnTo>
                      <a:pt x="684" y="1004"/>
                    </a:lnTo>
                    <a:lnTo>
                      <a:pt x="701" y="976"/>
                    </a:lnTo>
                    <a:lnTo>
                      <a:pt x="799" y="946"/>
                    </a:lnTo>
                    <a:lnTo>
                      <a:pt x="811" y="939"/>
                    </a:lnTo>
                    <a:lnTo>
                      <a:pt x="818" y="924"/>
                    </a:lnTo>
                    <a:lnTo>
                      <a:pt x="804" y="926"/>
                    </a:lnTo>
                    <a:lnTo>
                      <a:pt x="802" y="899"/>
                    </a:lnTo>
                    <a:lnTo>
                      <a:pt x="832" y="856"/>
                    </a:lnTo>
                    <a:lnTo>
                      <a:pt x="883" y="837"/>
                    </a:lnTo>
                    <a:lnTo>
                      <a:pt x="887" y="817"/>
                    </a:lnTo>
                    <a:lnTo>
                      <a:pt x="943" y="758"/>
                    </a:lnTo>
                    <a:lnTo>
                      <a:pt x="943" y="691"/>
                    </a:lnTo>
                    <a:lnTo>
                      <a:pt x="955" y="677"/>
                    </a:lnTo>
                    <a:lnTo>
                      <a:pt x="977" y="695"/>
                    </a:lnTo>
                    <a:lnTo>
                      <a:pt x="987" y="654"/>
                    </a:lnTo>
                    <a:lnTo>
                      <a:pt x="1006" y="638"/>
                    </a:lnTo>
                    <a:lnTo>
                      <a:pt x="988" y="593"/>
                    </a:lnTo>
                    <a:lnTo>
                      <a:pt x="1003" y="544"/>
                    </a:lnTo>
                    <a:lnTo>
                      <a:pt x="976" y="533"/>
                    </a:lnTo>
                    <a:lnTo>
                      <a:pt x="974" y="513"/>
                    </a:lnTo>
                    <a:lnTo>
                      <a:pt x="978" y="493"/>
                    </a:lnTo>
                    <a:lnTo>
                      <a:pt x="1005" y="484"/>
                    </a:lnTo>
                    <a:lnTo>
                      <a:pt x="1010" y="470"/>
                    </a:lnTo>
                    <a:lnTo>
                      <a:pt x="1002" y="464"/>
                    </a:lnTo>
                    <a:lnTo>
                      <a:pt x="1009" y="456"/>
                    </a:lnTo>
                    <a:lnTo>
                      <a:pt x="1019" y="422"/>
                    </a:lnTo>
                    <a:lnTo>
                      <a:pt x="1059" y="418"/>
                    </a:lnTo>
                    <a:lnTo>
                      <a:pt x="1065" y="405"/>
                    </a:lnTo>
                    <a:lnTo>
                      <a:pt x="1043" y="387"/>
                    </a:lnTo>
                    <a:lnTo>
                      <a:pt x="1009" y="383"/>
                    </a:lnTo>
                    <a:lnTo>
                      <a:pt x="987" y="358"/>
                    </a:lnTo>
                    <a:lnTo>
                      <a:pt x="978" y="346"/>
                    </a:lnTo>
                    <a:lnTo>
                      <a:pt x="953" y="354"/>
                    </a:lnTo>
                    <a:lnTo>
                      <a:pt x="947" y="361"/>
                    </a:lnTo>
                    <a:lnTo>
                      <a:pt x="939" y="356"/>
                    </a:lnTo>
                    <a:lnTo>
                      <a:pt x="885" y="280"/>
                    </a:lnTo>
                    <a:lnTo>
                      <a:pt x="864" y="269"/>
                    </a:lnTo>
                    <a:lnTo>
                      <a:pt x="852" y="277"/>
                    </a:lnTo>
                    <a:lnTo>
                      <a:pt x="853" y="296"/>
                    </a:lnTo>
                    <a:lnTo>
                      <a:pt x="784" y="276"/>
                    </a:lnTo>
                    <a:lnTo>
                      <a:pt x="762" y="258"/>
                    </a:lnTo>
                    <a:lnTo>
                      <a:pt x="747" y="239"/>
                    </a:lnTo>
                    <a:lnTo>
                      <a:pt x="751" y="219"/>
                    </a:lnTo>
                    <a:lnTo>
                      <a:pt x="745" y="213"/>
                    </a:lnTo>
                    <a:lnTo>
                      <a:pt x="710" y="210"/>
                    </a:lnTo>
                    <a:lnTo>
                      <a:pt x="689" y="198"/>
                    </a:lnTo>
                    <a:lnTo>
                      <a:pt x="675" y="193"/>
                    </a:lnTo>
                    <a:lnTo>
                      <a:pt x="661" y="174"/>
                    </a:lnTo>
                    <a:lnTo>
                      <a:pt x="661" y="106"/>
                    </a:lnTo>
                    <a:lnTo>
                      <a:pt x="659" y="86"/>
                    </a:lnTo>
                    <a:lnTo>
                      <a:pt x="665" y="72"/>
                    </a:lnTo>
                    <a:lnTo>
                      <a:pt x="664" y="66"/>
                    </a:lnTo>
                    <a:lnTo>
                      <a:pt x="647" y="33"/>
                    </a:lnTo>
                    <a:lnTo>
                      <a:pt x="605" y="4"/>
                    </a:lnTo>
                    <a:lnTo>
                      <a:pt x="577" y="0"/>
                    </a:lnTo>
                    <a:lnTo>
                      <a:pt x="518" y="19"/>
                    </a:lnTo>
                    <a:lnTo>
                      <a:pt x="512" y="20"/>
                    </a:lnTo>
                    <a:lnTo>
                      <a:pt x="507" y="33"/>
                    </a:lnTo>
                    <a:lnTo>
                      <a:pt x="493" y="28"/>
                    </a:lnTo>
                    <a:lnTo>
                      <a:pt x="488" y="48"/>
                    </a:lnTo>
                    <a:lnTo>
                      <a:pt x="461" y="51"/>
                    </a:lnTo>
                    <a:lnTo>
                      <a:pt x="443" y="80"/>
                    </a:lnTo>
                    <a:lnTo>
                      <a:pt x="424" y="88"/>
                    </a:lnTo>
                    <a:lnTo>
                      <a:pt x="414" y="116"/>
                    </a:lnTo>
                    <a:lnTo>
                      <a:pt x="386" y="111"/>
                    </a:lnTo>
                    <a:lnTo>
                      <a:pt x="370" y="92"/>
                    </a:lnTo>
                    <a:lnTo>
                      <a:pt x="333" y="110"/>
                    </a:lnTo>
                    <a:lnTo>
                      <a:pt x="272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83">
                <a:extLst>
                  <a:ext uri="{FF2B5EF4-FFF2-40B4-BE49-F238E27FC236}">
                    <a16:creationId xmlns:a16="http://schemas.microsoft.com/office/drawing/2014/main" id="{55FAEA12-4BB9-0EFD-69D7-656CF0E5E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5" y="1232"/>
                <a:ext cx="413" cy="326"/>
              </a:xfrm>
              <a:custGeom>
                <a:avLst/>
                <a:gdLst>
                  <a:gd name="T0" fmla="*/ 915 w 1239"/>
                  <a:gd name="T1" fmla="*/ 160 h 977"/>
                  <a:gd name="T2" fmla="*/ 875 w 1239"/>
                  <a:gd name="T3" fmla="*/ 163 h 977"/>
                  <a:gd name="T4" fmla="*/ 787 w 1239"/>
                  <a:gd name="T5" fmla="*/ 145 h 977"/>
                  <a:gd name="T6" fmla="*/ 747 w 1239"/>
                  <a:gd name="T7" fmla="*/ 74 h 977"/>
                  <a:gd name="T8" fmla="*/ 715 w 1239"/>
                  <a:gd name="T9" fmla="*/ 91 h 977"/>
                  <a:gd name="T10" fmla="*/ 648 w 1239"/>
                  <a:gd name="T11" fmla="*/ 97 h 977"/>
                  <a:gd name="T12" fmla="*/ 582 w 1239"/>
                  <a:gd name="T13" fmla="*/ 110 h 977"/>
                  <a:gd name="T14" fmla="*/ 424 w 1239"/>
                  <a:gd name="T15" fmla="*/ 64 h 977"/>
                  <a:gd name="T16" fmla="*/ 405 w 1239"/>
                  <a:gd name="T17" fmla="*/ 80 h 977"/>
                  <a:gd name="T18" fmla="*/ 361 w 1239"/>
                  <a:gd name="T19" fmla="*/ 50 h 977"/>
                  <a:gd name="T20" fmla="*/ 314 w 1239"/>
                  <a:gd name="T21" fmla="*/ 40 h 977"/>
                  <a:gd name="T22" fmla="*/ 296 w 1239"/>
                  <a:gd name="T23" fmla="*/ 63 h 977"/>
                  <a:gd name="T24" fmla="*/ 159 w 1239"/>
                  <a:gd name="T25" fmla="*/ 35 h 977"/>
                  <a:gd name="T26" fmla="*/ 97 w 1239"/>
                  <a:gd name="T27" fmla="*/ 64 h 977"/>
                  <a:gd name="T28" fmla="*/ 133 w 1239"/>
                  <a:gd name="T29" fmla="*/ 118 h 977"/>
                  <a:gd name="T30" fmla="*/ 161 w 1239"/>
                  <a:gd name="T31" fmla="*/ 209 h 977"/>
                  <a:gd name="T32" fmla="*/ 230 w 1239"/>
                  <a:gd name="T33" fmla="*/ 291 h 977"/>
                  <a:gd name="T34" fmla="*/ 245 w 1239"/>
                  <a:gd name="T35" fmla="*/ 310 h 977"/>
                  <a:gd name="T36" fmla="*/ 284 w 1239"/>
                  <a:gd name="T37" fmla="*/ 379 h 977"/>
                  <a:gd name="T38" fmla="*/ 302 w 1239"/>
                  <a:gd name="T39" fmla="*/ 498 h 977"/>
                  <a:gd name="T40" fmla="*/ 237 w 1239"/>
                  <a:gd name="T41" fmla="*/ 517 h 977"/>
                  <a:gd name="T42" fmla="*/ 31 w 1239"/>
                  <a:gd name="T43" fmla="*/ 544 h 977"/>
                  <a:gd name="T44" fmla="*/ 29 w 1239"/>
                  <a:gd name="T45" fmla="*/ 591 h 977"/>
                  <a:gd name="T46" fmla="*/ 95 w 1239"/>
                  <a:gd name="T47" fmla="*/ 645 h 977"/>
                  <a:gd name="T48" fmla="*/ 116 w 1239"/>
                  <a:gd name="T49" fmla="*/ 731 h 977"/>
                  <a:gd name="T50" fmla="*/ 63 w 1239"/>
                  <a:gd name="T51" fmla="*/ 810 h 977"/>
                  <a:gd name="T52" fmla="*/ 142 w 1239"/>
                  <a:gd name="T53" fmla="*/ 862 h 977"/>
                  <a:gd name="T54" fmla="*/ 126 w 1239"/>
                  <a:gd name="T55" fmla="*/ 904 h 977"/>
                  <a:gd name="T56" fmla="*/ 229 w 1239"/>
                  <a:gd name="T57" fmla="*/ 935 h 977"/>
                  <a:gd name="T58" fmla="*/ 261 w 1239"/>
                  <a:gd name="T59" fmla="*/ 925 h 977"/>
                  <a:gd name="T60" fmla="*/ 305 w 1239"/>
                  <a:gd name="T61" fmla="*/ 948 h 977"/>
                  <a:gd name="T62" fmla="*/ 327 w 1239"/>
                  <a:gd name="T63" fmla="*/ 973 h 977"/>
                  <a:gd name="T64" fmla="*/ 412 w 1239"/>
                  <a:gd name="T65" fmla="*/ 951 h 977"/>
                  <a:gd name="T66" fmla="*/ 473 w 1239"/>
                  <a:gd name="T67" fmla="*/ 966 h 977"/>
                  <a:gd name="T68" fmla="*/ 547 w 1239"/>
                  <a:gd name="T69" fmla="*/ 966 h 977"/>
                  <a:gd name="T70" fmla="*/ 601 w 1239"/>
                  <a:gd name="T71" fmla="*/ 887 h 977"/>
                  <a:gd name="T72" fmla="*/ 660 w 1239"/>
                  <a:gd name="T73" fmla="*/ 875 h 977"/>
                  <a:gd name="T74" fmla="*/ 709 w 1239"/>
                  <a:gd name="T75" fmla="*/ 891 h 977"/>
                  <a:gd name="T76" fmla="*/ 774 w 1239"/>
                  <a:gd name="T77" fmla="*/ 871 h 977"/>
                  <a:gd name="T78" fmla="*/ 873 w 1239"/>
                  <a:gd name="T79" fmla="*/ 861 h 977"/>
                  <a:gd name="T80" fmla="*/ 921 w 1239"/>
                  <a:gd name="T81" fmla="*/ 864 h 977"/>
                  <a:gd name="T82" fmla="*/ 931 w 1239"/>
                  <a:gd name="T83" fmla="*/ 910 h 977"/>
                  <a:gd name="T84" fmla="*/ 955 w 1239"/>
                  <a:gd name="T85" fmla="*/ 880 h 977"/>
                  <a:gd name="T86" fmla="*/ 1009 w 1239"/>
                  <a:gd name="T87" fmla="*/ 876 h 977"/>
                  <a:gd name="T88" fmla="*/ 1035 w 1239"/>
                  <a:gd name="T89" fmla="*/ 793 h 977"/>
                  <a:gd name="T90" fmla="*/ 1082 w 1239"/>
                  <a:gd name="T91" fmla="*/ 795 h 977"/>
                  <a:gd name="T92" fmla="*/ 1132 w 1239"/>
                  <a:gd name="T93" fmla="*/ 609 h 977"/>
                  <a:gd name="T94" fmla="*/ 1162 w 1239"/>
                  <a:gd name="T95" fmla="*/ 573 h 977"/>
                  <a:gd name="T96" fmla="*/ 1178 w 1239"/>
                  <a:gd name="T97" fmla="*/ 525 h 977"/>
                  <a:gd name="T98" fmla="*/ 1192 w 1239"/>
                  <a:gd name="T99" fmla="*/ 463 h 977"/>
                  <a:gd name="T100" fmla="*/ 1220 w 1239"/>
                  <a:gd name="T101" fmla="*/ 407 h 977"/>
                  <a:gd name="T102" fmla="*/ 1210 w 1239"/>
                  <a:gd name="T103" fmla="*/ 368 h 977"/>
                  <a:gd name="T104" fmla="*/ 1239 w 1239"/>
                  <a:gd name="T105" fmla="*/ 317 h 977"/>
                  <a:gd name="T106" fmla="*/ 1202 w 1239"/>
                  <a:gd name="T107" fmla="*/ 280 h 977"/>
                  <a:gd name="T108" fmla="*/ 1197 w 1239"/>
                  <a:gd name="T109" fmla="*/ 295 h 977"/>
                  <a:gd name="T110" fmla="*/ 1143 w 1239"/>
                  <a:gd name="T111" fmla="*/ 293 h 977"/>
                  <a:gd name="T112" fmla="*/ 1066 w 1239"/>
                  <a:gd name="T113" fmla="*/ 260 h 977"/>
                  <a:gd name="T114" fmla="*/ 1044 w 1239"/>
                  <a:gd name="T115" fmla="*/ 241 h 977"/>
                  <a:gd name="T116" fmla="*/ 970 w 1239"/>
                  <a:gd name="T117" fmla="*/ 242 h 977"/>
                  <a:gd name="T118" fmla="*/ 908 w 1239"/>
                  <a:gd name="T119" fmla="*/ 227 h 977"/>
                  <a:gd name="T120" fmla="*/ 890 w 1239"/>
                  <a:gd name="T121" fmla="*/ 176 h 9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39" h="977">
                    <a:moveTo>
                      <a:pt x="890" y="176"/>
                    </a:moveTo>
                    <a:lnTo>
                      <a:pt x="915" y="160"/>
                    </a:lnTo>
                    <a:lnTo>
                      <a:pt x="907" y="140"/>
                    </a:lnTo>
                    <a:lnTo>
                      <a:pt x="875" y="163"/>
                    </a:lnTo>
                    <a:lnTo>
                      <a:pt x="833" y="140"/>
                    </a:lnTo>
                    <a:lnTo>
                      <a:pt x="787" y="145"/>
                    </a:lnTo>
                    <a:lnTo>
                      <a:pt x="769" y="92"/>
                    </a:lnTo>
                    <a:lnTo>
                      <a:pt x="747" y="74"/>
                    </a:lnTo>
                    <a:lnTo>
                      <a:pt x="740" y="82"/>
                    </a:lnTo>
                    <a:lnTo>
                      <a:pt x="715" y="91"/>
                    </a:lnTo>
                    <a:lnTo>
                      <a:pt x="664" y="55"/>
                    </a:lnTo>
                    <a:lnTo>
                      <a:pt x="648" y="97"/>
                    </a:lnTo>
                    <a:lnTo>
                      <a:pt x="607" y="87"/>
                    </a:lnTo>
                    <a:lnTo>
                      <a:pt x="582" y="110"/>
                    </a:lnTo>
                    <a:lnTo>
                      <a:pt x="487" y="99"/>
                    </a:lnTo>
                    <a:lnTo>
                      <a:pt x="424" y="64"/>
                    </a:lnTo>
                    <a:lnTo>
                      <a:pt x="416" y="65"/>
                    </a:lnTo>
                    <a:lnTo>
                      <a:pt x="405" y="80"/>
                    </a:lnTo>
                    <a:lnTo>
                      <a:pt x="376" y="68"/>
                    </a:lnTo>
                    <a:lnTo>
                      <a:pt x="361" y="50"/>
                    </a:lnTo>
                    <a:lnTo>
                      <a:pt x="326" y="26"/>
                    </a:lnTo>
                    <a:lnTo>
                      <a:pt x="314" y="40"/>
                    </a:lnTo>
                    <a:lnTo>
                      <a:pt x="322" y="61"/>
                    </a:lnTo>
                    <a:lnTo>
                      <a:pt x="296" y="63"/>
                    </a:lnTo>
                    <a:lnTo>
                      <a:pt x="206" y="37"/>
                    </a:lnTo>
                    <a:lnTo>
                      <a:pt x="159" y="35"/>
                    </a:lnTo>
                    <a:lnTo>
                      <a:pt x="102" y="0"/>
                    </a:lnTo>
                    <a:lnTo>
                      <a:pt x="97" y="64"/>
                    </a:lnTo>
                    <a:lnTo>
                      <a:pt x="96" y="81"/>
                    </a:lnTo>
                    <a:lnTo>
                      <a:pt x="133" y="118"/>
                    </a:lnTo>
                    <a:lnTo>
                      <a:pt x="144" y="164"/>
                    </a:lnTo>
                    <a:lnTo>
                      <a:pt x="161" y="209"/>
                    </a:lnTo>
                    <a:lnTo>
                      <a:pt x="268" y="260"/>
                    </a:lnTo>
                    <a:lnTo>
                      <a:pt x="230" y="291"/>
                    </a:lnTo>
                    <a:lnTo>
                      <a:pt x="234" y="310"/>
                    </a:lnTo>
                    <a:lnTo>
                      <a:pt x="245" y="310"/>
                    </a:lnTo>
                    <a:lnTo>
                      <a:pt x="236" y="363"/>
                    </a:lnTo>
                    <a:lnTo>
                      <a:pt x="284" y="379"/>
                    </a:lnTo>
                    <a:lnTo>
                      <a:pt x="305" y="445"/>
                    </a:lnTo>
                    <a:lnTo>
                      <a:pt x="302" y="498"/>
                    </a:lnTo>
                    <a:lnTo>
                      <a:pt x="283" y="513"/>
                    </a:lnTo>
                    <a:lnTo>
                      <a:pt x="237" y="517"/>
                    </a:lnTo>
                    <a:lnTo>
                      <a:pt x="136" y="514"/>
                    </a:lnTo>
                    <a:lnTo>
                      <a:pt x="31" y="544"/>
                    </a:lnTo>
                    <a:lnTo>
                      <a:pt x="0" y="567"/>
                    </a:lnTo>
                    <a:lnTo>
                      <a:pt x="29" y="591"/>
                    </a:lnTo>
                    <a:lnTo>
                      <a:pt x="61" y="648"/>
                    </a:lnTo>
                    <a:lnTo>
                      <a:pt x="95" y="645"/>
                    </a:lnTo>
                    <a:lnTo>
                      <a:pt x="109" y="658"/>
                    </a:lnTo>
                    <a:lnTo>
                      <a:pt x="116" y="731"/>
                    </a:lnTo>
                    <a:lnTo>
                      <a:pt x="73" y="775"/>
                    </a:lnTo>
                    <a:lnTo>
                      <a:pt x="63" y="810"/>
                    </a:lnTo>
                    <a:lnTo>
                      <a:pt x="111" y="832"/>
                    </a:lnTo>
                    <a:lnTo>
                      <a:pt x="142" y="862"/>
                    </a:lnTo>
                    <a:lnTo>
                      <a:pt x="144" y="889"/>
                    </a:lnTo>
                    <a:lnTo>
                      <a:pt x="126" y="904"/>
                    </a:lnTo>
                    <a:lnTo>
                      <a:pt x="202" y="937"/>
                    </a:lnTo>
                    <a:lnTo>
                      <a:pt x="229" y="935"/>
                    </a:lnTo>
                    <a:lnTo>
                      <a:pt x="241" y="921"/>
                    </a:lnTo>
                    <a:lnTo>
                      <a:pt x="261" y="925"/>
                    </a:lnTo>
                    <a:lnTo>
                      <a:pt x="270" y="945"/>
                    </a:lnTo>
                    <a:lnTo>
                      <a:pt x="305" y="948"/>
                    </a:lnTo>
                    <a:lnTo>
                      <a:pt x="318" y="961"/>
                    </a:lnTo>
                    <a:lnTo>
                      <a:pt x="327" y="973"/>
                    </a:lnTo>
                    <a:lnTo>
                      <a:pt x="347" y="977"/>
                    </a:lnTo>
                    <a:lnTo>
                      <a:pt x="412" y="951"/>
                    </a:lnTo>
                    <a:lnTo>
                      <a:pt x="467" y="973"/>
                    </a:lnTo>
                    <a:lnTo>
                      <a:pt x="473" y="966"/>
                    </a:lnTo>
                    <a:lnTo>
                      <a:pt x="506" y="956"/>
                    </a:lnTo>
                    <a:lnTo>
                      <a:pt x="547" y="966"/>
                    </a:lnTo>
                    <a:lnTo>
                      <a:pt x="598" y="928"/>
                    </a:lnTo>
                    <a:lnTo>
                      <a:pt x="601" y="887"/>
                    </a:lnTo>
                    <a:lnTo>
                      <a:pt x="646" y="870"/>
                    </a:lnTo>
                    <a:lnTo>
                      <a:pt x="660" y="875"/>
                    </a:lnTo>
                    <a:lnTo>
                      <a:pt x="655" y="895"/>
                    </a:lnTo>
                    <a:lnTo>
                      <a:pt x="709" y="891"/>
                    </a:lnTo>
                    <a:lnTo>
                      <a:pt x="727" y="869"/>
                    </a:lnTo>
                    <a:lnTo>
                      <a:pt x="774" y="871"/>
                    </a:lnTo>
                    <a:lnTo>
                      <a:pt x="839" y="858"/>
                    </a:lnTo>
                    <a:lnTo>
                      <a:pt x="873" y="861"/>
                    </a:lnTo>
                    <a:lnTo>
                      <a:pt x="893" y="853"/>
                    </a:lnTo>
                    <a:lnTo>
                      <a:pt x="921" y="864"/>
                    </a:lnTo>
                    <a:lnTo>
                      <a:pt x="904" y="899"/>
                    </a:lnTo>
                    <a:lnTo>
                      <a:pt x="931" y="910"/>
                    </a:lnTo>
                    <a:lnTo>
                      <a:pt x="951" y="902"/>
                    </a:lnTo>
                    <a:lnTo>
                      <a:pt x="955" y="880"/>
                    </a:lnTo>
                    <a:lnTo>
                      <a:pt x="968" y="867"/>
                    </a:lnTo>
                    <a:lnTo>
                      <a:pt x="1009" y="876"/>
                    </a:lnTo>
                    <a:lnTo>
                      <a:pt x="1005" y="836"/>
                    </a:lnTo>
                    <a:lnTo>
                      <a:pt x="1035" y="793"/>
                    </a:lnTo>
                    <a:lnTo>
                      <a:pt x="1055" y="784"/>
                    </a:lnTo>
                    <a:lnTo>
                      <a:pt x="1082" y="795"/>
                    </a:lnTo>
                    <a:lnTo>
                      <a:pt x="1109" y="651"/>
                    </a:lnTo>
                    <a:lnTo>
                      <a:pt x="1132" y="609"/>
                    </a:lnTo>
                    <a:lnTo>
                      <a:pt x="1151" y="594"/>
                    </a:lnTo>
                    <a:lnTo>
                      <a:pt x="1162" y="573"/>
                    </a:lnTo>
                    <a:lnTo>
                      <a:pt x="1180" y="551"/>
                    </a:lnTo>
                    <a:lnTo>
                      <a:pt x="1178" y="525"/>
                    </a:lnTo>
                    <a:lnTo>
                      <a:pt x="1189" y="496"/>
                    </a:lnTo>
                    <a:lnTo>
                      <a:pt x="1192" y="463"/>
                    </a:lnTo>
                    <a:lnTo>
                      <a:pt x="1210" y="434"/>
                    </a:lnTo>
                    <a:lnTo>
                      <a:pt x="1220" y="407"/>
                    </a:lnTo>
                    <a:lnTo>
                      <a:pt x="1226" y="386"/>
                    </a:lnTo>
                    <a:lnTo>
                      <a:pt x="1210" y="368"/>
                    </a:lnTo>
                    <a:lnTo>
                      <a:pt x="1220" y="333"/>
                    </a:lnTo>
                    <a:lnTo>
                      <a:pt x="1239" y="317"/>
                    </a:lnTo>
                    <a:lnTo>
                      <a:pt x="1237" y="291"/>
                    </a:lnTo>
                    <a:lnTo>
                      <a:pt x="1202" y="280"/>
                    </a:lnTo>
                    <a:lnTo>
                      <a:pt x="1202" y="287"/>
                    </a:lnTo>
                    <a:lnTo>
                      <a:pt x="1197" y="295"/>
                    </a:lnTo>
                    <a:lnTo>
                      <a:pt x="1172" y="311"/>
                    </a:lnTo>
                    <a:lnTo>
                      <a:pt x="1143" y="293"/>
                    </a:lnTo>
                    <a:lnTo>
                      <a:pt x="1095" y="284"/>
                    </a:lnTo>
                    <a:lnTo>
                      <a:pt x="1066" y="260"/>
                    </a:lnTo>
                    <a:lnTo>
                      <a:pt x="1050" y="241"/>
                    </a:lnTo>
                    <a:lnTo>
                      <a:pt x="1044" y="241"/>
                    </a:lnTo>
                    <a:lnTo>
                      <a:pt x="982" y="221"/>
                    </a:lnTo>
                    <a:lnTo>
                      <a:pt x="970" y="242"/>
                    </a:lnTo>
                    <a:lnTo>
                      <a:pt x="944" y="244"/>
                    </a:lnTo>
                    <a:lnTo>
                      <a:pt x="908" y="227"/>
                    </a:lnTo>
                    <a:lnTo>
                      <a:pt x="891" y="188"/>
                    </a:lnTo>
                    <a:lnTo>
                      <a:pt x="890" y="1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84">
                <a:extLst>
                  <a:ext uri="{FF2B5EF4-FFF2-40B4-BE49-F238E27FC236}">
                    <a16:creationId xmlns:a16="http://schemas.microsoft.com/office/drawing/2014/main" id="{669ED846-0C50-00A6-A2BA-DA16205D8B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1294"/>
                <a:ext cx="341" cy="374"/>
              </a:xfrm>
              <a:custGeom>
                <a:avLst/>
                <a:gdLst>
                  <a:gd name="T0" fmla="*/ 144 w 1022"/>
                  <a:gd name="T1" fmla="*/ 199 h 1122"/>
                  <a:gd name="T2" fmla="*/ 128 w 1022"/>
                  <a:gd name="T3" fmla="*/ 247 h 1122"/>
                  <a:gd name="T4" fmla="*/ 107 w 1022"/>
                  <a:gd name="T5" fmla="*/ 309 h 1122"/>
                  <a:gd name="T6" fmla="*/ 98 w 1022"/>
                  <a:gd name="T7" fmla="*/ 364 h 1122"/>
                  <a:gd name="T8" fmla="*/ 69 w 1022"/>
                  <a:gd name="T9" fmla="*/ 407 h 1122"/>
                  <a:gd name="T10" fmla="*/ 27 w 1022"/>
                  <a:gd name="T11" fmla="*/ 464 h 1122"/>
                  <a:gd name="T12" fmla="*/ 18 w 1022"/>
                  <a:gd name="T13" fmla="*/ 653 h 1122"/>
                  <a:gd name="T14" fmla="*/ 74 w 1022"/>
                  <a:gd name="T15" fmla="*/ 682 h 1122"/>
                  <a:gd name="T16" fmla="*/ 109 w 1022"/>
                  <a:gd name="T17" fmla="*/ 699 h 1122"/>
                  <a:gd name="T18" fmla="*/ 91 w 1022"/>
                  <a:gd name="T19" fmla="*/ 715 h 1122"/>
                  <a:gd name="T20" fmla="*/ 113 w 1022"/>
                  <a:gd name="T21" fmla="*/ 739 h 1122"/>
                  <a:gd name="T22" fmla="*/ 159 w 1022"/>
                  <a:gd name="T23" fmla="*/ 728 h 1122"/>
                  <a:gd name="T24" fmla="*/ 188 w 1022"/>
                  <a:gd name="T25" fmla="*/ 745 h 1122"/>
                  <a:gd name="T26" fmla="*/ 183 w 1022"/>
                  <a:gd name="T27" fmla="*/ 840 h 1122"/>
                  <a:gd name="T28" fmla="*/ 200 w 1022"/>
                  <a:gd name="T29" fmla="*/ 885 h 1122"/>
                  <a:gd name="T30" fmla="*/ 288 w 1022"/>
                  <a:gd name="T31" fmla="*/ 891 h 1122"/>
                  <a:gd name="T32" fmla="*/ 359 w 1022"/>
                  <a:gd name="T33" fmla="*/ 857 h 1122"/>
                  <a:gd name="T34" fmla="*/ 418 w 1022"/>
                  <a:gd name="T35" fmla="*/ 844 h 1122"/>
                  <a:gd name="T36" fmla="*/ 401 w 1022"/>
                  <a:gd name="T37" fmla="*/ 806 h 1122"/>
                  <a:gd name="T38" fmla="*/ 451 w 1022"/>
                  <a:gd name="T39" fmla="*/ 828 h 1122"/>
                  <a:gd name="T40" fmla="*/ 502 w 1022"/>
                  <a:gd name="T41" fmla="*/ 884 h 1122"/>
                  <a:gd name="T42" fmla="*/ 538 w 1022"/>
                  <a:gd name="T43" fmla="*/ 975 h 1122"/>
                  <a:gd name="T44" fmla="*/ 586 w 1022"/>
                  <a:gd name="T45" fmla="*/ 1057 h 1122"/>
                  <a:gd name="T46" fmla="*/ 657 w 1022"/>
                  <a:gd name="T47" fmla="*/ 1105 h 1122"/>
                  <a:gd name="T48" fmla="*/ 717 w 1022"/>
                  <a:gd name="T49" fmla="*/ 1099 h 1122"/>
                  <a:gd name="T50" fmla="*/ 734 w 1022"/>
                  <a:gd name="T51" fmla="*/ 1064 h 1122"/>
                  <a:gd name="T52" fmla="*/ 739 w 1022"/>
                  <a:gd name="T53" fmla="*/ 1036 h 1122"/>
                  <a:gd name="T54" fmla="*/ 765 w 1022"/>
                  <a:gd name="T55" fmla="*/ 893 h 1122"/>
                  <a:gd name="T56" fmla="*/ 780 w 1022"/>
                  <a:gd name="T57" fmla="*/ 832 h 1122"/>
                  <a:gd name="T58" fmla="*/ 869 w 1022"/>
                  <a:gd name="T59" fmla="*/ 783 h 1122"/>
                  <a:gd name="T60" fmla="*/ 925 w 1022"/>
                  <a:gd name="T61" fmla="*/ 812 h 1122"/>
                  <a:gd name="T62" fmla="*/ 967 w 1022"/>
                  <a:gd name="T63" fmla="*/ 754 h 1122"/>
                  <a:gd name="T64" fmla="*/ 990 w 1022"/>
                  <a:gd name="T65" fmla="*/ 711 h 1122"/>
                  <a:gd name="T66" fmla="*/ 1022 w 1022"/>
                  <a:gd name="T67" fmla="*/ 694 h 1122"/>
                  <a:gd name="T68" fmla="*/ 1002 w 1022"/>
                  <a:gd name="T69" fmla="*/ 615 h 1122"/>
                  <a:gd name="T70" fmla="*/ 969 w 1022"/>
                  <a:gd name="T71" fmla="*/ 552 h 1122"/>
                  <a:gd name="T72" fmla="*/ 870 w 1022"/>
                  <a:gd name="T73" fmla="*/ 508 h 1122"/>
                  <a:gd name="T74" fmla="*/ 825 w 1022"/>
                  <a:gd name="T75" fmla="*/ 451 h 1122"/>
                  <a:gd name="T76" fmla="*/ 833 w 1022"/>
                  <a:gd name="T77" fmla="*/ 397 h 1122"/>
                  <a:gd name="T78" fmla="*/ 820 w 1022"/>
                  <a:gd name="T79" fmla="*/ 330 h 1122"/>
                  <a:gd name="T80" fmla="*/ 851 w 1022"/>
                  <a:gd name="T81" fmla="*/ 307 h 1122"/>
                  <a:gd name="T82" fmla="*/ 823 w 1022"/>
                  <a:gd name="T83" fmla="*/ 290 h 1122"/>
                  <a:gd name="T84" fmla="*/ 804 w 1022"/>
                  <a:gd name="T85" fmla="*/ 225 h 1122"/>
                  <a:gd name="T86" fmla="*/ 812 w 1022"/>
                  <a:gd name="T87" fmla="*/ 170 h 1122"/>
                  <a:gd name="T88" fmla="*/ 781 w 1022"/>
                  <a:gd name="T89" fmla="*/ 126 h 1122"/>
                  <a:gd name="T90" fmla="*/ 750 w 1022"/>
                  <a:gd name="T91" fmla="*/ 149 h 1122"/>
                  <a:gd name="T92" fmla="*/ 746 w 1022"/>
                  <a:gd name="T93" fmla="*/ 109 h 1122"/>
                  <a:gd name="T94" fmla="*/ 673 w 1022"/>
                  <a:gd name="T95" fmla="*/ 123 h 1122"/>
                  <a:gd name="T96" fmla="*/ 638 w 1022"/>
                  <a:gd name="T97" fmla="*/ 106 h 1122"/>
                  <a:gd name="T98" fmla="*/ 635 w 1022"/>
                  <a:gd name="T99" fmla="*/ 73 h 1122"/>
                  <a:gd name="T100" fmla="*/ 645 w 1022"/>
                  <a:gd name="T101" fmla="*/ 32 h 1122"/>
                  <a:gd name="T102" fmla="*/ 556 w 1022"/>
                  <a:gd name="T103" fmla="*/ 13 h 1122"/>
                  <a:gd name="T104" fmla="*/ 502 w 1022"/>
                  <a:gd name="T105" fmla="*/ 11 h 1122"/>
                  <a:gd name="T106" fmla="*/ 481 w 1022"/>
                  <a:gd name="T107" fmla="*/ 6 h 1122"/>
                  <a:gd name="T108" fmla="*/ 456 w 1022"/>
                  <a:gd name="T109" fmla="*/ 15 h 1122"/>
                  <a:gd name="T110" fmla="*/ 437 w 1022"/>
                  <a:gd name="T111" fmla="*/ 37 h 1122"/>
                  <a:gd name="T112" fmla="*/ 322 w 1022"/>
                  <a:gd name="T113" fmla="*/ 95 h 1122"/>
                  <a:gd name="T114" fmla="*/ 286 w 1022"/>
                  <a:gd name="T115" fmla="*/ 72 h 1122"/>
                  <a:gd name="T116" fmla="*/ 267 w 1022"/>
                  <a:gd name="T117" fmla="*/ 80 h 1122"/>
                  <a:gd name="T118" fmla="*/ 268 w 1022"/>
                  <a:gd name="T119" fmla="*/ 100 h 1122"/>
                  <a:gd name="T120" fmla="*/ 266 w 1022"/>
                  <a:gd name="T121" fmla="*/ 147 h 1122"/>
                  <a:gd name="T122" fmla="*/ 155 w 1022"/>
                  <a:gd name="T123" fmla="*/ 104 h 1122"/>
                  <a:gd name="T124" fmla="*/ 138 w 1022"/>
                  <a:gd name="T125" fmla="*/ 146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22" h="1122">
                    <a:moveTo>
                      <a:pt x="128" y="181"/>
                    </a:moveTo>
                    <a:lnTo>
                      <a:pt x="144" y="199"/>
                    </a:lnTo>
                    <a:lnTo>
                      <a:pt x="138" y="220"/>
                    </a:lnTo>
                    <a:lnTo>
                      <a:pt x="128" y="247"/>
                    </a:lnTo>
                    <a:lnTo>
                      <a:pt x="110" y="276"/>
                    </a:lnTo>
                    <a:lnTo>
                      <a:pt x="107" y="309"/>
                    </a:lnTo>
                    <a:lnTo>
                      <a:pt x="96" y="338"/>
                    </a:lnTo>
                    <a:lnTo>
                      <a:pt x="98" y="364"/>
                    </a:lnTo>
                    <a:lnTo>
                      <a:pt x="80" y="386"/>
                    </a:lnTo>
                    <a:lnTo>
                      <a:pt x="69" y="407"/>
                    </a:lnTo>
                    <a:lnTo>
                      <a:pt x="50" y="422"/>
                    </a:lnTo>
                    <a:lnTo>
                      <a:pt x="27" y="464"/>
                    </a:lnTo>
                    <a:lnTo>
                      <a:pt x="0" y="608"/>
                    </a:lnTo>
                    <a:lnTo>
                      <a:pt x="18" y="653"/>
                    </a:lnTo>
                    <a:lnTo>
                      <a:pt x="44" y="651"/>
                    </a:lnTo>
                    <a:lnTo>
                      <a:pt x="74" y="682"/>
                    </a:lnTo>
                    <a:lnTo>
                      <a:pt x="93" y="673"/>
                    </a:lnTo>
                    <a:lnTo>
                      <a:pt x="109" y="699"/>
                    </a:lnTo>
                    <a:lnTo>
                      <a:pt x="97" y="713"/>
                    </a:lnTo>
                    <a:lnTo>
                      <a:pt x="91" y="715"/>
                    </a:lnTo>
                    <a:lnTo>
                      <a:pt x="92" y="727"/>
                    </a:lnTo>
                    <a:lnTo>
                      <a:pt x="113" y="739"/>
                    </a:lnTo>
                    <a:lnTo>
                      <a:pt x="145" y="723"/>
                    </a:lnTo>
                    <a:lnTo>
                      <a:pt x="159" y="728"/>
                    </a:lnTo>
                    <a:lnTo>
                      <a:pt x="160" y="748"/>
                    </a:lnTo>
                    <a:lnTo>
                      <a:pt x="188" y="745"/>
                    </a:lnTo>
                    <a:lnTo>
                      <a:pt x="189" y="765"/>
                    </a:lnTo>
                    <a:lnTo>
                      <a:pt x="183" y="840"/>
                    </a:lnTo>
                    <a:lnTo>
                      <a:pt x="192" y="873"/>
                    </a:lnTo>
                    <a:lnTo>
                      <a:pt x="200" y="885"/>
                    </a:lnTo>
                    <a:lnTo>
                      <a:pt x="240" y="869"/>
                    </a:lnTo>
                    <a:lnTo>
                      <a:pt x="288" y="891"/>
                    </a:lnTo>
                    <a:lnTo>
                      <a:pt x="339" y="859"/>
                    </a:lnTo>
                    <a:lnTo>
                      <a:pt x="359" y="857"/>
                    </a:lnTo>
                    <a:lnTo>
                      <a:pt x="414" y="865"/>
                    </a:lnTo>
                    <a:lnTo>
                      <a:pt x="418" y="844"/>
                    </a:lnTo>
                    <a:lnTo>
                      <a:pt x="404" y="833"/>
                    </a:lnTo>
                    <a:lnTo>
                      <a:pt x="401" y="806"/>
                    </a:lnTo>
                    <a:lnTo>
                      <a:pt x="435" y="809"/>
                    </a:lnTo>
                    <a:lnTo>
                      <a:pt x="451" y="828"/>
                    </a:lnTo>
                    <a:lnTo>
                      <a:pt x="492" y="844"/>
                    </a:lnTo>
                    <a:lnTo>
                      <a:pt x="502" y="884"/>
                    </a:lnTo>
                    <a:lnTo>
                      <a:pt x="500" y="931"/>
                    </a:lnTo>
                    <a:lnTo>
                      <a:pt x="538" y="975"/>
                    </a:lnTo>
                    <a:lnTo>
                      <a:pt x="567" y="992"/>
                    </a:lnTo>
                    <a:lnTo>
                      <a:pt x="586" y="1057"/>
                    </a:lnTo>
                    <a:lnTo>
                      <a:pt x="625" y="1114"/>
                    </a:lnTo>
                    <a:lnTo>
                      <a:pt x="657" y="1105"/>
                    </a:lnTo>
                    <a:lnTo>
                      <a:pt x="692" y="1122"/>
                    </a:lnTo>
                    <a:lnTo>
                      <a:pt x="717" y="1099"/>
                    </a:lnTo>
                    <a:lnTo>
                      <a:pt x="737" y="1098"/>
                    </a:lnTo>
                    <a:lnTo>
                      <a:pt x="734" y="1064"/>
                    </a:lnTo>
                    <a:lnTo>
                      <a:pt x="720" y="1052"/>
                    </a:lnTo>
                    <a:lnTo>
                      <a:pt x="739" y="1036"/>
                    </a:lnTo>
                    <a:lnTo>
                      <a:pt x="748" y="1003"/>
                    </a:lnTo>
                    <a:lnTo>
                      <a:pt x="765" y="893"/>
                    </a:lnTo>
                    <a:lnTo>
                      <a:pt x="784" y="878"/>
                    </a:lnTo>
                    <a:lnTo>
                      <a:pt x="780" y="832"/>
                    </a:lnTo>
                    <a:lnTo>
                      <a:pt x="804" y="802"/>
                    </a:lnTo>
                    <a:lnTo>
                      <a:pt x="869" y="783"/>
                    </a:lnTo>
                    <a:lnTo>
                      <a:pt x="882" y="782"/>
                    </a:lnTo>
                    <a:lnTo>
                      <a:pt x="925" y="812"/>
                    </a:lnTo>
                    <a:lnTo>
                      <a:pt x="951" y="788"/>
                    </a:lnTo>
                    <a:lnTo>
                      <a:pt x="967" y="754"/>
                    </a:lnTo>
                    <a:lnTo>
                      <a:pt x="986" y="745"/>
                    </a:lnTo>
                    <a:lnTo>
                      <a:pt x="990" y="711"/>
                    </a:lnTo>
                    <a:lnTo>
                      <a:pt x="1010" y="709"/>
                    </a:lnTo>
                    <a:lnTo>
                      <a:pt x="1022" y="694"/>
                    </a:lnTo>
                    <a:lnTo>
                      <a:pt x="1017" y="642"/>
                    </a:lnTo>
                    <a:lnTo>
                      <a:pt x="1002" y="615"/>
                    </a:lnTo>
                    <a:lnTo>
                      <a:pt x="1001" y="616"/>
                    </a:lnTo>
                    <a:lnTo>
                      <a:pt x="969" y="552"/>
                    </a:lnTo>
                    <a:lnTo>
                      <a:pt x="931" y="501"/>
                    </a:lnTo>
                    <a:lnTo>
                      <a:pt x="870" y="508"/>
                    </a:lnTo>
                    <a:lnTo>
                      <a:pt x="826" y="471"/>
                    </a:lnTo>
                    <a:lnTo>
                      <a:pt x="825" y="451"/>
                    </a:lnTo>
                    <a:lnTo>
                      <a:pt x="836" y="423"/>
                    </a:lnTo>
                    <a:lnTo>
                      <a:pt x="833" y="397"/>
                    </a:lnTo>
                    <a:lnTo>
                      <a:pt x="844" y="376"/>
                    </a:lnTo>
                    <a:lnTo>
                      <a:pt x="820" y="330"/>
                    </a:lnTo>
                    <a:lnTo>
                      <a:pt x="840" y="328"/>
                    </a:lnTo>
                    <a:lnTo>
                      <a:pt x="851" y="307"/>
                    </a:lnTo>
                    <a:lnTo>
                      <a:pt x="837" y="289"/>
                    </a:lnTo>
                    <a:lnTo>
                      <a:pt x="823" y="290"/>
                    </a:lnTo>
                    <a:lnTo>
                      <a:pt x="806" y="245"/>
                    </a:lnTo>
                    <a:lnTo>
                      <a:pt x="804" y="225"/>
                    </a:lnTo>
                    <a:lnTo>
                      <a:pt x="789" y="212"/>
                    </a:lnTo>
                    <a:lnTo>
                      <a:pt x="812" y="170"/>
                    </a:lnTo>
                    <a:lnTo>
                      <a:pt x="805" y="164"/>
                    </a:lnTo>
                    <a:lnTo>
                      <a:pt x="781" y="126"/>
                    </a:lnTo>
                    <a:lnTo>
                      <a:pt x="768" y="128"/>
                    </a:lnTo>
                    <a:lnTo>
                      <a:pt x="750" y="149"/>
                    </a:lnTo>
                    <a:lnTo>
                      <a:pt x="742" y="136"/>
                    </a:lnTo>
                    <a:lnTo>
                      <a:pt x="746" y="109"/>
                    </a:lnTo>
                    <a:lnTo>
                      <a:pt x="697" y="94"/>
                    </a:lnTo>
                    <a:lnTo>
                      <a:pt x="673" y="123"/>
                    </a:lnTo>
                    <a:lnTo>
                      <a:pt x="647" y="125"/>
                    </a:lnTo>
                    <a:lnTo>
                      <a:pt x="638" y="106"/>
                    </a:lnTo>
                    <a:lnTo>
                      <a:pt x="643" y="86"/>
                    </a:lnTo>
                    <a:lnTo>
                      <a:pt x="635" y="73"/>
                    </a:lnTo>
                    <a:lnTo>
                      <a:pt x="646" y="44"/>
                    </a:lnTo>
                    <a:lnTo>
                      <a:pt x="645" y="32"/>
                    </a:lnTo>
                    <a:lnTo>
                      <a:pt x="598" y="36"/>
                    </a:lnTo>
                    <a:lnTo>
                      <a:pt x="556" y="13"/>
                    </a:lnTo>
                    <a:lnTo>
                      <a:pt x="531" y="29"/>
                    </a:lnTo>
                    <a:lnTo>
                      <a:pt x="502" y="11"/>
                    </a:lnTo>
                    <a:lnTo>
                      <a:pt x="483" y="27"/>
                    </a:lnTo>
                    <a:lnTo>
                      <a:pt x="481" y="6"/>
                    </a:lnTo>
                    <a:lnTo>
                      <a:pt x="474" y="0"/>
                    </a:lnTo>
                    <a:lnTo>
                      <a:pt x="456" y="15"/>
                    </a:lnTo>
                    <a:lnTo>
                      <a:pt x="449" y="30"/>
                    </a:lnTo>
                    <a:lnTo>
                      <a:pt x="437" y="37"/>
                    </a:lnTo>
                    <a:lnTo>
                      <a:pt x="339" y="67"/>
                    </a:lnTo>
                    <a:lnTo>
                      <a:pt x="322" y="95"/>
                    </a:lnTo>
                    <a:lnTo>
                      <a:pt x="301" y="90"/>
                    </a:lnTo>
                    <a:lnTo>
                      <a:pt x="286" y="72"/>
                    </a:lnTo>
                    <a:lnTo>
                      <a:pt x="272" y="66"/>
                    </a:lnTo>
                    <a:lnTo>
                      <a:pt x="267" y="80"/>
                    </a:lnTo>
                    <a:lnTo>
                      <a:pt x="261" y="87"/>
                    </a:lnTo>
                    <a:lnTo>
                      <a:pt x="268" y="100"/>
                    </a:lnTo>
                    <a:lnTo>
                      <a:pt x="286" y="138"/>
                    </a:lnTo>
                    <a:lnTo>
                      <a:pt x="266" y="147"/>
                    </a:lnTo>
                    <a:lnTo>
                      <a:pt x="174" y="95"/>
                    </a:lnTo>
                    <a:lnTo>
                      <a:pt x="155" y="104"/>
                    </a:lnTo>
                    <a:lnTo>
                      <a:pt x="157" y="130"/>
                    </a:lnTo>
                    <a:lnTo>
                      <a:pt x="138" y="146"/>
                    </a:lnTo>
                    <a:lnTo>
                      <a:pt x="128" y="1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85">
                <a:extLst>
                  <a:ext uri="{FF2B5EF4-FFF2-40B4-BE49-F238E27FC236}">
                    <a16:creationId xmlns:a16="http://schemas.microsoft.com/office/drawing/2014/main" id="{E2802E98-3874-85BC-29CD-283BA7A9AF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1134"/>
                <a:ext cx="427" cy="366"/>
              </a:xfrm>
              <a:custGeom>
                <a:avLst/>
                <a:gdLst>
                  <a:gd name="T0" fmla="*/ 450 w 1283"/>
                  <a:gd name="T1" fmla="*/ 126 h 1096"/>
                  <a:gd name="T2" fmla="*/ 323 w 1283"/>
                  <a:gd name="T3" fmla="*/ 43 h 1096"/>
                  <a:gd name="T4" fmla="*/ 359 w 1283"/>
                  <a:gd name="T5" fmla="*/ 0 h 1096"/>
                  <a:gd name="T6" fmla="*/ 281 w 1283"/>
                  <a:gd name="T7" fmla="*/ 21 h 1096"/>
                  <a:gd name="T8" fmla="*/ 208 w 1283"/>
                  <a:gd name="T9" fmla="*/ 41 h 1096"/>
                  <a:gd name="T10" fmla="*/ 172 w 1283"/>
                  <a:gd name="T11" fmla="*/ 84 h 1096"/>
                  <a:gd name="T12" fmla="*/ 186 w 1283"/>
                  <a:gd name="T13" fmla="*/ 164 h 1096"/>
                  <a:gd name="T14" fmla="*/ 175 w 1283"/>
                  <a:gd name="T15" fmla="*/ 266 h 1096"/>
                  <a:gd name="T16" fmla="*/ 141 w 1283"/>
                  <a:gd name="T17" fmla="*/ 329 h 1096"/>
                  <a:gd name="T18" fmla="*/ 30 w 1283"/>
                  <a:gd name="T19" fmla="*/ 427 h 1096"/>
                  <a:gd name="T20" fmla="*/ 16 w 1283"/>
                  <a:gd name="T21" fmla="*/ 495 h 1096"/>
                  <a:gd name="T22" fmla="*/ 43 w 1283"/>
                  <a:gd name="T23" fmla="*/ 507 h 1096"/>
                  <a:gd name="T24" fmla="*/ 116 w 1283"/>
                  <a:gd name="T25" fmla="*/ 493 h 1096"/>
                  <a:gd name="T26" fmla="*/ 206 w 1283"/>
                  <a:gd name="T27" fmla="*/ 524 h 1096"/>
                  <a:gd name="T28" fmla="*/ 198 w 1283"/>
                  <a:gd name="T29" fmla="*/ 586 h 1096"/>
                  <a:gd name="T30" fmla="*/ 257 w 1283"/>
                  <a:gd name="T31" fmla="*/ 574 h 1096"/>
                  <a:gd name="T32" fmla="*/ 310 w 1283"/>
                  <a:gd name="T33" fmla="*/ 629 h 1096"/>
                  <a:gd name="T34" fmla="*/ 365 w 1283"/>
                  <a:gd name="T35" fmla="*/ 644 h 1096"/>
                  <a:gd name="T36" fmla="*/ 364 w 1283"/>
                  <a:gd name="T37" fmla="*/ 705 h 1096"/>
                  <a:gd name="T38" fmla="*/ 397 w 1283"/>
                  <a:gd name="T39" fmla="*/ 769 h 1096"/>
                  <a:gd name="T40" fmla="*/ 380 w 1283"/>
                  <a:gd name="T41" fmla="*/ 810 h 1096"/>
                  <a:gd name="T42" fmla="*/ 396 w 1283"/>
                  <a:gd name="T43" fmla="*/ 903 h 1096"/>
                  <a:gd name="T44" fmla="*/ 430 w 1283"/>
                  <a:gd name="T45" fmla="*/ 988 h 1096"/>
                  <a:gd name="T46" fmla="*/ 561 w 1283"/>
                  <a:gd name="T47" fmla="*/ 1096 h 1096"/>
                  <a:gd name="T48" fmla="*/ 718 w 1283"/>
                  <a:gd name="T49" fmla="*/ 1054 h 1096"/>
                  <a:gd name="T50" fmla="*/ 780 w 1283"/>
                  <a:gd name="T51" fmla="*/ 995 h 1096"/>
                  <a:gd name="T52" fmla="*/ 868 w 1283"/>
                  <a:gd name="T53" fmla="*/ 1000 h 1096"/>
                  <a:gd name="T54" fmla="*/ 961 w 1283"/>
                  <a:gd name="T55" fmla="*/ 1066 h 1096"/>
                  <a:gd name="T56" fmla="*/ 1009 w 1283"/>
                  <a:gd name="T57" fmla="*/ 1074 h 1096"/>
                  <a:gd name="T58" fmla="*/ 1030 w 1283"/>
                  <a:gd name="T59" fmla="*/ 1012 h 1096"/>
                  <a:gd name="T60" fmla="*/ 1149 w 1283"/>
                  <a:gd name="T61" fmla="*/ 994 h 1096"/>
                  <a:gd name="T62" fmla="*/ 1207 w 1283"/>
                  <a:gd name="T63" fmla="*/ 962 h 1096"/>
                  <a:gd name="T64" fmla="*/ 1183 w 1283"/>
                  <a:gd name="T65" fmla="*/ 851 h 1096"/>
                  <a:gd name="T66" fmla="*/ 1277 w 1283"/>
                  <a:gd name="T67" fmla="*/ 842 h 1096"/>
                  <a:gd name="T68" fmla="*/ 1259 w 1283"/>
                  <a:gd name="T69" fmla="*/ 723 h 1096"/>
                  <a:gd name="T70" fmla="*/ 1192 w 1283"/>
                  <a:gd name="T71" fmla="*/ 654 h 1096"/>
                  <a:gd name="T72" fmla="*/ 1278 w 1283"/>
                  <a:gd name="T73" fmla="*/ 573 h 1096"/>
                  <a:gd name="T74" fmla="*/ 1154 w 1283"/>
                  <a:gd name="T75" fmla="*/ 537 h 1096"/>
                  <a:gd name="T76" fmla="*/ 1055 w 1283"/>
                  <a:gd name="T77" fmla="*/ 553 h 1096"/>
                  <a:gd name="T78" fmla="*/ 985 w 1283"/>
                  <a:gd name="T79" fmla="*/ 527 h 1096"/>
                  <a:gd name="T80" fmla="*/ 930 w 1283"/>
                  <a:gd name="T81" fmla="*/ 585 h 1096"/>
                  <a:gd name="T82" fmla="*/ 866 w 1283"/>
                  <a:gd name="T83" fmla="*/ 470 h 1096"/>
                  <a:gd name="T84" fmla="*/ 779 w 1283"/>
                  <a:gd name="T85" fmla="*/ 472 h 1096"/>
                  <a:gd name="T86" fmla="*/ 759 w 1283"/>
                  <a:gd name="T87" fmla="*/ 406 h 1096"/>
                  <a:gd name="T88" fmla="*/ 734 w 1283"/>
                  <a:gd name="T89" fmla="*/ 361 h 1096"/>
                  <a:gd name="T90" fmla="*/ 767 w 1283"/>
                  <a:gd name="T91" fmla="*/ 271 h 1096"/>
                  <a:gd name="T92" fmla="*/ 765 w 1283"/>
                  <a:gd name="T93" fmla="*/ 177 h 1096"/>
                  <a:gd name="T94" fmla="*/ 661 w 1283"/>
                  <a:gd name="T95" fmla="*/ 153 h 1096"/>
                  <a:gd name="T96" fmla="*/ 625 w 1283"/>
                  <a:gd name="T97" fmla="*/ 184 h 1096"/>
                  <a:gd name="T98" fmla="*/ 567 w 1283"/>
                  <a:gd name="T99" fmla="*/ 209 h 1096"/>
                  <a:gd name="T100" fmla="*/ 517 w 1283"/>
                  <a:gd name="T101" fmla="*/ 180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83" h="1096">
                    <a:moveTo>
                      <a:pt x="517" y="180"/>
                    </a:moveTo>
                    <a:lnTo>
                      <a:pt x="484" y="190"/>
                    </a:lnTo>
                    <a:lnTo>
                      <a:pt x="450" y="126"/>
                    </a:lnTo>
                    <a:lnTo>
                      <a:pt x="422" y="109"/>
                    </a:lnTo>
                    <a:lnTo>
                      <a:pt x="411" y="62"/>
                    </a:lnTo>
                    <a:lnTo>
                      <a:pt x="323" y="43"/>
                    </a:lnTo>
                    <a:lnTo>
                      <a:pt x="334" y="30"/>
                    </a:lnTo>
                    <a:lnTo>
                      <a:pt x="367" y="13"/>
                    </a:lnTo>
                    <a:lnTo>
                      <a:pt x="359" y="0"/>
                    </a:lnTo>
                    <a:lnTo>
                      <a:pt x="332" y="2"/>
                    </a:lnTo>
                    <a:lnTo>
                      <a:pt x="288" y="34"/>
                    </a:lnTo>
                    <a:lnTo>
                      <a:pt x="281" y="21"/>
                    </a:lnTo>
                    <a:lnTo>
                      <a:pt x="207" y="27"/>
                    </a:lnTo>
                    <a:lnTo>
                      <a:pt x="200" y="35"/>
                    </a:lnTo>
                    <a:lnTo>
                      <a:pt x="208" y="41"/>
                    </a:lnTo>
                    <a:lnTo>
                      <a:pt x="203" y="55"/>
                    </a:lnTo>
                    <a:lnTo>
                      <a:pt x="176" y="64"/>
                    </a:lnTo>
                    <a:lnTo>
                      <a:pt x="172" y="84"/>
                    </a:lnTo>
                    <a:lnTo>
                      <a:pt x="174" y="104"/>
                    </a:lnTo>
                    <a:lnTo>
                      <a:pt x="201" y="115"/>
                    </a:lnTo>
                    <a:lnTo>
                      <a:pt x="186" y="164"/>
                    </a:lnTo>
                    <a:lnTo>
                      <a:pt x="204" y="209"/>
                    </a:lnTo>
                    <a:lnTo>
                      <a:pt x="185" y="225"/>
                    </a:lnTo>
                    <a:lnTo>
                      <a:pt x="175" y="266"/>
                    </a:lnTo>
                    <a:lnTo>
                      <a:pt x="153" y="248"/>
                    </a:lnTo>
                    <a:lnTo>
                      <a:pt x="141" y="262"/>
                    </a:lnTo>
                    <a:lnTo>
                      <a:pt x="141" y="329"/>
                    </a:lnTo>
                    <a:lnTo>
                      <a:pt x="85" y="388"/>
                    </a:lnTo>
                    <a:lnTo>
                      <a:pt x="81" y="408"/>
                    </a:lnTo>
                    <a:lnTo>
                      <a:pt x="30" y="427"/>
                    </a:lnTo>
                    <a:lnTo>
                      <a:pt x="0" y="470"/>
                    </a:lnTo>
                    <a:lnTo>
                      <a:pt x="2" y="497"/>
                    </a:lnTo>
                    <a:lnTo>
                      <a:pt x="16" y="495"/>
                    </a:lnTo>
                    <a:lnTo>
                      <a:pt x="34" y="480"/>
                    </a:lnTo>
                    <a:lnTo>
                      <a:pt x="41" y="486"/>
                    </a:lnTo>
                    <a:lnTo>
                      <a:pt x="43" y="507"/>
                    </a:lnTo>
                    <a:lnTo>
                      <a:pt x="62" y="491"/>
                    </a:lnTo>
                    <a:lnTo>
                      <a:pt x="91" y="509"/>
                    </a:lnTo>
                    <a:lnTo>
                      <a:pt x="116" y="493"/>
                    </a:lnTo>
                    <a:lnTo>
                      <a:pt x="158" y="516"/>
                    </a:lnTo>
                    <a:lnTo>
                      <a:pt x="205" y="512"/>
                    </a:lnTo>
                    <a:lnTo>
                      <a:pt x="206" y="524"/>
                    </a:lnTo>
                    <a:lnTo>
                      <a:pt x="195" y="553"/>
                    </a:lnTo>
                    <a:lnTo>
                      <a:pt x="203" y="566"/>
                    </a:lnTo>
                    <a:lnTo>
                      <a:pt x="198" y="586"/>
                    </a:lnTo>
                    <a:lnTo>
                      <a:pt x="207" y="605"/>
                    </a:lnTo>
                    <a:lnTo>
                      <a:pt x="233" y="603"/>
                    </a:lnTo>
                    <a:lnTo>
                      <a:pt x="257" y="574"/>
                    </a:lnTo>
                    <a:lnTo>
                      <a:pt x="306" y="589"/>
                    </a:lnTo>
                    <a:lnTo>
                      <a:pt x="302" y="616"/>
                    </a:lnTo>
                    <a:lnTo>
                      <a:pt x="310" y="629"/>
                    </a:lnTo>
                    <a:lnTo>
                      <a:pt x="328" y="608"/>
                    </a:lnTo>
                    <a:lnTo>
                      <a:pt x="341" y="606"/>
                    </a:lnTo>
                    <a:lnTo>
                      <a:pt x="365" y="644"/>
                    </a:lnTo>
                    <a:lnTo>
                      <a:pt x="372" y="650"/>
                    </a:lnTo>
                    <a:lnTo>
                      <a:pt x="349" y="692"/>
                    </a:lnTo>
                    <a:lnTo>
                      <a:pt x="364" y="705"/>
                    </a:lnTo>
                    <a:lnTo>
                      <a:pt x="366" y="725"/>
                    </a:lnTo>
                    <a:lnTo>
                      <a:pt x="383" y="770"/>
                    </a:lnTo>
                    <a:lnTo>
                      <a:pt x="397" y="769"/>
                    </a:lnTo>
                    <a:lnTo>
                      <a:pt x="411" y="787"/>
                    </a:lnTo>
                    <a:lnTo>
                      <a:pt x="400" y="808"/>
                    </a:lnTo>
                    <a:lnTo>
                      <a:pt x="380" y="810"/>
                    </a:lnTo>
                    <a:lnTo>
                      <a:pt x="404" y="856"/>
                    </a:lnTo>
                    <a:lnTo>
                      <a:pt x="393" y="877"/>
                    </a:lnTo>
                    <a:lnTo>
                      <a:pt x="396" y="903"/>
                    </a:lnTo>
                    <a:lnTo>
                      <a:pt x="385" y="931"/>
                    </a:lnTo>
                    <a:lnTo>
                      <a:pt x="386" y="951"/>
                    </a:lnTo>
                    <a:lnTo>
                      <a:pt x="430" y="988"/>
                    </a:lnTo>
                    <a:lnTo>
                      <a:pt x="491" y="981"/>
                    </a:lnTo>
                    <a:lnTo>
                      <a:pt x="529" y="1032"/>
                    </a:lnTo>
                    <a:lnTo>
                      <a:pt x="561" y="1096"/>
                    </a:lnTo>
                    <a:lnTo>
                      <a:pt x="562" y="1095"/>
                    </a:lnTo>
                    <a:lnTo>
                      <a:pt x="664" y="1039"/>
                    </a:lnTo>
                    <a:lnTo>
                      <a:pt x="718" y="1054"/>
                    </a:lnTo>
                    <a:lnTo>
                      <a:pt x="722" y="1020"/>
                    </a:lnTo>
                    <a:lnTo>
                      <a:pt x="769" y="1016"/>
                    </a:lnTo>
                    <a:lnTo>
                      <a:pt x="780" y="995"/>
                    </a:lnTo>
                    <a:lnTo>
                      <a:pt x="807" y="999"/>
                    </a:lnTo>
                    <a:lnTo>
                      <a:pt x="829" y="1017"/>
                    </a:lnTo>
                    <a:lnTo>
                      <a:pt x="868" y="1000"/>
                    </a:lnTo>
                    <a:lnTo>
                      <a:pt x="913" y="1050"/>
                    </a:lnTo>
                    <a:lnTo>
                      <a:pt x="933" y="1048"/>
                    </a:lnTo>
                    <a:lnTo>
                      <a:pt x="961" y="1066"/>
                    </a:lnTo>
                    <a:lnTo>
                      <a:pt x="975" y="1065"/>
                    </a:lnTo>
                    <a:lnTo>
                      <a:pt x="990" y="1083"/>
                    </a:lnTo>
                    <a:lnTo>
                      <a:pt x="1009" y="1074"/>
                    </a:lnTo>
                    <a:lnTo>
                      <a:pt x="1020" y="1047"/>
                    </a:lnTo>
                    <a:lnTo>
                      <a:pt x="1004" y="1028"/>
                    </a:lnTo>
                    <a:lnTo>
                      <a:pt x="1030" y="1012"/>
                    </a:lnTo>
                    <a:lnTo>
                      <a:pt x="1041" y="991"/>
                    </a:lnTo>
                    <a:lnTo>
                      <a:pt x="1091" y="1013"/>
                    </a:lnTo>
                    <a:lnTo>
                      <a:pt x="1149" y="994"/>
                    </a:lnTo>
                    <a:lnTo>
                      <a:pt x="1190" y="997"/>
                    </a:lnTo>
                    <a:lnTo>
                      <a:pt x="1208" y="975"/>
                    </a:lnTo>
                    <a:lnTo>
                      <a:pt x="1207" y="962"/>
                    </a:lnTo>
                    <a:lnTo>
                      <a:pt x="1173" y="892"/>
                    </a:lnTo>
                    <a:lnTo>
                      <a:pt x="1171" y="872"/>
                    </a:lnTo>
                    <a:lnTo>
                      <a:pt x="1183" y="851"/>
                    </a:lnTo>
                    <a:lnTo>
                      <a:pt x="1234" y="825"/>
                    </a:lnTo>
                    <a:lnTo>
                      <a:pt x="1256" y="851"/>
                    </a:lnTo>
                    <a:lnTo>
                      <a:pt x="1277" y="842"/>
                    </a:lnTo>
                    <a:lnTo>
                      <a:pt x="1283" y="767"/>
                    </a:lnTo>
                    <a:lnTo>
                      <a:pt x="1254" y="749"/>
                    </a:lnTo>
                    <a:lnTo>
                      <a:pt x="1259" y="723"/>
                    </a:lnTo>
                    <a:lnTo>
                      <a:pt x="1250" y="703"/>
                    </a:lnTo>
                    <a:lnTo>
                      <a:pt x="1202" y="687"/>
                    </a:lnTo>
                    <a:lnTo>
                      <a:pt x="1192" y="654"/>
                    </a:lnTo>
                    <a:lnTo>
                      <a:pt x="1216" y="632"/>
                    </a:lnTo>
                    <a:lnTo>
                      <a:pt x="1281" y="606"/>
                    </a:lnTo>
                    <a:lnTo>
                      <a:pt x="1278" y="573"/>
                    </a:lnTo>
                    <a:lnTo>
                      <a:pt x="1248" y="542"/>
                    </a:lnTo>
                    <a:lnTo>
                      <a:pt x="1223" y="551"/>
                    </a:lnTo>
                    <a:lnTo>
                      <a:pt x="1154" y="537"/>
                    </a:lnTo>
                    <a:lnTo>
                      <a:pt x="1100" y="542"/>
                    </a:lnTo>
                    <a:lnTo>
                      <a:pt x="1062" y="559"/>
                    </a:lnTo>
                    <a:lnTo>
                      <a:pt x="1055" y="553"/>
                    </a:lnTo>
                    <a:lnTo>
                      <a:pt x="1047" y="540"/>
                    </a:lnTo>
                    <a:lnTo>
                      <a:pt x="993" y="539"/>
                    </a:lnTo>
                    <a:lnTo>
                      <a:pt x="985" y="527"/>
                    </a:lnTo>
                    <a:lnTo>
                      <a:pt x="973" y="534"/>
                    </a:lnTo>
                    <a:lnTo>
                      <a:pt x="968" y="561"/>
                    </a:lnTo>
                    <a:lnTo>
                      <a:pt x="930" y="585"/>
                    </a:lnTo>
                    <a:lnTo>
                      <a:pt x="921" y="566"/>
                    </a:lnTo>
                    <a:lnTo>
                      <a:pt x="894" y="555"/>
                    </a:lnTo>
                    <a:lnTo>
                      <a:pt x="866" y="470"/>
                    </a:lnTo>
                    <a:lnTo>
                      <a:pt x="809" y="442"/>
                    </a:lnTo>
                    <a:lnTo>
                      <a:pt x="798" y="463"/>
                    </a:lnTo>
                    <a:lnTo>
                      <a:pt x="779" y="472"/>
                    </a:lnTo>
                    <a:lnTo>
                      <a:pt x="784" y="458"/>
                    </a:lnTo>
                    <a:lnTo>
                      <a:pt x="748" y="427"/>
                    </a:lnTo>
                    <a:lnTo>
                      <a:pt x="759" y="406"/>
                    </a:lnTo>
                    <a:lnTo>
                      <a:pt x="757" y="393"/>
                    </a:lnTo>
                    <a:lnTo>
                      <a:pt x="743" y="375"/>
                    </a:lnTo>
                    <a:lnTo>
                      <a:pt x="734" y="361"/>
                    </a:lnTo>
                    <a:lnTo>
                      <a:pt x="733" y="348"/>
                    </a:lnTo>
                    <a:lnTo>
                      <a:pt x="776" y="304"/>
                    </a:lnTo>
                    <a:lnTo>
                      <a:pt x="767" y="271"/>
                    </a:lnTo>
                    <a:lnTo>
                      <a:pt x="730" y="234"/>
                    </a:lnTo>
                    <a:lnTo>
                      <a:pt x="760" y="191"/>
                    </a:lnTo>
                    <a:lnTo>
                      <a:pt x="765" y="177"/>
                    </a:lnTo>
                    <a:lnTo>
                      <a:pt x="725" y="182"/>
                    </a:lnTo>
                    <a:lnTo>
                      <a:pt x="668" y="146"/>
                    </a:lnTo>
                    <a:lnTo>
                      <a:pt x="661" y="153"/>
                    </a:lnTo>
                    <a:lnTo>
                      <a:pt x="658" y="187"/>
                    </a:lnTo>
                    <a:lnTo>
                      <a:pt x="645" y="189"/>
                    </a:lnTo>
                    <a:lnTo>
                      <a:pt x="625" y="184"/>
                    </a:lnTo>
                    <a:lnTo>
                      <a:pt x="606" y="206"/>
                    </a:lnTo>
                    <a:lnTo>
                      <a:pt x="592" y="201"/>
                    </a:lnTo>
                    <a:lnTo>
                      <a:pt x="567" y="209"/>
                    </a:lnTo>
                    <a:lnTo>
                      <a:pt x="558" y="196"/>
                    </a:lnTo>
                    <a:lnTo>
                      <a:pt x="531" y="192"/>
                    </a:lnTo>
                    <a:lnTo>
                      <a:pt x="517" y="1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86">
                <a:extLst>
                  <a:ext uri="{FF2B5EF4-FFF2-40B4-BE49-F238E27FC236}">
                    <a16:creationId xmlns:a16="http://schemas.microsoft.com/office/drawing/2014/main" id="{96A81E3B-0BFF-ABC0-C1F8-312ABFCB31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4" y="1059"/>
                <a:ext cx="417" cy="330"/>
              </a:xfrm>
              <a:custGeom>
                <a:avLst/>
                <a:gdLst>
                  <a:gd name="T0" fmla="*/ 0 w 1250"/>
                  <a:gd name="T1" fmla="*/ 407 h 988"/>
                  <a:gd name="T2" fmla="*/ 5 w 1250"/>
                  <a:gd name="T3" fmla="*/ 459 h 988"/>
                  <a:gd name="T4" fmla="*/ 8 w 1250"/>
                  <a:gd name="T5" fmla="*/ 573 h 988"/>
                  <a:gd name="T6" fmla="*/ 32 w 1250"/>
                  <a:gd name="T7" fmla="*/ 618 h 988"/>
                  <a:gd name="T8" fmla="*/ 59 w 1250"/>
                  <a:gd name="T9" fmla="*/ 683 h 988"/>
                  <a:gd name="T10" fmla="*/ 84 w 1250"/>
                  <a:gd name="T11" fmla="*/ 667 h 988"/>
                  <a:gd name="T12" fmla="*/ 196 w 1250"/>
                  <a:gd name="T13" fmla="*/ 791 h 988"/>
                  <a:gd name="T14" fmla="*/ 248 w 1250"/>
                  <a:gd name="T15" fmla="*/ 759 h 988"/>
                  <a:gd name="T16" fmla="*/ 322 w 1250"/>
                  <a:gd name="T17" fmla="*/ 765 h 988"/>
                  <a:gd name="T18" fmla="*/ 375 w 1250"/>
                  <a:gd name="T19" fmla="*/ 767 h 988"/>
                  <a:gd name="T20" fmla="*/ 523 w 1250"/>
                  <a:gd name="T21" fmla="*/ 767 h 988"/>
                  <a:gd name="T22" fmla="*/ 596 w 1250"/>
                  <a:gd name="T23" fmla="*/ 828 h 988"/>
                  <a:gd name="T24" fmla="*/ 750 w 1250"/>
                  <a:gd name="T25" fmla="*/ 894 h 988"/>
                  <a:gd name="T26" fmla="*/ 849 w 1250"/>
                  <a:gd name="T27" fmla="*/ 945 h 988"/>
                  <a:gd name="T28" fmla="*/ 926 w 1250"/>
                  <a:gd name="T29" fmla="*/ 985 h 988"/>
                  <a:gd name="T30" fmla="*/ 1000 w 1250"/>
                  <a:gd name="T31" fmla="*/ 978 h 988"/>
                  <a:gd name="T32" fmla="*/ 1035 w 1250"/>
                  <a:gd name="T33" fmla="*/ 921 h 988"/>
                  <a:gd name="T34" fmla="*/ 1133 w 1250"/>
                  <a:gd name="T35" fmla="*/ 898 h 988"/>
                  <a:gd name="T36" fmla="*/ 1111 w 1250"/>
                  <a:gd name="T37" fmla="*/ 806 h 988"/>
                  <a:gd name="T38" fmla="*/ 1065 w 1250"/>
                  <a:gd name="T39" fmla="*/ 743 h 988"/>
                  <a:gd name="T40" fmla="*/ 1039 w 1250"/>
                  <a:gd name="T41" fmla="*/ 679 h 988"/>
                  <a:gd name="T42" fmla="*/ 1143 w 1250"/>
                  <a:gd name="T43" fmla="*/ 649 h 988"/>
                  <a:gd name="T44" fmla="*/ 1158 w 1250"/>
                  <a:gd name="T45" fmla="*/ 594 h 988"/>
                  <a:gd name="T46" fmla="*/ 1158 w 1250"/>
                  <a:gd name="T47" fmla="*/ 520 h 988"/>
                  <a:gd name="T48" fmla="*/ 1240 w 1250"/>
                  <a:gd name="T49" fmla="*/ 392 h 988"/>
                  <a:gd name="T50" fmla="*/ 1193 w 1250"/>
                  <a:gd name="T51" fmla="*/ 316 h 988"/>
                  <a:gd name="T52" fmla="*/ 1167 w 1250"/>
                  <a:gd name="T53" fmla="*/ 244 h 988"/>
                  <a:gd name="T54" fmla="*/ 1011 w 1250"/>
                  <a:gd name="T55" fmla="*/ 245 h 988"/>
                  <a:gd name="T56" fmla="*/ 982 w 1250"/>
                  <a:gd name="T57" fmla="*/ 207 h 988"/>
                  <a:gd name="T58" fmla="*/ 771 w 1250"/>
                  <a:gd name="T59" fmla="*/ 247 h 988"/>
                  <a:gd name="T60" fmla="*/ 748 w 1250"/>
                  <a:gd name="T61" fmla="*/ 216 h 988"/>
                  <a:gd name="T62" fmla="*/ 776 w 1250"/>
                  <a:gd name="T63" fmla="*/ 160 h 988"/>
                  <a:gd name="T64" fmla="*/ 690 w 1250"/>
                  <a:gd name="T65" fmla="*/ 27 h 988"/>
                  <a:gd name="T66" fmla="*/ 610 w 1250"/>
                  <a:gd name="T67" fmla="*/ 34 h 988"/>
                  <a:gd name="T68" fmla="*/ 567 w 1250"/>
                  <a:gd name="T69" fmla="*/ 17 h 988"/>
                  <a:gd name="T70" fmla="*/ 502 w 1250"/>
                  <a:gd name="T71" fmla="*/ 30 h 988"/>
                  <a:gd name="T72" fmla="*/ 463 w 1250"/>
                  <a:gd name="T73" fmla="*/ 40 h 988"/>
                  <a:gd name="T74" fmla="*/ 348 w 1250"/>
                  <a:gd name="T75" fmla="*/ 105 h 988"/>
                  <a:gd name="T76" fmla="*/ 346 w 1250"/>
                  <a:gd name="T77" fmla="*/ 159 h 988"/>
                  <a:gd name="T78" fmla="*/ 349 w 1250"/>
                  <a:gd name="T79" fmla="*/ 192 h 988"/>
                  <a:gd name="T80" fmla="*/ 312 w 1250"/>
                  <a:gd name="T81" fmla="*/ 223 h 988"/>
                  <a:gd name="T82" fmla="*/ 245 w 1250"/>
                  <a:gd name="T83" fmla="*/ 296 h 988"/>
                  <a:gd name="T84" fmla="*/ 138 w 1250"/>
                  <a:gd name="T85" fmla="*/ 299 h 988"/>
                  <a:gd name="T86" fmla="*/ 61 w 1250"/>
                  <a:gd name="T87" fmla="*/ 346 h 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50" h="988">
                    <a:moveTo>
                      <a:pt x="21" y="351"/>
                    </a:moveTo>
                    <a:lnTo>
                      <a:pt x="2" y="352"/>
                    </a:lnTo>
                    <a:lnTo>
                      <a:pt x="0" y="407"/>
                    </a:lnTo>
                    <a:lnTo>
                      <a:pt x="40" y="402"/>
                    </a:lnTo>
                    <a:lnTo>
                      <a:pt x="35" y="416"/>
                    </a:lnTo>
                    <a:lnTo>
                      <a:pt x="5" y="459"/>
                    </a:lnTo>
                    <a:lnTo>
                      <a:pt x="42" y="496"/>
                    </a:lnTo>
                    <a:lnTo>
                      <a:pt x="51" y="529"/>
                    </a:lnTo>
                    <a:lnTo>
                      <a:pt x="8" y="573"/>
                    </a:lnTo>
                    <a:lnTo>
                      <a:pt x="9" y="586"/>
                    </a:lnTo>
                    <a:lnTo>
                      <a:pt x="18" y="600"/>
                    </a:lnTo>
                    <a:lnTo>
                      <a:pt x="32" y="618"/>
                    </a:lnTo>
                    <a:lnTo>
                      <a:pt x="34" y="631"/>
                    </a:lnTo>
                    <a:lnTo>
                      <a:pt x="23" y="652"/>
                    </a:lnTo>
                    <a:lnTo>
                      <a:pt x="59" y="683"/>
                    </a:lnTo>
                    <a:lnTo>
                      <a:pt x="54" y="697"/>
                    </a:lnTo>
                    <a:lnTo>
                      <a:pt x="73" y="688"/>
                    </a:lnTo>
                    <a:lnTo>
                      <a:pt x="84" y="667"/>
                    </a:lnTo>
                    <a:lnTo>
                      <a:pt x="141" y="695"/>
                    </a:lnTo>
                    <a:lnTo>
                      <a:pt x="169" y="780"/>
                    </a:lnTo>
                    <a:lnTo>
                      <a:pt x="196" y="791"/>
                    </a:lnTo>
                    <a:lnTo>
                      <a:pt x="205" y="810"/>
                    </a:lnTo>
                    <a:lnTo>
                      <a:pt x="243" y="786"/>
                    </a:lnTo>
                    <a:lnTo>
                      <a:pt x="248" y="759"/>
                    </a:lnTo>
                    <a:lnTo>
                      <a:pt x="260" y="752"/>
                    </a:lnTo>
                    <a:lnTo>
                      <a:pt x="268" y="764"/>
                    </a:lnTo>
                    <a:lnTo>
                      <a:pt x="322" y="765"/>
                    </a:lnTo>
                    <a:lnTo>
                      <a:pt x="330" y="778"/>
                    </a:lnTo>
                    <a:lnTo>
                      <a:pt x="337" y="784"/>
                    </a:lnTo>
                    <a:lnTo>
                      <a:pt x="375" y="767"/>
                    </a:lnTo>
                    <a:lnTo>
                      <a:pt x="429" y="762"/>
                    </a:lnTo>
                    <a:lnTo>
                      <a:pt x="498" y="776"/>
                    </a:lnTo>
                    <a:lnTo>
                      <a:pt x="523" y="767"/>
                    </a:lnTo>
                    <a:lnTo>
                      <a:pt x="553" y="798"/>
                    </a:lnTo>
                    <a:lnTo>
                      <a:pt x="556" y="831"/>
                    </a:lnTo>
                    <a:lnTo>
                      <a:pt x="596" y="828"/>
                    </a:lnTo>
                    <a:lnTo>
                      <a:pt x="660" y="869"/>
                    </a:lnTo>
                    <a:lnTo>
                      <a:pt x="706" y="851"/>
                    </a:lnTo>
                    <a:lnTo>
                      <a:pt x="750" y="894"/>
                    </a:lnTo>
                    <a:lnTo>
                      <a:pt x="804" y="889"/>
                    </a:lnTo>
                    <a:lnTo>
                      <a:pt x="838" y="912"/>
                    </a:lnTo>
                    <a:lnTo>
                      <a:pt x="849" y="945"/>
                    </a:lnTo>
                    <a:lnTo>
                      <a:pt x="878" y="963"/>
                    </a:lnTo>
                    <a:lnTo>
                      <a:pt x="893" y="988"/>
                    </a:lnTo>
                    <a:lnTo>
                      <a:pt x="926" y="985"/>
                    </a:lnTo>
                    <a:lnTo>
                      <a:pt x="942" y="936"/>
                    </a:lnTo>
                    <a:lnTo>
                      <a:pt x="977" y="953"/>
                    </a:lnTo>
                    <a:lnTo>
                      <a:pt x="1000" y="978"/>
                    </a:lnTo>
                    <a:lnTo>
                      <a:pt x="1051" y="953"/>
                    </a:lnTo>
                    <a:lnTo>
                      <a:pt x="1036" y="934"/>
                    </a:lnTo>
                    <a:lnTo>
                      <a:pt x="1035" y="921"/>
                    </a:lnTo>
                    <a:lnTo>
                      <a:pt x="1086" y="902"/>
                    </a:lnTo>
                    <a:lnTo>
                      <a:pt x="1114" y="907"/>
                    </a:lnTo>
                    <a:lnTo>
                      <a:pt x="1133" y="898"/>
                    </a:lnTo>
                    <a:lnTo>
                      <a:pt x="1102" y="861"/>
                    </a:lnTo>
                    <a:lnTo>
                      <a:pt x="1100" y="828"/>
                    </a:lnTo>
                    <a:lnTo>
                      <a:pt x="1111" y="806"/>
                    </a:lnTo>
                    <a:lnTo>
                      <a:pt x="1090" y="789"/>
                    </a:lnTo>
                    <a:lnTo>
                      <a:pt x="1086" y="762"/>
                    </a:lnTo>
                    <a:lnTo>
                      <a:pt x="1065" y="743"/>
                    </a:lnTo>
                    <a:lnTo>
                      <a:pt x="1057" y="724"/>
                    </a:lnTo>
                    <a:lnTo>
                      <a:pt x="1037" y="726"/>
                    </a:lnTo>
                    <a:lnTo>
                      <a:pt x="1039" y="679"/>
                    </a:lnTo>
                    <a:lnTo>
                      <a:pt x="1052" y="671"/>
                    </a:lnTo>
                    <a:lnTo>
                      <a:pt x="1105" y="672"/>
                    </a:lnTo>
                    <a:lnTo>
                      <a:pt x="1143" y="649"/>
                    </a:lnTo>
                    <a:lnTo>
                      <a:pt x="1170" y="640"/>
                    </a:lnTo>
                    <a:lnTo>
                      <a:pt x="1167" y="613"/>
                    </a:lnTo>
                    <a:lnTo>
                      <a:pt x="1158" y="594"/>
                    </a:lnTo>
                    <a:lnTo>
                      <a:pt x="1170" y="572"/>
                    </a:lnTo>
                    <a:lnTo>
                      <a:pt x="1155" y="554"/>
                    </a:lnTo>
                    <a:lnTo>
                      <a:pt x="1158" y="520"/>
                    </a:lnTo>
                    <a:lnTo>
                      <a:pt x="1233" y="459"/>
                    </a:lnTo>
                    <a:lnTo>
                      <a:pt x="1250" y="424"/>
                    </a:lnTo>
                    <a:lnTo>
                      <a:pt x="1240" y="392"/>
                    </a:lnTo>
                    <a:lnTo>
                      <a:pt x="1232" y="379"/>
                    </a:lnTo>
                    <a:lnTo>
                      <a:pt x="1245" y="364"/>
                    </a:lnTo>
                    <a:lnTo>
                      <a:pt x="1193" y="316"/>
                    </a:lnTo>
                    <a:lnTo>
                      <a:pt x="1175" y="270"/>
                    </a:lnTo>
                    <a:lnTo>
                      <a:pt x="1161" y="264"/>
                    </a:lnTo>
                    <a:lnTo>
                      <a:pt x="1167" y="244"/>
                    </a:lnTo>
                    <a:lnTo>
                      <a:pt x="1102" y="209"/>
                    </a:lnTo>
                    <a:lnTo>
                      <a:pt x="1051" y="221"/>
                    </a:lnTo>
                    <a:lnTo>
                      <a:pt x="1011" y="245"/>
                    </a:lnTo>
                    <a:lnTo>
                      <a:pt x="998" y="232"/>
                    </a:lnTo>
                    <a:lnTo>
                      <a:pt x="996" y="212"/>
                    </a:lnTo>
                    <a:lnTo>
                      <a:pt x="982" y="207"/>
                    </a:lnTo>
                    <a:lnTo>
                      <a:pt x="912" y="255"/>
                    </a:lnTo>
                    <a:lnTo>
                      <a:pt x="803" y="238"/>
                    </a:lnTo>
                    <a:lnTo>
                      <a:pt x="771" y="247"/>
                    </a:lnTo>
                    <a:lnTo>
                      <a:pt x="731" y="250"/>
                    </a:lnTo>
                    <a:lnTo>
                      <a:pt x="723" y="245"/>
                    </a:lnTo>
                    <a:lnTo>
                      <a:pt x="748" y="216"/>
                    </a:lnTo>
                    <a:lnTo>
                      <a:pt x="773" y="207"/>
                    </a:lnTo>
                    <a:lnTo>
                      <a:pt x="777" y="180"/>
                    </a:lnTo>
                    <a:lnTo>
                      <a:pt x="776" y="160"/>
                    </a:lnTo>
                    <a:lnTo>
                      <a:pt x="766" y="120"/>
                    </a:lnTo>
                    <a:lnTo>
                      <a:pt x="709" y="92"/>
                    </a:lnTo>
                    <a:lnTo>
                      <a:pt x="690" y="27"/>
                    </a:lnTo>
                    <a:lnTo>
                      <a:pt x="657" y="36"/>
                    </a:lnTo>
                    <a:lnTo>
                      <a:pt x="627" y="12"/>
                    </a:lnTo>
                    <a:lnTo>
                      <a:pt x="610" y="34"/>
                    </a:lnTo>
                    <a:lnTo>
                      <a:pt x="589" y="35"/>
                    </a:lnTo>
                    <a:lnTo>
                      <a:pt x="571" y="45"/>
                    </a:lnTo>
                    <a:lnTo>
                      <a:pt x="567" y="17"/>
                    </a:lnTo>
                    <a:lnTo>
                      <a:pt x="539" y="0"/>
                    </a:lnTo>
                    <a:lnTo>
                      <a:pt x="516" y="29"/>
                    </a:lnTo>
                    <a:lnTo>
                      <a:pt x="502" y="30"/>
                    </a:lnTo>
                    <a:lnTo>
                      <a:pt x="504" y="50"/>
                    </a:lnTo>
                    <a:lnTo>
                      <a:pt x="470" y="47"/>
                    </a:lnTo>
                    <a:lnTo>
                      <a:pt x="463" y="40"/>
                    </a:lnTo>
                    <a:lnTo>
                      <a:pt x="410" y="59"/>
                    </a:lnTo>
                    <a:lnTo>
                      <a:pt x="377" y="63"/>
                    </a:lnTo>
                    <a:lnTo>
                      <a:pt x="348" y="105"/>
                    </a:lnTo>
                    <a:lnTo>
                      <a:pt x="351" y="145"/>
                    </a:lnTo>
                    <a:lnTo>
                      <a:pt x="360" y="165"/>
                    </a:lnTo>
                    <a:lnTo>
                      <a:pt x="346" y="159"/>
                    </a:lnTo>
                    <a:lnTo>
                      <a:pt x="339" y="166"/>
                    </a:lnTo>
                    <a:lnTo>
                      <a:pt x="348" y="179"/>
                    </a:lnTo>
                    <a:lnTo>
                      <a:pt x="349" y="192"/>
                    </a:lnTo>
                    <a:lnTo>
                      <a:pt x="309" y="195"/>
                    </a:lnTo>
                    <a:lnTo>
                      <a:pt x="305" y="217"/>
                    </a:lnTo>
                    <a:lnTo>
                      <a:pt x="312" y="223"/>
                    </a:lnTo>
                    <a:lnTo>
                      <a:pt x="313" y="236"/>
                    </a:lnTo>
                    <a:lnTo>
                      <a:pt x="271" y="294"/>
                    </a:lnTo>
                    <a:lnTo>
                      <a:pt x="245" y="296"/>
                    </a:lnTo>
                    <a:lnTo>
                      <a:pt x="224" y="292"/>
                    </a:lnTo>
                    <a:lnTo>
                      <a:pt x="185" y="308"/>
                    </a:lnTo>
                    <a:lnTo>
                      <a:pt x="138" y="299"/>
                    </a:lnTo>
                    <a:lnTo>
                      <a:pt x="90" y="303"/>
                    </a:lnTo>
                    <a:lnTo>
                      <a:pt x="80" y="332"/>
                    </a:lnTo>
                    <a:lnTo>
                      <a:pt x="61" y="346"/>
                    </a:lnTo>
                    <a:lnTo>
                      <a:pt x="27" y="337"/>
                    </a:lnTo>
                    <a:lnTo>
                      <a:pt x="21" y="3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87">
                <a:extLst>
                  <a:ext uri="{FF2B5EF4-FFF2-40B4-BE49-F238E27FC236}">
                    <a16:creationId xmlns:a16="http://schemas.microsoft.com/office/drawing/2014/main" id="{D1CFF285-A1C5-DB17-0060-A89698522F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761"/>
                <a:ext cx="299" cy="383"/>
              </a:xfrm>
              <a:custGeom>
                <a:avLst/>
                <a:gdLst>
                  <a:gd name="T0" fmla="*/ 700 w 896"/>
                  <a:gd name="T1" fmla="*/ 199 h 1150"/>
                  <a:gd name="T2" fmla="*/ 620 w 896"/>
                  <a:gd name="T3" fmla="*/ 126 h 1150"/>
                  <a:gd name="T4" fmla="*/ 585 w 896"/>
                  <a:gd name="T5" fmla="*/ 42 h 1150"/>
                  <a:gd name="T6" fmla="*/ 510 w 896"/>
                  <a:gd name="T7" fmla="*/ 35 h 1150"/>
                  <a:gd name="T8" fmla="*/ 443 w 896"/>
                  <a:gd name="T9" fmla="*/ 35 h 1150"/>
                  <a:gd name="T10" fmla="*/ 364 w 896"/>
                  <a:gd name="T11" fmla="*/ 55 h 1150"/>
                  <a:gd name="T12" fmla="*/ 304 w 896"/>
                  <a:gd name="T13" fmla="*/ 54 h 1150"/>
                  <a:gd name="T14" fmla="*/ 238 w 896"/>
                  <a:gd name="T15" fmla="*/ 61 h 1150"/>
                  <a:gd name="T16" fmla="*/ 193 w 896"/>
                  <a:gd name="T17" fmla="*/ 17 h 1150"/>
                  <a:gd name="T18" fmla="*/ 152 w 896"/>
                  <a:gd name="T19" fmla="*/ 82 h 1150"/>
                  <a:gd name="T20" fmla="*/ 129 w 896"/>
                  <a:gd name="T21" fmla="*/ 124 h 1150"/>
                  <a:gd name="T22" fmla="*/ 140 w 896"/>
                  <a:gd name="T23" fmla="*/ 164 h 1150"/>
                  <a:gd name="T24" fmla="*/ 136 w 896"/>
                  <a:gd name="T25" fmla="*/ 272 h 1150"/>
                  <a:gd name="T26" fmla="*/ 147 w 896"/>
                  <a:gd name="T27" fmla="*/ 311 h 1150"/>
                  <a:gd name="T28" fmla="*/ 169 w 896"/>
                  <a:gd name="T29" fmla="*/ 410 h 1150"/>
                  <a:gd name="T30" fmla="*/ 151 w 896"/>
                  <a:gd name="T31" fmla="*/ 505 h 1150"/>
                  <a:gd name="T32" fmla="*/ 115 w 896"/>
                  <a:gd name="T33" fmla="*/ 555 h 1150"/>
                  <a:gd name="T34" fmla="*/ 102 w 896"/>
                  <a:gd name="T35" fmla="*/ 618 h 1150"/>
                  <a:gd name="T36" fmla="*/ 86 w 896"/>
                  <a:gd name="T37" fmla="*/ 739 h 1150"/>
                  <a:gd name="T38" fmla="*/ 74 w 896"/>
                  <a:gd name="T39" fmla="*/ 835 h 1150"/>
                  <a:gd name="T40" fmla="*/ 31 w 896"/>
                  <a:gd name="T41" fmla="*/ 872 h 1150"/>
                  <a:gd name="T42" fmla="*/ 0 w 896"/>
                  <a:gd name="T43" fmla="*/ 909 h 1150"/>
                  <a:gd name="T44" fmla="*/ 85 w 896"/>
                  <a:gd name="T45" fmla="*/ 1015 h 1150"/>
                  <a:gd name="T46" fmla="*/ 92 w 896"/>
                  <a:gd name="T47" fmla="*/ 1102 h 1150"/>
                  <a:gd name="T48" fmla="*/ 50 w 896"/>
                  <a:gd name="T49" fmla="*/ 1145 h 1150"/>
                  <a:gd name="T50" fmla="*/ 231 w 896"/>
                  <a:gd name="T51" fmla="*/ 1150 h 1150"/>
                  <a:gd name="T52" fmla="*/ 317 w 896"/>
                  <a:gd name="T53" fmla="*/ 1127 h 1150"/>
                  <a:gd name="T54" fmla="*/ 421 w 896"/>
                  <a:gd name="T55" fmla="*/ 1104 h 1150"/>
                  <a:gd name="T56" fmla="*/ 451 w 896"/>
                  <a:gd name="T57" fmla="*/ 1055 h 1150"/>
                  <a:gd name="T58" fmla="*/ 507 w 896"/>
                  <a:gd name="T59" fmla="*/ 1003 h 1150"/>
                  <a:gd name="T60" fmla="*/ 487 w 896"/>
                  <a:gd name="T61" fmla="*/ 937 h 1150"/>
                  <a:gd name="T62" fmla="*/ 568 w 896"/>
                  <a:gd name="T63" fmla="*/ 869 h 1150"/>
                  <a:gd name="T64" fmla="*/ 662 w 896"/>
                  <a:gd name="T65" fmla="*/ 868 h 1150"/>
                  <a:gd name="T66" fmla="*/ 748 w 896"/>
                  <a:gd name="T67" fmla="*/ 859 h 1150"/>
                  <a:gd name="T68" fmla="*/ 790 w 896"/>
                  <a:gd name="T69" fmla="*/ 815 h 1150"/>
                  <a:gd name="T70" fmla="*/ 764 w 896"/>
                  <a:gd name="T71" fmla="*/ 743 h 1150"/>
                  <a:gd name="T72" fmla="*/ 819 w 896"/>
                  <a:gd name="T73" fmla="*/ 678 h 1150"/>
                  <a:gd name="T74" fmla="*/ 859 w 896"/>
                  <a:gd name="T75" fmla="*/ 607 h 1150"/>
                  <a:gd name="T76" fmla="*/ 854 w 896"/>
                  <a:gd name="T77" fmla="*/ 547 h 1150"/>
                  <a:gd name="T78" fmla="*/ 804 w 896"/>
                  <a:gd name="T79" fmla="*/ 525 h 1150"/>
                  <a:gd name="T80" fmla="*/ 774 w 896"/>
                  <a:gd name="T81" fmla="*/ 414 h 1150"/>
                  <a:gd name="T82" fmla="*/ 796 w 896"/>
                  <a:gd name="T83" fmla="*/ 358 h 1150"/>
                  <a:gd name="T84" fmla="*/ 813 w 896"/>
                  <a:gd name="T85" fmla="*/ 323 h 1150"/>
                  <a:gd name="T86" fmla="*/ 749 w 896"/>
                  <a:gd name="T87" fmla="*/ 228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96" h="1150">
                    <a:moveTo>
                      <a:pt x="749" y="228"/>
                    </a:moveTo>
                    <a:lnTo>
                      <a:pt x="718" y="244"/>
                    </a:lnTo>
                    <a:lnTo>
                      <a:pt x="700" y="199"/>
                    </a:lnTo>
                    <a:lnTo>
                      <a:pt x="674" y="208"/>
                    </a:lnTo>
                    <a:lnTo>
                      <a:pt x="658" y="169"/>
                    </a:lnTo>
                    <a:lnTo>
                      <a:pt x="620" y="126"/>
                    </a:lnTo>
                    <a:lnTo>
                      <a:pt x="592" y="122"/>
                    </a:lnTo>
                    <a:lnTo>
                      <a:pt x="609" y="87"/>
                    </a:lnTo>
                    <a:lnTo>
                      <a:pt x="585" y="42"/>
                    </a:lnTo>
                    <a:lnTo>
                      <a:pt x="590" y="22"/>
                    </a:lnTo>
                    <a:lnTo>
                      <a:pt x="520" y="0"/>
                    </a:lnTo>
                    <a:lnTo>
                      <a:pt x="510" y="35"/>
                    </a:lnTo>
                    <a:lnTo>
                      <a:pt x="476" y="32"/>
                    </a:lnTo>
                    <a:lnTo>
                      <a:pt x="458" y="53"/>
                    </a:lnTo>
                    <a:lnTo>
                      <a:pt x="443" y="35"/>
                    </a:lnTo>
                    <a:lnTo>
                      <a:pt x="418" y="51"/>
                    </a:lnTo>
                    <a:lnTo>
                      <a:pt x="397" y="40"/>
                    </a:lnTo>
                    <a:lnTo>
                      <a:pt x="364" y="55"/>
                    </a:lnTo>
                    <a:lnTo>
                      <a:pt x="321" y="26"/>
                    </a:lnTo>
                    <a:lnTo>
                      <a:pt x="302" y="34"/>
                    </a:lnTo>
                    <a:lnTo>
                      <a:pt x="304" y="54"/>
                    </a:lnTo>
                    <a:lnTo>
                      <a:pt x="271" y="64"/>
                    </a:lnTo>
                    <a:lnTo>
                      <a:pt x="257" y="46"/>
                    </a:lnTo>
                    <a:lnTo>
                      <a:pt x="238" y="61"/>
                    </a:lnTo>
                    <a:lnTo>
                      <a:pt x="237" y="54"/>
                    </a:lnTo>
                    <a:lnTo>
                      <a:pt x="222" y="35"/>
                    </a:lnTo>
                    <a:lnTo>
                      <a:pt x="193" y="17"/>
                    </a:lnTo>
                    <a:lnTo>
                      <a:pt x="155" y="48"/>
                    </a:lnTo>
                    <a:lnTo>
                      <a:pt x="144" y="69"/>
                    </a:lnTo>
                    <a:lnTo>
                      <a:pt x="152" y="82"/>
                    </a:lnTo>
                    <a:lnTo>
                      <a:pt x="134" y="104"/>
                    </a:lnTo>
                    <a:lnTo>
                      <a:pt x="114" y="112"/>
                    </a:lnTo>
                    <a:lnTo>
                      <a:pt x="129" y="124"/>
                    </a:lnTo>
                    <a:lnTo>
                      <a:pt x="144" y="137"/>
                    </a:lnTo>
                    <a:lnTo>
                      <a:pt x="146" y="157"/>
                    </a:lnTo>
                    <a:lnTo>
                      <a:pt x="140" y="164"/>
                    </a:lnTo>
                    <a:lnTo>
                      <a:pt x="165" y="215"/>
                    </a:lnTo>
                    <a:lnTo>
                      <a:pt x="155" y="256"/>
                    </a:lnTo>
                    <a:lnTo>
                      <a:pt x="136" y="272"/>
                    </a:lnTo>
                    <a:lnTo>
                      <a:pt x="138" y="292"/>
                    </a:lnTo>
                    <a:lnTo>
                      <a:pt x="152" y="297"/>
                    </a:lnTo>
                    <a:lnTo>
                      <a:pt x="147" y="311"/>
                    </a:lnTo>
                    <a:lnTo>
                      <a:pt x="157" y="357"/>
                    </a:lnTo>
                    <a:lnTo>
                      <a:pt x="154" y="391"/>
                    </a:lnTo>
                    <a:lnTo>
                      <a:pt x="169" y="410"/>
                    </a:lnTo>
                    <a:lnTo>
                      <a:pt x="142" y="472"/>
                    </a:lnTo>
                    <a:lnTo>
                      <a:pt x="144" y="492"/>
                    </a:lnTo>
                    <a:lnTo>
                      <a:pt x="151" y="505"/>
                    </a:lnTo>
                    <a:lnTo>
                      <a:pt x="119" y="522"/>
                    </a:lnTo>
                    <a:lnTo>
                      <a:pt x="113" y="529"/>
                    </a:lnTo>
                    <a:lnTo>
                      <a:pt x="115" y="555"/>
                    </a:lnTo>
                    <a:lnTo>
                      <a:pt x="103" y="563"/>
                    </a:lnTo>
                    <a:lnTo>
                      <a:pt x="119" y="596"/>
                    </a:lnTo>
                    <a:lnTo>
                      <a:pt x="102" y="618"/>
                    </a:lnTo>
                    <a:lnTo>
                      <a:pt x="80" y="686"/>
                    </a:lnTo>
                    <a:lnTo>
                      <a:pt x="96" y="712"/>
                    </a:lnTo>
                    <a:lnTo>
                      <a:pt x="86" y="739"/>
                    </a:lnTo>
                    <a:lnTo>
                      <a:pt x="84" y="787"/>
                    </a:lnTo>
                    <a:lnTo>
                      <a:pt x="113" y="825"/>
                    </a:lnTo>
                    <a:lnTo>
                      <a:pt x="74" y="835"/>
                    </a:lnTo>
                    <a:lnTo>
                      <a:pt x="69" y="849"/>
                    </a:lnTo>
                    <a:lnTo>
                      <a:pt x="50" y="857"/>
                    </a:lnTo>
                    <a:lnTo>
                      <a:pt x="31" y="872"/>
                    </a:lnTo>
                    <a:lnTo>
                      <a:pt x="38" y="878"/>
                    </a:lnTo>
                    <a:lnTo>
                      <a:pt x="27" y="899"/>
                    </a:lnTo>
                    <a:lnTo>
                      <a:pt x="0" y="909"/>
                    </a:lnTo>
                    <a:lnTo>
                      <a:pt x="9" y="922"/>
                    </a:lnTo>
                    <a:lnTo>
                      <a:pt x="28" y="987"/>
                    </a:lnTo>
                    <a:lnTo>
                      <a:pt x="85" y="1015"/>
                    </a:lnTo>
                    <a:lnTo>
                      <a:pt x="95" y="1055"/>
                    </a:lnTo>
                    <a:lnTo>
                      <a:pt x="96" y="1075"/>
                    </a:lnTo>
                    <a:lnTo>
                      <a:pt x="92" y="1102"/>
                    </a:lnTo>
                    <a:lnTo>
                      <a:pt x="67" y="1111"/>
                    </a:lnTo>
                    <a:lnTo>
                      <a:pt x="42" y="1140"/>
                    </a:lnTo>
                    <a:lnTo>
                      <a:pt x="50" y="1145"/>
                    </a:lnTo>
                    <a:lnTo>
                      <a:pt x="90" y="1142"/>
                    </a:lnTo>
                    <a:lnTo>
                      <a:pt x="122" y="1133"/>
                    </a:lnTo>
                    <a:lnTo>
                      <a:pt x="231" y="1150"/>
                    </a:lnTo>
                    <a:lnTo>
                      <a:pt x="301" y="1102"/>
                    </a:lnTo>
                    <a:lnTo>
                      <a:pt x="315" y="1107"/>
                    </a:lnTo>
                    <a:lnTo>
                      <a:pt x="317" y="1127"/>
                    </a:lnTo>
                    <a:lnTo>
                      <a:pt x="330" y="1140"/>
                    </a:lnTo>
                    <a:lnTo>
                      <a:pt x="370" y="1116"/>
                    </a:lnTo>
                    <a:lnTo>
                      <a:pt x="421" y="1104"/>
                    </a:lnTo>
                    <a:lnTo>
                      <a:pt x="420" y="1084"/>
                    </a:lnTo>
                    <a:lnTo>
                      <a:pt x="425" y="1078"/>
                    </a:lnTo>
                    <a:lnTo>
                      <a:pt x="451" y="1055"/>
                    </a:lnTo>
                    <a:lnTo>
                      <a:pt x="471" y="1052"/>
                    </a:lnTo>
                    <a:lnTo>
                      <a:pt x="487" y="1011"/>
                    </a:lnTo>
                    <a:lnTo>
                      <a:pt x="507" y="1003"/>
                    </a:lnTo>
                    <a:lnTo>
                      <a:pt x="505" y="983"/>
                    </a:lnTo>
                    <a:lnTo>
                      <a:pt x="490" y="970"/>
                    </a:lnTo>
                    <a:lnTo>
                      <a:pt x="487" y="937"/>
                    </a:lnTo>
                    <a:lnTo>
                      <a:pt x="509" y="882"/>
                    </a:lnTo>
                    <a:lnTo>
                      <a:pt x="549" y="885"/>
                    </a:lnTo>
                    <a:lnTo>
                      <a:pt x="568" y="869"/>
                    </a:lnTo>
                    <a:lnTo>
                      <a:pt x="601" y="859"/>
                    </a:lnTo>
                    <a:lnTo>
                      <a:pt x="628" y="871"/>
                    </a:lnTo>
                    <a:lnTo>
                      <a:pt x="662" y="868"/>
                    </a:lnTo>
                    <a:lnTo>
                      <a:pt x="681" y="859"/>
                    </a:lnTo>
                    <a:lnTo>
                      <a:pt x="728" y="862"/>
                    </a:lnTo>
                    <a:lnTo>
                      <a:pt x="748" y="859"/>
                    </a:lnTo>
                    <a:lnTo>
                      <a:pt x="759" y="832"/>
                    </a:lnTo>
                    <a:lnTo>
                      <a:pt x="786" y="843"/>
                    </a:lnTo>
                    <a:lnTo>
                      <a:pt x="790" y="815"/>
                    </a:lnTo>
                    <a:lnTo>
                      <a:pt x="777" y="803"/>
                    </a:lnTo>
                    <a:lnTo>
                      <a:pt x="781" y="776"/>
                    </a:lnTo>
                    <a:lnTo>
                      <a:pt x="764" y="743"/>
                    </a:lnTo>
                    <a:lnTo>
                      <a:pt x="802" y="720"/>
                    </a:lnTo>
                    <a:lnTo>
                      <a:pt x="785" y="681"/>
                    </a:lnTo>
                    <a:lnTo>
                      <a:pt x="819" y="678"/>
                    </a:lnTo>
                    <a:lnTo>
                      <a:pt x="838" y="669"/>
                    </a:lnTo>
                    <a:lnTo>
                      <a:pt x="827" y="630"/>
                    </a:lnTo>
                    <a:lnTo>
                      <a:pt x="859" y="607"/>
                    </a:lnTo>
                    <a:lnTo>
                      <a:pt x="858" y="593"/>
                    </a:lnTo>
                    <a:lnTo>
                      <a:pt x="896" y="577"/>
                    </a:lnTo>
                    <a:lnTo>
                      <a:pt x="854" y="547"/>
                    </a:lnTo>
                    <a:lnTo>
                      <a:pt x="814" y="558"/>
                    </a:lnTo>
                    <a:lnTo>
                      <a:pt x="819" y="538"/>
                    </a:lnTo>
                    <a:lnTo>
                      <a:pt x="804" y="525"/>
                    </a:lnTo>
                    <a:lnTo>
                      <a:pt x="828" y="496"/>
                    </a:lnTo>
                    <a:lnTo>
                      <a:pt x="823" y="443"/>
                    </a:lnTo>
                    <a:lnTo>
                      <a:pt x="774" y="414"/>
                    </a:lnTo>
                    <a:lnTo>
                      <a:pt x="785" y="393"/>
                    </a:lnTo>
                    <a:lnTo>
                      <a:pt x="804" y="377"/>
                    </a:lnTo>
                    <a:lnTo>
                      <a:pt x="796" y="358"/>
                    </a:lnTo>
                    <a:lnTo>
                      <a:pt x="835" y="348"/>
                    </a:lnTo>
                    <a:lnTo>
                      <a:pt x="838" y="308"/>
                    </a:lnTo>
                    <a:lnTo>
                      <a:pt x="813" y="323"/>
                    </a:lnTo>
                    <a:lnTo>
                      <a:pt x="811" y="303"/>
                    </a:lnTo>
                    <a:lnTo>
                      <a:pt x="761" y="280"/>
                    </a:lnTo>
                    <a:lnTo>
                      <a:pt x="749" y="2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88">
                <a:extLst>
                  <a:ext uri="{FF2B5EF4-FFF2-40B4-BE49-F238E27FC236}">
                    <a16:creationId xmlns:a16="http://schemas.microsoft.com/office/drawing/2014/main" id="{23491264-2D4B-6DAC-C9CF-4A2F5720A5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7" y="715"/>
                <a:ext cx="246" cy="125"/>
              </a:xfrm>
              <a:custGeom>
                <a:avLst/>
                <a:gdLst>
                  <a:gd name="T0" fmla="*/ 639 w 739"/>
                  <a:gd name="T1" fmla="*/ 115 h 375"/>
                  <a:gd name="T2" fmla="*/ 624 w 739"/>
                  <a:gd name="T3" fmla="*/ 103 h 375"/>
                  <a:gd name="T4" fmla="*/ 564 w 739"/>
                  <a:gd name="T5" fmla="*/ 102 h 375"/>
                  <a:gd name="T6" fmla="*/ 509 w 739"/>
                  <a:gd name="T7" fmla="*/ 87 h 375"/>
                  <a:gd name="T8" fmla="*/ 475 w 739"/>
                  <a:gd name="T9" fmla="*/ 76 h 375"/>
                  <a:gd name="T10" fmla="*/ 421 w 739"/>
                  <a:gd name="T11" fmla="*/ 75 h 375"/>
                  <a:gd name="T12" fmla="*/ 371 w 739"/>
                  <a:gd name="T13" fmla="*/ 46 h 375"/>
                  <a:gd name="T14" fmla="*/ 298 w 739"/>
                  <a:gd name="T15" fmla="*/ 66 h 375"/>
                  <a:gd name="T16" fmla="*/ 213 w 739"/>
                  <a:gd name="T17" fmla="*/ 80 h 375"/>
                  <a:gd name="T18" fmla="*/ 178 w 739"/>
                  <a:gd name="T19" fmla="*/ 70 h 375"/>
                  <a:gd name="T20" fmla="*/ 111 w 739"/>
                  <a:gd name="T21" fmla="*/ 64 h 375"/>
                  <a:gd name="T22" fmla="*/ 98 w 739"/>
                  <a:gd name="T23" fmla="*/ 3 h 375"/>
                  <a:gd name="T24" fmla="*/ 53 w 739"/>
                  <a:gd name="T25" fmla="*/ 21 h 375"/>
                  <a:gd name="T26" fmla="*/ 0 w 739"/>
                  <a:gd name="T27" fmla="*/ 174 h 375"/>
                  <a:gd name="T28" fmla="*/ 84 w 739"/>
                  <a:gd name="T29" fmla="*/ 213 h 375"/>
                  <a:gd name="T30" fmla="*/ 116 w 739"/>
                  <a:gd name="T31" fmla="*/ 196 h 375"/>
                  <a:gd name="T32" fmla="*/ 141 w 739"/>
                  <a:gd name="T33" fmla="*/ 181 h 375"/>
                  <a:gd name="T34" fmla="*/ 191 w 739"/>
                  <a:gd name="T35" fmla="*/ 204 h 375"/>
                  <a:gd name="T36" fmla="*/ 195 w 739"/>
                  <a:gd name="T37" fmla="*/ 243 h 375"/>
                  <a:gd name="T38" fmla="*/ 248 w 739"/>
                  <a:gd name="T39" fmla="*/ 239 h 375"/>
                  <a:gd name="T40" fmla="*/ 311 w 739"/>
                  <a:gd name="T41" fmla="*/ 272 h 375"/>
                  <a:gd name="T42" fmla="*/ 392 w 739"/>
                  <a:gd name="T43" fmla="*/ 279 h 375"/>
                  <a:gd name="T44" fmla="*/ 430 w 739"/>
                  <a:gd name="T45" fmla="*/ 322 h 375"/>
                  <a:gd name="T46" fmla="*/ 442 w 739"/>
                  <a:gd name="T47" fmla="*/ 375 h 375"/>
                  <a:gd name="T48" fmla="*/ 461 w 739"/>
                  <a:gd name="T49" fmla="*/ 366 h 375"/>
                  <a:gd name="T50" fmla="*/ 474 w 739"/>
                  <a:gd name="T51" fmla="*/ 352 h 375"/>
                  <a:gd name="T52" fmla="*/ 486 w 739"/>
                  <a:gd name="T53" fmla="*/ 344 h 375"/>
                  <a:gd name="T54" fmla="*/ 499 w 739"/>
                  <a:gd name="T55" fmla="*/ 336 h 375"/>
                  <a:gd name="T56" fmla="*/ 511 w 739"/>
                  <a:gd name="T57" fmla="*/ 328 h 375"/>
                  <a:gd name="T58" fmla="*/ 544 w 739"/>
                  <a:gd name="T59" fmla="*/ 325 h 375"/>
                  <a:gd name="T60" fmla="*/ 604 w 739"/>
                  <a:gd name="T61" fmla="*/ 320 h 375"/>
                  <a:gd name="T62" fmla="*/ 713 w 739"/>
                  <a:gd name="T63" fmla="*/ 262 h 375"/>
                  <a:gd name="T64" fmla="*/ 718 w 739"/>
                  <a:gd name="T65" fmla="*/ 242 h 375"/>
                  <a:gd name="T66" fmla="*/ 728 w 739"/>
                  <a:gd name="T67" fmla="*/ 207 h 375"/>
                  <a:gd name="T68" fmla="*/ 717 w 739"/>
                  <a:gd name="T69" fmla="*/ 162 h 375"/>
                  <a:gd name="T70" fmla="*/ 701 w 739"/>
                  <a:gd name="T71" fmla="*/ 136 h 375"/>
                  <a:gd name="T72" fmla="*/ 676 w 739"/>
                  <a:gd name="T73" fmla="*/ 152 h 375"/>
                  <a:gd name="T74" fmla="*/ 674 w 739"/>
                  <a:gd name="T75" fmla="*/ 132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39" h="375">
                    <a:moveTo>
                      <a:pt x="674" y="132"/>
                    </a:moveTo>
                    <a:lnTo>
                      <a:pt x="639" y="115"/>
                    </a:lnTo>
                    <a:lnTo>
                      <a:pt x="625" y="116"/>
                    </a:lnTo>
                    <a:lnTo>
                      <a:pt x="624" y="103"/>
                    </a:lnTo>
                    <a:lnTo>
                      <a:pt x="577" y="94"/>
                    </a:lnTo>
                    <a:lnTo>
                      <a:pt x="564" y="102"/>
                    </a:lnTo>
                    <a:lnTo>
                      <a:pt x="533" y="57"/>
                    </a:lnTo>
                    <a:lnTo>
                      <a:pt x="509" y="87"/>
                    </a:lnTo>
                    <a:lnTo>
                      <a:pt x="463" y="97"/>
                    </a:lnTo>
                    <a:lnTo>
                      <a:pt x="475" y="76"/>
                    </a:lnTo>
                    <a:lnTo>
                      <a:pt x="467" y="70"/>
                    </a:lnTo>
                    <a:lnTo>
                      <a:pt x="421" y="75"/>
                    </a:lnTo>
                    <a:lnTo>
                      <a:pt x="412" y="62"/>
                    </a:lnTo>
                    <a:lnTo>
                      <a:pt x="371" y="46"/>
                    </a:lnTo>
                    <a:lnTo>
                      <a:pt x="355" y="27"/>
                    </a:lnTo>
                    <a:lnTo>
                      <a:pt x="298" y="66"/>
                    </a:lnTo>
                    <a:lnTo>
                      <a:pt x="278" y="61"/>
                    </a:lnTo>
                    <a:lnTo>
                      <a:pt x="213" y="80"/>
                    </a:lnTo>
                    <a:lnTo>
                      <a:pt x="206" y="68"/>
                    </a:lnTo>
                    <a:lnTo>
                      <a:pt x="178" y="70"/>
                    </a:lnTo>
                    <a:lnTo>
                      <a:pt x="143" y="53"/>
                    </a:lnTo>
                    <a:lnTo>
                      <a:pt x="111" y="64"/>
                    </a:lnTo>
                    <a:lnTo>
                      <a:pt x="81" y="32"/>
                    </a:lnTo>
                    <a:lnTo>
                      <a:pt x="98" y="3"/>
                    </a:lnTo>
                    <a:lnTo>
                      <a:pt x="72" y="0"/>
                    </a:lnTo>
                    <a:lnTo>
                      <a:pt x="53" y="21"/>
                    </a:lnTo>
                    <a:lnTo>
                      <a:pt x="35" y="111"/>
                    </a:lnTo>
                    <a:lnTo>
                      <a:pt x="0" y="174"/>
                    </a:lnTo>
                    <a:lnTo>
                      <a:pt x="47" y="176"/>
                    </a:lnTo>
                    <a:lnTo>
                      <a:pt x="84" y="213"/>
                    </a:lnTo>
                    <a:lnTo>
                      <a:pt x="103" y="205"/>
                    </a:lnTo>
                    <a:lnTo>
                      <a:pt x="116" y="196"/>
                    </a:lnTo>
                    <a:lnTo>
                      <a:pt x="136" y="195"/>
                    </a:lnTo>
                    <a:lnTo>
                      <a:pt x="141" y="181"/>
                    </a:lnTo>
                    <a:lnTo>
                      <a:pt x="161" y="180"/>
                    </a:lnTo>
                    <a:lnTo>
                      <a:pt x="191" y="204"/>
                    </a:lnTo>
                    <a:lnTo>
                      <a:pt x="185" y="224"/>
                    </a:lnTo>
                    <a:lnTo>
                      <a:pt x="195" y="243"/>
                    </a:lnTo>
                    <a:lnTo>
                      <a:pt x="226" y="213"/>
                    </a:lnTo>
                    <a:lnTo>
                      <a:pt x="248" y="239"/>
                    </a:lnTo>
                    <a:lnTo>
                      <a:pt x="289" y="248"/>
                    </a:lnTo>
                    <a:lnTo>
                      <a:pt x="311" y="272"/>
                    </a:lnTo>
                    <a:lnTo>
                      <a:pt x="384" y="252"/>
                    </a:lnTo>
                    <a:lnTo>
                      <a:pt x="392" y="279"/>
                    </a:lnTo>
                    <a:lnTo>
                      <a:pt x="421" y="289"/>
                    </a:lnTo>
                    <a:lnTo>
                      <a:pt x="430" y="322"/>
                    </a:lnTo>
                    <a:lnTo>
                      <a:pt x="445" y="335"/>
                    </a:lnTo>
                    <a:lnTo>
                      <a:pt x="442" y="375"/>
                    </a:lnTo>
                    <a:lnTo>
                      <a:pt x="448" y="375"/>
                    </a:lnTo>
                    <a:lnTo>
                      <a:pt x="461" y="366"/>
                    </a:lnTo>
                    <a:lnTo>
                      <a:pt x="466" y="353"/>
                    </a:lnTo>
                    <a:lnTo>
                      <a:pt x="474" y="352"/>
                    </a:lnTo>
                    <a:lnTo>
                      <a:pt x="479" y="344"/>
                    </a:lnTo>
                    <a:lnTo>
                      <a:pt x="486" y="344"/>
                    </a:lnTo>
                    <a:lnTo>
                      <a:pt x="491" y="337"/>
                    </a:lnTo>
                    <a:lnTo>
                      <a:pt x="499" y="336"/>
                    </a:lnTo>
                    <a:lnTo>
                      <a:pt x="504" y="328"/>
                    </a:lnTo>
                    <a:lnTo>
                      <a:pt x="511" y="328"/>
                    </a:lnTo>
                    <a:lnTo>
                      <a:pt x="517" y="315"/>
                    </a:lnTo>
                    <a:lnTo>
                      <a:pt x="544" y="325"/>
                    </a:lnTo>
                    <a:lnTo>
                      <a:pt x="576" y="302"/>
                    </a:lnTo>
                    <a:lnTo>
                      <a:pt x="604" y="320"/>
                    </a:lnTo>
                    <a:lnTo>
                      <a:pt x="638" y="323"/>
                    </a:lnTo>
                    <a:lnTo>
                      <a:pt x="713" y="262"/>
                    </a:lnTo>
                    <a:lnTo>
                      <a:pt x="698" y="250"/>
                    </a:lnTo>
                    <a:lnTo>
                      <a:pt x="718" y="242"/>
                    </a:lnTo>
                    <a:lnTo>
                      <a:pt x="736" y="220"/>
                    </a:lnTo>
                    <a:lnTo>
                      <a:pt x="728" y="207"/>
                    </a:lnTo>
                    <a:lnTo>
                      <a:pt x="739" y="186"/>
                    </a:lnTo>
                    <a:lnTo>
                      <a:pt x="717" y="162"/>
                    </a:lnTo>
                    <a:lnTo>
                      <a:pt x="715" y="134"/>
                    </a:lnTo>
                    <a:lnTo>
                      <a:pt x="701" y="136"/>
                    </a:lnTo>
                    <a:lnTo>
                      <a:pt x="697" y="156"/>
                    </a:lnTo>
                    <a:lnTo>
                      <a:pt x="676" y="152"/>
                    </a:lnTo>
                    <a:lnTo>
                      <a:pt x="670" y="152"/>
                    </a:lnTo>
                    <a:lnTo>
                      <a:pt x="674" y="1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89">
                <a:extLst>
                  <a:ext uri="{FF2B5EF4-FFF2-40B4-BE49-F238E27FC236}">
                    <a16:creationId xmlns:a16="http://schemas.microsoft.com/office/drawing/2014/main" id="{D1B887D4-3864-2925-1C73-B22F8D93C5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" y="802"/>
                <a:ext cx="79" cy="78"/>
              </a:xfrm>
              <a:custGeom>
                <a:avLst/>
                <a:gdLst>
                  <a:gd name="T0" fmla="*/ 33 w 238"/>
                  <a:gd name="T1" fmla="*/ 63 h 233"/>
                  <a:gd name="T2" fmla="*/ 6 w 238"/>
                  <a:gd name="T3" fmla="*/ 53 h 233"/>
                  <a:gd name="T4" fmla="*/ 0 w 238"/>
                  <a:gd name="T5" fmla="*/ 66 h 233"/>
                  <a:gd name="T6" fmla="*/ 34 w 238"/>
                  <a:gd name="T7" fmla="*/ 76 h 233"/>
                  <a:gd name="T8" fmla="*/ 36 w 238"/>
                  <a:gd name="T9" fmla="*/ 90 h 233"/>
                  <a:gd name="T10" fmla="*/ 25 w 238"/>
                  <a:gd name="T11" fmla="*/ 111 h 233"/>
                  <a:gd name="T12" fmla="*/ 26 w 238"/>
                  <a:gd name="T13" fmla="*/ 124 h 233"/>
                  <a:gd name="T14" fmla="*/ 80 w 238"/>
                  <a:gd name="T15" fmla="*/ 125 h 233"/>
                  <a:gd name="T16" fmla="*/ 96 w 238"/>
                  <a:gd name="T17" fmla="*/ 158 h 233"/>
                  <a:gd name="T18" fmla="*/ 99 w 238"/>
                  <a:gd name="T19" fmla="*/ 185 h 233"/>
                  <a:gd name="T20" fmla="*/ 125 w 238"/>
                  <a:gd name="T21" fmla="*/ 182 h 233"/>
                  <a:gd name="T22" fmla="*/ 158 w 238"/>
                  <a:gd name="T23" fmla="*/ 172 h 233"/>
                  <a:gd name="T24" fmla="*/ 230 w 238"/>
                  <a:gd name="T25" fmla="*/ 233 h 233"/>
                  <a:gd name="T26" fmla="*/ 220 w 238"/>
                  <a:gd name="T27" fmla="*/ 187 h 233"/>
                  <a:gd name="T28" fmla="*/ 225 w 238"/>
                  <a:gd name="T29" fmla="*/ 173 h 233"/>
                  <a:gd name="T30" fmla="*/ 211 w 238"/>
                  <a:gd name="T31" fmla="*/ 168 h 233"/>
                  <a:gd name="T32" fmla="*/ 209 w 238"/>
                  <a:gd name="T33" fmla="*/ 148 h 233"/>
                  <a:gd name="T34" fmla="*/ 228 w 238"/>
                  <a:gd name="T35" fmla="*/ 132 h 233"/>
                  <a:gd name="T36" fmla="*/ 238 w 238"/>
                  <a:gd name="T37" fmla="*/ 91 h 233"/>
                  <a:gd name="T38" fmla="*/ 213 w 238"/>
                  <a:gd name="T39" fmla="*/ 40 h 233"/>
                  <a:gd name="T40" fmla="*/ 219 w 238"/>
                  <a:gd name="T41" fmla="*/ 33 h 233"/>
                  <a:gd name="T42" fmla="*/ 217 w 238"/>
                  <a:gd name="T43" fmla="*/ 13 h 233"/>
                  <a:gd name="T44" fmla="*/ 202 w 238"/>
                  <a:gd name="T45" fmla="*/ 0 h 233"/>
                  <a:gd name="T46" fmla="*/ 127 w 238"/>
                  <a:gd name="T47" fmla="*/ 61 h 233"/>
                  <a:gd name="T48" fmla="*/ 93 w 238"/>
                  <a:gd name="T49" fmla="*/ 58 h 233"/>
                  <a:gd name="T50" fmla="*/ 65 w 238"/>
                  <a:gd name="T51" fmla="*/ 40 h 233"/>
                  <a:gd name="T52" fmla="*/ 33 w 238"/>
                  <a:gd name="T53" fmla="*/ 63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38" h="233">
                    <a:moveTo>
                      <a:pt x="33" y="63"/>
                    </a:moveTo>
                    <a:lnTo>
                      <a:pt x="6" y="53"/>
                    </a:lnTo>
                    <a:lnTo>
                      <a:pt x="0" y="66"/>
                    </a:lnTo>
                    <a:lnTo>
                      <a:pt x="34" y="76"/>
                    </a:lnTo>
                    <a:lnTo>
                      <a:pt x="36" y="90"/>
                    </a:lnTo>
                    <a:lnTo>
                      <a:pt x="25" y="111"/>
                    </a:lnTo>
                    <a:lnTo>
                      <a:pt x="26" y="124"/>
                    </a:lnTo>
                    <a:lnTo>
                      <a:pt x="80" y="125"/>
                    </a:lnTo>
                    <a:lnTo>
                      <a:pt x="96" y="158"/>
                    </a:lnTo>
                    <a:lnTo>
                      <a:pt x="99" y="185"/>
                    </a:lnTo>
                    <a:lnTo>
                      <a:pt x="125" y="182"/>
                    </a:lnTo>
                    <a:lnTo>
                      <a:pt x="158" y="172"/>
                    </a:lnTo>
                    <a:lnTo>
                      <a:pt x="230" y="233"/>
                    </a:lnTo>
                    <a:lnTo>
                      <a:pt x="220" y="187"/>
                    </a:lnTo>
                    <a:lnTo>
                      <a:pt x="225" y="173"/>
                    </a:lnTo>
                    <a:lnTo>
                      <a:pt x="211" y="168"/>
                    </a:lnTo>
                    <a:lnTo>
                      <a:pt x="209" y="148"/>
                    </a:lnTo>
                    <a:lnTo>
                      <a:pt x="228" y="132"/>
                    </a:lnTo>
                    <a:lnTo>
                      <a:pt x="238" y="91"/>
                    </a:lnTo>
                    <a:lnTo>
                      <a:pt x="213" y="40"/>
                    </a:lnTo>
                    <a:lnTo>
                      <a:pt x="219" y="33"/>
                    </a:lnTo>
                    <a:lnTo>
                      <a:pt x="217" y="13"/>
                    </a:lnTo>
                    <a:lnTo>
                      <a:pt x="202" y="0"/>
                    </a:lnTo>
                    <a:lnTo>
                      <a:pt x="127" y="61"/>
                    </a:lnTo>
                    <a:lnTo>
                      <a:pt x="93" y="58"/>
                    </a:lnTo>
                    <a:lnTo>
                      <a:pt x="65" y="40"/>
                    </a:lnTo>
                    <a:lnTo>
                      <a:pt x="33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90">
                <a:extLst>
                  <a:ext uri="{FF2B5EF4-FFF2-40B4-BE49-F238E27FC236}">
                    <a16:creationId xmlns:a16="http://schemas.microsoft.com/office/drawing/2014/main" id="{06EE284A-1EE9-A4B6-A256-3E326F32B9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1" y="824"/>
                <a:ext cx="48" cy="85"/>
              </a:xfrm>
              <a:custGeom>
                <a:avLst/>
                <a:gdLst>
                  <a:gd name="T0" fmla="*/ 142 w 144"/>
                  <a:gd name="T1" fmla="*/ 10 h 254"/>
                  <a:gd name="T2" fmla="*/ 108 w 144"/>
                  <a:gd name="T3" fmla="*/ 0 h 254"/>
                  <a:gd name="T4" fmla="*/ 101 w 144"/>
                  <a:gd name="T5" fmla="*/ 0 h 254"/>
                  <a:gd name="T6" fmla="*/ 96 w 144"/>
                  <a:gd name="T7" fmla="*/ 8 h 254"/>
                  <a:gd name="T8" fmla="*/ 88 w 144"/>
                  <a:gd name="T9" fmla="*/ 9 h 254"/>
                  <a:gd name="T10" fmla="*/ 83 w 144"/>
                  <a:gd name="T11" fmla="*/ 16 h 254"/>
                  <a:gd name="T12" fmla="*/ 76 w 144"/>
                  <a:gd name="T13" fmla="*/ 16 h 254"/>
                  <a:gd name="T14" fmla="*/ 71 w 144"/>
                  <a:gd name="T15" fmla="*/ 24 h 254"/>
                  <a:gd name="T16" fmla="*/ 63 w 144"/>
                  <a:gd name="T17" fmla="*/ 25 h 254"/>
                  <a:gd name="T18" fmla="*/ 58 w 144"/>
                  <a:gd name="T19" fmla="*/ 38 h 254"/>
                  <a:gd name="T20" fmla="*/ 45 w 144"/>
                  <a:gd name="T21" fmla="*/ 47 h 254"/>
                  <a:gd name="T22" fmla="*/ 39 w 144"/>
                  <a:gd name="T23" fmla="*/ 47 h 254"/>
                  <a:gd name="T24" fmla="*/ 20 w 144"/>
                  <a:gd name="T25" fmla="*/ 62 h 254"/>
                  <a:gd name="T26" fmla="*/ 8 w 144"/>
                  <a:gd name="T27" fmla="*/ 84 h 254"/>
                  <a:gd name="T28" fmla="*/ 0 w 144"/>
                  <a:gd name="T29" fmla="*/ 138 h 254"/>
                  <a:gd name="T30" fmla="*/ 8 w 144"/>
                  <a:gd name="T31" fmla="*/ 158 h 254"/>
                  <a:gd name="T32" fmla="*/ 23 w 144"/>
                  <a:gd name="T33" fmla="*/ 163 h 254"/>
                  <a:gd name="T34" fmla="*/ 60 w 144"/>
                  <a:gd name="T35" fmla="*/ 200 h 254"/>
                  <a:gd name="T36" fmla="*/ 68 w 144"/>
                  <a:gd name="T37" fmla="*/ 219 h 254"/>
                  <a:gd name="T38" fmla="*/ 96 w 144"/>
                  <a:gd name="T39" fmla="*/ 223 h 254"/>
                  <a:gd name="T40" fmla="*/ 98 w 144"/>
                  <a:gd name="T41" fmla="*/ 249 h 254"/>
                  <a:gd name="T42" fmla="*/ 125 w 144"/>
                  <a:gd name="T43" fmla="*/ 254 h 254"/>
                  <a:gd name="T44" fmla="*/ 130 w 144"/>
                  <a:gd name="T45" fmla="*/ 234 h 254"/>
                  <a:gd name="T46" fmla="*/ 122 w 144"/>
                  <a:gd name="T47" fmla="*/ 221 h 254"/>
                  <a:gd name="T48" fmla="*/ 143 w 144"/>
                  <a:gd name="T49" fmla="*/ 158 h 254"/>
                  <a:gd name="T50" fmla="*/ 95 w 144"/>
                  <a:gd name="T51" fmla="*/ 143 h 254"/>
                  <a:gd name="T52" fmla="*/ 58 w 144"/>
                  <a:gd name="T53" fmla="*/ 112 h 254"/>
                  <a:gd name="T54" fmla="*/ 69 w 144"/>
                  <a:gd name="T55" fmla="*/ 91 h 254"/>
                  <a:gd name="T56" fmla="*/ 134 w 144"/>
                  <a:gd name="T57" fmla="*/ 58 h 254"/>
                  <a:gd name="T58" fmla="*/ 133 w 144"/>
                  <a:gd name="T59" fmla="*/ 45 h 254"/>
                  <a:gd name="T60" fmla="*/ 144 w 144"/>
                  <a:gd name="T61" fmla="*/ 24 h 254"/>
                  <a:gd name="T62" fmla="*/ 142 w 144"/>
                  <a:gd name="T63" fmla="*/ 1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4" h="254">
                    <a:moveTo>
                      <a:pt x="142" y="10"/>
                    </a:moveTo>
                    <a:lnTo>
                      <a:pt x="108" y="0"/>
                    </a:lnTo>
                    <a:lnTo>
                      <a:pt x="101" y="0"/>
                    </a:lnTo>
                    <a:lnTo>
                      <a:pt x="96" y="8"/>
                    </a:lnTo>
                    <a:lnTo>
                      <a:pt x="88" y="9"/>
                    </a:lnTo>
                    <a:lnTo>
                      <a:pt x="83" y="16"/>
                    </a:lnTo>
                    <a:lnTo>
                      <a:pt x="76" y="16"/>
                    </a:lnTo>
                    <a:lnTo>
                      <a:pt x="71" y="24"/>
                    </a:lnTo>
                    <a:lnTo>
                      <a:pt x="63" y="25"/>
                    </a:lnTo>
                    <a:lnTo>
                      <a:pt x="58" y="38"/>
                    </a:lnTo>
                    <a:lnTo>
                      <a:pt x="45" y="47"/>
                    </a:lnTo>
                    <a:lnTo>
                      <a:pt x="39" y="47"/>
                    </a:lnTo>
                    <a:lnTo>
                      <a:pt x="20" y="62"/>
                    </a:lnTo>
                    <a:lnTo>
                      <a:pt x="8" y="84"/>
                    </a:lnTo>
                    <a:lnTo>
                      <a:pt x="0" y="138"/>
                    </a:lnTo>
                    <a:lnTo>
                      <a:pt x="8" y="158"/>
                    </a:lnTo>
                    <a:lnTo>
                      <a:pt x="23" y="163"/>
                    </a:lnTo>
                    <a:lnTo>
                      <a:pt x="60" y="200"/>
                    </a:lnTo>
                    <a:lnTo>
                      <a:pt x="68" y="219"/>
                    </a:lnTo>
                    <a:lnTo>
                      <a:pt x="96" y="223"/>
                    </a:lnTo>
                    <a:lnTo>
                      <a:pt x="98" y="249"/>
                    </a:lnTo>
                    <a:lnTo>
                      <a:pt x="125" y="254"/>
                    </a:lnTo>
                    <a:lnTo>
                      <a:pt x="130" y="234"/>
                    </a:lnTo>
                    <a:lnTo>
                      <a:pt x="122" y="221"/>
                    </a:lnTo>
                    <a:lnTo>
                      <a:pt x="143" y="158"/>
                    </a:lnTo>
                    <a:lnTo>
                      <a:pt x="95" y="143"/>
                    </a:lnTo>
                    <a:lnTo>
                      <a:pt x="58" y="112"/>
                    </a:lnTo>
                    <a:lnTo>
                      <a:pt x="69" y="91"/>
                    </a:lnTo>
                    <a:lnTo>
                      <a:pt x="134" y="58"/>
                    </a:lnTo>
                    <a:lnTo>
                      <a:pt x="133" y="45"/>
                    </a:lnTo>
                    <a:lnTo>
                      <a:pt x="144" y="24"/>
                    </a:lnTo>
                    <a:lnTo>
                      <a:pt x="14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91">
                <a:extLst>
                  <a:ext uri="{FF2B5EF4-FFF2-40B4-BE49-F238E27FC236}">
                    <a16:creationId xmlns:a16="http://schemas.microsoft.com/office/drawing/2014/main" id="{7B0CB79B-A414-FDD7-8908-046DB61679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844"/>
                <a:ext cx="62" cy="33"/>
              </a:xfrm>
              <a:custGeom>
                <a:avLst/>
                <a:gdLst>
                  <a:gd name="T0" fmla="*/ 11 w 184"/>
                  <a:gd name="T1" fmla="*/ 33 h 100"/>
                  <a:gd name="T2" fmla="*/ 0 w 184"/>
                  <a:gd name="T3" fmla="*/ 54 h 100"/>
                  <a:gd name="T4" fmla="*/ 37 w 184"/>
                  <a:gd name="T5" fmla="*/ 85 h 100"/>
                  <a:gd name="T6" fmla="*/ 85 w 184"/>
                  <a:gd name="T7" fmla="*/ 100 h 100"/>
                  <a:gd name="T8" fmla="*/ 131 w 184"/>
                  <a:gd name="T9" fmla="*/ 89 h 100"/>
                  <a:gd name="T10" fmla="*/ 172 w 184"/>
                  <a:gd name="T11" fmla="*/ 99 h 100"/>
                  <a:gd name="T12" fmla="*/ 184 w 184"/>
                  <a:gd name="T13" fmla="*/ 91 h 100"/>
                  <a:gd name="T14" fmla="*/ 183 w 184"/>
                  <a:gd name="T15" fmla="*/ 71 h 100"/>
                  <a:gd name="T16" fmla="*/ 149 w 184"/>
                  <a:gd name="T17" fmla="*/ 67 h 100"/>
                  <a:gd name="T18" fmla="*/ 149 w 184"/>
                  <a:gd name="T19" fmla="*/ 61 h 100"/>
                  <a:gd name="T20" fmla="*/ 146 w 184"/>
                  <a:gd name="T21" fmla="*/ 34 h 100"/>
                  <a:gd name="T22" fmla="*/ 130 w 184"/>
                  <a:gd name="T23" fmla="*/ 1 h 100"/>
                  <a:gd name="T24" fmla="*/ 76 w 184"/>
                  <a:gd name="T25" fmla="*/ 0 h 100"/>
                  <a:gd name="T26" fmla="*/ 11 w 184"/>
                  <a:gd name="T27" fmla="*/ 3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4" h="100">
                    <a:moveTo>
                      <a:pt x="11" y="33"/>
                    </a:moveTo>
                    <a:lnTo>
                      <a:pt x="0" y="54"/>
                    </a:lnTo>
                    <a:lnTo>
                      <a:pt x="37" y="85"/>
                    </a:lnTo>
                    <a:lnTo>
                      <a:pt x="85" y="100"/>
                    </a:lnTo>
                    <a:lnTo>
                      <a:pt x="131" y="89"/>
                    </a:lnTo>
                    <a:lnTo>
                      <a:pt x="172" y="99"/>
                    </a:lnTo>
                    <a:lnTo>
                      <a:pt x="184" y="91"/>
                    </a:lnTo>
                    <a:lnTo>
                      <a:pt x="183" y="71"/>
                    </a:lnTo>
                    <a:lnTo>
                      <a:pt x="149" y="67"/>
                    </a:lnTo>
                    <a:lnTo>
                      <a:pt x="149" y="61"/>
                    </a:lnTo>
                    <a:lnTo>
                      <a:pt x="146" y="34"/>
                    </a:lnTo>
                    <a:lnTo>
                      <a:pt x="130" y="1"/>
                    </a:lnTo>
                    <a:lnTo>
                      <a:pt x="76" y="0"/>
                    </a:lnTo>
                    <a:lnTo>
                      <a:pt x="11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92">
                <a:extLst>
                  <a:ext uri="{FF2B5EF4-FFF2-40B4-BE49-F238E27FC236}">
                    <a16:creationId xmlns:a16="http://schemas.microsoft.com/office/drawing/2014/main" id="{CD1197D6-5B33-7A25-2D9D-041BA0FED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2" y="860"/>
                <a:ext cx="76" cy="66"/>
              </a:xfrm>
              <a:custGeom>
                <a:avLst/>
                <a:gdLst>
                  <a:gd name="T0" fmla="*/ 111 w 228"/>
                  <a:gd name="T1" fmla="*/ 10 h 198"/>
                  <a:gd name="T2" fmla="*/ 85 w 228"/>
                  <a:gd name="T3" fmla="*/ 13 h 198"/>
                  <a:gd name="T4" fmla="*/ 85 w 228"/>
                  <a:gd name="T5" fmla="*/ 19 h 198"/>
                  <a:gd name="T6" fmla="*/ 119 w 228"/>
                  <a:gd name="T7" fmla="*/ 23 h 198"/>
                  <a:gd name="T8" fmla="*/ 120 w 228"/>
                  <a:gd name="T9" fmla="*/ 43 h 198"/>
                  <a:gd name="T10" fmla="*/ 108 w 228"/>
                  <a:gd name="T11" fmla="*/ 51 h 198"/>
                  <a:gd name="T12" fmla="*/ 67 w 228"/>
                  <a:gd name="T13" fmla="*/ 41 h 198"/>
                  <a:gd name="T14" fmla="*/ 21 w 228"/>
                  <a:gd name="T15" fmla="*/ 52 h 198"/>
                  <a:gd name="T16" fmla="*/ 0 w 228"/>
                  <a:gd name="T17" fmla="*/ 115 h 198"/>
                  <a:gd name="T18" fmla="*/ 8 w 228"/>
                  <a:gd name="T19" fmla="*/ 128 h 198"/>
                  <a:gd name="T20" fmla="*/ 29 w 228"/>
                  <a:gd name="T21" fmla="*/ 139 h 198"/>
                  <a:gd name="T22" fmla="*/ 42 w 228"/>
                  <a:gd name="T23" fmla="*/ 137 h 198"/>
                  <a:gd name="T24" fmla="*/ 52 w 228"/>
                  <a:gd name="T25" fmla="*/ 163 h 198"/>
                  <a:gd name="T26" fmla="*/ 112 w 228"/>
                  <a:gd name="T27" fmla="*/ 165 h 198"/>
                  <a:gd name="T28" fmla="*/ 151 w 228"/>
                  <a:gd name="T29" fmla="*/ 148 h 198"/>
                  <a:gd name="T30" fmla="*/ 167 w 228"/>
                  <a:gd name="T31" fmla="*/ 173 h 198"/>
                  <a:gd name="T32" fmla="*/ 168 w 228"/>
                  <a:gd name="T33" fmla="*/ 187 h 198"/>
                  <a:gd name="T34" fmla="*/ 183 w 228"/>
                  <a:gd name="T35" fmla="*/ 198 h 198"/>
                  <a:gd name="T36" fmla="*/ 203 w 228"/>
                  <a:gd name="T37" fmla="*/ 196 h 198"/>
                  <a:gd name="T38" fmla="*/ 201 w 228"/>
                  <a:gd name="T39" fmla="*/ 176 h 198"/>
                  <a:gd name="T40" fmla="*/ 228 w 228"/>
                  <a:gd name="T41" fmla="*/ 114 h 198"/>
                  <a:gd name="T42" fmla="*/ 213 w 228"/>
                  <a:gd name="T43" fmla="*/ 95 h 198"/>
                  <a:gd name="T44" fmla="*/ 216 w 228"/>
                  <a:gd name="T45" fmla="*/ 61 h 198"/>
                  <a:gd name="T46" fmla="*/ 144 w 228"/>
                  <a:gd name="T47" fmla="*/ 0 h 198"/>
                  <a:gd name="T48" fmla="*/ 111 w 228"/>
                  <a:gd name="T49" fmla="*/ 1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28" h="198">
                    <a:moveTo>
                      <a:pt x="111" y="10"/>
                    </a:moveTo>
                    <a:lnTo>
                      <a:pt x="85" y="13"/>
                    </a:lnTo>
                    <a:lnTo>
                      <a:pt x="85" y="19"/>
                    </a:lnTo>
                    <a:lnTo>
                      <a:pt x="119" y="23"/>
                    </a:lnTo>
                    <a:lnTo>
                      <a:pt x="120" y="43"/>
                    </a:lnTo>
                    <a:lnTo>
                      <a:pt x="108" y="51"/>
                    </a:lnTo>
                    <a:lnTo>
                      <a:pt x="67" y="41"/>
                    </a:lnTo>
                    <a:lnTo>
                      <a:pt x="21" y="52"/>
                    </a:lnTo>
                    <a:lnTo>
                      <a:pt x="0" y="115"/>
                    </a:lnTo>
                    <a:lnTo>
                      <a:pt x="8" y="128"/>
                    </a:lnTo>
                    <a:lnTo>
                      <a:pt x="29" y="139"/>
                    </a:lnTo>
                    <a:lnTo>
                      <a:pt x="42" y="137"/>
                    </a:lnTo>
                    <a:lnTo>
                      <a:pt x="52" y="163"/>
                    </a:lnTo>
                    <a:lnTo>
                      <a:pt x="112" y="165"/>
                    </a:lnTo>
                    <a:lnTo>
                      <a:pt x="151" y="148"/>
                    </a:lnTo>
                    <a:lnTo>
                      <a:pt x="167" y="173"/>
                    </a:lnTo>
                    <a:lnTo>
                      <a:pt x="168" y="187"/>
                    </a:lnTo>
                    <a:lnTo>
                      <a:pt x="183" y="198"/>
                    </a:lnTo>
                    <a:lnTo>
                      <a:pt x="203" y="196"/>
                    </a:lnTo>
                    <a:lnTo>
                      <a:pt x="201" y="176"/>
                    </a:lnTo>
                    <a:lnTo>
                      <a:pt x="228" y="114"/>
                    </a:lnTo>
                    <a:lnTo>
                      <a:pt x="213" y="95"/>
                    </a:lnTo>
                    <a:lnTo>
                      <a:pt x="216" y="61"/>
                    </a:lnTo>
                    <a:lnTo>
                      <a:pt x="144" y="0"/>
                    </a:lnTo>
                    <a:lnTo>
                      <a:pt x="111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93">
                <a:extLst>
                  <a:ext uri="{FF2B5EF4-FFF2-40B4-BE49-F238E27FC236}">
                    <a16:creationId xmlns:a16="http://schemas.microsoft.com/office/drawing/2014/main" id="{1E36628A-51D7-61BF-C527-D541521359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891"/>
                <a:ext cx="172" cy="189"/>
              </a:xfrm>
              <a:custGeom>
                <a:avLst/>
                <a:gdLst>
                  <a:gd name="T0" fmla="*/ 154 w 514"/>
                  <a:gd name="T1" fmla="*/ 68 h 568"/>
                  <a:gd name="T2" fmla="*/ 130 w 514"/>
                  <a:gd name="T3" fmla="*/ 104 h 568"/>
                  <a:gd name="T4" fmla="*/ 81 w 514"/>
                  <a:gd name="T5" fmla="*/ 142 h 568"/>
                  <a:gd name="T6" fmla="*/ 92 w 514"/>
                  <a:gd name="T7" fmla="*/ 201 h 568"/>
                  <a:gd name="T8" fmla="*/ 17 w 514"/>
                  <a:gd name="T9" fmla="*/ 255 h 568"/>
                  <a:gd name="T10" fmla="*/ 40 w 514"/>
                  <a:gd name="T11" fmla="*/ 287 h 568"/>
                  <a:gd name="T12" fmla="*/ 5 w 514"/>
                  <a:gd name="T13" fmla="*/ 337 h 568"/>
                  <a:gd name="T14" fmla="*/ 16 w 514"/>
                  <a:gd name="T15" fmla="*/ 397 h 568"/>
                  <a:gd name="T16" fmla="*/ 40 w 514"/>
                  <a:gd name="T17" fmla="*/ 435 h 568"/>
                  <a:gd name="T18" fmla="*/ 51 w 514"/>
                  <a:gd name="T19" fmla="*/ 474 h 568"/>
                  <a:gd name="T20" fmla="*/ 48 w 514"/>
                  <a:gd name="T21" fmla="*/ 521 h 568"/>
                  <a:gd name="T22" fmla="*/ 38 w 514"/>
                  <a:gd name="T23" fmla="*/ 562 h 568"/>
                  <a:gd name="T24" fmla="*/ 92 w 514"/>
                  <a:gd name="T25" fmla="*/ 564 h 568"/>
                  <a:gd name="T26" fmla="*/ 152 w 514"/>
                  <a:gd name="T27" fmla="*/ 552 h 568"/>
                  <a:gd name="T28" fmla="*/ 184 w 514"/>
                  <a:gd name="T29" fmla="*/ 535 h 568"/>
                  <a:gd name="T30" fmla="*/ 221 w 514"/>
                  <a:gd name="T31" fmla="*/ 505 h 568"/>
                  <a:gd name="T32" fmla="*/ 253 w 514"/>
                  <a:gd name="T33" fmla="*/ 550 h 568"/>
                  <a:gd name="T34" fmla="*/ 292 w 514"/>
                  <a:gd name="T35" fmla="*/ 539 h 568"/>
                  <a:gd name="T36" fmla="*/ 339 w 514"/>
                  <a:gd name="T37" fmla="*/ 541 h 568"/>
                  <a:gd name="T38" fmla="*/ 363 w 514"/>
                  <a:gd name="T39" fmla="*/ 519 h 568"/>
                  <a:gd name="T40" fmla="*/ 401 w 514"/>
                  <a:gd name="T41" fmla="*/ 488 h 568"/>
                  <a:gd name="T42" fmla="*/ 413 w 514"/>
                  <a:gd name="T43" fmla="*/ 467 h 568"/>
                  <a:gd name="T44" fmla="*/ 437 w 514"/>
                  <a:gd name="T45" fmla="*/ 445 h 568"/>
                  <a:gd name="T46" fmla="*/ 447 w 514"/>
                  <a:gd name="T47" fmla="*/ 397 h 568"/>
                  <a:gd name="T48" fmla="*/ 459 w 514"/>
                  <a:gd name="T49" fmla="*/ 322 h 568"/>
                  <a:gd name="T50" fmla="*/ 465 w 514"/>
                  <a:gd name="T51" fmla="*/ 228 h 568"/>
                  <a:gd name="T52" fmla="*/ 466 w 514"/>
                  <a:gd name="T53" fmla="*/ 173 h 568"/>
                  <a:gd name="T54" fmla="*/ 476 w 514"/>
                  <a:gd name="T55" fmla="*/ 139 h 568"/>
                  <a:gd name="T56" fmla="*/ 514 w 514"/>
                  <a:gd name="T57" fmla="*/ 115 h 568"/>
                  <a:gd name="T58" fmla="*/ 487 w 514"/>
                  <a:gd name="T59" fmla="*/ 104 h 568"/>
                  <a:gd name="T60" fmla="*/ 471 w 514"/>
                  <a:gd name="T61" fmla="*/ 79 h 568"/>
                  <a:gd name="T62" fmla="*/ 416 w 514"/>
                  <a:gd name="T63" fmla="*/ 71 h 568"/>
                  <a:gd name="T64" fmla="*/ 346 w 514"/>
                  <a:gd name="T65" fmla="*/ 43 h 568"/>
                  <a:gd name="T66" fmla="*/ 312 w 514"/>
                  <a:gd name="T67" fmla="*/ 34 h 568"/>
                  <a:gd name="T68" fmla="*/ 280 w 514"/>
                  <a:gd name="T69" fmla="*/ 49 h 568"/>
                  <a:gd name="T70" fmla="*/ 250 w 514"/>
                  <a:gd name="T71" fmla="*/ 19 h 568"/>
                  <a:gd name="T72" fmla="*/ 215 w 514"/>
                  <a:gd name="T73" fmla="*/ 2 h 568"/>
                  <a:gd name="T74" fmla="*/ 151 w 514"/>
                  <a:gd name="T75" fmla="*/ 41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14" h="568">
                    <a:moveTo>
                      <a:pt x="151" y="41"/>
                    </a:moveTo>
                    <a:lnTo>
                      <a:pt x="154" y="68"/>
                    </a:lnTo>
                    <a:lnTo>
                      <a:pt x="148" y="76"/>
                    </a:lnTo>
                    <a:lnTo>
                      <a:pt x="130" y="104"/>
                    </a:lnTo>
                    <a:lnTo>
                      <a:pt x="104" y="106"/>
                    </a:lnTo>
                    <a:lnTo>
                      <a:pt x="81" y="142"/>
                    </a:lnTo>
                    <a:lnTo>
                      <a:pt x="111" y="187"/>
                    </a:lnTo>
                    <a:lnTo>
                      <a:pt x="92" y="201"/>
                    </a:lnTo>
                    <a:lnTo>
                      <a:pt x="76" y="250"/>
                    </a:lnTo>
                    <a:lnTo>
                      <a:pt x="17" y="255"/>
                    </a:lnTo>
                    <a:lnTo>
                      <a:pt x="17" y="262"/>
                    </a:lnTo>
                    <a:lnTo>
                      <a:pt x="40" y="287"/>
                    </a:lnTo>
                    <a:lnTo>
                      <a:pt x="21" y="302"/>
                    </a:lnTo>
                    <a:lnTo>
                      <a:pt x="5" y="337"/>
                    </a:lnTo>
                    <a:lnTo>
                      <a:pt x="0" y="364"/>
                    </a:lnTo>
                    <a:lnTo>
                      <a:pt x="16" y="397"/>
                    </a:lnTo>
                    <a:lnTo>
                      <a:pt x="12" y="424"/>
                    </a:lnTo>
                    <a:lnTo>
                      <a:pt x="40" y="435"/>
                    </a:lnTo>
                    <a:lnTo>
                      <a:pt x="43" y="455"/>
                    </a:lnTo>
                    <a:lnTo>
                      <a:pt x="51" y="474"/>
                    </a:lnTo>
                    <a:lnTo>
                      <a:pt x="39" y="502"/>
                    </a:lnTo>
                    <a:lnTo>
                      <a:pt x="48" y="521"/>
                    </a:lnTo>
                    <a:lnTo>
                      <a:pt x="30" y="543"/>
                    </a:lnTo>
                    <a:lnTo>
                      <a:pt x="38" y="562"/>
                    </a:lnTo>
                    <a:lnTo>
                      <a:pt x="59" y="568"/>
                    </a:lnTo>
                    <a:lnTo>
                      <a:pt x="92" y="564"/>
                    </a:lnTo>
                    <a:lnTo>
                      <a:pt x="145" y="545"/>
                    </a:lnTo>
                    <a:lnTo>
                      <a:pt x="152" y="552"/>
                    </a:lnTo>
                    <a:lnTo>
                      <a:pt x="186" y="555"/>
                    </a:lnTo>
                    <a:lnTo>
                      <a:pt x="184" y="535"/>
                    </a:lnTo>
                    <a:lnTo>
                      <a:pt x="198" y="534"/>
                    </a:lnTo>
                    <a:lnTo>
                      <a:pt x="221" y="505"/>
                    </a:lnTo>
                    <a:lnTo>
                      <a:pt x="249" y="522"/>
                    </a:lnTo>
                    <a:lnTo>
                      <a:pt x="253" y="550"/>
                    </a:lnTo>
                    <a:lnTo>
                      <a:pt x="271" y="540"/>
                    </a:lnTo>
                    <a:lnTo>
                      <a:pt x="292" y="539"/>
                    </a:lnTo>
                    <a:lnTo>
                      <a:pt x="309" y="517"/>
                    </a:lnTo>
                    <a:lnTo>
                      <a:pt x="339" y="541"/>
                    </a:lnTo>
                    <a:lnTo>
                      <a:pt x="372" y="532"/>
                    </a:lnTo>
                    <a:lnTo>
                      <a:pt x="363" y="519"/>
                    </a:lnTo>
                    <a:lnTo>
                      <a:pt x="390" y="509"/>
                    </a:lnTo>
                    <a:lnTo>
                      <a:pt x="401" y="488"/>
                    </a:lnTo>
                    <a:lnTo>
                      <a:pt x="394" y="482"/>
                    </a:lnTo>
                    <a:lnTo>
                      <a:pt x="413" y="467"/>
                    </a:lnTo>
                    <a:lnTo>
                      <a:pt x="432" y="459"/>
                    </a:lnTo>
                    <a:lnTo>
                      <a:pt x="437" y="445"/>
                    </a:lnTo>
                    <a:lnTo>
                      <a:pt x="476" y="435"/>
                    </a:lnTo>
                    <a:lnTo>
                      <a:pt x="447" y="397"/>
                    </a:lnTo>
                    <a:lnTo>
                      <a:pt x="449" y="349"/>
                    </a:lnTo>
                    <a:lnTo>
                      <a:pt x="459" y="322"/>
                    </a:lnTo>
                    <a:lnTo>
                      <a:pt x="443" y="296"/>
                    </a:lnTo>
                    <a:lnTo>
                      <a:pt x="465" y="228"/>
                    </a:lnTo>
                    <a:lnTo>
                      <a:pt x="482" y="206"/>
                    </a:lnTo>
                    <a:lnTo>
                      <a:pt x="466" y="173"/>
                    </a:lnTo>
                    <a:lnTo>
                      <a:pt x="478" y="165"/>
                    </a:lnTo>
                    <a:lnTo>
                      <a:pt x="476" y="139"/>
                    </a:lnTo>
                    <a:lnTo>
                      <a:pt x="482" y="132"/>
                    </a:lnTo>
                    <a:lnTo>
                      <a:pt x="514" y="115"/>
                    </a:lnTo>
                    <a:lnTo>
                      <a:pt x="507" y="102"/>
                    </a:lnTo>
                    <a:lnTo>
                      <a:pt x="487" y="104"/>
                    </a:lnTo>
                    <a:lnTo>
                      <a:pt x="472" y="93"/>
                    </a:lnTo>
                    <a:lnTo>
                      <a:pt x="471" y="79"/>
                    </a:lnTo>
                    <a:lnTo>
                      <a:pt x="455" y="54"/>
                    </a:lnTo>
                    <a:lnTo>
                      <a:pt x="416" y="71"/>
                    </a:lnTo>
                    <a:lnTo>
                      <a:pt x="356" y="69"/>
                    </a:lnTo>
                    <a:lnTo>
                      <a:pt x="346" y="43"/>
                    </a:lnTo>
                    <a:lnTo>
                      <a:pt x="333" y="45"/>
                    </a:lnTo>
                    <a:lnTo>
                      <a:pt x="312" y="34"/>
                    </a:lnTo>
                    <a:lnTo>
                      <a:pt x="307" y="54"/>
                    </a:lnTo>
                    <a:lnTo>
                      <a:pt x="280" y="49"/>
                    </a:lnTo>
                    <a:lnTo>
                      <a:pt x="278" y="23"/>
                    </a:lnTo>
                    <a:lnTo>
                      <a:pt x="250" y="19"/>
                    </a:lnTo>
                    <a:lnTo>
                      <a:pt x="242" y="0"/>
                    </a:lnTo>
                    <a:lnTo>
                      <a:pt x="215" y="2"/>
                    </a:lnTo>
                    <a:lnTo>
                      <a:pt x="210" y="23"/>
                    </a:lnTo>
                    <a:lnTo>
                      <a:pt x="151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94">
                <a:extLst>
                  <a:ext uri="{FF2B5EF4-FFF2-40B4-BE49-F238E27FC236}">
                    <a16:creationId xmlns:a16="http://schemas.microsoft.com/office/drawing/2014/main" id="{EDF10A77-F75E-1BF9-AF62-2F386A2C6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1335"/>
                <a:ext cx="341" cy="464"/>
              </a:xfrm>
              <a:custGeom>
                <a:avLst/>
                <a:gdLst>
                  <a:gd name="T0" fmla="*/ 333 w 1021"/>
                  <a:gd name="T1" fmla="*/ 100 h 1391"/>
                  <a:gd name="T2" fmla="*/ 366 w 1021"/>
                  <a:gd name="T3" fmla="*/ 164 h 1391"/>
                  <a:gd name="T4" fmla="*/ 317 w 1021"/>
                  <a:gd name="T5" fmla="*/ 222 h 1391"/>
                  <a:gd name="T6" fmla="*/ 256 w 1021"/>
                  <a:gd name="T7" fmla="*/ 289 h 1391"/>
                  <a:gd name="T8" fmla="*/ 273 w 1021"/>
                  <a:gd name="T9" fmla="*/ 394 h 1391"/>
                  <a:gd name="T10" fmla="*/ 124 w 1021"/>
                  <a:gd name="T11" fmla="*/ 388 h 1391"/>
                  <a:gd name="T12" fmla="*/ 103 w 1021"/>
                  <a:gd name="T13" fmla="*/ 444 h 1391"/>
                  <a:gd name="T14" fmla="*/ 58 w 1021"/>
                  <a:gd name="T15" fmla="*/ 462 h 1391"/>
                  <a:gd name="T16" fmla="*/ 29 w 1021"/>
                  <a:gd name="T17" fmla="*/ 524 h 1391"/>
                  <a:gd name="T18" fmla="*/ 111 w 1021"/>
                  <a:gd name="T19" fmla="*/ 598 h 1391"/>
                  <a:gd name="T20" fmla="*/ 177 w 1021"/>
                  <a:gd name="T21" fmla="*/ 592 h 1391"/>
                  <a:gd name="T22" fmla="*/ 215 w 1021"/>
                  <a:gd name="T23" fmla="*/ 635 h 1391"/>
                  <a:gd name="T24" fmla="*/ 249 w 1021"/>
                  <a:gd name="T25" fmla="*/ 719 h 1391"/>
                  <a:gd name="T26" fmla="*/ 252 w 1021"/>
                  <a:gd name="T27" fmla="*/ 819 h 1391"/>
                  <a:gd name="T28" fmla="*/ 237 w 1021"/>
                  <a:gd name="T29" fmla="*/ 874 h 1391"/>
                  <a:gd name="T30" fmla="*/ 207 w 1021"/>
                  <a:gd name="T31" fmla="*/ 911 h 1391"/>
                  <a:gd name="T32" fmla="*/ 222 w 1021"/>
                  <a:gd name="T33" fmla="*/ 1010 h 1391"/>
                  <a:gd name="T34" fmla="*/ 240 w 1021"/>
                  <a:gd name="T35" fmla="*/ 1056 h 1391"/>
                  <a:gd name="T36" fmla="*/ 278 w 1021"/>
                  <a:gd name="T37" fmla="*/ 1105 h 1391"/>
                  <a:gd name="T38" fmla="*/ 299 w 1021"/>
                  <a:gd name="T39" fmla="*/ 1191 h 1391"/>
                  <a:gd name="T40" fmla="*/ 325 w 1021"/>
                  <a:gd name="T41" fmla="*/ 1316 h 1391"/>
                  <a:gd name="T42" fmla="*/ 284 w 1021"/>
                  <a:gd name="T43" fmla="*/ 1373 h 1391"/>
                  <a:gd name="T44" fmla="*/ 395 w 1021"/>
                  <a:gd name="T45" fmla="*/ 1350 h 1391"/>
                  <a:gd name="T46" fmla="*/ 425 w 1021"/>
                  <a:gd name="T47" fmla="*/ 1307 h 1391"/>
                  <a:gd name="T48" fmla="*/ 555 w 1021"/>
                  <a:gd name="T49" fmla="*/ 1262 h 1391"/>
                  <a:gd name="T50" fmla="*/ 596 w 1021"/>
                  <a:gd name="T51" fmla="*/ 1271 h 1391"/>
                  <a:gd name="T52" fmla="*/ 621 w 1021"/>
                  <a:gd name="T53" fmla="*/ 1181 h 1391"/>
                  <a:gd name="T54" fmla="*/ 641 w 1021"/>
                  <a:gd name="T55" fmla="*/ 1105 h 1391"/>
                  <a:gd name="T56" fmla="*/ 659 w 1021"/>
                  <a:gd name="T57" fmla="*/ 1083 h 1391"/>
                  <a:gd name="T58" fmla="*/ 722 w 1021"/>
                  <a:gd name="T59" fmla="*/ 1044 h 1391"/>
                  <a:gd name="T60" fmla="*/ 770 w 1021"/>
                  <a:gd name="T61" fmla="*/ 1046 h 1391"/>
                  <a:gd name="T62" fmla="*/ 842 w 1021"/>
                  <a:gd name="T63" fmla="*/ 1020 h 1391"/>
                  <a:gd name="T64" fmla="*/ 936 w 1021"/>
                  <a:gd name="T65" fmla="*/ 950 h 1391"/>
                  <a:gd name="T66" fmla="*/ 1008 w 1021"/>
                  <a:gd name="T67" fmla="*/ 864 h 1391"/>
                  <a:gd name="T68" fmla="*/ 1010 w 1021"/>
                  <a:gd name="T69" fmla="*/ 749 h 1391"/>
                  <a:gd name="T70" fmla="*/ 975 w 1021"/>
                  <a:gd name="T71" fmla="*/ 645 h 1391"/>
                  <a:gd name="T72" fmla="*/ 940 w 1021"/>
                  <a:gd name="T73" fmla="*/ 420 h 1391"/>
                  <a:gd name="T74" fmla="*/ 902 w 1021"/>
                  <a:gd name="T75" fmla="*/ 222 h 1391"/>
                  <a:gd name="T76" fmla="*/ 785 w 1021"/>
                  <a:gd name="T77" fmla="*/ 125 h 1391"/>
                  <a:gd name="T78" fmla="*/ 701 w 1021"/>
                  <a:gd name="T79" fmla="*/ 160 h 1391"/>
                  <a:gd name="T80" fmla="*/ 646 w 1021"/>
                  <a:gd name="T81" fmla="*/ 84 h 1391"/>
                  <a:gd name="T82" fmla="*/ 514 w 1021"/>
                  <a:gd name="T83" fmla="*/ 23 h 1391"/>
                  <a:gd name="T84" fmla="*/ 364 w 1021"/>
                  <a:gd name="T85" fmla="*/ 3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21" h="1391">
                    <a:moveTo>
                      <a:pt x="275" y="51"/>
                    </a:moveTo>
                    <a:lnTo>
                      <a:pt x="285" y="84"/>
                    </a:lnTo>
                    <a:lnTo>
                      <a:pt x="333" y="100"/>
                    </a:lnTo>
                    <a:lnTo>
                      <a:pt x="342" y="120"/>
                    </a:lnTo>
                    <a:lnTo>
                      <a:pt x="337" y="146"/>
                    </a:lnTo>
                    <a:lnTo>
                      <a:pt x="366" y="164"/>
                    </a:lnTo>
                    <a:lnTo>
                      <a:pt x="360" y="239"/>
                    </a:lnTo>
                    <a:lnTo>
                      <a:pt x="339" y="248"/>
                    </a:lnTo>
                    <a:lnTo>
                      <a:pt x="317" y="222"/>
                    </a:lnTo>
                    <a:lnTo>
                      <a:pt x="266" y="248"/>
                    </a:lnTo>
                    <a:lnTo>
                      <a:pt x="254" y="269"/>
                    </a:lnTo>
                    <a:lnTo>
                      <a:pt x="256" y="289"/>
                    </a:lnTo>
                    <a:lnTo>
                      <a:pt x="290" y="359"/>
                    </a:lnTo>
                    <a:lnTo>
                      <a:pt x="291" y="372"/>
                    </a:lnTo>
                    <a:lnTo>
                      <a:pt x="273" y="394"/>
                    </a:lnTo>
                    <a:lnTo>
                      <a:pt x="232" y="391"/>
                    </a:lnTo>
                    <a:lnTo>
                      <a:pt x="174" y="410"/>
                    </a:lnTo>
                    <a:lnTo>
                      <a:pt x="124" y="388"/>
                    </a:lnTo>
                    <a:lnTo>
                      <a:pt x="113" y="409"/>
                    </a:lnTo>
                    <a:lnTo>
                      <a:pt x="87" y="425"/>
                    </a:lnTo>
                    <a:lnTo>
                      <a:pt x="103" y="444"/>
                    </a:lnTo>
                    <a:lnTo>
                      <a:pt x="92" y="471"/>
                    </a:lnTo>
                    <a:lnTo>
                      <a:pt x="73" y="480"/>
                    </a:lnTo>
                    <a:lnTo>
                      <a:pt x="58" y="462"/>
                    </a:lnTo>
                    <a:lnTo>
                      <a:pt x="44" y="463"/>
                    </a:lnTo>
                    <a:lnTo>
                      <a:pt x="42" y="510"/>
                    </a:lnTo>
                    <a:lnTo>
                      <a:pt x="29" y="524"/>
                    </a:lnTo>
                    <a:lnTo>
                      <a:pt x="0" y="567"/>
                    </a:lnTo>
                    <a:lnTo>
                      <a:pt x="77" y="601"/>
                    </a:lnTo>
                    <a:lnTo>
                      <a:pt x="111" y="598"/>
                    </a:lnTo>
                    <a:lnTo>
                      <a:pt x="142" y="575"/>
                    </a:lnTo>
                    <a:lnTo>
                      <a:pt x="162" y="573"/>
                    </a:lnTo>
                    <a:lnTo>
                      <a:pt x="177" y="592"/>
                    </a:lnTo>
                    <a:lnTo>
                      <a:pt x="179" y="612"/>
                    </a:lnTo>
                    <a:lnTo>
                      <a:pt x="204" y="596"/>
                    </a:lnTo>
                    <a:lnTo>
                      <a:pt x="215" y="635"/>
                    </a:lnTo>
                    <a:lnTo>
                      <a:pt x="197" y="663"/>
                    </a:lnTo>
                    <a:lnTo>
                      <a:pt x="212" y="675"/>
                    </a:lnTo>
                    <a:lnTo>
                      <a:pt x="249" y="719"/>
                    </a:lnTo>
                    <a:lnTo>
                      <a:pt x="228" y="775"/>
                    </a:lnTo>
                    <a:lnTo>
                      <a:pt x="222" y="795"/>
                    </a:lnTo>
                    <a:lnTo>
                      <a:pt x="252" y="819"/>
                    </a:lnTo>
                    <a:lnTo>
                      <a:pt x="286" y="823"/>
                    </a:lnTo>
                    <a:lnTo>
                      <a:pt x="275" y="851"/>
                    </a:lnTo>
                    <a:lnTo>
                      <a:pt x="237" y="874"/>
                    </a:lnTo>
                    <a:lnTo>
                      <a:pt x="238" y="888"/>
                    </a:lnTo>
                    <a:lnTo>
                      <a:pt x="233" y="902"/>
                    </a:lnTo>
                    <a:lnTo>
                      <a:pt x="207" y="911"/>
                    </a:lnTo>
                    <a:lnTo>
                      <a:pt x="253" y="974"/>
                    </a:lnTo>
                    <a:lnTo>
                      <a:pt x="241" y="995"/>
                    </a:lnTo>
                    <a:lnTo>
                      <a:pt x="222" y="1010"/>
                    </a:lnTo>
                    <a:lnTo>
                      <a:pt x="216" y="1018"/>
                    </a:lnTo>
                    <a:lnTo>
                      <a:pt x="238" y="1036"/>
                    </a:lnTo>
                    <a:lnTo>
                      <a:pt x="240" y="1056"/>
                    </a:lnTo>
                    <a:lnTo>
                      <a:pt x="260" y="1060"/>
                    </a:lnTo>
                    <a:lnTo>
                      <a:pt x="283" y="1078"/>
                    </a:lnTo>
                    <a:lnTo>
                      <a:pt x="278" y="1105"/>
                    </a:lnTo>
                    <a:lnTo>
                      <a:pt x="315" y="1136"/>
                    </a:lnTo>
                    <a:lnTo>
                      <a:pt x="312" y="1176"/>
                    </a:lnTo>
                    <a:lnTo>
                      <a:pt x="299" y="1191"/>
                    </a:lnTo>
                    <a:lnTo>
                      <a:pt x="303" y="1217"/>
                    </a:lnTo>
                    <a:lnTo>
                      <a:pt x="290" y="1232"/>
                    </a:lnTo>
                    <a:lnTo>
                      <a:pt x="325" y="1316"/>
                    </a:lnTo>
                    <a:lnTo>
                      <a:pt x="313" y="1331"/>
                    </a:lnTo>
                    <a:lnTo>
                      <a:pt x="288" y="1347"/>
                    </a:lnTo>
                    <a:lnTo>
                      <a:pt x="284" y="1373"/>
                    </a:lnTo>
                    <a:lnTo>
                      <a:pt x="297" y="1386"/>
                    </a:lnTo>
                    <a:lnTo>
                      <a:pt x="386" y="1391"/>
                    </a:lnTo>
                    <a:lnTo>
                      <a:pt x="395" y="1350"/>
                    </a:lnTo>
                    <a:lnTo>
                      <a:pt x="407" y="1329"/>
                    </a:lnTo>
                    <a:lnTo>
                      <a:pt x="420" y="1328"/>
                    </a:lnTo>
                    <a:lnTo>
                      <a:pt x="425" y="1307"/>
                    </a:lnTo>
                    <a:lnTo>
                      <a:pt x="443" y="1285"/>
                    </a:lnTo>
                    <a:lnTo>
                      <a:pt x="522" y="1271"/>
                    </a:lnTo>
                    <a:lnTo>
                      <a:pt x="555" y="1262"/>
                    </a:lnTo>
                    <a:lnTo>
                      <a:pt x="563" y="1274"/>
                    </a:lnTo>
                    <a:lnTo>
                      <a:pt x="582" y="1266"/>
                    </a:lnTo>
                    <a:lnTo>
                      <a:pt x="596" y="1271"/>
                    </a:lnTo>
                    <a:lnTo>
                      <a:pt x="646" y="1239"/>
                    </a:lnTo>
                    <a:lnTo>
                      <a:pt x="643" y="1199"/>
                    </a:lnTo>
                    <a:lnTo>
                      <a:pt x="621" y="1181"/>
                    </a:lnTo>
                    <a:lnTo>
                      <a:pt x="637" y="1139"/>
                    </a:lnTo>
                    <a:lnTo>
                      <a:pt x="616" y="1121"/>
                    </a:lnTo>
                    <a:lnTo>
                      <a:pt x="641" y="1105"/>
                    </a:lnTo>
                    <a:lnTo>
                      <a:pt x="662" y="1117"/>
                    </a:lnTo>
                    <a:lnTo>
                      <a:pt x="668" y="1103"/>
                    </a:lnTo>
                    <a:lnTo>
                      <a:pt x="659" y="1083"/>
                    </a:lnTo>
                    <a:lnTo>
                      <a:pt x="698" y="1066"/>
                    </a:lnTo>
                    <a:lnTo>
                      <a:pt x="716" y="1052"/>
                    </a:lnTo>
                    <a:lnTo>
                      <a:pt x="722" y="1044"/>
                    </a:lnTo>
                    <a:lnTo>
                      <a:pt x="728" y="1024"/>
                    </a:lnTo>
                    <a:lnTo>
                      <a:pt x="748" y="1022"/>
                    </a:lnTo>
                    <a:lnTo>
                      <a:pt x="770" y="1046"/>
                    </a:lnTo>
                    <a:lnTo>
                      <a:pt x="802" y="1030"/>
                    </a:lnTo>
                    <a:lnTo>
                      <a:pt x="836" y="1040"/>
                    </a:lnTo>
                    <a:lnTo>
                      <a:pt x="842" y="1020"/>
                    </a:lnTo>
                    <a:lnTo>
                      <a:pt x="897" y="967"/>
                    </a:lnTo>
                    <a:lnTo>
                      <a:pt x="923" y="965"/>
                    </a:lnTo>
                    <a:lnTo>
                      <a:pt x="936" y="950"/>
                    </a:lnTo>
                    <a:lnTo>
                      <a:pt x="983" y="960"/>
                    </a:lnTo>
                    <a:lnTo>
                      <a:pt x="1011" y="896"/>
                    </a:lnTo>
                    <a:lnTo>
                      <a:pt x="1008" y="864"/>
                    </a:lnTo>
                    <a:lnTo>
                      <a:pt x="998" y="831"/>
                    </a:lnTo>
                    <a:lnTo>
                      <a:pt x="1021" y="781"/>
                    </a:lnTo>
                    <a:lnTo>
                      <a:pt x="1010" y="749"/>
                    </a:lnTo>
                    <a:lnTo>
                      <a:pt x="1019" y="695"/>
                    </a:lnTo>
                    <a:lnTo>
                      <a:pt x="1010" y="675"/>
                    </a:lnTo>
                    <a:lnTo>
                      <a:pt x="975" y="645"/>
                    </a:lnTo>
                    <a:lnTo>
                      <a:pt x="982" y="584"/>
                    </a:lnTo>
                    <a:lnTo>
                      <a:pt x="944" y="466"/>
                    </a:lnTo>
                    <a:lnTo>
                      <a:pt x="940" y="420"/>
                    </a:lnTo>
                    <a:lnTo>
                      <a:pt x="860" y="347"/>
                    </a:lnTo>
                    <a:lnTo>
                      <a:pt x="857" y="327"/>
                    </a:lnTo>
                    <a:lnTo>
                      <a:pt x="902" y="222"/>
                    </a:lnTo>
                    <a:lnTo>
                      <a:pt x="859" y="125"/>
                    </a:lnTo>
                    <a:lnTo>
                      <a:pt x="808" y="150"/>
                    </a:lnTo>
                    <a:lnTo>
                      <a:pt x="785" y="125"/>
                    </a:lnTo>
                    <a:lnTo>
                      <a:pt x="750" y="108"/>
                    </a:lnTo>
                    <a:lnTo>
                      <a:pt x="734" y="157"/>
                    </a:lnTo>
                    <a:lnTo>
                      <a:pt x="701" y="160"/>
                    </a:lnTo>
                    <a:lnTo>
                      <a:pt x="686" y="135"/>
                    </a:lnTo>
                    <a:lnTo>
                      <a:pt x="657" y="117"/>
                    </a:lnTo>
                    <a:lnTo>
                      <a:pt x="646" y="84"/>
                    </a:lnTo>
                    <a:lnTo>
                      <a:pt x="612" y="61"/>
                    </a:lnTo>
                    <a:lnTo>
                      <a:pt x="558" y="66"/>
                    </a:lnTo>
                    <a:lnTo>
                      <a:pt x="514" y="23"/>
                    </a:lnTo>
                    <a:lnTo>
                      <a:pt x="468" y="41"/>
                    </a:lnTo>
                    <a:lnTo>
                      <a:pt x="404" y="0"/>
                    </a:lnTo>
                    <a:lnTo>
                      <a:pt x="364" y="3"/>
                    </a:lnTo>
                    <a:lnTo>
                      <a:pt x="299" y="29"/>
                    </a:lnTo>
                    <a:lnTo>
                      <a:pt x="275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95">
                <a:extLst>
                  <a:ext uri="{FF2B5EF4-FFF2-40B4-BE49-F238E27FC236}">
                    <a16:creationId xmlns:a16="http://schemas.microsoft.com/office/drawing/2014/main" id="{C9126364-A12F-A0DA-A3CD-7563C36D6F4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96" y="483"/>
                <a:ext cx="279" cy="496"/>
              </a:xfrm>
              <a:custGeom>
                <a:avLst/>
                <a:gdLst>
                  <a:gd name="T0" fmla="*/ 50 w 837"/>
                  <a:gd name="T1" fmla="*/ 83 h 1488"/>
                  <a:gd name="T2" fmla="*/ 30 w 837"/>
                  <a:gd name="T3" fmla="*/ 227 h 1488"/>
                  <a:gd name="T4" fmla="*/ 65 w 837"/>
                  <a:gd name="T5" fmla="*/ 378 h 1488"/>
                  <a:gd name="T6" fmla="*/ 101 w 837"/>
                  <a:gd name="T7" fmla="*/ 421 h 1488"/>
                  <a:gd name="T8" fmla="*/ 149 w 837"/>
                  <a:gd name="T9" fmla="*/ 490 h 1488"/>
                  <a:gd name="T10" fmla="*/ 226 w 837"/>
                  <a:gd name="T11" fmla="*/ 598 h 1488"/>
                  <a:gd name="T12" fmla="*/ 228 w 837"/>
                  <a:gd name="T13" fmla="*/ 698 h 1488"/>
                  <a:gd name="T14" fmla="*/ 215 w 837"/>
                  <a:gd name="T15" fmla="*/ 847 h 1488"/>
                  <a:gd name="T16" fmla="*/ 232 w 837"/>
                  <a:gd name="T17" fmla="*/ 886 h 1488"/>
                  <a:gd name="T18" fmla="*/ 233 w 837"/>
                  <a:gd name="T19" fmla="*/ 966 h 1488"/>
                  <a:gd name="T20" fmla="*/ 210 w 837"/>
                  <a:gd name="T21" fmla="*/ 1082 h 1488"/>
                  <a:gd name="T22" fmla="*/ 255 w 837"/>
                  <a:gd name="T23" fmla="*/ 1212 h 1488"/>
                  <a:gd name="T24" fmla="*/ 339 w 837"/>
                  <a:gd name="T25" fmla="*/ 1239 h 1488"/>
                  <a:gd name="T26" fmla="*/ 264 w 837"/>
                  <a:gd name="T27" fmla="*/ 1299 h 1488"/>
                  <a:gd name="T28" fmla="*/ 221 w 837"/>
                  <a:gd name="T29" fmla="*/ 1337 h 1488"/>
                  <a:gd name="T30" fmla="*/ 258 w 837"/>
                  <a:gd name="T31" fmla="*/ 1448 h 1488"/>
                  <a:gd name="T32" fmla="*/ 335 w 837"/>
                  <a:gd name="T33" fmla="*/ 1488 h 1488"/>
                  <a:gd name="T34" fmla="*/ 421 w 837"/>
                  <a:gd name="T35" fmla="*/ 1405 h 1488"/>
                  <a:gd name="T36" fmla="*/ 586 w 837"/>
                  <a:gd name="T37" fmla="*/ 1444 h 1488"/>
                  <a:gd name="T38" fmla="*/ 667 w 837"/>
                  <a:gd name="T39" fmla="*/ 1443 h 1488"/>
                  <a:gd name="T40" fmla="*/ 736 w 837"/>
                  <a:gd name="T41" fmla="*/ 1463 h 1488"/>
                  <a:gd name="T42" fmla="*/ 814 w 837"/>
                  <a:gd name="T43" fmla="*/ 1362 h 1488"/>
                  <a:gd name="T44" fmla="*/ 814 w 837"/>
                  <a:gd name="T45" fmla="*/ 1288 h 1488"/>
                  <a:gd name="T46" fmla="*/ 801 w 837"/>
                  <a:gd name="T47" fmla="*/ 1229 h 1488"/>
                  <a:gd name="T48" fmla="*/ 757 w 837"/>
                  <a:gd name="T49" fmla="*/ 1186 h 1488"/>
                  <a:gd name="T50" fmla="*/ 736 w 837"/>
                  <a:gd name="T51" fmla="*/ 1168 h 1488"/>
                  <a:gd name="T52" fmla="*/ 585 w 837"/>
                  <a:gd name="T53" fmla="*/ 1135 h 1488"/>
                  <a:gd name="T54" fmla="*/ 532 w 837"/>
                  <a:gd name="T55" fmla="*/ 1073 h 1488"/>
                  <a:gd name="T56" fmla="*/ 637 w 837"/>
                  <a:gd name="T57" fmla="*/ 990 h 1488"/>
                  <a:gd name="T58" fmla="*/ 641 w 837"/>
                  <a:gd name="T59" fmla="*/ 948 h 1488"/>
                  <a:gd name="T60" fmla="*/ 705 w 837"/>
                  <a:gd name="T61" fmla="*/ 916 h 1488"/>
                  <a:gd name="T62" fmla="*/ 744 w 837"/>
                  <a:gd name="T63" fmla="*/ 831 h 1488"/>
                  <a:gd name="T64" fmla="*/ 712 w 837"/>
                  <a:gd name="T65" fmla="*/ 707 h 1488"/>
                  <a:gd name="T66" fmla="*/ 687 w 837"/>
                  <a:gd name="T67" fmla="*/ 655 h 1488"/>
                  <a:gd name="T68" fmla="*/ 616 w 837"/>
                  <a:gd name="T69" fmla="*/ 609 h 1488"/>
                  <a:gd name="T70" fmla="*/ 575 w 837"/>
                  <a:gd name="T71" fmla="*/ 525 h 1488"/>
                  <a:gd name="T72" fmla="*/ 591 w 837"/>
                  <a:gd name="T73" fmla="*/ 483 h 1488"/>
                  <a:gd name="T74" fmla="*/ 553 w 837"/>
                  <a:gd name="T75" fmla="*/ 440 h 1488"/>
                  <a:gd name="T76" fmla="*/ 494 w 837"/>
                  <a:gd name="T77" fmla="*/ 311 h 1488"/>
                  <a:gd name="T78" fmla="*/ 490 w 837"/>
                  <a:gd name="T79" fmla="*/ 191 h 1488"/>
                  <a:gd name="T80" fmla="*/ 517 w 837"/>
                  <a:gd name="T81" fmla="*/ 121 h 1488"/>
                  <a:gd name="T82" fmla="*/ 350 w 837"/>
                  <a:gd name="T83" fmla="*/ 62 h 1488"/>
                  <a:gd name="T84" fmla="*/ 184 w 837"/>
                  <a:gd name="T85" fmla="*/ 72 h 1488"/>
                  <a:gd name="T86" fmla="*/ 44 w 837"/>
                  <a:gd name="T87" fmla="*/ 23 h 1488"/>
                  <a:gd name="T88" fmla="*/ 703 w 837"/>
                  <a:gd name="T89" fmla="*/ 680 h 1488"/>
                  <a:gd name="T90" fmla="*/ 698 w 837"/>
                  <a:gd name="T91" fmla="*/ 695 h 1488"/>
                  <a:gd name="T92" fmla="*/ 737 w 837"/>
                  <a:gd name="T93" fmla="*/ 751 h 1488"/>
                  <a:gd name="T94" fmla="*/ 724 w 837"/>
                  <a:gd name="T95" fmla="*/ 760 h 1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37" h="1488">
                    <a:moveTo>
                      <a:pt x="3" y="7"/>
                    </a:moveTo>
                    <a:lnTo>
                      <a:pt x="0" y="55"/>
                    </a:lnTo>
                    <a:lnTo>
                      <a:pt x="50" y="83"/>
                    </a:lnTo>
                    <a:lnTo>
                      <a:pt x="68" y="122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5" y="378"/>
                    </a:lnTo>
                    <a:lnTo>
                      <a:pt x="73" y="404"/>
                    </a:lnTo>
                    <a:lnTo>
                      <a:pt x="80" y="409"/>
                    </a:lnTo>
                    <a:lnTo>
                      <a:pt x="101" y="421"/>
                    </a:lnTo>
                    <a:lnTo>
                      <a:pt x="132" y="459"/>
                    </a:lnTo>
                    <a:lnTo>
                      <a:pt x="153" y="463"/>
                    </a:lnTo>
                    <a:lnTo>
                      <a:pt x="149" y="490"/>
                    </a:lnTo>
                    <a:lnTo>
                      <a:pt x="192" y="600"/>
                    </a:lnTo>
                    <a:lnTo>
                      <a:pt x="211" y="585"/>
                    </a:lnTo>
                    <a:lnTo>
                      <a:pt x="226" y="598"/>
                    </a:lnTo>
                    <a:lnTo>
                      <a:pt x="213" y="612"/>
                    </a:lnTo>
                    <a:lnTo>
                      <a:pt x="220" y="678"/>
                    </a:lnTo>
                    <a:lnTo>
                      <a:pt x="228" y="698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7"/>
                    </a:lnTo>
                    <a:lnTo>
                      <a:pt x="232" y="819"/>
                    </a:lnTo>
                    <a:lnTo>
                      <a:pt x="246" y="818"/>
                    </a:lnTo>
                    <a:lnTo>
                      <a:pt x="232" y="886"/>
                    </a:lnTo>
                    <a:lnTo>
                      <a:pt x="229" y="920"/>
                    </a:lnTo>
                    <a:lnTo>
                      <a:pt x="238" y="945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3"/>
                    </a:lnTo>
                    <a:lnTo>
                      <a:pt x="210" y="1082"/>
                    </a:lnTo>
                    <a:lnTo>
                      <a:pt x="210" y="1150"/>
                    </a:lnTo>
                    <a:lnTo>
                      <a:pt x="239" y="1174"/>
                    </a:lnTo>
                    <a:lnTo>
                      <a:pt x="255" y="1212"/>
                    </a:lnTo>
                    <a:lnTo>
                      <a:pt x="270" y="1225"/>
                    </a:lnTo>
                    <a:lnTo>
                      <a:pt x="300" y="1255"/>
                    </a:lnTo>
                    <a:lnTo>
                      <a:pt x="339" y="1239"/>
                    </a:lnTo>
                    <a:lnTo>
                      <a:pt x="341" y="1259"/>
                    </a:lnTo>
                    <a:lnTo>
                      <a:pt x="348" y="1271"/>
                    </a:lnTo>
                    <a:lnTo>
                      <a:pt x="264" y="1299"/>
                    </a:lnTo>
                    <a:lnTo>
                      <a:pt x="202" y="1285"/>
                    </a:lnTo>
                    <a:lnTo>
                      <a:pt x="219" y="1317"/>
                    </a:lnTo>
                    <a:lnTo>
                      <a:pt x="221" y="1337"/>
                    </a:lnTo>
                    <a:lnTo>
                      <a:pt x="229" y="1356"/>
                    </a:lnTo>
                    <a:lnTo>
                      <a:pt x="224" y="1377"/>
                    </a:lnTo>
                    <a:lnTo>
                      <a:pt x="258" y="1448"/>
                    </a:lnTo>
                    <a:lnTo>
                      <a:pt x="285" y="1458"/>
                    </a:lnTo>
                    <a:lnTo>
                      <a:pt x="301" y="1483"/>
                    </a:lnTo>
                    <a:lnTo>
                      <a:pt x="335" y="1488"/>
                    </a:lnTo>
                    <a:lnTo>
                      <a:pt x="379" y="1450"/>
                    </a:lnTo>
                    <a:lnTo>
                      <a:pt x="411" y="1433"/>
                    </a:lnTo>
                    <a:lnTo>
                      <a:pt x="421" y="1405"/>
                    </a:lnTo>
                    <a:lnTo>
                      <a:pt x="441" y="1397"/>
                    </a:lnTo>
                    <a:lnTo>
                      <a:pt x="573" y="1445"/>
                    </a:lnTo>
                    <a:lnTo>
                      <a:pt x="586" y="1444"/>
                    </a:lnTo>
                    <a:lnTo>
                      <a:pt x="629" y="1467"/>
                    </a:lnTo>
                    <a:lnTo>
                      <a:pt x="649" y="1464"/>
                    </a:lnTo>
                    <a:lnTo>
                      <a:pt x="667" y="1443"/>
                    </a:lnTo>
                    <a:lnTo>
                      <a:pt x="681" y="1449"/>
                    </a:lnTo>
                    <a:lnTo>
                      <a:pt x="703" y="1467"/>
                    </a:lnTo>
                    <a:lnTo>
                      <a:pt x="736" y="1463"/>
                    </a:lnTo>
                    <a:lnTo>
                      <a:pt x="747" y="1442"/>
                    </a:lnTo>
                    <a:lnTo>
                      <a:pt x="803" y="1397"/>
                    </a:lnTo>
                    <a:lnTo>
                      <a:pt x="814" y="1362"/>
                    </a:lnTo>
                    <a:lnTo>
                      <a:pt x="830" y="1327"/>
                    </a:lnTo>
                    <a:lnTo>
                      <a:pt x="816" y="1315"/>
                    </a:lnTo>
                    <a:lnTo>
                      <a:pt x="814" y="1288"/>
                    </a:lnTo>
                    <a:lnTo>
                      <a:pt x="830" y="1260"/>
                    </a:lnTo>
                    <a:lnTo>
                      <a:pt x="837" y="1252"/>
                    </a:lnTo>
                    <a:lnTo>
                      <a:pt x="801" y="1229"/>
                    </a:lnTo>
                    <a:lnTo>
                      <a:pt x="779" y="1205"/>
                    </a:lnTo>
                    <a:lnTo>
                      <a:pt x="758" y="1200"/>
                    </a:lnTo>
                    <a:lnTo>
                      <a:pt x="757" y="1186"/>
                    </a:lnTo>
                    <a:lnTo>
                      <a:pt x="762" y="1172"/>
                    </a:lnTo>
                    <a:lnTo>
                      <a:pt x="768" y="1158"/>
                    </a:lnTo>
                    <a:lnTo>
                      <a:pt x="736" y="1168"/>
                    </a:lnTo>
                    <a:lnTo>
                      <a:pt x="679" y="1133"/>
                    </a:lnTo>
                    <a:lnTo>
                      <a:pt x="666" y="1142"/>
                    </a:lnTo>
                    <a:lnTo>
                      <a:pt x="585" y="1135"/>
                    </a:lnTo>
                    <a:lnTo>
                      <a:pt x="570" y="1123"/>
                    </a:lnTo>
                    <a:lnTo>
                      <a:pt x="567" y="1090"/>
                    </a:lnTo>
                    <a:lnTo>
                      <a:pt x="532" y="1073"/>
                    </a:lnTo>
                    <a:lnTo>
                      <a:pt x="580" y="1021"/>
                    </a:lnTo>
                    <a:lnTo>
                      <a:pt x="594" y="1027"/>
                    </a:lnTo>
                    <a:lnTo>
                      <a:pt x="637" y="990"/>
                    </a:lnTo>
                    <a:lnTo>
                      <a:pt x="636" y="970"/>
                    </a:lnTo>
                    <a:lnTo>
                      <a:pt x="603" y="965"/>
                    </a:lnTo>
                    <a:lnTo>
                      <a:pt x="641" y="948"/>
                    </a:lnTo>
                    <a:lnTo>
                      <a:pt x="653" y="955"/>
                    </a:lnTo>
                    <a:lnTo>
                      <a:pt x="664" y="938"/>
                    </a:lnTo>
                    <a:lnTo>
                      <a:pt x="705" y="916"/>
                    </a:lnTo>
                    <a:lnTo>
                      <a:pt x="728" y="874"/>
                    </a:lnTo>
                    <a:lnTo>
                      <a:pt x="766" y="849"/>
                    </a:lnTo>
                    <a:lnTo>
                      <a:pt x="744" y="831"/>
                    </a:lnTo>
                    <a:lnTo>
                      <a:pt x="762" y="803"/>
                    </a:lnTo>
                    <a:lnTo>
                      <a:pt x="758" y="756"/>
                    </a:lnTo>
                    <a:lnTo>
                      <a:pt x="712" y="707"/>
                    </a:lnTo>
                    <a:lnTo>
                      <a:pt x="747" y="650"/>
                    </a:lnTo>
                    <a:lnTo>
                      <a:pt x="731" y="624"/>
                    </a:lnTo>
                    <a:lnTo>
                      <a:pt x="687" y="655"/>
                    </a:lnTo>
                    <a:lnTo>
                      <a:pt x="653" y="646"/>
                    </a:lnTo>
                    <a:lnTo>
                      <a:pt x="645" y="626"/>
                    </a:lnTo>
                    <a:lnTo>
                      <a:pt x="616" y="609"/>
                    </a:lnTo>
                    <a:lnTo>
                      <a:pt x="577" y="558"/>
                    </a:lnTo>
                    <a:lnTo>
                      <a:pt x="584" y="551"/>
                    </a:lnTo>
                    <a:lnTo>
                      <a:pt x="575" y="525"/>
                    </a:lnTo>
                    <a:lnTo>
                      <a:pt x="586" y="504"/>
                    </a:lnTo>
                    <a:lnTo>
                      <a:pt x="588" y="495"/>
                    </a:lnTo>
                    <a:lnTo>
                      <a:pt x="591" y="483"/>
                    </a:lnTo>
                    <a:lnTo>
                      <a:pt x="576" y="464"/>
                    </a:lnTo>
                    <a:lnTo>
                      <a:pt x="549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9"/>
                    </a:lnTo>
                    <a:lnTo>
                      <a:pt x="494" y="311"/>
                    </a:lnTo>
                    <a:lnTo>
                      <a:pt x="461" y="240"/>
                    </a:lnTo>
                    <a:lnTo>
                      <a:pt x="477" y="198"/>
                    </a:lnTo>
                    <a:lnTo>
                      <a:pt x="490" y="191"/>
                    </a:lnTo>
                    <a:lnTo>
                      <a:pt x="508" y="169"/>
                    </a:lnTo>
                    <a:lnTo>
                      <a:pt x="520" y="160"/>
                    </a:lnTo>
                    <a:lnTo>
                      <a:pt x="517" y="121"/>
                    </a:lnTo>
                    <a:lnTo>
                      <a:pt x="499" y="68"/>
                    </a:lnTo>
                    <a:lnTo>
                      <a:pt x="403" y="50"/>
                    </a:lnTo>
                    <a:lnTo>
                      <a:pt x="350" y="62"/>
                    </a:lnTo>
                    <a:lnTo>
                      <a:pt x="314" y="99"/>
                    </a:lnTo>
                    <a:lnTo>
                      <a:pt x="241" y="106"/>
                    </a:lnTo>
                    <a:lnTo>
                      <a:pt x="184" y="72"/>
                    </a:lnTo>
                    <a:lnTo>
                      <a:pt x="94" y="46"/>
                    </a:lnTo>
                    <a:lnTo>
                      <a:pt x="71" y="15"/>
                    </a:lnTo>
                    <a:lnTo>
                      <a:pt x="44" y="23"/>
                    </a:lnTo>
                    <a:lnTo>
                      <a:pt x="9" y="0"/>
                    </a:lnTo>
                    <a:lnTo>
                      <a:pt x="3" y="7"/>
                    </a:lnTo>
                    <a:close/>
                    <a:moveTo>
                      <a:pt x="703" y="680"/>
                    </a:moveTo>
                    <a:lnTo>
                      <a:pt x="711" y="693"/>
                    </a:lnTo>
                    <a:lnTo>
                      <a:pt x="699" y="702"/>
                    </a:lnTo>
                    <a:lnTo>
                      <a:pt x="698" y="695"/>
                    </a:lnTo>
                    <a:lnTo>
                      <a:pt x="703" y="680"/>
                    </a:lnTo>
                    <a:close/>
                    <a:moveTo>
                      <a:pt x="729" y="746"/>
                    </a:moveTo>
                    <a:lnTo>
                      <a:pt x="737" y="751"/>
                    </a:lnTo>
                    <a:lnTo>
                      <a:pt x="738" y="758"/>
                    </a:lnTo>
                    <a:lnTo>
                      <a:pt x="731" y="766"/>
                    </a:lnTo>
                    <a:lnTo>
                      <a:pt x="724" y="760"/>
                    </a:lnTo>
                    <a:lnTo>
                      <a:pt x="729" y="7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96">
                <a:extLst>
                  <a:ext uri="{FF2B5EF4-FFF2-40B4-BE49-F238E27FC236}">
                    <a16:creationId xmlns:a16="http://schemas.microsoft.com/office/drawing/2014/main" id="{74DF98CA-181F-6948-2DC8-5719E46F3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" y="710"/>
                <a:ext cx="4" cy="7"/>
              </a:xfrm>
              <a:custGeom>
                <a:avLst/>
                <a:gdLst>
                  <a:gd name="T0" fmla="*/ 13 w 13"/>
                  <a:gd name="T1" fmla="*/ 13 h 22"/>
                  <a:gd name="T2" fmla="*/ 5 w 13"/>
                  <a:gd name="T3" fmla="*/ 0 h 22"/>
                  <a:gd name="T4" fmla="*/ 0 w 13"/>
                  <a:gd name="T5" fmla="*/ 15 h 22"/>
                  <a:gd name="T6" fmla="*/ 1 w 13"/>
                  <a:gd name="T7" fmla="*/ 22 h 22"/>
                  <a:gd name="T8" fmla="*/ 13 w 13"/>
                  <a:gd name="T9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2">
                    <a:moveTo>
                      <a:pt x="13" y="13"/>
                    </a:moveTo>
                    <a:lnTo>
                      <a:pt x="5" y="0"/>
                    </a:lnTo>
                    <a:lnTo>
                      <a:pt x="0" y="15"/>
                    </a:lnTo>
                    <a:lnTo>
                      <a:pt x="1" y="22"/>
                    </a:lnTo>
                    <a:lnTo>
                      <a:pt x="13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97">
                <a:extLst>
                  <a:ext uri="{FF2B5EF4-FFF2-40B4-BE49-F238E27FC236}">
                    <a16:creationId xmlns:a16="http://schemas.microsoft.com/office/drawing/2014/main" id="{17802A39-EDD0-4A83-0700-79355D3DD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732"/>
                <a:ext cx="4" cy="6"/>
              </a:xfrm>
              <a:custGeom>
                <a:avLst/>
                <a:gdLst>
                  <a:gd name="T0" fmla="*/ 13 w 14"/>
                  <a:gd name="T1" fmla="*/ 5 h 20"/>
                  <a:gd name="T2" fmla="*/ 5 w 14"/>
                  <a:gd name="T3" fmla="*/ 0 h 20"/>
                  <a:gd name="T4" fmla="*/ 0 w 14"/>
                  <a:gd name="T5" fmla="*/ 14 h 20"/>
                  <a:gd name="T6" fmla="*/ 7 w 14"/>
                  <a:gd name="T7" fmla="*/ 20 h 20"/>
                  <a:gd name="T8" fmla="*/ 14 w 14"/>
                  <a:gd name="T9" fmla="*/ 12 h 20"/>
                  <a:gd name="T10" fmla="*/ 13 w 14"/>
                  <a:gd name="T11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13" y="5"/>
                    </a:moveTo>
                    <a:lnTo>
                      <a:pt x="5" y="0"/>
                    </a:lnTo>
                    <a:lnTo>
                      <a:pt x="0" y="14"/>
                    </a:lnTo>
                    <a:lnTo>
                      <a:pt x="7" y="20"/>
                    </a:lnTo>
                    <a:lnTo>
                      <a:pt x="14" y="12"/>
                    </a:lnTo>
                    <a:lnTo>
                      <a:pt x="13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98">
                <a:extLst>
                  <a:ext uri="{FF2B5EF4-FFF2-40B4-BE49-F238E27FC236}">
                    <a16:creationId xmlns:a16="http://schemas.microsoft.com/office/drawing/2014/main" id="{D111981A-66E8-FE2B-47CD-16A0DB5E00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4" y="789"/>
                <a:ext cx="438" cy="330"/>
              </a:xfrm>
              <a:custGeom>
                <a:avLst/>
                <a:gdLst>
                  <a:gd name="T0" fmla="*/ 153 w 1314"/>
                  <a:gd name="T1" fmla="*/ 18 h 992"/>
                  <a:gd name="T2" fmla="*/ 76 w 1314"/>
                  <a:gd name="T3" fmla="*/ 51 h 992"/>
                  <a:gd name="T4" fmla="*/ 64 w 1314"/>
                  <a:gd name="T5" fmla="*/ 146 h 992"/>
                  <a:gd name="T6" fmla="*/ 21 w 1314"/>
                  <a:gd name="T7" fmla="*/ 184 h 992"/>
                  <a:gd name="T8" fmla="*/ 9 w 1314"/>
                  <a:gd name="T9" fmla="*/ 279 h 992"/>
                  <a:gd name="T10" fmla="*/ 41 w 1314"/>
                  <a:gd name="T11" fmla="*/ 324 h 992"/>
                  <a:gd name="T12" fmla="*/ 27 w 1314"/>
                  <a:gd name="T13" fmla="*/ 399 h 992"/>
                  <a:gd name="T14" fmla="*/ 60 w 1314"/>
                  <a:gd name="T15" fmla="*/ 456 h 992"/>
                  <a:gd name="T16" fmla="*/ 47 w 1314"/>
                  <a:gd name="T17" fmla="*/ 538 h 992"/>
                  <a:gd name="T18" fmla="*/ 61 w 1314"/>
                  <a:gd name="T19" fmla="*/ 611 h 992"/>
                  <a:gd name="T20" fmla="*/ 60 w 1314"/>
                  <a:gd name="T21" fmla="*/ 677 h 992"/>
                  <a:gd name="T22" fmla="*/ 53 w 1314"/>
                  <a:gd name="T23" fmla="*/ 738 h 992"/>
                  <a:gd name="T24" fmla="*/ 48 w 1314"/>
                  <a:gd name="T25" fmla="*/ 766 h 992"/>
                  <a:gd name="T26" fmla="*/ 118 w 1314"/>
                  <a:gd name="T27" fmla="*/ 800 h 992"/>
                  <a:gd name="T28" fmla="*/ 207 w 1314"/>
                  <a:gd name="T29" fmla="*/ 812 h 992"/>
                  <a:gd name="T30" fmla="*/ 268 w 1314"/>
                  <a:gd name="T31" fmla="*/ 820 h 992"/>
                  <a:gd name="T32" fmla="*/ 348 w 1314"/>
                  <a:gd name="T33" fmla="*/ 812 h 992"/>
                  <a:gd name="T34" fmla="*/ 425 w 1314"/>
                  <a:gd name="T35" fmla="*/ 771 h 992"/>
                  <a:gd name="T36" fmla="*/ 503 w 1314"/>
                  <a:gd name="T37" fmla="*/ 818 h 992"/>
                  <a:gd name="T38" fmla="*/ 600 w 1314"/>
                  <a:gd name="T39" fmla="*/ 856 h 992"/>
                  <a:gd name="T40" fmla="*/ 644 w 1314"/>
                  <a:gd name="T41" fmla="*/ 892 h 992"/>
                  <a:gd name="T42" fmla="*/ 710 w 1314"/>
                  <a:gd name="T43" fmla="*/ 879 h 992"/>
                  <a:gd name="T44" fmla="*/ 698 w 1314"/>
                  <a:gd name="T45" fmla="*/ 975 h 992"/>
                  <a:gd name="T46" fmla="*/ 790 w 1314"/>
                  <a:gd name="T47" fmla="*/ 945 h 992"/>
                  <a:gd name="T48" fmla="*/ 815 w 1314"/>
                  <a:gd name="T49" fmla="*/ 856 h 992"/>
                  <a:gd name="T50" fmla="*/ 942 w 1314"/>
                  <a:gd name="T51" fmla="*/ 918 h 992"/>
                  <a:gd name="T52" fmla="*/ 1013 w 1314"/>
                  <a:gd name="T53" fmla="*/ 885 h 992"/>
                  <a:gd name="T54" fmla="*/ 1054 w 1314"/>
                  <a:gd name="T55" fmla="*/ 821 h 992"/>
                  <a:gd name="T56" fmla="*/ 1149 w 1314"/>
                  <a:gd name="T57" fmla="*/ 765 h 992"/>
                  <a:gd name="T58" fmla="*/ 1222 w 1314"/>
                  <a:gd name="T59" fmla="*/ 745 h 992"/>
                  <a:gd name="T60" fmla="*/ 1288 w 1314"/>
                  <a:gd name="T61" fmla="*/ 665 h 992"/>
                  <a:gd name="T62" fmla="*/ 1308 w 1314"/>
                  <a:gd name="T63" fmla="*/ 455 h 992"/>
                  <a:gd name="T64" fmla="*/ 1270 w 1314"/>
                  <a:gd name="T65" fmla="*/ 478 h 992"/>
                  <a:gd name="T66" fmla="*/ 1251 w 1314"/>
                  <a:gd name="T67" fmla="*/ 420 h 992"/>
                  <a:gd name="T68" fmla="*/ 1204 w 1314"/>
                  <a:gd name="T69" fmla="*/ 410 h 992"/>
                  <a:gd name="T70" fmla="*/ 1166 w 1314"/>
                  <a:gd name="T71" fmla="*/ 367 h 992"/>
                  <a:gd name="T72" fmla="*/ 1100 w 1314"/>
                  <a:gd name="T73" fmla="*/ 380 h 992"/>
                  <a:gd name="T74" fmla="*/ 1032 w 1314"/>
                  <a:gd name="T75" fmla="*/ 292 h 992"/>
                  <a:gd name="T76" fmla="*/ 905 w 1314"/>
                  <a:gd name="T77" fmla="*/ 304 h 992"/>
                  <a:gd name="T78" fmla="*/ 774 w 1314"/>
                  <a:gd name="T79" fmla="*/ 417 h 992"/>
                  <a:gd name="T80" fmla="*/ 697 w 1314"/>
                  <a:gd name="T81" fmla="*/ 384 h 992"/>
                  <a:gd name="T82" fmla="*/ 552 w 1314"/>
                  <a:gd name="T83" fmla="*/ 182 h 992"/>
                  <a:gd name="T84" fmla="*/ 490 w 1314"/>
                  <a:gd name="T85" fmla="*/ 100 h 992"/>
                  <a:gd name="T86" fmla="*/ 460 w 1314"/>
                  <a:gd name="T87" fmla="*/ 63 h 992"/>
                  <a:gd name="T88" fmla="*/ 395 w 1314"/>
                  <a:gd name="T89" fmla="*/ 22 h 992"/>
                  <a:gd name="T90" fmla="*/ 346 w 1314"/>
                  <a:gd name="T91" fmla="*/ 0 h 9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14" h="992">
                    <a:moveTo>
                      <a:pt x="269" y="27"/>
                    </a:moveTo>
                    <a:lnTo>
                      <a:pt x="197" y="61"/>
                    </a:lnTo>
                    <a:lnTo>
                      <a:pt x="153" y="18"/>
                    </a:lnTo>
                    <a:lnTo>
                      <a:pt x="120" y="21"/>
                    </a:lnTo>
                    <a:lnTo>
                      <a:pt x="96" y="49"/>
                    </a:lnTo>
                    <a:lnTo>
                      <a:pt x="76" y="51"/>
                    </a:lnTo>
                    <a:lnTo>
                      <a:pt x="73" y="85"/>
                    </a:lnTo>
                    <a:lnTo>
                      <a:pt x="97" y="131"/>
                    </a:lnTo>
                    <a:lnTo>
                      <a:pt x="64" y="146"/>
                    </a:lnTo>
                    <a:lnTo>
                      <a:pt x="62" y="188"/>
                    </a:lnTo>
                    <a:lnTo>
                      <a:pt x="42" y="196"/>
                    </a:lnTo>
                    <a:lnTo>
                      <a:pt x="21" y="184"/>
                    </a:lnTo>
                    <a:lnTo>
                      <a:pt x="3" y="207"/>
                    </a:lnTo>
                    <a:lnTo>
                      <a:pt x="0" y="240"/>
                    </a:lnTo>
                    <a:lnTo>
                      <a:pt x="9" y="279"/>
                    </a:lnTo>
                    <a:lnTo>
                      <a:pt x="17" y="286"/>
                    </a:lnTo>
                    <a:lnTo>
                      <a:pt x="45" y="303"/>
                    </a:lnTo>
                    <a:lnTo>
                      <a:pt x="41" y="324"/>
                    </a:lnTo>
                    <a:lnTo>
                      <a:pt x="55" y="329"/>
                    </a:lnTo>
                    <a:lnTo>
                      <a:pt x="71" y="354"/>
                    </a:lnTo>
                    <a:lnTo>
                      <a:pt x="27" y="399"/>
                    </a:lnTo>
                    <a:lnTo>
                      <a:pt x="22" y="412"/>
                    </a:lnTo>
                    <a:lnTo>
                      <a:pt x="30" y="432"/>
                    </a:lnTo>
                    <a:lnTo>
                      <a:pt x="60" y="456"/>
                    </a:lnTo>
                    <a:lnTo>
                      <a:pt x="22" y="480"/>
                    </a:lnTo>
                    <a:lnTo>
                      <a:pt x="18" y="514"/>
                    </a:lnTo>
                    <a:lnTo>
                      <a:pt x="47" y="538"/>
                    </a:lnTo>
                    <a:lnTo>
                      <a:pt x="45" y="585"/>
                    </a:lnTo>
                    <a:lnTo>
                      <a:pt x="46" y="605"/>
                    </a:lnTo>
                    <a:lnTo>
                      <a:pt x="61" y="611"/>
                    </a:lnTo>
                    <a:lnTo>
                      <a:pt x="42" y="632"/>
                    </a:lnTo>
                    <a:lnTo>
                      <a:pt x="64" y="651"/>
                    </a:lnTo>
                    <a:lnTo>
                      <a:pt x="60" y="677"/>
                    </a:lnTo>
                    <a:lnTo>
                      <a:pt x="36" y="700"/>
                    </a:lnTo>
                    <a:lnTo>
                      <a:pt x="38" y="727"/>
                    </a:lnTo>
                    <a:lnTo>
                      <a:pt x="53" y="738"/>
                    </a:lnTo>
                    <a:lnTo>
                      <a:pt x="54" y="752"/>
                    </a:lnTo>
                    <a:lnTo>
                      <a:pt x="20" y="755"/>
                    </a:lnTo>
                    <a:lnTo>
                      <a:pt x="48" y="766"/>
                    </a:lnTo>
                    <a:lnTo>
                      <a:pt x="122" y="766"/>
                    </a:lnTo>
                    <a:lnTo>
                      <a:pt x="130" y="779"/>
                    </a:lnTo>
                    <a:lnTo>
                      <a:pt x="118" y="800"/>
                    </a:lnTo>
                    <a:lnTo>
                      <a:pt x="133" y="812"/>
                    </a:lnTo>
                    <a:lnTo>
                      <a:pt x="192" y="793"/>
                    </a:lnTo>
                    <a:lnTo>
                      <a:pt x="207" y="812"/>
                    </a:lnTo>
                    <a:lnTo>
                      <a:pt x="228" y="816"/>
                    </a:lnTo>
                    <a:lnTo>
                      <a:pt x="243" y="829"/>
                    </a:lnTo>
                    <a:lnTo>
                      <a:pt x="268" y="820"/>
                    </a:lnTo>
                    <a:lnTo>
                      <a:pt x="289" y="831"/>
                    </a:lnTo>
                    <a:lnTo>
                      <a:pt x="308" y="809"/>
                    </a:lnTo>
                    <a:lnTo>
                      <a:pt x="348" y="812"/>
                    </a:lnTo>
                    <a:lnTo>
                      <a:pt x="359" y="777"/>
                    </a:lnTo>
                    <a:lnTo>
                      <a:pt x="371" y="770"/>
                    </a:lnTo>
                    <a:lnTo>
                      <a:pt x="425" y="771"/>
                    </a:lnTo>
                    <a:lnTo>
                      <a:pt x="446" y="783"/>
                    </a:lnTo>
                    <a:lnTo>
                      <a:pt x="463" y="822"/>
                    </a:lnTo>
                    <a:lnTo>
                      <a:pt x="503" y="818"/>
                    </a:lnTo>
                    <a:lnTo>
                      <a:pt x="538" y="828"/>
                    </a:lnTo>
                    <a:lnTo>
                      <a:pt x="566" y="852"/>
                    </a:lnTo>
                    <a:lnTo>
                      <a:pt x="600" y="856"/>
                    </a:lnTo>
                    <a:lnTo>
                      <a:pt x="616" y="881"/>
                    </a:lnTo>
                    <a:lnTo>
                      <a:pt x="627" y="921"/>
                    </a:lnTo>
                    <a:lnTo>
                      <a:pt x="644" y="892"/>
                    </a:lnTo>
                    <a:lnTo>
                      <a:pt x="671" y="897"/>
                    </a:lnTo>
                    <a:lnTo>
                      <a:pt x="691" y="895"/>
                    </a:lnTo>
                    <a:lnTo>
                      <a:pt x="710" y="879"/>
                    </a:lnTo>
                    <a:lnTo>
                      <a:pt x="714" y="919"/>
                    </a:lnTo>
                    <a:lnTo>
                      <a:pt x="697" y="961"/>
                    </a:lnTo>
                    <a:lnTo>
                      <a:pt x="698" y="975"/>
                    </a:lnTo>
                    <a:lnTo>
                      <a:pt x="707" y="987"/>
                    </a:lnTo>
                    <a:lnTo>
                      <a:pt x="727" y="992"/>
                    </a:lnTo>
                    <a:lnTo>
                      <a:pt x="790" y="945"/>
                    </a:lnTo>
                    <a:lnTo>
                      <a:pt x="795" y="925"/>
                    </a:lnTo>
                    <a:lnTo>
                      <a:pt x="825" y="888"/>
                    </a:lnTo>
                    <a:lnTo>
                      <a:pt x="815" y="856"/>
                    </a:lnTo>
                    <a:lnTo>
                      <a:pt x="902" y="848"/>
                    </a:lnTo>
                    <a:lnTo>
                      <a:pt x="932" y="885"/>
                    </a:lnTo>
                    <a:lnTo>
                      <a:pt x="942" y="918"/>
                    </a:lnTo>
                    <a:lnTo>
                      <a:pt x="981" y="901"/>
                    </a:lnTo>
                    <a:lnTo>
                      <a:pt x="1001" y="899"/>
                    </a:lnTo>
                    <a:lnTo>
                      <a:pt x="1013" y="885"/>
                    </a:lnTo>
                    <a:lnTo>
                      <a:pt x="1039" y="882"/>
                    </a:lnTo>
                    <a:lnTo>
                      <a:pt x="1051" y="854"/>
                    </a:lnTo>
                    <a:lnTo>
                      <a:pt x="1054" y="821"/>
                    </a:lnTo>
                    <a:lnTo>
                      <a:pt x="1087" y="810"/>
                    </a:lnTo>
                    <a:lnTo>
                      <a:pt x="1096" y="769"/>
                    </a:lnTo>
                    <a:lnTo>
                      <a:pt x="1149" y="765"/>
                    </a:lnTo>
                    <a:lnTo>
                      <a:pt x="1155" y="751"/>
                    </a:lnTo>
                    <a:lnTo>
                      <a:pt x="1179" y="728"/>
                    </a:lnTo>
                    <a:lnTo>
                      <a:pt x="1222" y="745"/>
                    </a:lnTo>
                    <a:lnTo>
                      <a:pt x="1266" y="720"/>
                    </a:lnTo>
                    <a:lnTo>
                      <a:pt x="1269" y="679"/>
                    </a:lnTo>
                    <a:lnTo>
                      <a:pt x="1288" y="665"/>
                    </a:lnTo>
                    <a:lnTo>
                      <a:pt x="1285" y="564"/>
                    </a:lnTo>
                    <a:lnTo>
                      <a:pt x="1314" y="515"/>
                    </a:lnTo>
                    <a:lnTo>
                      <a:pt x="1308" y="455"/>
                    </a:lnTo>
                    <a:lnTo>
                      <a:pt x="1301" y="448"/>
                    </a:lnTo>
                    <a:lnTo>
                      <a:pt x="1294" y="449"/>
                    </a:lnTo>
                    <a:lnTo>
                      <a:pt x="1270" y="478"/>
                    </a:lnTo>
                    <a:lnTo>
                      <a:pt x="1263" y="465"/>
                    </a:lnTo>
                    <a:lnTo>
                      <a:pt x="1274" y="444"/>
                    </a:lnTo>
                    <a:lnTo>
                      <a:pt x="1251" y="420"/>
                    </a:lnTo>
                    <a:lnTo>
                      <a:pt x="1219" y="436"/>
                    </a:lnTo>
                    <a:lnTo>
                      <a:pt x="1211" y="417"/>
                    </a:lnTo>
                    <a:lnTo>
                      <a:pt x="1204" y="410"/>
                    </a:lnTo>
                    <a:lnTo>
                      <a:pt x="1183" y="405"/>
                    </a:lnTo>
                    <a:lnTo>
                      <a:pt x="1168" y="380"/>
                    </a:lnTo>
                    <a:lnTo>
                      <a:pt x="1166" y="367"/>
                    </a:lnTo>
                    <a:lnTo>
                      <a:pt x="1146" y="362"/>
                    </a:lnTo>
                    <a:lnTo>
                      <a:pt x="1128" y="384"/>
                    </a:lnTo>
                    <a:lnTo>
                      <a:pt x="1100" y="380"/>
                    </a:lnTo>
                    <a:lnTo>
                      <a:pt x="1069" y="329"/>
                    </a:lnTo>
                    <a:lnTo>
                      <a:pt x="1027" y="326"/>
                    </a:lnTo>
                    <a:lnTo>
                      <a:pt x="1032" y="292"/>
                    </a:lnTo>
                    <a:lnTo>
                      <a:pt x="1016" y="273"/>
                    </a:lnTo>
                    <a:lnTo>
                      <a:pt x="953" y="306"/>
                    </a:lnTo>
                    <a:lnTo>
                      <a:pt x="905" y="304"/>
                    </a:lnTo>
                    <a:lnTo>
                      <a:pt x="887" y="332"/>
                    </a:lnTo>
                    <a:lnTo>
                      <a:pt x="836" y="357"/>
                    </a:lnTo>
                    <a:lnTo>
                      <a:pt x="774" y="417"/>
                    </a:lnTo>
                    <a:lnTo>
                      <a:pt x="742" y="420"/>
                    </a:lnTo>
                    <a:lnTo>
                      <a:pt x="724" y="448"/>
                    </a:lnTo>
                    <a:lnTo>
                      <a:pt x="697" y="384"/>
                    </a:lnTo>
                    <a:lnTo>
                      <a:pt x="632" y="329"/>
                    </a:lnTo>
                    <a:lnTo>
                      <a:pt x="625" y="263"/>
                    </a:lnTo>
                    <a:lnTo>
                      <a:pt x="552" y="182"/>
                    </a:lnTo>
                    <a:lnTo>
                      <a:pt x="555" y="141"/>
                    </a:lnTo>
                    <a:lnTo>
                      <a:pt x="498" y="113"/>
                    </a:lnTo>
                    <a:lnTo>
                      <a:pt x="490" y="100"/>
                    </a:lnTo>
                    <a:lnTo>
                      <a:pt x="502" y="86"/>
                    </a:lnTo>
                    <a:lnTo>
                      <a:pt x="501" y="73"/>
                    </a:lnTo>
                    <a:lnTo>
                      <a:pt x="460" y="63"/>
                    </a:lnTo>
                    <a:lnTo>
                      <a:pt x="448" y="17"/>
                    </a:lnTo>
                    <a:lnTo>
                      <a:pt x="442" y="11"/>
                    </a:lnTo>
                    <a:lnTo>
                      <a:pt x="395" y="22"/>
                    </a:lnTo>
                    <a:lnTo>
                      <a:pt x="364" y="45"/>
                    </a:lnTo>
                    <a:lnTo>
                      <a:pt x="354" y="12"/>
                    </a:lnTo>
                    <a:lnTo>
                      <a:pt x="346" y="0"/>
                    </a:lnTo>
                    <a:lnTo>
                      <a:pt x="315" y="23"/>
                    </a:lnTo>
                    <a:lnTo>
                      <a:pt x="269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99">
                <a:extLst>
                  <a:ext uri="{FF2B5EF4-FFF2-40B4-BE49-F238E27FC236}">
                    <a16:creationId xmlns:a16="http://schemas.microsoft.com/office/drawing/2014/main" id="{302889D8-106D-E7C3-5137-20C93F5F02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6" y="825"/>
                <a:ext cx="343" cy="378"/>
              </a:xfrm>
              <a:custGeom>
                <a:avLst/>
                <a:gdLst>
                  <a:gd name="T0" fmla="*/ 660 w 1027"/>
                  <a:gd name="T1" fmla="*/ 13 h 1134"/>
                  <a:gd name="T2" fmla="*/ 588 w 1027"/>
                  <a:gd name="T3" fmla="*/ 33 h 1134"/>
                  <a:gd name="T4" fmla="*/ 423 w 1027"/>
                  <a:gd name="T5" fmla="*/ 68 h 1134"/>
                  <a:gd name="T6" fmla="*/ 366 w 1027"/>
                  <a:gd name="T7" fmla="*/ 33 h 1134"/>
                  <a:gd name="T8" fmla="*/ 197 w 1027"/>
                  <a:gd name="T9" fmla="*/ 89 h 1134"/>
                  <a:gd name="T10" fmla="*/ 49 w 1027"/>
                  <a:gd name="T11" fmla="*/ 157 h 1134"/>
                  <a:gd name="T12" fmla="*/ 8 w 1027"/>
                  <a:gd name="T13" fmla="*/ 289 h 1134"/>
                  <a:gd name="T14" fmla="*/ 30 w 1027"/>
                  <a:gd name="T15" fmla="*/ 387 h 1134"/>
                  <a:gd name="T16" fmla="*/ 222 w 1027"/>
                  <a:gd name="T17" fmla="*/ 362 h 1134"/>
                  <a:gd name="T18" fmla="*/ 279 w 1027"/>
                  <a:gd name="T19" fmla="*/ 391 h 1134"/>
                  <a:gd name="T20" fmla="*/ 361 w 1027"/>
                  <a:gd name="T21" fmla="*/ 410 h 1134"/>
                  <a:gd name="T22" fmla="*/ 394 w 1027"/>
                  <a:gd name="T23" fmla="*/ 481 h 1134"/>
                  <a:gd name="T24" fmla="*/ 211 w 1027"/>
                  <a:gd name="T25" fmla="*/ 464 h 1134"/>
                  <a:gd name="T26" fmla="*/ 167 w 1027"/>
                  <a:gd name="T27" fmla="*/ 414 h 1134"/>
                  <a:gd name="T28" fmla="*/ 162 w 1027"/>
                  <a:gd name="T29" fmla="*/ 509 h 1134"/>
                  <a:gd name="T30" fmla="*/ 322 w 1027"/>
                  <a:gd name="T31" fmla="*/ 568 h 1134"/>
                  <a:gd name="T32" fmla="*/ 352 w 1027"/>
                  <a:gd name="T33" fmla="*/ 673 h 1134"/>
                  <a:gd name="T34" fmla="*/ 58 w 1027"/>
                  <a:gd name="T35" fmla="*/ 700 h 1134"/>
                  <a:gd name="T36" fmla="*/ 162 w 1027"/>
                  <a:gd name="T37" fmla="*/ 791 h 1134"/>
                  <a:gd name="T38" fmla="*/ 269 w 1027"/>
                  <a:gd name="T39" fmla="*/ 942 h 1134"/>
                  <a:gd name="T40" fmla="*/ 264 w 1027"/>
                  <a:gd name="T41" fmla="*/ 1030 h 1134"/>
                  <a:gd name="T42" fmla="*/ 411 w 1027"/>
                  <a:gd name="T43" fmla="*/ 1023 h 1134"/>
                  <a:gd name="T44" fmla="*/ 475 w 1027"/>
                  <a:gd name="T45" fmla="*/ 984 h 1134"/>
                  <a:gd name="T46" fmla="*/ 567 w 1027"/>
                  <a:gd name="T47" fmla="*/ 968 h 1134"/>
                  <a:gd name="T48" fmla="*/ 634 w 1027"/>
                  <a:gd name="T49" fmla="*/ 1036 h 1134"/>
                  <a:gd name="T50" fmla="*/ 753 w 1027"/>
                  <a:gd name="T51" fmla="*/ 1085 h 1134"/>
                  <a:gd name="T52" fmla="*/ 902 w 1027"/>
                  <a:gd name="T53" fmla="*/ 1112 h 1134"/>
                  <a:gd name="T54" fmla="*/ 925 w 1027"/>
                  <a:gd name="T55" fmla="*/ 1056 h 1134"/>
                  <a:gd name="T56" fmla="*/ 976 w 1027"/>
                  <a:gd name="T57" fmla="*/ 1031 h 1134"/>
                  <a:gd name="T58" fmla="*/ 1024 w 1027"/>
                  <a:gd name="T59" fmla="*/ 966 h 1134"/>
                  <a:gd name="T60" fmla="*/ 967 w 1027"/>
                  <a:gd name="T61" fmla="*/ 931 h 1134"/>
                  <a:gd name="T62" fmla="*/ 901 w 1027"/>
                  <a:gd name="T63" fmla="*/ 876 h 1134"/>
                  <a:gd name="T64" fmla="*/ 798 w 1027"/>
                  <a:gd name="T65" fmla="*/ 779 h 1134"/>
                  <a:gd name="T66" fmla="*/ 803 w 1027"/>
                  <a:gd name="T67" fmla="*/ 691 h 1134"/>
                  <a:gd name="T68" fmla="*/ 946 w 1027"/>
                  <a:gd name="T69" fmla="*/ 630 h 1134"/>
                  <a:gd name="T70" fmla="*/ 953 w 1027"/>
                  <a:gd name="T71" fmla="*/ 569 h 1134"/>
                  <a:gd name="T72" fmla="*/ 954 w 1027"/>
                  <a:gd name="T73" fmla="*/ 503 h 1134"/>
                  <a:gd name="T74" fmla="*/ 940 w 1027"/>
                  <a:gd name="T75" fmla="*/ 430 h 1134"/>
                  <a:gd name="T76" fmla="*/ 953 w 1027"/>
                  <a:gd name="T77" fmla="*/ 348 h 1134"/>
                  <a:gd name="T78" fmla="*/ 920 w 1027"/>
                  <a:gd name="T79" fmla="*/ 291 h 1134"/>
                  <a:gd name="T80" fmla="*/ 934 w 1027"/>
                  <a:gd name="T81" fmla="*/ 216 h 1134"/>
                  <a:gd name="T82" fmla="*/ 902 w 1027"/>
                  <a:gd name="T83" fmla="*/ 171 h 1134"/>
                  <a:gd name="T84" fmla="*/ 901 w 1027"/>
                  <a:gd name="T85" fmla="*/ 77 h 1134"/>
                  <a:gd name="T86" fmla="*/ 758 w 1027"/>
                  <a:gd name="T87" fmla="*/ 51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27" h="1134">
                    <a:moveTo>
                      <a:pt x="699" y="76"/>
                    </a:moveTo>
                    <a:lnTo>
                      <a:pt x="672" y="72"/>
                    </a:lnTo>
                    <a:lnTo>
                      <a:pt x="660" y="13"/>
                    </a:lnTo>
                    <a:lnTo>
                      <a:pt x="652" y="0"/>
                    </a:lnTo>
                    <a:lnTo>
                      <a:pt x="620" y="10"/>
                    </a:lnTo>
                    <a:lnTo>
                      <a:pt x="588" y="33"/>
                    </a:lnTo>
                    <a:lnTo>
                      <a:pt x="513" y="26"/>
                    </a:lnTo>
                    <a:lnTo>
                      <a:pt x="464" y="65"/>
                    </a:lnTo>
                    <a:lnTo>
                      <a:pt x="423" y="68"/>
                    </a:lnTo>
                    <a:lnTo>
                      <a:pt x="402" y="64"/>
                    </a:lnTo>
                    <a:lnTo>
                      <a:pt x="394" y="44"/>
                    </a:lnTo>
                    <a:lnTo>
                      <a:pt x="366" y="33"/>
                    </a:lnTo>
                    <a:lnTo>
                      <a:pt x="282" y="68"/>
                    </a:lnTo>
                    <a:lnTo>
                      <a:pt x="215" y="67"/>
                    </a:lnTo>
                    <a:lnTo>
                      <a:pt x="197" y="89"/>
                    </a:lnTo>
                    <a:lnTo>
                      <a:pt x="146" y="114"/>
                    </a:lnTo>
                    <a:lnTo>
                      <a:pt x="100" y="125"/>
                    </a:lnTo>
                    <a:lnTo>
                      <a:pt x="49" y="157"/>
                    </a:lnTo>
                    <a:lnTo>
                      <a:pt x="32" y="191"/>
                    </a:lnTo>
                    <a:lnTo>
                      <a:pt x="30" y="239"/>
                    </a:lnTo>
                    <a:lnTo>
                      <a:pt x="8" y="289"/>
                    </a:lnTo>
                    <a:lnTo>
                      <a:pt x="12" y="335"/>
                    </a:lnTo>
                    <a:lnTo>
                      <a:pt x="0" y="356"/>
                    </a:lnTo>
                    <a:lnTo>
                      <a:pt x="30" y="387"/>
                    </a:lnTo>
                    <a:lnTo>
                      <a:pt x="83" y="375"/>
                    </a:lnTo>
                    <a:lnTo>
                      <a:pt x="131" y="391"/>
                    </a:lnTo>
                    <a:lnTo>
                      <a:pt x="222" y="362"/>
                    </a:lnTo>
                    <a:lnTo>
                      <a:pt x="295" y="349"/>
                    </a:lnTo>
                    <a:lnTo>
                      <a:pt x="296" y="355"/>
                    </a:lnTo>
                    <a:lnTo>
                      <a:pt x="279" y="391"/>
                    </a:lnTo>
                    <a:lnTo>
                      <a:pt x="274" y="411"/>
                    </a:lnTo>
                    <a:lnTo>
                      <a:pt x="295" y="423"/>
                    </a:lnTo>
                    <a:lnTo>
                      <a:pt x="361" y="410"/>
                    </a:lnTo>
                    <a:lnTo>
                      <a:pt x="364" y="443"/>
                    </a:lnTo>
                    <a:lnTo>
                      <a:pt x="400" y="473"/>
                    </a:lnTo>
                    <a:lnTo>
                      <a:pt x="394" y="481"/>
                    </a:lnTo>
                    <a:lnTo>
                      <a:pt x="353" y="471"/>
                    </a:lnTo>
                    <a:lnTo>
                      <a:pt x="301" y="483"/>
                    </a:lnTo>
                    <a:lnTo>
                      <a:pt x="211" y="464"/>
                    </a:lnTo>
                    <a:lnTo>
                      <a:pt x="190" y="452"/>
                    </a:lnTo>
                    <a:lnTo>
                      <a:pt x="181" y="419"/>
                    </a:lnTo>
                    <a:lnTo>
                      <a:pt x="167" y="414"/>
                    </a:lnTo>
                    <a:lnTo>
                      <a:pt x="150" y="450"/>
                    </a:lnTo>
                    <a:lnTo>
                      <a:pt x="131" y="471"/>
                    </a:lnTo>
                    <a:lnTo>
                      <a:pt x="162" y="509"/>
                    </a:lnTo>
                    <a:lnTo>
                      <a:pt x="168" y="576"/>
                    </a:lnTo>
                    <a:lnTo>
                      <a:pt x="224" y="530"/>
                    </a:lnTo>
                    <a:lnTo>
                      <a:pt x="322" y="568"/>
                    </a:lnTo>
                    <a:lnTo>
                      <a:pt x="344" y="592"/>
                    </a:lnTo>
                    <a:lnTo>
                      <a:pt x="360" y="618"/>
                    </a:lnTo>
                    <a:lnTo>
                      <a:pt x="352" y="673"/>
                    </a:lnTo>
                    <a:lnTo>
                      <a:pt x="327" y="695"/>
                    </a:lnTo>
                    <a:lnTo>
                      <a:pt x="265" y="681"/>
                    </a:lnTo>
                    <a:lnTo>
                      <a:pt x="58" y="700"/>
                    </a:lnTo>
                    <a:lnTo>
                      <a:pt x="28" y="723"/>
                    </a:lnTo>
                    <a:lnTo>
                      <a:pt x="120" y="775"/>
                    </a:lnTo>
                    <a:lnTo>
                      <a:pt x="162" y="791"/>
                    </a:lnTo>
                    <a:lnTo>
                      <a:pt x="226" y="838"/>
                    </a:lnTo>
                    <a:lnTo>
                      <a:pt x="259" y="896"/>
                    </a:lnTo>
                    <a:lnTo>
                      <a:pt x="269" y="942"/>
                    </a:lnTo>
                    <a:lnTo>
                      <a:pt x="274" y="982"/>
                    </a:lnTo>
                    <a:lnTo>
                      <a:pt x="263" y="1017"/>
                    </a:lnTo>
                    <a:lnTo>
                      <a:pt x="264" y="1030"/>
                    </a:lnTo>
                    <a:lnTo>
                      <a:pt x="333" y="1050"/>
                    </a:lnTo>
                    <a:lnTo>
                      <a:pt x="380" y="1046"/>
                    </a:lnTo>
                    <a:lnTo>
                      <a:pt x="411" y="1023"/>
                    </a:lnTo>
                    <a:lnTo>
                      <a:pt x="408" y="989"/>
                    </a:lnTo>
                    <a:lnTo>
                      <a:pt x="414" y="983"/>
                    </a:lnTo>
                    <a:lnTo>
                      <a:pt x="475" y="984"/>
                    </a:lnTo>
                    <a:lnTo>
                      <a:pt x="536" y="998"/>
                    </a:lnTo>
                    <a:lnTo>
                      <a:pt x="550" y="997"/>
                    </a:lnTo>
                    <a:lnTo>
                      <a:pt x="567" y="968"/>
                    </a:lnTo>
                    <a:lnTo>
                      <a:pt x="580" y="961"/>
                    </a:lnTo>
                    <a:lnTo>
                      <a:pt x="610" y="991"/>
                    </a:lnTo>
                    <a:lnTo>
                      <a:pt x="634" y="1036"/>
                    </a:lnTo>
                    <a:lnTo>
                      <a:pt x="664" y="1074"/>
                    </a:lnTo>
                    <a:lnTo>
                      <a:pt x="712" y="1089"/>
                    </a:lnTo>
                    <a:lnTo>
                      <a:pt x="753" y="1085"/>
                    </a:lnTo>
                    <a:lnTo>
                      <a:pt x="796" y="1115"/>
                    </a:lnTo>
                    <a:lnTo>
                      <a:pt x="878" y="1134"/>
                    </a:lnTo>
                    <a:lnTo>
                      <a:pt x="902" y="1112"/>
                    </a:lnTo>
                    <a:lnTo>
                      <a:pt x="906" y="1064"/>
                    </a:lnTo>
                    <a:lnTo>
                      <a:pt x="916" y="1043"/>
                    </a:lnTo>
                    <a:lnTo>
                      <a:pt x="925" y="1056"/>
                    </a:lnTo>
                    <a:lnTo>
                      <a:pt x="939" y="1068"/>
                    </a:lnTo>
                    <a:lnTo>
                      <a:pt x="965" y="1059"/>
                    </a:lnTo>
                    <a:lnTo>
                      <a:pt x="976" y="1031"/>
                    </a:lnTo>
                    <a:lnTo>
                      <a:pt x="1009" y="1028"/>
                    </a:lnTo>
                    <a:lnTo>
                      <a:pt x="1011" y="981"/>
                    </a:lnTo>
                    <a:lnTo>
                      <a:pt x="1024" y="966"/>
                    </a:lnTo>
                    <a:lnTo>
                      <a:pt x="1027" y="926"/>
                    </a:lnTo>
                    <a:lnTo>
                      <a:pt x="1011" y="907"/>
                    </a:lnTo>
                    <a:lnTo>
                      <a:pt x="967" y="931"/>
                    </a:lnTo>
                    <a:lnTo>
                      <a:pt x="950" y="899"/>
                    </a:lnTo>
                    <a:lnTo>
                      <a:pt x="921" y="882"/>
                    </a:lnTo>
                    <a:lnTo>
                      <a:pt x="901" y="876"/>
                    </a:lnTo>
                    <a:lnTo>
                      <a:pt x="840" y="875"/>
                    </a:lnTo>
                    <a:lnTo>
                      <a:pt x="819" y="790"/>
                    </a:lnTo>
                    <a:lnTo>
                      <a:pt x="798" y="779"/>
                    </a:lnTo>
                    <a:lnTo>
                      <a:pt x="802" y="745"/>
                    </a:lnTo>
                    <a:lnTo>
                      <a:pt x="780" y="734"/>
                    </a:lnTo>
                    <a:lnTo>
                      <a:pt x="803" y="691"/>
                    </a:lnTo>
                    <a:lnTo>
                      <a:pt x="913" y="647"/>
                    </a:lnTo>
                    <a:lnTo>
                      <a:pt x="947" y="644"/>
                    </a:lnTo>
                    <a:lnTo>
                      <a:pt x="946" y="630"/>
                    </a:lnTo>
                    <a:lnTo>
                      <a:pt x="931" y="619"/>
                    </a:lnTo>
                    <a:lnTo>
                      <a:pt x="929" y="592"/>
                    </a:lnTo>
                    <a:lnTo>
                      <a:pt x="953" y="569"/>
                    </a:lnTo>
                    <a:lnTo>
                      <a:pt x="957" y="543"/>
                    </a:lnTo>
                    <a:lnTo>
                      <a:pt x="935" y="524"/>
                    </a:lnTo>
                    <a:lnTo>
                      <a:pt x="954" y="503"/>
                    </a:lnTo>
                    <a:lnTo>
                      <a:pt x="939" y="497"/>
                    </a:lnTo>
                    <a:lnTo>
                      <a:pt x="938" y="477"/>
                    </a:lnTo>
                    <a:lnTo>
                      <a:pt x="940" y="430"/>
                    </a:lnTo>
                    <a:lnTo>
                      <a:pt x="911" y="406"/>
                    </a:lnTo>
                    <a:lnTo>
                      <a:pt x="915" y="372"/>
                    </a:lnTo>
                    <a:lnTo>
                      <a:pt x="953" y="348"/>
                    </a:lnTo>
                    <a:lnTo>
                      <a:pt x="923" y="324"/>
                    </a:lnTo>
                    <a:lnTo>
                      <a:pt x="915" y="304"/>
                    </a:lnTo>
                    <a:lnTo>
                      <a:pt x="920" y="291"/>
                    </a:lnTo>
                    <a:lnTo>
                      <a:pt x="964" y="246"/>
                    </a:lnTo>
                    <a:lnTo>
                      <a:pt x="948" y="221"/>
                    </a:lnTo>
                    <a:lnTo>
                      <a:pt x="934" y="216"/>
                    </a:lnTo>
                    <a:lnTo>
                      <a:pt x="938" y="195"/>
                    </a:lnTo>
                    <a:lnTo>
                      <a:pt x="910" y="178"/>
                    </a:lnTo>
                    <a:lnTo>
                      <a:pt x="902" y="171"/>
                    </a:lnTo>
                    <a:lnTo>
                      <a:pt x="893" y="132"/>
                    </a:lnTo>
                    <a:lnTo>
                      <a:pt x="896" y="99"/>
                    </a:lnTo>
                    <a:lnTo>
                      <a:pt x="901" y="77"/>
                    </a:lnTo>
                    <a:lnTo>
                      <a:pt x="892" y="58"/>
                    </a:lnTo>
                    <a:lnTo>
                      <a:pt x="782" y="28"/>
                    </a:lnTo>
                    <a:lnTo>
                      <a:pt x="758" y="51"/>
                    </a:lnTo>
                    <a:lnTo>
                      <a:pt x="729" y="113"/>
                    </a:lnTo>
                    <a:lnTo>
                      <a:pt x="699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100">
                <a:extLst>
                  <a:ext uri="{FF2B5EF4-FFF2-40B4-BE49-F238E27FC236}">
                    <a16:creationId xmlns:a16="http://schemas.microsoft.com/office/drawing/2014/main" id="{5FD2E9D2-8CB0-86C1-BF8F-854B1DEDF2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6" y="1040"/>
                <a:ext cx="427" cy="310"/>
              </a:xfrm>
              <a:custGeom>
                <a:avLst/>
                <a:gdLst>
                  <a:gd name="T0" fmla="*/ 133 w 1281"/>
                  <a:gd name="T1" fmla="*/ 0 h 928"/>
                  <a:gd name="T2" fmla="*/ 22 w 1281"/>
                  <a:gd name="T3" fmla="*/ 98 h 928"/>
                  <a:gd name="T4" fmla="*/ 60 w 1281"/>
                  <a:gd name="T5" fmla="*/ 228 h 928"/>
                  <a:gd name="T6" fmla="*/ 170 w 1281"/>
                  <a:gd name="T7" fmla="*/ 252 h 928"/>
                  <a:gd name="T8" fmla="*/ 247 w 1281"/>
                  <a:gd name="T9" fmla="*/ 279 h 928"/>
                  <a:gd name="T10" fmla="*/ 229 w 1281"/>
                  <a:gd name="T11" fmla="*/ 381 h 928"/>
                  <a:gd name="T12" fmla="*/ 159 w 1281"/>
                  <a:gd name="T13" fmla="*/ 421 h 928"/>
                  <a:gd name="T14" fmla="*/ 126 w 1281"/>
                  <a:gd name="T15" fmla="*/ 424 h 928"/>
                  <a:gd name="T16" fmla="*/ 186 w 1281"/>
                  <a:gd name="T17" fmla="*/ 566 h 928"/>
                  <a:gd name="T18" fmla="*/ 267 w 1281"/>
                  <a:gd name="T19" fmla="*/ 572 h 928"/>
                  <a:gd name="T20" fmla="*/ 410 w 1281"/>
                  <a:gd name="T21" fmla="*/ 740 h 928"/>
                  <a:gd name="T22" fmla="*/ 556 w 1281"/>
                  <a:gd name="T23" fmla="*/ 714 h 928"/>
                  <a:gd name="T24" fmla="*/ 695 w 1281"/>
                  <a:gd name="T25" fmla="*/ 700 h 928"/>
                  <a:gd name="T26" fmla="*/ 637 w 1281"/>
                  <a:gd name="T27" fmla="*/ 793 h 928"/>
                  <a:gd name="T28" fmla="*/ 634 w 1281"/>
                  <a:gd name="T29" fmla="*/ 840 h 928"/>
                  <a:gd name="T30" fmla="*/ 800 w 1281"/>
                  <a:gd name="T31" fmla="*/ 812 h 928"/>
                  <a:gd name="T32" fmla="*/ 896 w 1281"/>
                  <a:gd name="T33" fmla="*/ 836 h 928"/>
                  <a:gd name="T34" fmla="*/ 903 w 1281"/>
                  <a:gd name="T35" fmla="*/ 916 h 928"/>
                  <a:gd name="T36" fmla="*/ 955 w 1281"/>
                  <a:gd name="T37" fmla="*/ 897 h 928"/>
                  <a:gd name="T38" fmla="*/ 1059 w 1281"/>
                  <a:gd name="T39" fmla="*/ 861 h 928"/>
                  <a:gd name="T40" fmla="*/ 1095 w 1281"/>
                  <a:gd name="T41" fmla="*/ 885 h 928"/>
                  <a:gd name="T42" fmla="*/ 1156 w 1281"/>
                  <a:gd name="T43" fmla="*/ 892 h 928"/>
                  <a:gd name="T44" fmla="*/ 1200 w 1281"/>
                  <a:gd name="T45" fmla="*/ 855 h 928"/>
                  <a:gd name="T46" fmla="*/ 1231 w 1281"/>
                  <a:gd name="T47" fmla="*/ 758 h 928"/>
                  <a:gd name="T48" fmla="*/ 1250 w 1281"/>
                  <a:gd name="T49" fmla="*/ 602 h 928"/>
                  <a:gd name="T50" fmla="*/ 1281 w 1281"/>
                  <a:gd name="T51" fmla="*/ 498 h 928"/>
                  <a:gd name="T52" fmla="*/ 1232 w 1281"/>
                  <a:gd name="T53" fmla="*/ 483 h 928"/>
                  <a:gd name="T54" fmla="*/ 1226 w 1281"/>
                  <a:gd name="T55" fmla="*/ 342 h 928"/>
                  <a:gd name="T56" fmla="*/ 1112 w 1281"/>
                  <a:gd name="T57" fmla="*/ 271 h 928"/>
                  <a:gd name="T58" fmla="*/ 1195 w 1281"/>
                  <a:gd name="T59" fmla="*/ 224 h 928"/>
                  <a:gd name="T60" fmla="*/ 1130 w 1281"/>
                  <a:gd name="T61" fmla="*/ 177 h 928"/>
                  <a:gd name="T62" fmla="*/ 1055 w 1281"/>
                  <a:gd name="T63" fmla="*/ 163 h 928"/>
                  <a:gd name="T64" fmla="*/ 928 w 1281"/>
                  <a:gd name="T65" fmla="*/ 101 h 928"/>
                  <a:gd name="T66" fmla="*/ 903 w 1281"/>
                  <a:gd name="T67" fmla="*/ 190 h 928"/>
                  <a:gd name="T68" fmla="*/ 811 w 1281"/>
                  <a:gd name="T69" fmla="*/ 220 h 928"/>
                  <a:gd name="T70" fmla="*/ 823 w 1281"/>
                  <a:gd name="T71" fmla="*/ 124 h 928"/>
                  <a:gd name="T72" fmla="*/ 757 w 1281"/>
                  <a:gd name="T73" fmla="*/ 137 h 928"/>
                  <a:gd name="T74" fmla="*/ 713 w 1281"/>
                  <a:gd name="T75" fmla="*/ 101 h 928"/>
                  <a:gd name="T76" fmla="*/ 616 w 1281"/>
                  <a:gd name="T77" fmla="*/ 63 h 928"/>
                  <a:gd name="T78" fmla="*/ 538 w 1281"/>
                  <a:gd name="T79" fmla="*/ 16 h 928"/>
                  <a:gd name="T80" fmla="*/ 461 w 1281"/>
                  <a:gd name="T81" fmla="*/ 57 h 928"/>
                  <a:gd name="T82" fmla="*/ 381 w 1281"/>
                  <a:gd name="T83" fmla="*/ 65 h 928"/>
                  <a:gd name="T84" fmla="*/ 320 w 1281"/>
                  <a:gd name="T85" fmla="*/ 57 h 928"/>
                  <a:gd name="T86" fmla="*/ 231 w 1281"/>
                  <a:gd name="T87" fmla="*/ 45 h 9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81" h="928">
                    <a:moveTo>
                      <a:pt x="235" y="11"/>
                    </a:moveTo>
                    <a:lnTo>
                      <a:pt x="161" y="11"/>
                    </a:lnTo>
                    <a:lnTo>
                      <a:pt x="133" y="0"/>
                    </a:lnTo>
                    <a:lnTo>
                      <a:pt x="23" y="44"/>
                    </a:lnTo>
                    <a:lnTo>
                      <a:pt x="0" y="87"/>
                    </a:lnTo>
                    <a:lnTo>
                      <a:pt x="22" y="98"/>
                    </a:lnTo>
                    <a:lnTo>
                      <a:pt x="18" y="132"/>
                    </a:lnTo>
                    <a:lnTo>
                      <a:pt x="39" y="143"/>
                    </a:lnTo>
                    <a:lnTo>
                      <a:pt x="60" y="228"/>
                    </a:lnTo>
                    <a:lnTo>
                      <a:pt x="121" y="229"/>
                    </a:lnTo>
                    <a:lnTo>
                      <a:pt x="141" y="235"/>
                    </a:lnTo>
                    <a:lnTo>
                      <a:pt x="170" y="252"/>
                    </a:lnTo>
                    <a:lnTo>
                      <a:pt x="187" y="284"/>
                    </a:lnTo>
                    <a:lnTo>
                      <a:pt x="231" y="260"/>
                    </a:lnTo>
                    <a:lnTo>
                      <a:pt x="247" y="279"/>
                    </a:lnTo>
                    <a:lnTo>
                      <a:pt x="244" y="319"/>
                    </a:lnTo>
                    <a:lnTo>
                      <a:pt x="231" y="334"/>
                    </a:lnTo>
                    <a:lnTo>
                      <a:pt x="229" y="381"/>
                    </a:lnTo>
                    <a:lnTo>
                      <a:pt x="196" y="384"/>
                    </a:lnTo>
                    <a:lnTo>
                      <a:pt x="185" y="412"/>
                    </a:lnTo>
                    <a:lnTo>
                      <a:pt x="159" y="421"/>
                    </a:lnTo>
                    <a:lnTo>
                      <a:pt x="145" y="409"/>
                    </a:lnTo>
                    <a:lnTo>
                      <a:pt x="136" y="396"/>
                    </a:lnTo>
                    <a:lnTo>
                      <a:pt x="126" y="424"/>
                    </a:lnTo>
                    <a:lnTo>
                      <a:pt x="131" y="484"/>
                    </a:lnTo>
                    <a:lnTo>
                      <a:pt x="165" y="554"/>
                    </a:lnTo>
                    <a:lnTo>
                      <a:pt x="186" y="566"/>
                    </a:lnTo>
                    <a:lnTo>
                      <a:pt x="219" y="570"/>
                    </a:lnTo>
                    <a:lnTo>
                      <a:pt x="271" y="538"/>
                    </a:lnTo>
                    <a:lnTo>
                      <a:pt x="267" y="572"/>
                    </a:lnTo>
                    <a:lnTo>
                      <a:pt x="302" y="589"/>
                    </a:lnTo>
                    <a:lnTo>
                      <a:pt x="347" y="639"/>
                    </a:lnTo>
                    <a:lnTo>
                      <a:pt x="410" y="740"/>
                    </a:lnTo>
                    <a:lnTo>
                      <a:pt x="497" y="732"/>
                    </a:lnTo>
                    <a:lnTo>
                      <a:pt x="546" y="761"/>
                    </a:lnTo>
                    <a:lnTo>
                      <a:pt x="556" y="714"/>
                    </a:lnTo>
                    <a:lnTo>
                      <a:pt x="591" y="730"/>
                    </a:lnTo>
                    <a:lnTo>
                      <a:pt x="636" y="713"/>
                    </a:lnTo>
                    <a:lnTo>
                      <a:pt x="695" y="700"/>
                    </a:lnTo>
                    <a:lnTo>
                      <a:pt x="752" y="735"/>
                    </a:lnTo>
                    <a:lnTo>
                      <a:pt x="711" y="793"/>
                    </a:lnTo>
                    <a:lnTo>
                      <a:pt x="637" y="793"/>
                    </a:lnTo>
                    <a:lnTo>
                      <a:pt x="609" y="782"/>
                    </a:lnTo>
                    <a:lnTo>
                      <a:pt x="596" y="790"/>
                    </a:lnTo>
                    <a:lnTo>
                      <a:pt x="634" y="840"/>
                    </a:lnTo>
                    <a:lnTo>
                      <a:pt x="663" y="857"/>
                    </a:lnTo>
                    <a:lnTo>
                      <a:pt x="749" y="850"/>
                    </a:lnTo>
                    <a:lnTo>
                      <a:pt x="800" y="812"/>
                    </a:lnTo>
                    <a:lnTo>
                      <a:pt x="832" y="801"/>
                    </a:lnTo>
                    <a:lnTo>
                      <a:pt x="842" y="834"/>
                    </a:lnTo>
                    <a:lnTo>
                      <a:pt x="896" y="836"/>
                    </a:lnTo>
                    <a:lnTo>
                      <a:pt x="925" y="860"/>
                    </a:lnTo>
                    <a:lnTo>
                      <a:pt x="902" y="902"/>
                    </a:lnTo>
                    <a:lnTo>
                      <a:pt x="903" y="916"/>
                    </a:lnTo>
                    <a:lnTo>
                      <a:pt x="924" y="928"/>
                    </a:lnTo>
                    <a:lnTo>
                      <a:pt x="937" y="913"/>
                    </a:lnTo>
                    <a:lnTo>
                      <a:pt x="955" y="897"/>
                    </a:lnTo>
                    <a:lnTo>
                      <a:pt x="971" y="916"/>
                    </a:lnTo>
                    <a:lnTo>
                      <a:pt x="1031" y="917"/>
                    </a:lnTo>
                    <a:lnTo>
                      <a:pt x="1059" y="861"/>
                    </a:lnTo>
                    <a:lnTo>
                      <a:pt x="1087" y="866"/>
                    </a:lnTo>
                    <a:lnTo>
                      <a:pt x="1088" y="878"/>
                    </a:lnTo>
                    <a:lnTo>
                      <a:pt x="1095" y="885"/>
                    </a:lnTo>
                    <a:lnTo>
                      <a:pt x="1140" y="867"/>
                    </a:lnTo>
                    <a:lnTo>
                      <a:pt x="1143" y="887"/>
                    </a:lnTo>
                    <a:lnTo>
                      <a:pt x="1156" y="892"/>
                    </a:lnTo>
                    <a:lnTo>
                      <a:pt x="1173" y="857"/>
                    </a:lnTo>
                    <a:lnTo>
                      <a:pt x="1186" y="850"/>
                    </a:lnTo>
                    <a:lnTo>
                      <a:pt x="1200" y="855"/>
                    </a:lnTo>
                    <a:lnTo>
                      <a:pt x="1212" y="847"/>
                    </a:lnTo>
                    <a:lnTo>
                      <a:pt x="1213" y="780"/>
                    </a:lnTo>
                    <a:lnTo>
                      <a:pt x="1231" y="758"/>
                    </a:lnTo>
                    <a:lnTo>
                      <a:pt x="1223" y="739"/>
                    </a:lnTo>
                    <a:lnTo>
                      <a:pt x="1207" y="640"/>
                    </a:lnTo>
                    <a:lnTo>
                      <a:pt x="1250" y="602"/>
                    </a:lnTo>
                    <a:lnTo>
                      <a:pt x="1221" y="577"/>
                    </a:lnTo>
                    <a:lnTo>
                      <a:pt x="1246" y="555"/>
                    </a:lnTo>
                    <a:lnTo>
                      <a:pt x="1281" y="498"/>
                    </a:lnTo>
                    <a:lnTo>
                      <a:pt x="1271" y="472"/>
                    </a:lnTo>
                    <a:lnTo>
                      <a:pt x="1246" y="488"/>
                    </a:lnTo>
                    <a:lnTo>
                      <a:pt x="1232" y="483"/>
                    </a:lnTo>
                    <a:lnTo>
                      <a:pt x="1228" y="436"/>
                    </a:lnTo>
                    <a:lnTo>
                      <a:pt x="1252" y="407"/>
                    </a:lnTo>
                    <a:lnTo>
                      <a:pt x="1226" y="342"/>
                    </a:lnTo>
                    <a:lnTo>
                      <a:pt x="1204" y="324"/>
                    </a:lnTo>
                    <a:lnTo>
                      <a:pt x="1108" y="299"/>
                    </a:lnTo>
                    <a:lnTo>
                      <a:pt x="1112" y="271"/>
                    </a:lnTo>
                    <a:lnTo>
                      <a:pt x="1125" y="258"/>
                    </a:lnTo>
                    <a:lnTo>
                      <a:pt x="1176" y="239"/>
                    </a:lnTo>
                    <a:lnTo>
                      <a:pt x="1195" y="224"/>
                    </a:lnTo>
                    <a:lnTo>
                      <a:pt x="1173" y="212"/>
                    </a:lnTo>
                    <a:lnTo>
                      <a:pt x="1141" y="222"/>
                    </a:lnTo>
                    <a:lnTo>
                      <a:pt x="1130" y="177"/>
                    </a:lnTo>
                    <a:lnTo>
                      <a:pt x="1114" y="144"/>
                    </a:lnTo>
                    <a:lnTo>
                      <a:pt x="1094" y="146"/>
                    </a:lnTo>
                    <a:lnTo>
                      <a:pt x="1055" y="163"/>
                    </a:lnTo>
                    <a:lnTo>
                      <a:pt x="1045" y="130"/>
                    </a:lnTo>
                    <a:lnTo>
                      <a:pt x="1015" y="93"/>
                    </a:lnTo>
                    <a:lnTo>
                      <a:pt x="928" y="101"/>
                    </a:lnTo>
                    <a:lnTo>
                      <a:pt x="938" y="133"/>
                    </a:lnTo>
                    <a:lnTo>
                      <a:pt x="908" y="170"/>
                    </a:lnTo>
                    <a:lnTo>
                      <a:pt x="903" y="190"/>
                    </a:lnTo>
                    <a:lnTo>
                      <a:pt x="840" y="237"/>
                    </a:lnTo>
                    <a:lnTo>
                      <a:pt x="820" y="232"/>
                    </a:lnTo>
                    <a:lnTo>
                      <a:pt x="811" y="220"/>
                    </a:lnTo>
                    <a:lnTo>
                      <a:pt x="810" y="206"/>
                    </a:lnTo>
                    <a:lnTo>
                      <a:pt x="827" y="164"/>
                    </a:lnTo>
                    <a:lnTo>
                      <a:pt x="823" y="124"/>
                    </a:lnTo>
                    <a:lnTo>
                      <a:pt x="804" y="140"/>
                    </a:lnTo>
                    <a:lnTo>
                      <a:pt x="784" y="142"/>
                    </a:lnTo>
                    <a:lnTo>
                      <a:pt x="757" y="137"/>
                    </a:lnTo>
                    <a:lnTo>
                      <a:pt x="740" y="166"/>
                    </a:lnTo>
                    <a:lnTo>
                      <a:pt x="729" y="126"/>
                    </a:lnTo>
                    <a:lnTo>
                      <a:pt x="713" y="101"/>
                    </a:lnTo>
                    <a:lnTo>
                      <a:pt x="679" y="97"/>
                    </a:lnTo>
                    <a:lnTo>
                      <a:pt x="651" y="73"/>
                    </a:lnTo>
                    <a:lnTo>
                      <a:pt x="616" y="63"/>
                    </a:lnTo>
                    <a:lnTo>
                      <a:pt x="576" y="67"/>
                    </a:lnTo>
                    <a:lnTo>
                      <a:pt x="559" y="28"/>
                    </a:lnTo>
                    <a:lnTo>
                      <a:pt x="538" y="16"/>
                    </a:lnTo>
                    <a:lnTo>
                      <a:pt x="484" y="15"/>
                    </a:lnTo>
                    <a:lnTo>
                      <a:pt x="472" y="22"/>
                    </a:lnTo>
                    <a:lnTo>
                      <a:pt x="461" y="57"/>
                    </a:lnTo>
                    <a:lnTo>
                      <a:pt x="421" y="54"/>
                    </a:lnTo>
                    <a:lnTo>
                      <a:pt x="402" y="76"/>
                    </a:lnTo>
                    <a:lnTo>
                      <a:pt x="381" y="65"/>
                    </a:lnTo>
                    <a:lnTo>
                      <a:pt x="356" y="74"/>
                    </a:lnTo>
                    <a:lnTo>
                      <a:pt x="341" y="61"/>
                    </a:lnTo>
                    <a:lnTo>
                      <a:pt x="320" y="57"/>
                    </a:lnTo>
                    <a:lnTo>
                      <a:pt x="305" y="38"/>
                    </a:lnTo>
                    <a:lnTo>
                      <a:pt x="246" y="57"/>
                    </a:lnTo>
                    <a:lnTo>
                      <a:pt x="231" y="45"/>
                    </a:lnTo>
                    <a:lnTo>
                      <a:pt x="243" y="24"/>
                    </a:lnTo>
                    <a:lnTo>
                      <a:pt x="235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101">
                <a:extLst>
                  <a:ext uri="{FF2B5EF4-FFF2-40B4-BE49-F238E27FC236}">
                    <a16:creationId xmlns:a16="http://schemas.microsoft.com/office/drawing/2014/main" id="{EE2579B2-13B3-A866-6D44-0FC7C5E12F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6" y="1287"/>
                <a:ext cx="15" cy="39"/>
              </a:xfrm>
              <a:custGeom>
                <a:avLst/>
                <a:gdLst>
                  <a:gd name="T0" fmla="*/ 22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2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102">
                <a:extLst>
                  <a:ext uri="{FF2B5EF4-FFF2-40B4-BE49-F238E27FC236}">
                    <a16:creationId xmlns:a16="http://schemas.microsoft.com/office/drawing/2014/main" id="{18E3346F-1755-ECC4-ADDF-B4CCDE5E31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878"/>
                <a:ext cx="324" cy="409"/>
              </a:xfrm>
              <a:custGeom>
                <a:avLst/>
                <a:gdLst>
                  <a:gd name="T0" fmla="*/ 813 w 972"/>
                  <a:gd name="T1" fmla="*/ 221 h 1227"/>
                  <a:gd name="T2" fmla="*/ 771 w 972"/>
                  <a:gd name="T3" fmla="*/ 266 h 1227"/>
                  <a:gd name="T4" fmla="*/ 693 w 972"/>
                  <a:gd name="T5" fmla="*/ 299 h 1227"/>
                  <a:gd name="T6" fmla="*/ 650 w 972"/>
                  <a:gd name="T7" fmla="*/ 264 h 1227"/>
                  <a:gd name="T8" fmla="*/ 621 w 972"/>
                  <a:gd name="T9" fmla="*/ 172 h 1227"/>
                  <a:gd name="T10" fmla="*/ 611 w 972"/>
                  <a:gd name="T11" fmla="*/ 133 h 1227"/>
                  <a:gd name="T12" fmla="*/ 488 w 972"/>
                  <a:gd name="T13" fmla="*/ 117 h 1227"/>
                  <a:gd name="T14" fmla="*/ 378 w 972"/>
                  <a:gd name="T15" fmla="*/ 94 h 1227"/>
                  <a:gd name="T16" fmla="*/ 374 w 972"/>
                  <a:gd name="T17" fmla="*/ 47 h 1227"/>
                  <a:gd name="T18" fmla="*/ 384 w 972"/>
                  <a:gd name="T19" fmla="*/ 0 h 1227"/>
                  <a:gd name="T20" fmla="*/ 324 w 972"/>
                  <a:gd name="T21" fmla="*/ 5 h 1227"/>
                  <a:gd name="T22" fmla="*/ 297 w 972"/>
                  <a:gd name="T23" fmla="*/ 15 h 1227"/>
                  <a:gd name="T24" fmla="*/ 248 w 972"/>
                  <a:gd name="T25" fmla="*/ 59 h 1227"/>
                  <a:gd name="T26" fmla="*/ 280 w 972"/>
                  <a:gd name="T27" fmla="*/ 123 h 1227"/>
                  <a:gd name="T28" fmla="*/ 275 w 972"/>
                  <a:gd name="T29" fmla="*/ 137 h 1227"/>
                  <a:gd name="T30" fmla="*/ 299 w 972"/>
                  <a:gd name="T31" fmla="*/ 182 h 1227"/>
                  <a:gd name="T32" fmla="*/ 313 w 972"/>
                  <a:gd name="T33" fmla="*/ 188 h 1227"/>
                  <a:gd name="T34" fmla="*/ 290 w 972"/>
                  <a:gd name="T35" fmla="*/ 297 h 1227"/>
                  <a:gd name="T36" fmla="*/ 274 w 972"/>
                  <a:gd name="T37" fmla="*/ 412 h 1227"/>
                  <a:gd name="T38" fmla="*/ 227 w 972"/>
                  <a:gd name="T39" fmla="*/ 478 h 1227"/>
                  <a:gd name="T40" fmla="*/ 160 w 972"/>
                  <a:gd name="T41" fmla="*/ 484 h 1227"/>
                  <a:gd name="T42" fmla="*/ 101 w 972"/>
                  <a:gd name="T43" fmla="*/ 502 h 1227"/>
                  <a:gd name="T44" fmla="*/ 59 w 972"/>
                  <a:gd name="T45" fmla="*/ 554 h 1227"/>
                  <a:gd name="T46" fmla="*/ 44 w 972"/>
                  <a:gd name="T47" fmla="*/ 615 h 1227"/>
                  <a:gd name="T48" fmla="*/ 6 w 972"/>
                  <a:gd name="T49" fmla="*/ 632 h 1227"/>
                  <a:gd name="T50" fmla="*/ 33 w 972"/>
                  <a:gd name="T51" fmla="*/ 710 h 1227"/>
                  <a:gd name="T52" fmla="*/ 87 w 972"/>
                  <a:gd name="T53" fmla="*/ 712 h 1227"/>
                  <a:gd name="T54" fmla="*/ 17 w 972"/>
                  <a:gd name="T55" fmla="*/ 746 h 1227"/>
                  <a:gd name="T56" fmla="*/ 0 w 972"/>
                  <a:gd name="T57" fmla="*/ 787 h 1227"/>
                  <a:gd name="T58" fmla="*/ 118 w 972"/>
                  <a:gd name="T59" fmla="*/ 830 h 1227"/>
                  <a:gd name="T60" fmla="*/ 120 w 972"/>
                  <a:gd name="T61" fmla="*/ 924 h 1227"/>
                  <a:gd name="T62" fmla="*/ 138 w 972"/>
                  <a:gd name="T63" fmla="*/ 976 h 1227"/>
                  <a:gd name="T64" fmla="*/ 173 w 972"/>
                  <a:gd name="T65" fmla="*/ 986 h 1227"/>
                  <a:gd name="T66" fmla="*/ 113 w 972"/>
                  <a:gd name="T67" fmla="*/ 1065 h 1227"/>
                  <a:gd name="T68" fmla="*/ 99 w 972"/>
                  <a:gd name="T69" fmla="*/ 1128 h 1227"/>
                  <a:gd name="T70" fmla="*/ 126 w 972"/>
                  <a:gd name="T71" fmla="*/ 1205 h 1227"/>
                  <a:gd name="T72" fmla="*/ 158 w 972"/>
                  <a:gd name="T73" fmla="*/ 1189 h 1227"/>
                  <a:gd name="T74" fmla="*/ 216 w 972"/>
                  <a:gd name="T75" fmla="*/ 1164 h 1227"/>
                  <a:gd name="T76" fmla="*/ 224 w 972"/>
                  <a:gd name="T77" fmla="*/ 1183 h 1227"/>
                  <a:gd name="T78" fmla="*/ 411 w 972"/>
                  <a:gd name="T79" fmla="*/ 1166 h 1227"/>
                  <a:gd name="T80" fmla="*/ 464 w 972"/>
                  <a:gd name="T81" fmla="*/ 1154 h 1227"/>
                  <a:gd name="T82" fmla="*/ 524 w 972"/>
                  <a:gd name="T83" fmla="*/ 1081 h 1227"/>
                  <a:gd name="T84" fmla="*/ 615 w 972"/>
                  <a:gd name="T85" fmla="*/ 1045 h 1227"/>
                  <a:gd name="T86" fmla="*/ 613 w 972"/>
                  <a:gd name="T87" fmla="*/ 1025 h 1227"/>
                  <a:gd name="T88" fmla="*/ 698 w 972"/>
                  <a:gd name="T89" fmla="*/ 1072 h 1227"/>
                  <a:gd name="T90" fmla="*/ 791 w 972"/>
                  <a:gd name="T91" fmla="*/ 1063 h 1227"/>
                  <a:gd name="T92" fmla="*/ 813 w 972"/>
                  <a:gd name="T93" fmla="*/ 1014 h 1227"/>
                  <a:gd name="T94" fmla="*/ 829 w 972"/>
                  <a:gd name="T95" fmla="*/ 972 h 1227"/>
                  <a:gd name="T96" fmla="*/ 869 w 972"/>
                  <a:gd name="T97" fmla="*/ 888 h 1227"/>
                  <a:gd name="T98" fmla="*/ 900 w 972"/>
                  <a:gd name="T99" fmla="*/ 865 h 1227"/>
                  <a:gd name="T100" fmla="*/ 972 w 972"/>
                  <a:gd name="T101" fmla="*/ 851 h 1227"/>
                  <a:gd name="T102" fmla="*/ 971 w 972"/>
                  <a:gd name="T103" fmla="*/ 771 h 1227"/>
                  <a:gd name="T104" fmla="*/ 949 w 972"/>
                  <a:gd name="T105" fmla="*/ 672 h 1227"/>
                  <a:gd name="T106" fmla="*/ 944 w 972"/>
                  <a:gd name="T107" fmla="*/ 619 h 1227"/>
                  <a:gd name="T108" fmla="*/ 930 w 972"/>
                  <a:gd name="T109" fmla="*/ 540 h 1227"/>
                  <a:gd name="T110" fmla="*/ 970 w 972"/>
                  <a:gd name="T111" fmla="*/ 468 h 1227"/>
                  <a:gd name="T112" fmla="*/ 971 w 972"/>
                  <a:gd name="T113" fmla="*/ 408 h 1227"/>
                  <a:gd name="T114" fmla="*/ 964 w 972"/>
                  <a:gd name="T115" fmla="*/ 322 h 1227"/>
                  <a:gd name="T116" fmla="*/ 965 w 972"/>
                  <a:gd name="T117" fmla="*/ 261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72" h="1227">
                    <a:moveTo>
                      <a:pt x="833" y="213"/>
                    </a:moveTo>
                    <a:lnTo>
                      <a:pt x="813" y="221"/>
                    </a:lnTo>
                    <a:lnTo>
                      <a:pt x="803" y="249"/>
                    </a:lnTo>
                    <a:lnTo>
                      <a:pt x="771" y="266"/>
                    </a:lnTo>
                    <a:lnTo>
                      <a:pt x="727" y="304"/>
                    </a:lnTo>
                    <a:lnTo>
                      <a:pt x="693" y="299"/>
                    </a:lnTo>
                    <a:lnTo>
                      <a:pt x="677" y="274"/>
                    </a:lnTo>
                    <a:lnTo>
                      <a:pt x="650" y="264"/>
                    </a:lnTo>
                    <a:lnTo>
                      <a:pt x="616" y="193"/>
                    </a:lnTo>
                    <a:lnTo>
                      <a:pt x="621" y="172"/>
                    </a:lnTo>
                    <a:lnTo>
                      <a:pt x="613" y="153"/>
                    </a:lnTo>
                    <a:lnTo>
                      <a:pt x="611" y="133"/>
                    </a:lnTo>
                    <a:lnTo>
                      <a:pt x="594" y="101"/>
                    </a:lnTo>
                    <a:lnTo>
                      <a:pt x="488" y="117"/>
                    </a:lnTo>
                    <a:lnTo>
                      <a:pt x="400" y="105"/>
                    </a:lnTo>
                    <a:lnTo>
                      <a:pt x="378" y="94"/>
                    </a:lnTo>
                    <a:lnTo>
                      <a:pt x="369" y="68"/>
                    </a:lnTo>
                    <a:lnTo>
                      <a:pt x="374" y="47"/>
                    </a:lnTo>
                    <a:lnTo>
                      <a:pt x="392" y="25"/>
                    </a:lnTo>
                    <a:lnTo>
                      <a:pt x="384" y="0"/>
                    </a:lnTo>
                    <a:lnTo>
                      <a:pt x="344" y="10"/>
                    </a:lnTo>
                    <a:lnTo>
                      <a:pt x="324" y="5"/>
                    </a:lnTo>
                    <a:lnTo>
                      <a:pt x="304" y="13"/>
                    </a:lnTo>
                    <a:lnTo>
                      <a:pt x="297" y="15"/>
                    </a:lnTo>
                    <a:lnTo>
                      <a:pt x="285" y="22"/>
                    </a:lnTo>
                    <a:lnTo>
                      <a:pt x="248" y="59"/>
                    </a:lnTo>
                    <a:lnTo>
                      <a:pt x="259" y="112"/>
                    </a:lnTo>
                    <a:lnTo>
                      <a:pt x="280" y="123"/>
                    </a:lnTo>
                    <a:lnTo>
                      <a:pt x="288" y="130"/>
                    </a:lnTo>
                    <a:lnTo>
                      <a:pt x="275" y="137"/>
                    </a:lnTo>
                    <a:lnTo>
                      <a:pt x="287" y="183"/>
                    </a:lnTo>
                    <a:lnTo>
                      <a:pt x="299" y="182"/>
                    </a:lnTo>
                    <a:lnTo>
                      <a:pt x="306" y="181"/>
                    </a:lnTo>
                    <a:lnTo>
                      <a:pt x="313" y="188"/>
                    </a:lnTo>
                    <a:lnTo>
                      <a:pt x="319" y="248"/>
                    </a:lnTo>
                    <a:lnTo>
                      <a:pt x="290" y="297"/>
                    </a:lnTo>
                    <a:lnTo>
                      <a:pt x="293" y="398"/>
                    </a:lnTo>
                    <a:lnTo>
                      <a:pt x="274" y="412"/>
                    </a:lnTo>
                    <a:lnTo>
                      <a:pt x="271" y="453"/>
                    </a:lnTo>
                    <a:lnTo>
                      <a:pt x="227" y="478"/>
                    </a:lnTo>
                    <a:lnTo>
                      <a:pt x="184" y="461"/>
                    </a:lnTo>
                    <a:lnTo>
                      <a:pt x="160" y="484"/>
                    </a:lnTo>
                    <a:lnTo>
                      <a:pt x="154" y="498"/>
                    </a:lnTo>
                    <a:lnTo>
                      <a:pt x="101" y="502"/>
                    </a:lnTo>
                    <a:lnTo>
                      <a:pt x="92" y="543"/>
                    </a:lnTo>
                    <a:lnTo>
                      <a:pt x="59" y="554"/>
                    </a:lnTo>
                    <a:lnTo>
                      <a:pt x="56" y="587"/>
                    </a:lnTo>
                    <a:lnTo>
                      <a:pt x="44" y="615"/>
                    </a:lnTo>
                    <a:lnTo>
                      <a:pt x="18" y="618"/>
                    </a:lnTo>
                    <a:lnTo>
                      <a:pt x="6" y="632"/>
                    </a:lnTo>
                    <a:lnTo>
                      <a:pt x="22" y="665"/>
                    </a:lnTo>
                    <a:lnTo>
                      <a:pt x="33" y="710"/>
                    </a:lnTo>
                    <a:lnTo>
                      <a:pt x="65" y="700"/>
                    </a:lnTo>
                    <a:lnTo>
                      <a:pt x="87" y="712"/>
                    </a:lnTo>
                    <a:lnTo>
                      <a:pt x="68" y="727"/>
                    </a:lnTo>
                    <a:lnTo>
                      <a:pt x="17" y="746"/>
                    </a:lnTo>
                    <a:lnTo>
                      <a:pt x="4" y="759"/>
                    </a:lnTo>
                    <a:lnTo>
                      <a:pt x="0" y="787"/>
                    </a:lnTo>
                    <a:lnTo>
                      <a:pt x="96" y="812"/>
                    </a:lnTo>
                    <a:lnTo>
                      <a:pt x="118" y="830"/>
                    </a:lnTo>
                    <a:lnTo>
                      <a:pt x="144" y="895"/>
                    </a:lnTo>
                    <a:lnTo>
                      <a:pt x="120" y="924"/>
                    </a:lnTo>
                    <a:lnTo>
                      <a:pt x="124" y="971"/>
                    </a:lnTo>
                    <a:lnTo>
                      <a:pt x="138" y="976"/>
                    </a:lnTo>
                    <a:lnTo>
                      <a:pt x="163" y="960"/>
                    </a:lnTo>
                    <a:lnTo>
                      <a:pt x="173" y="986"/>
                    </a:lnTo>
                    <a:lnTo>
                      <a:pt x="138" y="1043"/>
                    </a:lnTo>
                    <a:lnTo>
                      <a:pt x="113" y="1065"/>
                    </a:lnTo>
                    <a:lnTo>
                      <a:pt x="142" y="1090"/>
                    </a:lnTo>
                    <a:lnTo>
                      <a:pt x="99" y="1128"/>
                    </a:lnTo>
                    <a:lnTo>
                      <a:pt x="115" y="1227"/>
                    </a:lnTo>
                    <a:lnTo>
                      <a:pt x="126" y="1205"/>
                    </a:lnTo>
                    <a:lnTo>
                      <a:pt x="146" y="1204"/>
                    </a:lnTo>
                    <a:lnTo>
                      <a:pt x="158" y="1189"/>
                    </a:lnTo>
                    <a:lnTo>
                      <a:pt x="184" y="1187"/>
                    </a:lnTo>
                    <a:lnTo>
                      <a:pt x="216" y="1164"/>
                    </a:lnTo>
                    <a:lnTo>
                      <a:pt x="224" y="1176"/>
                    </a:lnTo>
                    <a:lnTo>
                      <a:pt x="224" y="1183"/>
                    </a:lnTo>
                    <a:lnTo>
                      <a:pt x="301" y="1149"/>
                    </a:lnTo>
                    <a:lnTo>
                      <a:pt x="411" y="1166"/>
                    </a:lnTo>
                    <a:lnTo>
                      <a:pt x="430" y="1150"/>
                    </a:lnTo>
                    <a:lnTo>
                      <a:pt x="464" y="1154"/>
                    </a:lnTo>
                    <a:lnTo>
                      <a:pt x="492" y="1097"/>
                    </a:lnTo>
                    <a:lnTo>
                      <a:pt x="524" y="1081"/>
                    </a:lnTo>
                    <a:lnTo>
                      <a:pt x="610" y="1059"/>
                    </a:lnTo>
                    <a:lnTo>
                      <a:pt x="615" y="1045"/>
                    </a:lnTo>
                    <a:lnTo>
                      <a:pt x="606" y="1026"/>
                    </a:lnTo>
                    <a:lnTo>
                      <a:pt x="613" y="1025"/>
                    </a:lnTo>
                    <a:lnTo>
                      <a:pt x="674" y="1034"/>
                    </a:lnTo>
                    <a:lnTo>
                      <a:pt x="698" y="1072"/>
                    </a:lnTo>
                    <a:lnTo>
                      <a:pt x="788" y="1097"/>
                    </a:lnTo>
                    <a:lnTo>
                      <a:pt x="791" y="1063"/>
                    </a:lnTo>
                    <a:lnTo>
                      <a:pt x="809" y="1041"/>
                    </a:lnTo>
                    <a:lnTo>
                      <a:pt x="813" y="1014"/>
                    </a:lnTo>
                    <a:lnTo>
                      <a:pt x="832" y="999"/>
                    </a:lnTo>
                    <a:lnTo>
                      <a:pt x="829" y="972"/>
                    </a:lnTo>
                    <a:lnTo>
                      <a:pt x="848" y="957"/>
                    </a:lnTo>
                    <a:lnTo>
                      <a:pt x="869" y="888"/>
                    </a:lnTo>
                    <a:lnTo>
                      <a:pt x="888" y="880"/>
                    </a:lnTo>
                    <a:lnTo>
                      <a:pt x="900" y="865"/>
                    </a:lnTo>
                    <a:lnTo>
                      <a:pt x="941" y="868"/>
                    </a:lnTo>
                    <a:lnTo>
                      <a:pt x="972" y="851"/>
                    </a:lnTo>
                    <a:lnTo>
                      <a:pt x="969" y="811"/>
                    </a:lnTo>
                    <a:lnTo>
                      <a:pt x="971" y="771"/>
                    </a:lnTo>
                    <a:lnTo>
                      <a:pt x="956" y="746"/>
                    </a:lnTo>
                    <a:lnTo>
                      <a:pt x="949" y="672"/>
                    </a:lnTo>
                    <a:lnTo>
                      <a:pt x="941" y="653"/>
                    </a:lnTo>
                    <a:lnTo>
                      <a:pt x="944" y="619"/>
                    </a:lnTo>
                    <a:lnTo>
                      <a:pt x="936" y="599"/>
                    </a:lnTo>
                    <a:lnTo>
                      <a:pt x="930" y="540"/>
                    </a:lnTo>
                    <a:lnTo>
                      <a:pt x="941" y="512"/>
                    </a:lnTo>
                    <a:lnTo>
                      <a:pt x="970" y="468"/>
                    </a:lnTo>
                    <a:lnTo>
                      <a:pt x="966" y="422"/>
                    </a:lnTo>
                    <a:lnTo>
                      <a:pt x="971" y="408"/>
                    </a:lnTo>
                    <a:lnTo>
                      <a:pt x="953" y="356"/>
                    </a:lnTo>
                    <a:lnTo>
                      <a:pt x="964" y="322"/>
                    </a:lnTo>
                    <a:lnTo>
                      <a:pt x="960" y="281"/>
                    </a:lnTo>
                    <a:lnTo>
                      <a:pt x="965" y="261"/>
                    </a:lnTo>
                    <a:lnTo>
                      <a:pt x="833" y="2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103">
                <a:extLst>
                  <a:ext uri="{FF2B5EF4-FFF2-40B4-BE49-F238E27FC236}">
                    <a16:creationId xmlns:a16="http://schemas.microsoft.com/office/drawing/2014/main" id="{528ED10F-1D14-F3E0-0AB5-3AB052A659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" y="898"/>
                <a:ext cx="36" cy="36"/>
              </a:xfrm>
              <a:custGeom>
                <a:avLst/>
                <a:gdLst>
                  <a:gd name="T0" fmla="*/ 81 w 106"/>
                  <a:gd name="T1" fmla="*/ 18 h 107"/>
                  <a:gd name="T2" fmla="*/ 60 w 106"/>
                  <a:gd name="T3" fmla="*/ 0 h 107"/>
                  <a:gd name="T4" fmla="*/ 6 w 106"/>
                  <a:gd name="T5" fmla="*/ 5 h 107"/>
                  <a:gd name="T6" fmla="*/ 0 w 106"/>
                  <a:gd name="T7" fmla="*/ 13 h 107"/>
                  <a:gd name="T8" fmla="*/ 16 w 106"/>
                  <a:gd name="T9" fmla="*/ 38 h 107"/>
                  <a:gd name="T10" fmla="*/ 18 w 106"/>
                  <a:gd name="T11" fmla="*/ 51 h 107"/>
                  <a:gd name="T12" fmla="*/ 33 w 106"/>
                  <a:gd name="T13" fmla="*/ 76 h 107"/>
                  <a:gd name="T14" fmla="*/ 54 w 106"/>
                  <a:gd name="T15" fmla="*/ 81 h 107"/>
                  <a:gd name="T16" fmla="*/ 61 w 106"/>
                  <a:gd name="T17" fmla="*/ 88 h 107"/>
                  <a:gd name="T18" fmla="*/ 69 w 106"/>
                  <a:gd name="T19" fmla="*/ 107 h 107"/>
                  <a:gd name="T20" fmla="*/ 101 w 106"/>
                  <a:gd name="T21" fmla="*/ 91 h 107"/>
                  <a:gd name="T22" fmla="*/ 106 w 106"/>
                  <a:gd name="T23" fmla="*/ 70 h 107"/>
                  <a:gd name="T24" fmla="*/ 92 w 106"/>
                  <a:gd name="T25" fmla="*/ 58 h 107"/>
                  <a:gd name="T26" fmla="*/ 81 w 106"/>
                  <a:gd name="T27" fmla="*/ 18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" h="107">
                    <a:moveTo>
                      <a:pt x="81" y="18"/>
                    </a:moveTo>
                    <a:lnTo>
                      <a:pt x="60" y="0"/>
                    </a:lnTo>
                    <a:lnTo>
                      <a:pt x="6" y="5"/>
                    </a:lnTo>
                    <a:lnTo>
                      <a:pt x="0" y="13"/>
                    </a:lnTo>
                    <a:lnTo>
                      <a:pt x="16" y="38"/>
                    </a:lnTo>
                    <a:lnTo>
                      <a:pt x="18" y="51"/>
                    </a:lnTo>
                    <a:lnTo>
                      <a:pt x="33" y="76"/>
                    </a:lnTo>
                    <a:lnTo>
                      <a:pt x="54" y="81"/>
                    </a:lnTo>
                    <a:lnTo>
                      <a:pt x="61" y="88"/>
                    </a:lnTo>
                    <a:lnTo>
                      <a:pt x="69" y="107"/>
                    </a:lnTo>
                    <a:lnTo>
                      <a:pt x="101" y="91"/>
                    </a:lnTo>
                    <a:lnTo>
                      <a:pt x="106" y="70"/>
                    </a:lnTo>
                    <a:lnTo>
                      <a:pt x="92" y="58"/>
                    </a:lnTo>
                    <a:lnTo>
                      <a:pt x="81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104">
                <a:extLst>
                  <a:ext uri="{FF2B5EF4-FFF2-40B4-BE49-F238E27FC236}">
                    <a16:creationId xmlns:a16="http://schemas.microsoft.com/office/drawing/2014/main" id="{F6D2DD96-709A-680B-60B1-80154C657A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0" y="1219"/>
                <a:ext cx="417" cy="372"/>
              </a:xfrm>
              <a:custGeom>
                <a:avLst/>
                <a:gdLst>
                  <a:gd name="T0" fmla="*/ 28 w 1252"/>
                  <a:gd name="T1" fmla="*/ 543 h 1115"/>
                  <a:gd name="T2" fmla="*/ 10 w 1252"/>
                  <a:gd name="T3" fmla="*/ 558 h 1115"/>
                  <a:gd name="T4" fmla="*/ 80 w 1252"/>
                  <a:gd name="T5" fmla="*/ 605 h 1115"/>
                  <a:gd name="T6" fmla="*/ 191 w 1252"/>
                  <a:gd name="T7" fmla="*/ 641 h 1115"/>
                  <a:gd name="T8" fmla="*/ 340 w 1252"/>
                  <a:gd name="T9" fmla="*/ 573 h 1115"/>
                  <a:gd name="T10" fmla="*/ 469 w 1252"/>
                  <a:gd name="T11" fmla="*/ 589 h 1115"/>
                  <a:gd name="T12" fmla="*/ 478 w 1252"/>
                  <a:gd name="T13" fmla="*/ 615 h 1115"/>
                  <a:gd name="T14" fmla="*/ 297 w 1252"/>
                  <a:gd name="T15" fmla="*/ 618 h 1115"/>
                  <a:gd name="T16" fmla="*/ 280 w 1252"/>
                  <a:gd name="T17" fmla="*/ 727 h 1115"/>
                  <a:gd name="T18" fmla="*/ 223 w 1252"/>
                  <a:gd name="T19" fmla="*/ 759 h 1115"/>
                  <a:gd name="T20" fmla="*/ 400 w 1252"/>
                  <a:gd name="T21" fmla="*/ 864 h 1115"/>
                  <a:gd name="T22" fmla="*/ 461 w 1252"/>
                  <a:gd name="T23" fmla="*/ 945 h 1115"/>
                  <a:gd name="T24" fmla="*/ 527 w 1252"/>
                  <a:gd name="T25" fmla="*/ 1000 h 1115"/>
                  <a:gd name="T26" fmla="*/ 608 w 1252"/>
                  <a:gd name="T27" fmla="*/ 1080 h 1115"/>
                  <a:gd name="T28" fmla="*/ 684 w 1252"/>
                  <a:gd name="T29" fmla="*/ 1093 h 1115"/>
                  <a:gd name="T30" fmla="*/ 784 w 1252"/>
                  <a:gd name="T31" fmla="*/ 1090 h 1115"/>
                  <a:gd name="T32" fmla="*/ 757 w 1252"/>
                  <a:gd name="T33" fmla="*/ 1012 h 1115"/>
                  <a:gd name="T34" fmla="*/ 795 w 1252"/>
                  <a:gd name="T35" fmla="*/ 914 h 1115"/>
                  <a:gd name="T36" fmla="*/ 815 w 1252"/>
                  <a:gd name="T37" fmla="*/ 986 h 1115"/>
                  <a:gd name="T38" fmla="*/ 820 w 1252"/>
                  <a:gd name="T39" fmla="*/ 1046 h 1115"/>
                  <a:gd name="T40" fmla="*/ 894 w 1252"/>
                  <a:gd name="T41" fmla="*/ 972 h 1115"/>
                  <a:gd name="T42" fmla="*/ 922 w 1252"/>
                  <a:gd name="T43" fmla="*/ 916 h 1115"/>
                  <a:gd name="T44" fmla="*/ 979 w 1252"/>
                  <a:gd name="T45" fmla="*/ 877 h 1115"/>
                  <a:gd name="T46" fmla="*/ 1091 w 1252"/>
                  <a:gd name="T47" fmla="*/ 927 h 1115"/>
                  <a:gd name="T48" fmla="*/ 1010 w 1252"/>
                  <a:gd name="T49" fmla="*/ 848 h 1115"/>
                  <a:gd name="T50" fmla="*/ 1056 w 1252"/>
                  <a:gd name="T51" fmla="*/ 696 h 1115"/>
                  <a:gd name="T52" fmla="*/ 976 w 1252"/>
                  <a:gd name="T53" fmla="*/ 629 h 1115"/>
                  <a:gd name="T54" fmla="*/ 1083 w 1252"/>
                  <a:gd name="T55" fmla="*/ 552 h 1115"/>
                  <a:gd name="T56" fmla="*/ 1249 w 1252"/>
                  <a:gd name="T57" fmla="*/ 536 h 1115"/>
                  <a:gd name="T58" fmla="*/ 1183 w 1252"/>
                  <a:gd name="T59" fmla="*/ 401 h 1115"/>
                  <a:gd name="T60" fmla="*/ 1177 w 1252"/>
                  <a:gd name="T61" fmla="*/ 329 h 1115"/>
                  <a:gd name="T62" fmla="*/ 1091 w 1252"/>
                  <a:gd name="T63" fmla="*/ 202 h 1115"/>
                  <a:gd name="T64" fmla="*/ 1044 w 1252"/>
                  <a:gd name="T65" fmla="*/ 102 h 1115"/>
                  <a:gd name="T66" fmla="*/ 932 w 1252"/>
                  <a:gd name="T67" fmla="*/ 9 h 1115"/>
                  <a:gd name="T68" fmla="*/ 873 w 1252"/>
                  <a:gd name="T69" fmla="*/ 20 h 1115"/>
                  <a:gd name="T70" fmla="*/ 750 w 1252"/>
                  <a:gd name="T71" fmla="*/ 72 h 1115"/>
                  <a:gd name="T72" fmla="*/ 669 w 1252"/>
                  <a:gd name="T73" fmla="*/ 141 h 1115"/>
                  <a:gd name="T74" fmla="*/ 482 w 1252"/>
                  <a:gd name="T75" fmla="*/ 151 h 1115"/>
                  <a:gd name="T76" fmla="*/ 416 w 1252"/>
                  <a:gd name="T77" fmla="*/ 164 h 1115"/>
                  <a:gd name="T78" fmla="*/ 373 w 1252"/>
                  <a:gd name="T79" fmla="*/ 202 h 1115"/>
                  <a:gd name="T80" fmla="*/ 362 w 1252"/>
                  <a:gd name="T81" fmla="*/ 310 h 1115"/>
                  <a:gd name="T82" fmla="*/ 323 w 1252"/>
                  <a:gd name="T83" fmla="*/ 320 h 1115"/>
                  <a:gd name="T84" fmla="*/ 290 w 1252"/>
                  <a:gd name="T85" fmla="*/ 330 h 1115"/>
                  <a:gd name="T86" fmla="*/ 237 w 1252"/>
                  <a:gd name="T87" fmla="*/ 329 h 1115"/>
                  <a:gd name="T88" fmla="*/ 121 w 1252"/>
                  <a:gd name="T89" fmla="*/ 379 h 1115"/>
                  <a:gd name="T90" fmla="*/ 74 w 1252"/>
                  <a:gd name="T91" fmla="*/ 391 h 1115"/>
                  <a:gd name="T92" fmla="*/ 0 w 1252"/>
                  <a:gd name="T93" fmla="*/ 465 h 1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52" h="1115">
                    <a:moveTo>
                      <a:pt x="0" y="465"/>
                    </a:moveTo>
                    <a:lnTo>
                      <a:pt x="25" y="503"/>
                    </a:lnTo>
                    <a:lnTo>
                      <a:pt x="28" y="543"/>
                    </a:lnTo>
                    <a:lnTo>
                      <a:pt x="49" y="553"/>
                    </a:lnTo>
                    <a:lnTo>
                      <a:pt x="44" y="568"/>
                    </a:lnTo>
                    <a:lnTo>
                      <a:pt x="10" y="558"/>
                    </a:lnTo>
                    <a:lnTo>
                      <a:pt x="2" y="559"/>
                    </a:lnTo>
                    <a:lnTo>
                      <a:pt x="3" y="565"/>
                    </a:lnTo>
                    <a:lnTo>
                      <a:pt x="80" y="605"/>
                    </a:lnTo>
                    <a:lnTo>
                      <a:pt x="99" y="589"/>
                    </a:lnTo>
                    <a:lnTo>
                      <a:pt x="120" y="587"/>
                    </a:lnTo>
                    <a:lnTo>
                      <a:pt x="191" y="641"/>
                    </a:lnTo>
                    <a:lnTo>
                      <a:pt x="263" y="608"/>
                    </a:lnTo>
                    <a:lnTo>
                      <a:pt x="287" y="585"/>
                    </a:lnTo>
                    <a:lnTo>
                      <a:pt x="340" y="573"/>
                    </a:lnTo>
                    <a:lnTo>
                      <a:pt x="366" y="571"/>
                    </a:lnTo>
                    <a:lnTo>
                      <a:pt x="420" y="573"/>
                    </a:lnTo>
                    <a:lnTo>
                      <a:pt x="469" y="589"/>
                    </a:lnTo>
                    <a:lnTo>
                      <a:pt x="534" y="643"/>
                    </a:lnTo>
                    <a:lnTo>
                      <a:pt x="528" y="650"/>
                    </a:lnTo>
                    <a:lnTo>
                      <a:pt x="478" y="615"/>
                    </a:lnTo>
                    <a:lnTo>
                      <a:pt x="396" y="596"/>
                    </a:lnTo>
                    <a:lnTo>
                      <a:pt x="370" y="605"/>
                    </a:lnTo>
                    <a:lnTo>
                      <a:pt x="297" y="618"/>
                    </a:lnTo>
                    <a:lnTo>
                      <a:pt x="280" y="646"/>
                    </a:lnTo>
                    <a:lnTo>
                      <a:pt x="289" y="686"/>
                    </a:lnTo>
                    <a:lnTo>
                      <a:pt x="280" y="727"/>
                    </a:lnTo>
                    <a:lnTo>
                      <a:pt x="268" y="742"/>
                    </a:lnTo>
                    <a:lnTo>
                      <a:pt x="242" y="744"/>
                    </a:lnTo>
                    <a:lnTo>
                      <a:pt x="223" y="759"/>
                    </a:lnTo>
                    <a:lnTo>
                      <a:pt x="356" y="814"/>
                    </a:lnTo>
                    <a:lnTo>
                      <a:pt x="363" y="820"/>
                    </a:lnTo>
                    <a:lnTo>
                      <a:pt x="400" y="864"/>
                    </a:lnTo>
                    <a:lnTo>
                      <a:pt x="417" y="903"/>
                    </a:lnTo>
                    <a:lnTo>
                      <a:pt x="441" y="941"/>
                    </a:lnTo>
                    <a:lnTo>
                      <a:pt x="461" y="945"/>
                    </a:lnTo>
                    <a:lnTo>
                      <a:pt x="463" y="965"/>
                    </a:lnTo>
                    <a:lnTo>
                      <a:pt x="486" y="984"/>
                    </a:lnTo>
                    <a:lnTo>
                      <a:pt x="527" y="1000"/>
                    </a:lnTo>
                    <a:lnTo>
                      <a:pt x="535" y="1019"/>
                    </a:lnTo>
                    <a:lnTo>
                      <a:pt x="590" y="1027"/>
                    </a:lnTo>
                    <a:lnTo>
                      <a:pt x="608" y="1080"/>
                    </a:lnTo>
                    <a:lnTo>
                      <a:pt x="642" y="1077"/>
                    </a:lnTo>
                    <a:lnTo>
                      <a:pt x="657" y="1088"/>
                    </a:lnTo>
                    <a:lnTo>
                      <a:pt x="684" y="1093"/>
                    </a:lnTo>
                    <a:lnTo>
                      <a:pt x="739" y="1115"/>
                    </a:lnTo>
                    <a:lnTo>
                      <a:pt x="751" y="1100"/>
                    </a:lnTo>
                    <a:lnTo>
                      <a:pt x="784" y="1090"/>
                    </a:lnTo>
                    <a:lnTo>
                      <a:pt x="760" y="1051"/>
                    </a:lnTo>
                    <a:lnTo>
                      <a:pt x="772" y="1030"/>
                    </a:lnTo>
                    <a:lnTo>
                      <a:pt x="757" y="1012"/>
                    </a:lnTo>
                    <a:lnTo>
                      <a:pt x="754" y="979"/>
                    </a:lnTo>
                    <a:lnTo>
                      <a:pt x="757" y="938"/>
                    </a:lnTo>
                    <a:lnTo>
                      <a:pt x="795" y="914"/>
                    </a:lnTo>
                    <a:lnTo>
                      <a:pt x="816" y="926"/>
                    </a:lnTo>
                    <a:lnTo>
                      <a:pt x="819" y="966"/>
                    </a:lnTo>
                    <a:lnTo>
                      <a:pt x="815" y="986"/>
                    </a:lnTo>
                    <a:lnTo>
                      <a:pt x="824" y="1012"/>
                    </a:lnTo>
                    <a:lnTo>
                      <a:pt x="813" y="1033"/>
                    </a:lnTo>
                    <a:lnTo>
                      <a:pt x="820" y="1046"/>
                    </a:lnTo>
                    <a:lnTo>
                      <a:pt x="891" y="1013"/>
                    </a:lnTo>
                    <a:lnTo>
                      <a:pt x="902" y="991"/>
                    </a:lnTo>
                    <a:lnTo>
                      <a:pt x="894" y="972"/>
                    </a:lnTo>
                    <a:lnTo>
                      <a:pt x="899" y="959"/>
                    </a:lnTo>
                    <a:lnTo>
                      <a:pt x="896" y="925"/>
                    </a:lnTo>
                    <a:lnTo>
                      <a:pt x="922" y="916"/>
                    </a:lnTo>
                    <a:lnTo>
                      <a:pt x="950" y="927"/>
                    </a:lnTo>
                    <a:lnTo>
                      <a:pt x="967" y="885"/>
                    </a:lnTo>
                    <a:lnTo>
                      <a:pt x="979" y="877"/>
                    </a:lnTo>
                    <a:lnTo>
                      <a:pt x="1037" y="926"/>
                    </a:lnTo>
                    <a:lnTo>
                      <a:pt x="1073" y="942"/>
                    </a:lnTo>
                    <a:lnTo>
                      <a:pt x="1091" y="927"/>
                    </a:lnTo>
                    <a:lnTo>
                      <a:pt x="1089" y="900"/>
                    </a:lnTo>
                    <a:lnTo>
                      <a:pt x="1058" y="870"/>
                    </a:lnTo>
                    <a:lnTo>
                      <a:pt x="1010" y="848"/>
                    </a:lnTo>
                    <a:lnTo>
                      <a:pt x="1020" y="813"/>
                    </a:lnTo>
                    <a:lnTo>
                      <a:pt x="1063" y="769"/>
                    </a:lnTo>
                    <a:lnTo>
                      <a:pt x="1056" y="696"/>
                    </a:lnTo>
                    <a:lnTo>
                      <a:pt x="1042" y="683"/>
                    </a:lnTo>
                    <a:lnTo>
                      <a:pt x="1008" y="686"/>
                    </a:lnTo>
                    <a:lnTo>
                      <a:pt x="976" y="629"/>
                    </a:lnTo>
                    <a:lnTo>
                      <a:pt x="947" y="605"/>
                    </a:lnTo>
                    <a:lnTo>
                      <a:pt x="978" y="582"/>
                    </a:lnTo>
                    <a:lnTo>
                      <a:pt x="1083" y="552"/>
                    </a:lnTo>
                    <a:lnTo>
                      <a:pt x="1184" y="555"/>
                    </a:lnTo>
                    <a:lnTo>
                      <a:pt x="1230" y="551"/>
                    </a:lnTo>
                    <a:lnTo>
                      <a:pt x="1249" y="536"/>
                    </a:lnTo>
                    <a:lnTo>
                      <a:pt x="1252" y="483"/>
                    </a:lnTo>
                    <a:lnTo>
                      <a:pt x="1231" y="417"/>
                    </a:lnTo>
                    <a:lnTo>
                      <a:pt x="1183" y="401"/>
                    </a:lnTo>
                    <a:lnTo>
                      <a:pt x="1192" y="348"/>
                    </a:lnTo>
                    <a:lnTo>
                      <a:pt x="1181" y="348"/>
                    </a:lnTo>
                    <a:lnTo>
                      <a:pt x="1177" y="329"/>
                    </a:lnTo>
                    <a:lnTo>
                      <a:pt x="1215" y="298"/>
                    </a:lnTo>
                    <a:lnTo>
                      <a:pt x="1108" y="247"/>
                    </a:lnTo>
                    <a:lnTo>
                      <a:pt x="1091" y="202"/>
                    </a:lnTo>
                    <a:lnTo>
                      <a:pt x="1080" y="156"/>
                    </a:lnTo>
                    <a:lnTo>
                      <a:pt x="1043" y="119"/>
                    </a:lnTo>
                    <a:lnTo>
                      <a:pt x="1044" y="102"/>
                    </a:lnTo>
                    <a:lnTo>
                      <a:pt x="1046" y="72"/>
                    </a:lnTo>
                    <a:lnTo>
                      <a:pt x="956" y="47"/>
                    </a:lnTo>
                    <a:lnTo>
                      <a:pt x="932" y="9"/>
                    </a:lnTo>
                    <a:lnTo>
                      <a:pt x="871" y="0"/>
                    </a:lnTo>
                    <a:lnTo>
                      <a:pt x="864" y="1"/>
                    </a:lnTo>
                    <a:lnTo>
                      <a:pt x="873" y="20"/>
                    </a:lnTo>
                    <a:lnTo>
                      <a:pt x="868" y="34"/>
                    </a:lnTo>
                    <a:lnTo>
                      <a:pt x="782" y="56"/>
                    </a:lnTo>
                    <a:lnTo>
                      <a:pt x="750" y="72"/>
                    </a:lnTo>
                    <a:lnTo>
                      <a:pt x="722" y="129"/>
                    </a:lnTo>
                    <a:lnTo>
                      <a:pt x="688" y="125"/>
                    </a:lnTo>
                    <a:lnTo>
                      <a:pt x="669" y="141"/>
                    </a:lnTo>
                    <a:lnTo>
                      <a:pt x="559" y="124"/>
                    </a:lnTo>
                    <a:lnTo>
                      <a:pt x="482" y="158"/>
                    </a:lnTo>
                    <a:lnTo>
                      <a:pt x="482" y="151"/>
                    </a:lnTo>
                    <a:lnTo>
                      <a:pt x="474" y="139"/>
                    </a:lnTo>
                    <a:lnTo>
                      <a:pt x="442" y="162"/>
                    </a:lnTo>
                    <a:lnTo>
                      <a:pt x="416" y="164"/>
                    </a:lnTo>
                    <a:lnTo>
                      <a:pt x="404" y="179"/>
                    </a:lnTo>
                    <a:lnTo>
                      <a:pt x="384" y="180"/>
                    </a:lnTo>
                    <a:lnTo>
                      <a:pt x="373" y="202"/>
                    </a:lnTo>
                    <a:lnTo>
                      <a:pt x="381" y="221"/>
                    </a:lnTo>
                    <a:lnTo>
                      <a:pt x="363" y="243"/>
                    </a:lnTo>
                    <a:lnTo>
                      <a:pt x="362" y="310"/>
                    </a:lnTo>
                    <a:lnTo>
                      <a:pt x="350" y="318"/>
                    </a:lnTo>
                    <a:lnTo>
                      <a:pt x="336" y="313"/>
                    </a:lnTo>
                    <a:lnTo>
                      <a:pt x="323" y="320"/>
                    </a:lnTo>
                    <a:lnTo>
                      <a:pt x="306" y="355"/>
                    </a:lnTo>
                    <a:lnTo>
                      <a:pt x="293" y="350"/>
                    </a:lnTo>
                    <a:lnTo>
                      <a:pt x="290" y="330"/>
                    </a:lnTo>
                    <a:lnTo>
                      <a:pt x="245" y="348"/>
                    </a:lnTo>
                    <a:lnTo>
                      <a:pt x="238" y="341"/>
                    </a:lnTo>
                    <a:lnTo>
                      <a:pt x="237" y="329"/>
                    </a:lnTo>
                    <a:lnTo>
                      <a:pt x="209" y="324"/>
                    </a:lnTo>
                    <a:lnTo>
                      <a:pt x="181" y="380"/>
                    </a:lnTo>
                    <a:lnTo>
                      <a:pt x="121" y="379"/>
                    </a:lnTo>
                    <a:lnTo>
                      <a:pt x="105" y="360"/>
                    </a:lnTo>
                    <a:lnTo>
                      <a:pt x="87" y="376"/>
                    </a:lnTo>
                    <a:lnTo>
                      <a:pt x="74" y="391"/>
                    </a:lnTo>
                    <a:lnTo>
                      <a:pt x="77" y="424"/>
                    </a:lnTo>
                    <a:lnTo>
                      <a:pt x="52" y="433"/>
                    </a:lnTo>
                    <a:lnTo>
                      <a:pt x="0" y="4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105">
                <a:extLst>
                  <a:ext uri="{FF2B5EF4-FFF2-40B4-BE49-F238E27FC236}">
                    <a16:creationId xmlns:a16="http://schemas.microsoft.com/office/drawing/2014/main" id="{208AB718-455A-3B33-0020-AA8349E29E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0" y="1512"/>
                <a:ext cx="416" cy="311"/>
              </a:xfrm>
              <a:custGeom>
                <a:avLst/>
                <a:gdLst>
                  <a:gd name="T0" fmla="*/ 918 w 1249"/>
                  <a:gd name="T1" fmla="*/ 82 h 934"/>
                  <a:gd name="T2" fmla="*/ 879 w 1249"/>
                  <a:gd name="T3" fmla="*/ 98 h 934"/>
                  <a:gd name="T4" fmla="*/ 767 w 1249"/>
                  <a:gd name="T5" fmla="*/ 49 h 934"/>
                  <a:gd name="T6" fmla="*/ 697 w 1249"/>
                  <a:gd name="T7" fmla="*/ 8 h 934"/>
                  <a:gd name="T8" fmla="*/ 652 w 1249"/>
                  <a:gd name="T9" fmla="*/ 39 h 934"/>
                  <a:gd name="T10" fmla="*/ 629 w 1249"/>
                  <a:gd name="T11" fmla="*/ 82 h 934"/>
                  <a:gd name="T12" fmla="*/ 632 w 1249"/>
                  <a:gd name="T13" fmla="*/ 114 h 934"/>
                  <a:gd name="T14" fmla="*/ 550 w 1249"/>
                  <a:gd name="T15" fmla="*/ 169 h 934"/>
                  <a:gd name="T16" fmla="*/ 554 w 1249"/>
                  <a:gd name="T17" fmla="*/ 135 h 934"/>
                  <a:gd name="T18" fmla="*/ 549 w 1249"/>
                  <a:gd name="T19" fmla="*/ 89 h 934"/>
                  <a:gd name="T20" fmla="*/ 525 w 1249"/>
                  <a:gd name="T21" fmla="*/ 37 h 934"/>
                  <a:gd name="T22" fmla="*/ 484 w 1249"/>
                  <a:gd name="T23" fmla="*/ 102 h 934"/>
                  <a:gd name="T24" fmla="*/ 502 w 1249"/>
                  <a:gd name="T25" fmla="*/ 153 h 934"/>
                  <a:gd name="T26" fmla="*/ 514 w 1249"/>
                  <a:gd name="T27" fmla="*/ 213 h 934"/>
                  <a:gd name="T28" fmla="*/ 469 w 1249"/>
                  <a:gd name="T29" fmla="*/ 238 h 934"/>
                  <a:gd name="T30" fmla="*/ 387 w 1249"/>
                  <a:gd name="T31" fmla="*/ 211 h 934"/>
                  <a:gd name="T32" fmla="*/ 338 w 1249"/>
                  <a:gd name="T33" fmla="*/ 203 h 934"/>
                  <a:gd name="T34" fmla="*/ 265 w 1249"/>
                  <a:gd name="T35" fmla="*/ 142 h 934"/>
                  <a:gd name="T36" fmla="*/ 216 w 1249"/>
                  <a:gd name="T37" fmla="*/ 107 h 934"/>
                  <a:gd name="T38" fmla="*/ 191 w 1249"/>
                  <a:gd name="T39" fmla="*/ 68 h 934"/>
                  <a:gd name="T40" fmla="*/ 147 w 1249"/>
                  <a:gd name="T41" fmla="*/ 26 h 934"/>
                  <a:gd name="T42" fmla="*/ 81 w 1249"/>
                  <a:gd name="T43" fmla="*/ 106 h 934"/>
                  <a:gd name="T44" fmla="*/ 38 w 1249"/>
                  <a:gd name="T45" fmla="*/ 150 h 934"/>
                  <a:gd name="T46" fmla="*/ 0 w 1249"/>
                  <a:gd name="T47" fmla="*/ 180 h 934"/>
                  <a:gd name="T48" fmla="*/ 15 w 1249"/>
                  <a:gd name="T49" fmla="*/ 266 h 934"/>
                  <a:gd name="T50" fmla="*/ 136 w 1249"/>
                  <a:gd name="T51" fmla="*/ 410 h 934"/>
                  <a:gd name="T52" fmla="*/ 205 w 1249"/>
                  <a:gd name="T53" fmla="*/ 504 h 934"/>
                  <a:gd name="T54" fmla="*/ 280 w 1249"/>
                  <a:gd name="T55" fmla="*/ 658 h 934"/>
                  <a:gd name="T56" fmla="*/ 472 w 1249"/>
                  <a:gd name="T57" fmla="*/ 774 h 934"/>
                  <a:gd name="T58" fmla="*/ 600 w 1249"/>
                  <a:gd name="T59" fmla="*/ 850 h 934"/>
                  <a:gd name="T60" fmla="*/ 645 w 1249"/>
                  <a:gd name="T61" fmla="*/ 906 h 934"/>
                  <a:gd name="T62" fmla="*/ 651 w 1249"/>
                  <a:gd name="T63" fmla="*/ 892 h 934"/>
                  <a:gd name="T64" fmla="*/ 724 w 1249"/>
                  <a:gd name="T65" fmla="*/ 886 h 934"/>
                  <a:gd name="T66" fmla="*/ 836 w 1249"/>
                  <a:gd name="T67" fmla="*/ 861 h 934"/>
                  <a:gd name="T68" fmla="*/ 896 w 1249"/>
                  <a:gd name="T69" fmla="*/ 856 h 934"/>
                  <a:gd name="T70" fmla="*/ 930 w 1249"/>
                  <a:gd name="T71" fmla="*/ 859 h 934"/>
                  <a:gd name="T72" fmla="*/ 927 w 1249"/>
                  <a:gd name="T73" fmla="*/ 900 h 934"/>
                  <a:gd name="T74" fmla="*/ 993 w 1249"/>
                  <a:gd name="T75" fmla="*/ 894 h 934"/>
                  <a:gd name="T76" fmla="*/ 1038 w 1249"/>
                  <a:gd name="T77" fmla="*/ 876 h 934"/>
                  <a:gd name="T78" fmla="*/ 1076 w 1249"/>
                  <a:gd name="T79" fmla="*/ 919 h 934"/>
                  <a:gd name="T80" fmla="*/ 1116 w 1249"/>
                  <a:gd name="T81" fmla="*/ 902 h 934"/>
                  <a:gd name="T82" fmla="*/ 1162 w 1249"/>
                  <a:gd name="T83" fmla="*/ 905 h 934"/>
                  <a:gd name="T84" fmla="*/ 1232 w 1249"/>
                  <a:gd name="T85" fmla="*/ 858 h 934"/>
                  <a:gd name="T86" fmla="*/ 1200 w 1249"/>
                  <a:gd name="T87" fmla="*/ 801 h 934"/>
                  <a:gd name="T88" fmla="*/ 1175 w 1249"/>
                  <a:gd name="T89" fmla="*/ 817 h 934"/>
                  <a:gd name="T90" fmla="*/ 1195 w 1249"/>
                  <a:gd name="T91" fmla="*/ 747 h 934"/>
                  <a:gd name="T92" fmla="*/ 1181 w 1249"/>
                  <a:gd name="T93" fmla="*/ 668 h 934"/>
                  <a:gd name="T94" fmla="*/ 1205 w 1249"/>
                  <a:gd name="T95" fmla="*/ 646 h 934"/>
                  <a:gd name="T96" fmla="*/ 1198 w 1249"/>
                  <a:gd name="T97" fmla="*/ 560 h 934"/>
                  <a:gd name="T98" fmla="*/ 1169 w 1249"/>
                  <a:gd name="T99" fmla="*/ 542 h 934"/>
                  <a:gd name="T100" fmla="*/ 1157 w 1249"/>
                  <a:gd name="T101" fmla="*/ 482 h 934"/>
                  <a:gd name="T102" fmla="*/ 1144 w 1249"/>
                  <a:gd name="T103" fmla="*/ 423 h 934"/>
                  <a:gd name="T104" fmla="*/ 1136 w 1249"/>
                  <a:gd name="T105" fmla="*/ 403 h 934"/>
                  <a:gd name="T106" fmla="*/ 1126 w 1249"/>
                  <a:gd name="T107" fmla="*/ 364 h 934"/>
                  <a:gd name="T108" fmla="*/ 1136 w 1249"/>
                  <a:gd name="T109" fmla="*/ 329 h 934"/>
                  <a:gd name="T110" fmla="*/ 1047 w 1249"/>
                  <a:gd name="T111" fmla="*/ 244 h 934"/>
                  <a:gd name="T112" fmla="*/ 1020 w 1249"/>
                  <a:gd name="T113" fmla="*/ 160 h 934"/>
                  <a:gd name="T114" fmla="*/ 1011 w 1249"/>
                  <a:gd name="T115" fmla="*/ 147 h 934"/>
                  <a:gd name="T116" fmla="*/ 1004 w 1249"/>
                  <a:gd name="T117" fmla="*/ 134 h 934"/>
                  <a:gd name="T118" fmla="*/ 982 w 1249"/>
                  <a:gd name="T119" fmla="*/ 109 h 934"/>
                  <a:gd name="T120" fmla="*/ 938 w 1249"/>
                  <a:gd name="T121" fmla="*/ 86 h 9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49" h="934">
                    <a:moveTo>
                      <a:pt x="938" y="86"/>
                    </a:moveTo>
                    <a:lnTo>
                      <a:pt x="918" y="82"/>
                    </a:lnTo>
                    <a:lnTo>
                      <a:pt x="906" y="96"/>
                    </a:lnTo>
                    <a:lnTo>
                      <a:pt x="879" y="98"/>
                    </a:lnTo>
                    <a:lnTo>
                      <a:pt x="803" y="65"/>
                    </a:lnTo>
                    <a:lnTo>
                      <a:pt x="767" y="49"/>
                    </a:lnTo>
                    <a:lnTo>
                      <a:pt x="709" y="0"/>
                    </a:lnTo>
                    <a:lnTo>
                      <a:pt x="697" y="8"/>
                    </a:lnTo>
                    <a:lnTo>
                      <a:pt x="680" y="50"/>
                    </a:lnTo>
                    <a:lnTo>
                      <a:pt x="652" y="39"/>
                    </a:lnTo>
                    <a:lnTo>
                      <a:pt x="626" y="48"/>
                    </a:lnTo>
                    <a:lnTo>
                      <a:pt x="629" y="82"/>
                    </a:lnTo>
                    <a:lnTo>
                      <a:pt x="624" y="95"/>
                    </a:lnTo>
                    <a:lnTo>
                      <a:pt x="632" y="114"/>
                    </a:lnTo>
                    <a:lnTo>
                      <a:pt x="621" y="136"/>
                    </a:lnTo>
                    <a:lnTo>
                      <a:pt x="550" y="169"/>
                    </a:lnTo>
                    <a:lnTo>
                      <a:pt x="543" y="156"/>
                    </a:lnTo>
                    <a:lnTo>
                      <a:pt x="554" y="135"/>
                    </a:lnTo>
                    <a:lnTo>
                      <a:pt x="545" y="109"/>
                    </a:lnTo>
                    <a:lnTo>
                      <a:pt x="549" y="89"/>
                    </a:lnTo>
                    <a:lnTo>
                      <a:pt x="546" y="49"/>
                    </a:lnTo>
                    <a:lnTo>
                      <a:pt x="525" y="37"/>
                    </a:lnTo>
                    <a:lnTo>
                      <a:pt x="487" y="61"/>
                    </a:lnTo>
                    <a:lnTo>
                      <a:pt x="484" y="102"/>
                    </a:lnTo>
                    <a:lnTo>
                      <a:pt x="487" y="135"/>
                    </a:lnTo>
                    <a:lnTo>
                      <a:pt x="502" y="153"/>
                    </a:lnTo>
                    <a:lnTo>
                      <a:pt x="490" y="174"/>
                    </a:lnTo>
                    <a:lnTo>
                      <a:pt x="514" y="213"/>
                    </a:lnTo>
                    <a:lnTo>
                      <a:pt x="481" y="223"/>
                    </a:lnTo>
                    <a:lnTo>
                      <a:pt x="469" y="238"/>
                    </a:lnTo>
                    <a:lnTo>
                      <a:pt x="414" y="216"/>
                    </a:lnTo>
                    <a:lnTo>
                      <a:pt x="387" y="211"/>
                    </a:lnTo>
                    <a:lnTo>
                      <a:pt x="372" y="200"/>
                    </a:lnTo>
                    <a:lnTo>
                      <a:pt x="338" y="203"/>
                    </a:lnTo>
                    <a:lnTo>
                      <a:pt x="320" y="150"/>
                    </a:lnTo>
                    <a:lnTo>
                      <a:pt x="265" y="142"/>
                    </a:lnTo>
                    <a:lnTo>
                      <a:pt x="257" y="123"/>
                    </a:lnTo>
                    <a:lnTo>
                      <a:pt x="216" y="107"/>
                    </a:lnTo>
                    <a:lnTo>
                      <a:pt x="193" y="88"/>
                    </a:lnTo>
                    <a:lnTo>
                      <a:pt x="191" y="68"/>
                    </a:lnTo>
                    <a:lnTo>
                      <a:pt x="171" y="64"/>
                    </a:lnTo>
                    <a:lnTo>
                      <a:pt x="147" y="26"/>
                    </a:lnTo>
                    <a:lnTo>
                      <a:pt x="109" y="42"/>
                    </a:lnTo>
                    <a:lnTo>
                      <a:pt x="81" y="106"/>
                    </a:lnTo>
                    <a:lnTo>
                      <a:pt x="75" y="113"/>
                    </a:lnTo>
                    <a:lnTo>
                      <a:pt x="38" y="150"/>
                    </a:lnTo>
                    <a:lnTo>
                      <a:pt x="27" y="171"/>
                    </a:lnTo>
                    <a:lnTo>
                      <a:pt x="0" y="180"/>
                    </a:lnTo>
                    <a:lnTo>
                      <a:pt x="7" y="247"/>
                    </a:lnTo>
                    <a:lnTo>
                      <a:pt x="15" y="266"/>
                    </a:lnTo>
                    <a:lnTo>
                      <a:pt x="105" y="358"/>
                    </a:lnTo>
                    <a:lnTo>
                      <a:pt x="136" y="410"/>
                    </a:lnTo>
                    <a:lnTo>
                      <a:pt x="158" y="420"/>
                    </a:lnTo>
                    <a:lnTo>
                      <a:pt x="205" y="504"/>
                    </a:lnTo>
                    <a:lnTo>
                      <a:pt x="245" y="647"/>
                    </a:lnTo>
                    <a:lnTo>
                      <a:pt x="280" y="658"/>
                    </a:lnTo>
                    <a:lnTo>
                      <a:pt x="389" y="748"/>
                    </a:lnTo>
                    <a:lnTo>
                      <a:pt x="472" y="774"/>
                    </a:lnTo>
                    <a:lnTo>
                      <a:pt x="512" y="838"/>
                    </a:lnTo>
                    <a:lnTo>
                      <a:pt x="600" y="850"/>
                    </a:lnTo>
                    <a:lnTo>
                      <a:pt x="639" y="900"/>
                    </a:lnTo>
                    <a:lnTo>
                      <a:pt x="645" y="906"/>
                    </a:lnTo>
                    <a:lnTo>
                      <a:pt x="644" y="893"/>
                    </a:lnTo>
                    <a:lnTo>
                      <a:pt x="651" y="892"/>
                    </a:lnTo>
                    <a:lnTo>
                      <a:pt x="702" y="934"/>
                    </a:lnTo>
                    <a:lnTo>
                      <a:pt x="724" y="886"/>
                    </a:lnTo>
                    <a:lnTo>
                      <a:pt x="818" y="890"/>
                    </a:lnTo>
                    <a:lnTo>
                      <a:pt x="836" y="861"/>
                    </a:lnTo>
                    <a:lnTo>
                      <a:pt x="869" y="852"/>
                    </a:lnTo>
                    <a:lnTo>
                      <a:pt x="896" y="856"/>
                    </a:lnTo>
                    <a:lnTo>
                      <a:pt x="928" y="839"/>
                    </a:lnTo>
                    <a:lnTo>
                      <a:pt x="930" y="859"/>
                    </a:lnTo>
                    <a:lnTo>
                      <a:pt x="912" y="888"/>
                    </a:lnTo>
                    <a:lnTo>
                      <a:pt x="927" y="900"/>
                    </a:lnTo>
                    <a:lnTo>
                      <a:pt x="979" y="889"/>
                    </a:lnTo>
                    <a:lnTo>
                      <a:pt x="993" y="894"/>
                    </a:lnTo>
                    <a:lnTo>
                      <a:pt x="1005" y="873"/>
                    </a:lnTo>
                    <a:lnTo>
                      <a:pt x="1038" y="876"/>
                    </a:lnTo>
                    <a:lnTo>
                      <a:pt x="1040" y="890"/>
                    </a:lnTo>
                    <a:lnTo>
                      <a:pt x="1076" y="919"/>
                    </a:lnTo>
                    <a:lnTo>
                      <a:pt x="1097" y="917"/>
                    </a:lnTo>
                    <a:lnTo>
                      <a:pt x="1116" y="902"/>
                    </a:lnTo>
                    <a:lnTo>
                      <a:pt x="1121" y="895"/>
                    </a:lnTo>
                    <a:lnTo>
                      <a:pt x="1162" y="905"/>
                    </a:lnTo>
                    <a:lnTo>
                      <a:pt x="1199" y="861"/>
                    </a:lnTo>
                    <a:lnTo>
                      <a:pt x="1232" y="858"/>
                    </a:lnTo>
                    <a:lnTo>
                      <a:pt x="1249" y="830"/>
                    </a:lnTo>
                    <a:lnTo>
                      <a:pt x="1200" y="801"/>
                    </a:lnTo>
                    <a:lnTo>
                      <a:pt x="1182" y="822"/>
                    </a:lnTo>
                    <a:lnTo>
                      <a:pt x="1175" y="817"/>
                    </a:lnTo>
                    <a:lnTo>
                      <a:pt x="1170" y="777"/>
                    </a:lnTo>
                    <a:lnTo>
                      <a:pt x="1195" y="747"/>
                    </a:lnTo>
                    <a:lnTo>
                      <a:pt x="1176" y="682"/>
                    </a:lnTo>
                    <a:lnTo>
                      <a:pt x="1181" y="668"/>
                    </a:lnTo>
                    <a:lnTo>
                      <a:pt x="1201" y="666"/>
                    </a:lnTo>
                    <a:lnTo>
                      <a:pt x="1205" y="646"/>
                    </a:lnTo>
                    <a:lnTo>
                      <a:pt x="1196" y="613"/>
                    </a:lnTo>
                    <a:lnTo>
                      <a:pt x="1198" y="560"/>
                    </a:lnTo>
                    <a:lnTo>
                      <a:pt x="1189" y="539"/>
                    </a:lnTo>
                    <a:lnTo>
                      <a:pt x="1169" y="542"/>
                    </a:lnTo>
                    <a:lnTo>
                      <a:pt x="1179" y="507"/>
                    </a:lnTo>
                    <a:lnTo>
                      <a:pt x="1157" y="482"/>
                    </a:lnTo>
                    <a:lnTo>
                      <a:pt x="1168" y="461"/>
                    </a:lnTo>
                    <a:lnTo>
                      <a:pt x="1144" y="423"/>
                    </a:lnTo>
                    <a:lnTo>
                      <a:pt x="1143" y="410"/>
                    </a:lnTo>
                    <a:lnTo>
                      <a:pt x="1136" y="403"/>
                    </a:lnTo>
                    <a:lnTo>
                      <a:pt x="1121" y="385"/>
                    </a:lnTo>
                    <a:lnTo>
                      <a:pt x="1126" y="364"/>
                    </a:lnTo>
                    <a:lnTo>
                      <a:pt x="1137" y="337"/>
                    </a:lnTo>
                    <a:lnTo>
                      <a:pt x="1136" y="329"/>
                    </a:lnTo>
                    <a:lnTo>
                      <a:pt x="1086" y="301"/>
                    </a:lnTo>
                    <a:lnTo>
                      <a:pt x="1047" y="244"/>
                    </a:lnTo>
                    <a:lnTo>
                      <a:pt x="1057" y="209"/>
                    </a:lnTo>
                    <a:lnTo>
                      <a:pt x="1020" y="160"/>
                    </a:lnTo>
                    <a:lnTo>
                      <a:pt x="1014" y="173"/>
                    </a:lnTo>
                    <a:lnTo>
                      <a:pt x="1011" y="147"/>
                    </a:lnTo>
                    <a:lnTo>
                      <a:pt x="997" y="142"/>
                    </a:lnTo>
                    <a:lnTo>
                      <a:pt x="1004" y="134"/>
                    </a:lnTo>
                    <a:lnTo>
                      <a:pt x="995" y="122"/>
                    </a:lnTo>
                    <a:lnTo>
                      <a:pt x="982" y="109"/>
                    </a:lnTo>
                    <a:lnTo>
                      <a:pt x="947" y="106"/>
                    </a:lnTo>
                    <a:lnTo>
                      <a:pt x="938" y="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106">
                <a:extLst>
                  <a:ext uri="{FF2B5EF4-FFF2-40B4-BE49-F238E27FC236}">
                    <a16:creationId xmlns:a16="http://schemas.microsoft.com/office/drawing/2014/main" id="{76634BF4-E633-9013-BFC1-A65D415B5F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2" y="1516"/>
                <a:ext cx="281" cy="439"/>
              </a:xfrm>
              <a:custGeom>
                <a:avLst/>
                <a:gdLst>
                  <a:gd name="T0" fmla="*/ 17 w 843"/>
                  <a:gd name="T1" fmla="*/ 159 h 1316"/>
                  <a:gd name="T2" fmla="*/ 50 w 843"/>
                  <a:gd name="T3" fmla="*/ 230 h 1316"/>
                  <a:gd name="T4" fmla="*/ 140 w 843"/>
                  <a:gd name="T5" fmla="*/ 323 h 1316"/>
                  <a:gd name="T6" fmla="*/ 139 w 843"/>
                  <a:gd name="T7" fmla="*/ 389 h 1316"/>
                  <a:gd name="T8" fmla="*/ 171 w 843"/>
                  <a:gd name="T9" fmla="*/ 447 h 1316"/>
                  <a:gd name="T10" fmla="*/ 172 w 843"/>
                  <a:gd name="T11" fmla="*/ 528 h 1316"/>
                  <a:gd name="T12" fmla="*/ 199 w 843"/>
                  <a:gd name="T13" fmla="*/ 599 h 1316"/>
                  <a:gd name="T14" fmla="*/ 184 w 843"/>
                  <a:gd name="T15" fmla="*/ 654 h 1316"/>
                  <a:gd name="T16" fmla="*/ 173 w 843"/>
                  <a:gd name="T17" fmla="*/ 763 h 1316"/>
                  <a:gd name="T18" fmla="*/ 203 w 843"/>
                  <a:gd name="T19" fmla="*/ 787 h 1316"/>
                  <a:gd name="T20" fmla="*/ 202 w 843"/>
                  <a:gd name="T21" fmla="*/ 847 h 1316"/>
                  <a:gd name="T22" fmla="*/ 119 w 843"/>
                  <a:gd name="T23" fmla="*/ 888 h 1316"/>
                  <a:gd name="T24" fmla="*/ 83 w 843"/>
                  <a:gd name="T25" fmla="*/ 945 h 1316"/>
                  <a:gd name="T26" fmla="*/ 126 w 843"/>
                  <a:gd name="T27" fmla="*/ 1049 h 1316"/>
                  <a:gd name="T28" fmla="*/ 231 w 843"/>
                  <a:gd name="T29" fmla="*/ 1100 h 1316"/>
                  <a:gd name="T30" fmla="*/ 330 w 843"/>
                  <a:gd name="T31" fmla="*/ 1144 h 1316"/>
                  <a:gd name="T32" fmla="*/ 386 w 843"/>
                  <a:gd name="T33" fmla="*/ 1180 h 1316"/>
                  <a:gd name="T34" fmla="*/ 512 w 843"/>
                  <a:gd name="T35" fmla="*/ 1221 h 1316"/>
                  <a:gd name="T36" fmla="*/ 558 w 843"/>
                  <a:gd name="T37" fmla="*/ 1298 h 1316"/>
                  <a:gd name="T38" fmla="*/ 624 w 843"/>
                  <a:gd name="T39" fmla="*/ 1278 h 1316"/>
                  <a:gd name="T40" fmla="*/ 640 w 843"/>
                  <a:gd name="T41" fmla="*/ 1229 h 1316"/>
                  <a:gd name="T42" fmla="*/ 711 w 843"/>
                  <a:gd name="T43" fmla="*/ 1203 h 1316"/>
                  <a:gd name="T44" fmla="*/ 748 w 843"/>
                  <a:gd name="T45" fmla="*/ 1172 h 1316"/>
                  <a:gd name="T46" fmla="*/ 817 w 843"/>
                  <a:gd name="T47" fmla="*/ 1186 h 1316"/>
                  <a:gd name="T48" fmla="*/ 843 w 843"/>
                  <a:gd name="T49" fmla="*/ 1110 h 1316"/>
                  <a:gd name="T50" fmla="*/ 765 w 843"/>
                  <a:gd name="T51" fmla="*/ 1064 h 1316"/>
                  <a:gd name="T52" fmla="*/ 784 w 843"/>
                  <a:gd name="T53" fmla="*/ 981 h 1316"/>
                  <a:gd name="T54" fmla="*/ 818 w 843"/>
                  <a:gd name="T55" fmla="*/ 911 h 1316"/>
                  <a:gd name="T56" fmla="*/ 698 w 843"/>
                  <a:gd name="T57" fmla="*/ 909 h 1316"/>
                  <a:gd name="T58" fmla="*/ 676 w 843"/>
                  <a:gd name="T59" fmla="*/ 817 h 1316"/>
                  <a:gd name="T60" fmla="*/ 663 w 843"/>
                  <a:gd name="T61" fmla="*/ 684 h 1316"/>
                  <a:gd name="T62" fmla="*/ 716 w 843"/>
                  <a:gd name="T63" fmla="*/ 598 h 1316"/>
                  <a:gd name="T64" fmla="*/ 684 w 843"/>
                  <a:gd name="T65" fmla="*/ 548 h 1316"/>
                  <a:gd name="T66" fmla="*/ 703 w 843"/>
                  <a:gd name="T67" fmla="*/ 458 h 1316"/>
                  <a:gd name="T68" fmla="*/ 681 w 843"/>
                  <a:gd name="T69" fmla="*/ 372 h 1316"/>
                  <a:gd name="T70" fmla="*/ 689 w 843"/>
                  <a:gd name="T71" fmla="*/ 311 h 1316"/>
                  <a:gd name="T72" fmla="*/ 685 w 843"/>
                  <a:gd name="T73" fmla="*/ 272 h 1316"/>
                  <a:gd name="T74" fmla="*/ 680 w 843"/>
                  <a:gd name="T75" fmla="*/ 145 h 1316"/>
                  <a:gd name="T76" fmla="*/ 631 w 843"/>
                  <a:gd name="T77" fmla="*/ 49 h 1316"/>
                  <a:gd name="T78" fmla="*/ 601 w 843"/>
                  <a:gd name="T79" fmla="*/ 11 h 1316"/>
                  <a:gd name="T80" fmla="*/ 519 w 843"/>
                  <a:gd name="T81" fmla="*/ 5 h 1316"/>
                  <a:gd name="T82" fmla="*/ 389 w 843"/>
                  <a:gd name="T83" fmla="*/ 38 h 1316"/>
                  <a:gd name="T84" fmla="*/ 326 w 843"/>
                  <a:gd name="T85" fmla="*/ 17 h 1316"/>
                  <a:gd name="T86" fmla="*/ 227 w 843"/>
                  <a:gd name="T87" fmla="*/ 113 h 1316"/>
                  <a:gd name="T88" fmla="*/ 147 w 843"/>
                  <a:gd name="T89" fmla="*/ 120 h 1316"/>
                  <a:gd name="T90" fmla="*/ 7 w 843"/>
                  <a:gd name="T91" fmla="*/ 120 h 1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43" h="1316">
                    <a:moveTo>
                      <a:pt x="0" y="128"/>
                    </a:moveTo>
                    <a:lnTo>
                      <a:pt x="14" y="133"/>
                    </a:lnTo>
                    <a:lnTo>
                      <a:pt x="17" y="159"/>
                    </a:lnTo>
                    <a:lnTo>
                      <a:pt x="23" y="146"/>
                    </a:lnTo>
                    <a:lnTo>
                      <a:pt x="60" y="195"/>
                    </a:lnTo>
                    <a:lnTo>
                      <a:pt x="50" y="230"/>
                    </a:lnTo>
                    <a:lnTo>
                      <a:pt x="89" y="287"/>
                    </a:lnTo>
                    <a:lnTo>
                      <a:pt x="139" y="315"/>
                    </a:lnTo>
                    <a:lnTo>
                      <a:pt x="140" y="323"/>
                    </a:lnTo>
                    <a:lnTo>
                      <a:pt x="129" y="350"/>
                    </a:lnTo>
                    <a:lnTo>
                      <a:pt x="124" y="371"/>
                    </a:lnTo>
                    <a:lnTo>
                      <a:pt x="139" y="389"/>
                    </a:lnTo>
                    <a:lnTo>
                      <a:pt x="146" y="396"/>
                    </a:lnTo>
                    <a:lnTo>
                      <a:pt x="147" y="409"/>
                    </a:lnTo>
                    <a:lnTo>
                      <a:pt x="171" y="447"/>
                    </a:lnTo>
                    <a:lnTo>
                      <a:pt x="160" y="468"/>
                    </a:lnTo>
                    <a:lnTo>
                      <a:pt x="182" y="493"/>
                    </a:lnTo>
                    <a:lnTo>
                      <a:pt x="172" y="528"/>
                    </a:lnTo>
                    <a:lnTo>
                      <a:pt x="192" y="525"/>
                    </a:lnTo>
                    <a:lnTo>
                      <a:pt x="201" y="546"/>
                    </a:lnTo>
                    <a:lnTo>
                      <a:pt x="199" y="599"/>
                    </a:lnTo>
                    <a:lnTo>
                      <a:pt x="208" y="632"/>
                    </a:lnTo>
                    <a:lnTo>
                      <a:pt x="204" y="652"/>
                    </a:lnTo>
                    <a:lnTo>
                      <a:pt x="184" y="654"/>
                    </a:lnTo>
                    <a:lnTo>
                      <a:pt x="179" y="668"/>
                    </a:lnTo>
                    <a:lnTo>
                      <a:pt x="198" y="733"/>
                    </a:lnTo>
                    <a:lnTo>
                      <a:pt x="173" y="763"/>
                    </a:lnTo>
                    <a:lnTo>
                      <a:pt x="178" y="803"/>
                    </a:lnTo>
                    <a:lnTo>
                      <a:pt x="185" y="808"/>
                    </a:lnTo>
                    <a:lnTo>
                      <a:pt x="203" y="787"/>
                    </a:lnTo>
                    <a:lnTo>
                      <a:pt x="252" y="816"/>
                    </a:lnTo>
                    <a:lnTo>
                      <a:pt x="235" y="844"/>
                    </a:lnTo>
                    <a:lnTo>
                      <a:pt x="202" y="847"/>
                    </a:lnTo>
                    <a:lnTo>
                      <a:pt x="165" y="891"/>
                    </a:lnTo>
                    <a:lnTo>
                      <a:pt x="124" y="881"/>
                    </a:lnTo>
                    <a:lnTo>
                      <a:pt x="119" y="888"/>
                    </a:lnTo>
                    <a:lnTo>
                      <a:pt x="100" y="903"/>
                    </a:lnTo>
                    <a:lnTo>
                      <a:pt x="79" y="905"/>
                    </a:lnTo>
                    <a:lnTo>
                      <a:pt x="83" y="945"/>
                    </a:lnTo>
                    <a:lnTo>
                      <a:pt x="78" y="973"/>
                    </a:lnTo>
                    <a:lnTo>
                      <a:pt x="123" y="1009"/>
                    </a:lnTo>
                    <a:lnTo>
                      <a:pt x="126" y="1049"/>
                    </a:lnTo>
                    <a:lnTo>
                      <a:pt x="175" y="1078"/>
                    </a:lnTo>
                    <a:lnTo>
                      <a:pt x="178" y="1097"/>
                    </a:lnTo>
                    <a:lnTo>
                      <a:pt x="231" y="1100"/>
                    </a:lnTo>
                    <a:lnTo>
                      <a:pt x="268" y="1136"/>
                    </a:lnTo>
                    <a:lnTo>
                      <a:pt x="311" y="1152"/>
                    </a:lnTo>
                    <a:lnTo>
                      <a:pt x="330" y="1144"/>
                    </a:lnTo>
                    <a:lnTo>
                      <a:pt x="345" y="1169"/>
                    </a:lnTo>
                    <a:lnTo>
                      <a:pt x="365" y="1161"/>
                    </a:lnTo>
                    <a:lnTo>
                      <a:pt x="386" y="1180"/>
                    </a:lnTo>
                    <a:lnTo>
                      <a:pt x="440" y="1181"/>
                    </a:lnTo>
                    <a:lnTo>
                      <a:pt x="456" y="1206"/>
                    </a:lnTo>
                    <a:lnTo>
                      <a:pt x="512" y="1221"/>
                    </a:lnTo>
                    <a:lnTo>
                      <a:pt x="520" y="1241"/>
                    </a:lnTo>
                    <a:lnTo>
                      <a:pt x="534" y="1246"/>
                    </a:lnTo>
                    <a:lnTo>
                      <a:pt x="558" y="1298"/>
                    </a:lnTo>
                    <a:lnTo>
                      <a:pt x="581" y="1316"/>
                    </a:lnTo>
                    <a:lnTo>
                      <a:pt x="632" y="1290"/>
                    </a:lnTo>
                    <a:lnTo>
                      <a:pt x="624" y="1278"/>
                    </a:lnTo>
                    <a:lnTo>
                      <a:pt x="630" y="1264"/>
                    </a:lnTo>
                    <a:lnTo>
                      <a:pt x="648" y="1249"/>
                    </a:lnTo>
                    <a:lnTo>
                      <a:pt x="640" y="1229"/>
                    </a:lnTo>
                    <a:lnTo>
                      <a:pt x="646" y="1222"/>
                    </a:lnTo>
                    <a:lnTo>
                      <a:pt x="686" y="1219"/>
                    </a:lnTo>
                    <a:lnTo>
                      <a:pt x="711" y="1203"/>
                    </a:lnTo>
                    <a:lnTo>
                      <a:pt x="723" y="1182"/>
                    </a:lnTo>
                    <a:lnTo>
                      <a:pt x="743" y="1180"/>
                    </a:lnTo>
                    <a:lnTo>
                      <a:pt x="748" y="1172"/>
                    </a:lnTo>
                    <a:lnTo>
                      <a:pt x="782" y="1169"/>
                    </a:lnTo>
                    <a:lnTo>
                      <a:pt x="811" y="1193"/>
                    </a:lnTo>
                    <a:lnTo>
                      <a:pt x="817" y="1186"/>
                    </a:lnTo>
                    <a:lnTo>
                      <a:pt x="830" y="1179"/>
                    </a:lnTo>
                    <a:lnTo>
                      <a:pt x="827" y="1159"/>
                    </a:lnTo>
                    <a:lnTo>
                      <a:pt x="843" y="1110"/>
                    </a:lnTo>
                    <a:lnTo>
                      <a:pt x="817" y="1112"/>
                    </a:lnTo>
                    <a:lnTo>
                      <a:pt x="803" y="1107"/>
                    </a:lnTo>
                    <a:lnTo>
                      <a:pt x="765" y="1064"/>
                    </a:lnTo>
                    <a:lnTo>
                      <a:pt x="770" y="1043"/>
                    </a:lnTo>
                    <a:lnTo>
                      <a:pt x="788" y="1021"/>
                    </a:lnTo>
                    <a:lnTo>
                      <a:pt x="784" y="981"/>
                    </a:lnTo>
                    <a:lnTo>
                      <a:pt x="811" y="972"/>
                    </a:lnTo>
                    <a:lnTo>
                      <a:pt x="807" y="939"/>
                    </a:lnTo>
                    <a:lnTo>
                      <a:pt x="818" y="911"/>
                    </a:lnTo>
                    <a:lnTo>
                      <a:pt x="783" y="887"/>
                    </a:lnTo>
                    <a:lnTo>
                      <a:pt x="740" y="932"/>
                    </a:lnTo>
                    <a:lnTo>
                      <a:pt x="698" y="909"/>
                    </a:lnTo>
                    <a:lnTo>
                      <a:pt x="695" y="876"/>
                    </a:lnTo>
                    <a:lnTo>
                      <a:pt x="705" y="847"/>
                    </a:lnTo>
                    <a:lnTo>
                      <a:pt x="676" y="817"/>
                    </a:lnTo>
                    <a:lnTo>
                      <a:pt x="676" y="743"/>
                    </a:lnTo>
                    <a:lnTo>
                      <a:pt x="654" y="731"/>
                    </a:lnTo>
                    <a:lnTo>
                      <a:pt x="663" y="684"/>
                    </a:lnTo>
                    <a:lnTo>
                      <a:pt x="688" y="661"/>
                    </a:lnTo>
                    <a:lnTo>
                      <a:pt x="685" y="634"/>
                    </a:lnTo>
                    <a:lnTo>
                      <a:pt x="716" y="598"/>
                    </a:lnTo>
                    <a:lnTo>
                      <a:pt x="707" y="578"/>
                    </a:lnTo>
                    <a:lnTo>
                      <a:pt x="686" y="574"/>
                    </a:lnTo>
                    <a:lnTo>
                      <a:pt x="684" y="548"/>
                    </a:lnTo>
                    <a:lnTo>
                      <a:pt x="659" y="563"/>
                    </a:lnTo>
                    <a:lnTo>
                      <a:pt x="644" y="551"/>
                    </a:lnTo>
                    <a:lnTo>
                      <a:pt x="703" y="458"/>
                    </a:lnTo>
                    <a:lnTo>
                      <a:pt x="721" y="437"/>
                    </a:lnTo>
                    <a:lnTo>
                      <a:pt x="683" y="393"/>
                    </a:lnTo>
                    <a:lnTo>
                      <a:pt x="681" y="372"/>
                    </a:lnTo>
                    <a:lnTo>
                      <a:pt x="699" y="344"/>
                    </a:lnTo>
                    <a:lnTo>
                      <a:pt x="670" y="327"/>
                    </a:lnTo>
                    <a:lnTo>
                      <a:pt x="689" y="311"/>
                    </a:lnTo>
                    <a:lnTo>
                      <a:pt x="717" y="315"/>
                    </a:lnTo>
                    <a:lnTo>
                      <a:pt x="722" y="302"/>
                    </a:lnTo>
                    <a:lnTo>
                      <a:pt x="685" y="272"/>
                    </a:lnTo>
                    <a:lnTo>
                      <a:pt x="695" y="231"/>
                    </a:lnTo>
                    <a:lnTo>
                      <a:pt x="676" y="172"/>
                    </a:lnTo>
                    <a:lnTo>
                      <a:pt x="680" y="145"/>
                    </a:lnTo>
                    <a:lnTo>
                      <a:pt x="645" y="128"/>
                    </a:lnTo>
                    <a:lnTo>
                      <a:pt x="643" y="101"/>
                    </a:lnTo>
                    <a:lnTo>
                      <a:pt x="631" y="49"/>
                    </a:lnTo>
                    <a:lnTo>
                      <a:pt x="611" y="57"/>
                    </a:lnTo>
                    <a:lnTo>
                      <a:pt x="584" y="46"/>
                    </a:lnTo>
                    <a:lnTo>
                      <a:pt x="601" y="11"/>
                    </a:lnTo>
                    <a:lnTo>
                      <a:pt x="573" y="0"/>
                    </a:lnTo>
                    <a:lnTo>
                      <a:pt x="553" y="8"/>
                    </a:lnTo>
                    <a:lnTo>
                      <a:pt x="519" y="5"/>
                    </a:lnTo>
                    <a:lnTo>
                      <a:pt x="454" y="18"/>
                    </a:lnTo>
                    <a:lnTo>
                      <a:pt x="407" y="16"/>
                    </a:lnTo>
                    <a:lnTo>
                      <a:pt x="389" y="38"/>
                    </a:lnTo>
                    <a:lnTo>
                      <a:pt x="335" y="42"/>
                    </a:lnTo>
                    <a:lnTo>
                      <a:pt x="340" y="22"/>
                    </a:lnTo>
                    <a:lnTo>
                      <a:pt x="326" y="17"/>
                    </a:lnTo>
                    <a:lnTo>
                      <a:pt x="281" y="34"/>
                    </a:lnTo>
                    <a:lnTo>
                      <a:pt x="278" y="75"/>
                    </a:lnTo>
                    <a:lnTo>
                      <a:pt x="227" y="113"/>
                    </a:lnTo>
                    <a:lnTo>
                      <a:pt x="186" y="103"/>
                    </a:lnTo>
                    <a:lnTo>
                      <a:pt x="153" y="113"/>
                    </a:lnTo>
                    <a:lnTo>
                      <a:pt x="147" y="120"/>
                    </a:lnTo>
                    <a:lnTo>
                      <a:pt x="92" y="98"/>
                    </a:lnTo>
                    <a:lnTo>
                      <a:pt x="27" y="124"/>
                    </a:lnTo>
                    <a:lnTo>
                      <a:pt x="7" y="120"/>
                    </a:ln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107">
                <a:extLst>
                  <a:ext uri="{FF2B5EF4-FFF2-40B4-BE49-F238E27FC236}">
                    <a16:creationId xmlns:a16="http://schemas.microsoft.com/office/drawing/2014/main" id="{1540E503-3A86-EAB4-6916-FF4B739A1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0" y="1791"/>
                <a:ext cx="325" cy="502"/>
              </a:xfrm>
              <a:custGeom>
                <a:avLst/>
                <a:gdLst>
                  <a:gd name="T0" fmla="*/ 207 w 973"/>
                  <a:gd name="T1" fmla="*/ 13 h 1504"/>
                  <a:gd name="T2" fmla="*/ 156 w 973"/>
                  <a:gd name="T3" fmla="*/ 51 h 1504"/>
                  <a:gd name="T4" fmla="*/ 109 w 973"/>
                  <a:gd name="T5" fmla="*/ 115 h 1504"/>
                  <a:gd name="T6" fmla="*/ 38 w 973"/>
                  <a:gd name="T7" fmla="*/ 216 h 1504"/>
                  <a:gd name="T8" fmla="*/ 90 w 973"/>
                  <a:gd name="T9" fmla="*/ 265 h 1504"/>
                  <a:gd name="T10" fmla="*/ 120 w 973"/>
                  <a:gd name="T11" fmla="*/ 531 h 1504"/>
                  <a:gd name="T12" fmla="*/ 92 w 973"/>
                  <a:gd name="T13" fmla="*/ 654 h 1504"/>
                  <a:gd name="T14" fmla="*/ 38 w 973"/>
                  <a:gd name="T15" fmla="*/ 652 h 1504"/>
                  <a:gd name="T16" fmla="*/ 0 w 973"/>
                  <a:gd name="T17" fmla="*/ 750 h 1504"/>
                  <a:gd name="T18" fmla="*/ 203 w 973"/>
                  <a:gd name="T19" fmla="*/ 919 h 1504"/>
                  <a:gd name="T20" fmla="*/ 361 w 973"/>
                  <a:gd name="T21" fmla="*/ 1093 h 1504"/>
                  <a:gd name="T22" fmla="*/ 399 w 973"/>
                  <a:gd name="T23" fmla="*/ 1210 h 1504"/>
                  <a:gd name="T24" fmla="*/ 486 w 973"/>
                  <a:gd name="T25" fmla="*/ 1216 h 1504"/>
                  <a:gd name="T26" fmla="*/ 505 w 973"/>
                  <a:gd name="T27" fmla="*/ 1207 h 1504"/>
                  <a:gd name="T28" fmla="*/ 558 w 973"/>
                  <a:gd name="T29" fmla="*/ 1262 h 1504"/>
                  <a:gd name="T30" fmla="*/ 627 w 973"/>
                  <a:gd name="T31" fmla="*/ 1276 h 1504"/>
                  <a:gd name="T32" fmla="*/ 636 w 973"/>
                  <a:gd name="T33" fmla="*/ 1316 h 1504"/>
                  <a:gd name="T34" fmla="*/ 653 w 973"/>
                  <a:gd name="T35" fmla="*/ 1422 h 1504"/>
                  <a:gd name="T36" fmla="*/ 692 w 973"/>
                  <a:gd name="T37" fmla="*/ 1405 h 1504"/>
                  <a:gd name="T38" fmla="*/ 720 w 973"/>
                  <a:gd name="T39" fmla="*/ 1429 h 1504"/>
                  <a:gd name="T40" fmla="*/ 758 w 973"/>
                  <a:gd name="T41" fmla="*/ 1472 h 1504"/>
                  <a:gd name="T42" fmla="*/ 886 w 973"/>
                  <a:gd name="T43" fmla="*/ 1467 h 1504"/>
                  <a:gd name="T44" fmla="*/ 928 w 973"/>
                  <a:gd name="T45" fmla="*/ 1490 h 1504"/>
                  <a:gd name="T46" fmla="*/ 963 w 973"/>
                  <a:gd name="T47" fmla="*/ 1433 h 1504"/>
                  <a:gd name="T48" fmla="*/ 973 w 973"/>
                  <a:gd name="T49" fmla="*/ 1392 h 1504"/>
                  <a:gd name="T50" fmla="*/ 934 w 973"/>
                  <a:gd name="T51" fmla="*/ 1329 h 1504"/>
                  <a:gd name="T52" fmla="*/ 874 w 973"/>
                  <a:gd name="T53" fmla="*/ 1274 h 1504"/>
                  <a:gd name="T54" fmla="*/ 758 w 973"/>
                  <a:gd name="T55" fmla="*/ 1257 h 1504"/>
                  <a:gd name="T56" fmla="*/ 748 w 973"/>
                  <a:gd name="T57" fmla="*/ 1212 h 1504"/>
                  <a:gd name="T58" fmla="*/ 773 w 973"/>
                  <a:gd name="T59" fmla="*/ 1196 h 1504"/>
                  <a:gd name="T60" fmla="*/ 730 w 973"/>
                  <a:gd name="T61" fmla="*/ 1160 h 1504"/>
                  <a:gd name="T62" fmla="*/ 754 w 973"/>
                  <a:gd name="T63" fmla="*/ 1063 h 1504"/>
                  <a:gd name="T64" fmla="*/ 769 w 973"/>
                  <a:gd name="T65" fmla="*/ 1002 h 1504"/>
                  <a:gd name="T66" fmla="*/ 737 w 973"/>
                  <a:gd name="T67" fmla="*/ 951 h 1504"/>
                  <a:gd name="T68" fmla="*/ 677 w 973"/>
                  <a:gd name="T69" fmla="*/ 882 h 1504"/>
                  <a:gd name="T70" fmla="*/ 654 w 973"/>
                  <a:gd name="T71" fmla="*/ 851 h 1504"/>
                  <a:gd name="T72" fmla="*/ 649 w 973"/>
                  <a:gd name="T73" fmla="*/ 798 h 1504"/>
                  <a:gd name="T74" fmla="*/ 623 w 973"/>
                  <a:gd name="T75" fmla="*/ 740 h 1504"/>
                  <a:gd name="T76" fmla="*/ 628 w 973"/>
                  <a:gd name="T77" fmla="*/ 719 h 1504"/>
                  <a:gd name="T78" fmla="*/ 673 w 973"/>
                  <a:gd name="T79" fmla="*/ 694 h 1504"/>
                  <a:gd name="T80" fmla="*/ 765 w 973"/>
                  <a:gd name="T81" fmla="*/ 672 h 1504"/>
                  <a:gd name="T82" fmla="*/ 815 w 973"/>
                  <a:gd name="T83" fmla="*/ 708 h 1504"/>
                  <a:gd name="T84" fmla="*/ 868 w 973"/>
                  <a:gd name="T85" fmla="*/ 703 h 1504"/>
                  <a:gd name="T86" fmla="*/ 882 w 973"/>
                  <a:gd name="T87" fmla="*/ 634 h 1504"/>
                  <a:gd name="T88" fmla="*/ 883 w 973"/>
                  <a:gd name="T89" fmla="*/ 574 h 1504"/>
                  <a:gd name="T90" fmla="*/ 880 w 973"/>
                  <a:gd name="T91" fmla="*/ 541 h 1504"/>
                  <a:gd name="T92" fmla="*/ 924 w 973"/>
                  <a:gd name="T93" fmla="*/ 510 h 1504"/>
                  <a:gd name="T94" fmla="*/ 893 w 973"/>
                  <a:gd name="T95" fmla="*/ 473 h 1504"/>
                  <a:gd name="T96" fmla="*/ 855 w 973"/>
                  <a:gd name="T97" fmla="*/ 416 h 1504"/>
                  <a:gd name="T98" fmla="*/ 791 w 973"/>
                  <a:gd name="T99" fmla="*/ 381 h 1504"/>
                  <a:gd name="T100" fmla="*/ 721 w 973"/>
                  <a:gd name="T101" fmla="*/ 355 h 1504"/>
                  <a:gd name="T102" fmla="*/ 680 w 973"/>
                  <a:gd name="T103" fmla="*/ 344 h 1504"/>
                  <a:gd name="T104" fmla="*/ 646 w 973"/>
                  <a:gd name="T105" fmla="*/ 327 h 1504"/>
                  <a:gd name="T106" fmla="*/ 566 w 973"/>
                  <a:gd name="T107" fmla="*/ 275 h 1504"/>
                  <a:gd name="T108" fmla="*/ 510 w 973"/>
                  <a:gd name="T109" fmla="*/ 253 h 1504"/>
                  <a:gd name="T110" fmla="*/ 458 w 973"/>
                  <a:gd name="T111" fmla="*/ 184 h 1504"/>
                  <a:gd name="T112" fmla="*/ 418 w 973"/>
                  <a:gd name="T113" fmla="*/ 120 h 1504"/>
                  <a:gd name="T114" fmla="*/ 378 w 973"/>
                  <a:gd name="T115" fmla="*/ 51 h 1504"/>
                  <a:gd name="T116" fmla="*/ 343 w 973"/>
                  <a:gd name="T117" fmla="*/ 34 h 1504"/>
                  <a:gd name="T118" fmla="*/ 317 w 973"/>
                  <a:gd name="T119" fmla="*/ 50 h 1504"/>
                  <a:gd name="T120" fmla="*/ 250 w 973"/>
                  <a:gd name="T121" fmla="*/ 49 h 1504"/>
                  <a:gd name="T122" fmla="*/ 266 w 973"/>
                  <a:gd name="T123" fmla="*/ 0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3" h="1504">
                    <a:moveTo>
                      <a:pt x="234" y="17"/>
                    </a:moveTo>
                    <a:lnTo>
                      <a:pt x="207" y="13"/>
                    </a:lnTo>
                    <a:lnTo>
                      <a:pt x="174" y="22"/>
                    </a:lnTo>
                    <a:lnTo>
                      <a:pt x="156" y="51"/>
                    </a:lnTo>
                    <a:lnTo>
                      <a:pt x="124" y="68"/>
                    </a:lnTo>
                    <a:lnTo>
                      <a:pt x="109" y="115"/>
                    </a:lnTo>
                    <a:lnTo>
                      <a:pt x="60" y="167"/>
                    </a:lnTo>
                    <a:lnTo>
                      <a:pt x="38" y="216"/>
                    </a:lnTo>
                    <a:lnTo>
                      <a:pt x="46" y="235"/>
                    </a:lnTo>
                    <a:lnTo>
                      <a:pt x="90" y="265"/>
                    </a:lnTo>
                    <a:lnTo>
                      <a:pt x="147" y="374"/>
                    </a:lnTo>
                    <a:lnTo>
                      <a:pt x="120" y="531"/>
                    </a:lnTo>
                    <a:lnTo>
                      <a:pt x="73" y="596"/>
                    </a:lnTo>
                    <a:lnTo>
                      <a:pt x="92" y="654"/>
                    </a:lnTo>
                    <a:lnTo>
                      <a:pt x="138" y="718"/>
                    </a:lnTo>
                    <a:lnTo>
                      <a:pt x="38" y="652"/>
                    </a:lnTo>
                    <a:lnTo>
                      <a:pt x="0" y="677"/>
                    </a:lnTo>
                    <a:lnTo>
                      <a:pt x="0" y="750"/>
                    </a:lnTo>
                    <a:lnTo>
                      <a:pt x="151" y="857"/>
                    </a:lnTo>
                    <a:lnTo>
                      <a:pt x="203" y="919"/>
                    </a:lnTo>
                    <a:lnTo>
                      <a:pt x="298" y="1005"/>
                    </a:lnTo>
                    <a:lnTo>
                      <a:pt x="361" y="1093"/>
                    </a:lnTo>
                    <a:lnTo>
                      <a:pt x="391" y="1204"/>
                    </a:lnTo>
                    <a:lnTo>
                      <a:pt x="399" y="1210"/>
                    </a:lnTo>
                    <a:lnTo>
                      <a:pt x="454" y="1225"/>
                    </a:lnTo>
                    <a:lnTo>
                      <a:pt x="486" y="1216"/>
                    </a:lnTo>
                    <a:lnTo>
                      <a:pt x="498" y="1201"/>
                    </a:lnTo>
                    <a:lnTo>
                      <a:pt x="505" y="1207"/>
                    </a:lnTo>
                    <a:lnTo>
                      <a:pt x="516" y="1246"/>
                    </a:lnTo>
                    <a:lnTo>
                      <a:pt x="558" y="1262"/>
                    </a:lnTo>
                    <a:lnTo>
                      <a:pt x="591" y="1259"/>
                    </a:lnTo>
                    <a:lnTo>
                      <a:pt x="627" y="1276"/>
                    </a:lnTo>
                    <a:lnTo>
                      <a:pt x="630" y="1310"/>
                    </a:lnTo>
                    <a:lnTo>
                      <a:pt x="636" y="1316"/>
                    </a:lnTo>
                    <a:lnTo>
                      <a:pt x="627" y="1357"/>
                    </a:lnTo>
                    <a:lnTo>
                      <a:pt x="653" y="1422"/>
                    </a:lnTo>
                    <a:lnTo>
                      <a:pt x="672" y="1407"/>
                    </a:lnTo>
                    <a:lnTo>
                      <a:pt x="692" y="1405"/>
                    </a:lnTo>
                    <a:lnTo>
                      <a:pt x="708" y="1436"/>
                    </a:lnTo>
                    <a:lnTo>
                      <a:pt x="720" y="1429"/>
                    </a:lnTo>
                    <a:lnTo>
                      <a:pt x="743" y="1440"/>
                    </a:lnTo>
                    <a:lnTo>
                      <a:pt x="758" y="1472"/>
                    </a:lnTo>
                    <a:lnTo>
                      <a:pt x="849" y="1504"/>
                    </a:lnTo>
                    <a:lnTo>
                      <a:pt x="886" y="1467"/>
                    </a:lnTo>
                    <a:lnTo>
                      <a:pt x="915" y="1491"/>
                    </a:lnTo>
                    <a:lnTo>
                      <a:pt x="928" y="1490"/>
                    </a:lnTo>
                    <a:lnTo>
                      <a:pt x="938" y="1449"/>
                    </a:lnTo>
                    <a:lnTo>
                      <a:pt x="963" y="1433"/>
                    </a:lnTo>
                    <a:lnTo>
                      <a:pt x="955" y="1420"/>
                    </a:lnTo>
                    <a:lnTo>
                      <a:pt x="973" y="1392"/>
                    </a:lnTo>
                    <a:lnTo>
                      <a:pt x="962" y="1346"/>
                    </a:lnTo>
                    <a:lnTo>
                      <a:pt x="934" y="1329"/>
                    </a:lnTo>
                    <a:lnTo>
                      <a:pt x="885" y="1319"/>
                    </a:lnTo>
                    <a:lnTo>
                      <a:pt x="874" y="1274"/>
                    </a:lnTo>
                    <a:lnTo>
                      <a:pt x="791" y="1241"/>
                    </a:lnTo>
                    <a:lnTo>
                      <a:pt x="758" y="1257"/>
                    </a:lnTo>
                    <a:lnTo>
                      <a:pt x="744" y="1245"/>
                    </a:lnTo>
                    <a:lnTo>
                      <a:pt x="748" y="1212"/>
                    </a:lnTo>
                    <a:lnTo>
                      <a:pt x="767" y="1203"/>
                    </a:lnTo>
                    <a:lnTo>
                      <a:pt x="773" y="1196"/>
                    </a:lnTo>
                    <a:lnTo>
                      <a:pt x="752" y="1184"/>
                    </a:lnTo>
                    <a:lnTo>
                      <a:pt x="730" y="1160"/>
                    </a:lnTo>
                    <a:lnTo>
                      <a:pt x="781" y="1128"/>
                    </a:lnTo>
                    <a:lnTo>
                      <a:pt x="754" y="1063"/>
                    </a:lnTo>
                    <a:lnTo>
                      <a:pt x="777" y="1027"/>
                    </a:lnTo>
                    <a:lnTo>
                      <a:pt x="769" y="1002"/>
                    </a:lnTo>
                    <a:lnTo>
                      <a:pt x="727" y="985"/>
                    </a:lnTo>
                    <a:lnTo>
                      <a:pt x="737" y="951"/>
                    </a:lnTo>
                    <a:lnTo>
                      <a:pt x="729" y="938"/>
                    </a:lnTo>
                    <a:lnTo>
                      <a:pt x="677" y="882"/>
                    </a:lnTo>
                    <a:lnTo>
                      <a:pt x="643" y="879"/>
                    </a:lnTo>
                    <a:lnTo>
                      <a:pt x="654" y="851"/>
                    </a:lnTo>
                    <a:lnTo>
                      <a:pt x="673" y="836"/>
                    </a:lnTo>
                    <a:lnTo>
                      <a:pt x="649" y="798"/>
                    </a:lnTo>
                    <a:lnTo>
                      <a:pt x="658" y="749"/>
                    </a:lnTo>
                    <a:lnTo>
                      <a:pt x="623" y="740"/>
                    </a:lnTo>
                    <a:lnTo>
                      <a:pt x="622" y="732"/>
                    </a:lnTo>
                    <a:lnTo>
                      <a:pt x="628" y="719"/>
                    </a:lnTo>
                    <a:lnTo>
                      <a:pt x="660" y="709"/>
                    </a:lnTo>
                    <a:lnTo>
                      <a:pt x="673" y="694"/>
                    </a:lnTo>
                    <a:lnTo>
                      <a:pt x="733" y="696"/>
                    </a:lnTo>
                    <a:lnTo>
                      <a:pt x="765" y="672"/>
                    </a:lnTo>
                    <a:lnTo>
                      <a:pt x="792" y="677"/>
                    </a:lnTo>
                    <a:lnTo>
                      <a:pt x="815" y="708"/>
                    </a:lnTo>
                    <a:lnTo>
                      <a:pt x="841" y="699"/>
                    </a:lnTo>
                    <a:lnTo>
                      <a:pt x="868" y="703"/>
                    </a:lnTo>
                    <a:lnTo>
                      <a:pt x="879" y="669"/>
                    </a:lnTo>
                    <a:lnTo>
                      <a:pt x="882" y="634"/>
                    </a:lnTo>
                    <a:lnTo>
                      <a:pt x="900" y="606"/>
                    </a:lnTo>
                    <a:lnTo>
                      <a:pt x="883" y="574"/>
                    </a:lnTo>
                    <a:lnTo>
                      <a:pt x="888" y="560"/>
                    </a:lnTo>
                    <a:lnTo>
                      <a:pt x="880" y="541"/>
                    </a:lnTo>
                    <a:lnTo>
                      <a:pt x="920" y="537"/>
                    </a:lnTo>
                    <a:lnTo>
                      <a:pt x="924" y="510"/>
                    </a:lnTo>
                    <a:lnTo>
                      <a:pt x="916" y="491"/>
                    </a:lnTo>
                    <a:lnTo>
                      <a:pt x="893" y="473"/>
                    </a:lnTo>
                    <a:lnTo>
                      <a:pt x="869" y="421"/>
                    </a:lnTo>
                    <a:lnTo>
                      <a:pt x="855" y="416"/>
                    </a:lnTo>
                    <a:lnTo>
                      <a:pt x="847" y="396"/>
                    </a:lnTo>
                    <a:lnTo>
                      <a:pt x="791" y="381"/>
                    </a:lnTo>
                    <a:lnTo>
                      <a:pt x="775" y="356"/>
                    </a:lnTo>
                    <a:lnTo>
                      <a:pt x="721" y="355"/>
                    </a:lnTo>
                    <a:lnTo>
                      <a:pt x="700" y="336"/>
                    </a:lnTo>
                    <a:lnTo>
                      <a:pt x="680" y="344"/>
                    </a:lnTo>
                    <a:lnTo>
                      <a:pt x="665" y="319"/>
                    </a:lnTo>
                    <a:lnTo>
                      <a:pt x="646" y="327"/>
                    </a:lnTo>
                    <a:lnTo>
                      <a:pt x="603" y="311"/>
                    </a:lnTo>
                    <a:lnTo>
                      <a:pt x="566" y="275"/>
                    </a:lnTo>
                    <a:lnTo>
                      <a:pt x="513" y="272"/>
                    </a:lnTo>
                    <a:lnTo>
                      <a:pt x="510" y="253"/>
                    </a:lnTo>
                    <a:lnTo>
                      <a:pt x="461" y="224"/>
                    </a:lnTo>
                    <a:lnTo>
                      <a:pt x="458" y="184"/>
                    </a:lnTo>
                    <a:lnTo>
                      <a:pt x="413" y="148"/>
                    </a:lnTo>
                    <a:lnTo>
                      <a:pt x="418" y="120"/>
                    </a:lnTo>
                    <a:lnTo>
                      <a:pt x="414" y="80"/>
                    </a:lnTo>
                    <a:lnTo>
                      <a:pt x="378" y="51"/>
                    </a:lnTo>
                    <a:lnTo>
                      <a:pt x="376" y="37"/>
                    </a:lnTo>
                    <a:lnTo>
                      <a:pt x="343" y="34"/>
                    </a:lnTo>
                    <a:lnTo>
                      <a:pt x="331" y="55"/>
                    </a:lnTo>
                    <a:lnTo>
                      <a:pt x="317" y="50"/>
                    </a:lnTo>
                    <a:lnTo>
                      <a:pt x="265" y="61"/>
                    </a:lnTo>
                    <a:lnTo>
                      <a:pt x="250" y="49"/>
                    </a:lnTo>
                    <a:lnTo>
                      <a:pt x="268" y="20"/>
                    </a:lnTo>
                    <a:lnTo>
                      <a:pt x="266" y="0"/>
                    </a:lnTo>
                    <a:lnTo>
                      <a:pt x="23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108">
                <a:extLst>
                  <a:ext uri="{FF2B5EF4-FFF2-40B4-BE49-F238E27FC236}">
                    <a16:creationId xmlns:a16="http://schemas.microsoft.com/office/drawing/2014/main" id="{5FF074D5-9218-8601-28F1-F1297BA571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2100"/>
                <a:ext cx="436" cy="535"/>
              </a:xfrm>
              <a:custGeom>
                <a:avLst/>
                <a:gdLst>
                  <a:gd name="T0" fmla="*/ 226 w 1308"/>
                  <a:gd name="T1" fmla="*/ 60 h 1605"/>
                  <a:gd name="T2" fmla="*/ 152 w 1308"/>
                  <a:gd name="T3" fmla="*/ 66 h 1605"/>
                  <a:gd name="T4" fmla="*/ 15 w 1308"/>
                  <a:gd name="T5" fmla="*/ 1046 h 1605"/>
                  <a:gd name="T6" fmla="*/ 170 w 1308"/>
                  <a:gd name="T7" fmla="*/ 978 h 1605"/>
                  <a:gd name="T8" fmla="*/ 116 w 1308"/>
                  <a:gd name="T9" fmla="*/ 1051 h 1605"/>
                  <a:gd name="T10" fmla="*/ 5 w 1308"/>
                  <a:gd name="T11" fmla="*/ 1155 h 1605"/>
                  <a:gd name="T12" fmla="*/ 141 w 1308"/>
                  <a:gd name="T13" fmla="*/ 1182 h 1605"/>
                  <a:gd name="T14" fmla="*/ 221 w 1308"/>
                  <a:gd name="T15" fmla="*/ 1249 h 1605"/>
                  <a:gd name="T16" fmla="*/ 329 w 1308"/>
                  <a:gd name="T17" fmla="*/ 1320 h 1605"/>
                  <a:gd name="T18" fmla="*/ 435 w 1308"/>
                  <a:gd name="T19" fmla="*/ 1296 h 1605"/>
                  <a:gd name="T20" fmla="*/ 487 w 1308"/>
                  <a:gd name="T21" fmla="*/ 1291 h 1605"/>
                  <a:gd name="T22" fmla="*/ 591 w 1308"/>
                  <a:gd name="T23" fmla="*/ 1396 h 1605"/>
                  <a:gd name="T24" fmla="*/ 672 w 1308"/>
                  <a:gd name="T25" fmla="*/ 1476 h 1605"/>
                  <a:gd name="T26" fmla="*/ 702 w 1308"/>
                  <a:gd name="T27" fmla="*/ 1580 h 1605"/>
                  <a:gd name="T28" fmla="*/ 838 w 1308"/>
                  <a:gd name="T29" fmla="*/ 1588 h 1605"/>
                  <a:gd name="T30" fmla="*/ 909 w 1308"/>
                  <a:gd name="T31" fmla="*/ 1574 h 1605"/>
                  <a:gd name="T32" fmla="*/ 996 w 1308"/>
                  <a:gd name="T33" fmla="*/ 1493 h 1605"/>
                  <a:gd name="T34" fmla="*/ 1041 w 1308"/>
                  <a:gd name="T35" fmla="*/ 1401 h 1605"/>
                  <a:gd name="T36" fmla="*/ 1023 w 1308"/>
                  <a:gd name="T37" fmla="*/ 1275 h 1605"/>
                  <a:gd name="T38" fmla="*/ 1097 w 1308"/>
                  <a:gd name="T39" fmla="*/ 1201 h 1605"/>
                  <a:gd name="T40" fmla="*/ 1162 w 1308"/>
                  <a:gd name="T41" fmla="*/ 1114 h 1605"/>
                  <a:gd name="T42" fmla="*/ 1151 w 1308"/>
                  <a:gd name="T43" fmla="*/ 1062 h 1605"/>
                  <a:gd name="T44" fmla="*/ 1172 w 1308"/>
                  <a:gd name="T45" fmla="*/ 999 h 1605"/>
                  <a:gd name="T46" fmla="*/ 1236 w 1308"/>
                  <a:gd name="T47" fmla="*/ 966 h 1605"/>
                  <a:gd name="T48" fmla="*/ 1274 w 1308"/>
                  <a:gd name="T49" fmla="*/ 943 h 1605"/>
                  <a:gd name="T50" fmla="*/ 1308 w 1308"/>
                  <a:gd name="T51" fmla="*/ 872 h 1605"/>
                  <a:gd name="T52" fmla="*/ 1246 w 1308"/>
                  <a:gd name="T53" fmla="*/ 859 h 1605"/>
                  <a:gd name="T54" fmla="*/ 1161 w 1308"/>
                  <a:gd name="T55" fmla="*/ 886 h 1605"/>
                  <a:gd name="T56" fmla="*/ 1108 w 1308"/>
                  <a:gd name="T57" fmla="*/ 891 h 1605"/>
                  <a:gd name="T58" fmla="*/ 1031 w 1308"/>
                  <a:gd name="T59" fmla="*/ 851 h 1605"/>
                  <a:gd name="T60" fmla="*/ 1072 w 1308"/>
                  <a:gd name="T61" fmla="*/ 713 h 1605"/>
                  <a:gd name="T62" fmla="*/ 1115 w 1308"/>
                  <a:gd name="T63" fmla="*/ 608 h 1605"/>
                  <a:gd name="T64" fmla="*/ 1056 w 1308"/>
                  <a:gd name="T65" fmla="*/ 546 h 1605"/>
                  <a:gd name="T66" fmla="*/ 982 w 1308"/>
                  <a:gd name="T67" fmla="*/ 540 h 1605"/>
                  <a:gd name="T68" fmla="*/ 839 w 1308"/>
                  <a:gd name="T69" fmla="*/ 513 h 1605"/>
                  <a:gd name="T70" fmla="*/ 788 w 1308"/>
                  <a:gd name="T71" fmla="*/ 478 h 1605"/>
                  <a:gd name="T72" fmla="*/ 723 w 1308"/>
                  <a:gd name="T73" fmla="*/ 430 h 1605"/>
                  <a:gd name="T74" fmla="*/ 723 w 1308"/>
                  <a:gd name="T75" fmla="*/ 349 h 1605"/>
                  <a:gd name="T76" fmla="*/ 612 w 1308"/>
                  <a:gd name="T77" fmla="*/ 319 h 1605"/>
                  <a:gd name="T78" fmla="*/ 582 w 1308"/>
                  <a:gd name="T79" fmla="*/ 289 h 1605"/>
                  <a:gd name="T80" fmla="*/ 487 w 1308"/>
                  <a:gd name="T81" fmla="*/ 277 h 1605"/>
                  <a:gd name="T82" fmla="*/ 515 w 1308"/>
                  <a:gd name="T83" fmla="*/ 577 h 1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08" h="1605">
                    <a:moveTo>
                      <a:pt x="439" y="329"/>
                    </a:moveTo>
                    <a:lnTo>
                      <a:pt x="404" y="244"/>
                    </a:lnTo>
                    <a:lnTo>
                      <a:pt x="226" y="60"/>
                    </a:lnTo>
                    <a:lnTo>
                      <a:pt x="219" y="0"/>
                    </a:lnTo>
                    <a:lnTo>
                      <a:pt x="187" y="9"/>
                    </a:lnTo>
                    <a:lnTo>
                      <a:pt x="152" y="66"/>
                    </a:lnTo>
                    <a:lnTo>
                      <a:pt x="136" y="108"/>
                    </a:lnTo>
                    <a:lnTo>
                      <a:pt x="7" y="1040"/>
                    </a:lnTo>
                    <a:lnTo>
                      <a:pt x="15" y="1046"/>
                    </a:lnTo>
                    <a:lnTo>
                      <a:pt x="42" y="977"/>
                    </a:lnTo>
                    <a:lnTo>
                      <a:pt x="96" y="911"/>
                    </a:lnTo>
                    <a:lnTo>
                      <a:pt x="170" y="978"/>
                    </a:lnTo>
                    <a:lnTo>
                      <a:pt x="194" y="1029"/>
                    </a:lnTo>
                    <a:lnTo>
                      <a:pt x="150" y="1054"/>
                    </a:lnTo>
                    <a:lnTo>
                      <a:pt x="116" y="1051"/>
                    </a:lnTo>
                    <a:lnTo>
                      <a:pt x="87" y="1033"/>
                    </a:lnTo>
                    <a:lnTo>
                      <a:pt x="61" y="1042"/>
                    </a:lnTo>
                    <a:lnTo>
                      <a:pt x="5" y="1155"/>
                    </a:lnTo>
                    <a:lnTo>
                      <a:pt x="0" y="1249"/>
                    </a:lnTo>
                    <a:lnTo>
                      <a:pt x="117" y="1211"/>
                    </a:lnTo>
                    <a:lnTo>
                      <a:pt x="141" y="1182"/>
                    </a:lnTo>
                    <a:lnTo>
                      <a:pt x="184" y="1212"/>
                    </a:lnTo>
                    <a:lnTo>
                      <a:pt x="218" y="1215"/>
                    </a:lnTo>
                    <a:lnTo>
                      <a:pt x="221" y="1249"/>
                    </a:lnTo>
                    <a:lnTo>
                      <a:pt x="193" y="1305"/>
                    </a:lnTo>
                    <a:lnTo>
                      <a:pt x="272" y="1291"/>
                    </a:lnTo>
                    <a:lnTo>
                      <a:pt x="329" y="1320"/>
                    </a:lnTo>
                    <a:lnTo>
                      <a:pt x="356" y="1324"/>
                    </a:lnTo>
                    <a:lnTo>
                      <a:pt x="401" y="1300"/>
                    </a:lnTo>
                    <a:lnTo>
                      <a:pt x="435" y="1296"/>
                    </a:lnTo>
                    <a:lnTo>
                      <a:pt x="448" y="1302"/>
                    </a:lnTo>
                    <a:lnTo>
                      <a:pt x="461" y="1301"/>
                    </a:lnTo>
                    <a:lnTo>
                      <a:pt x="487" y="1291"/>
                    </a:lnTo>
                    <a:lnTo>
                      <a:pt x="515" y="1302"/>
                    </a:lnTo>
                    <a:lnTo>
                      <a:pt x="514" y="1356"/>
                    </a:lnTo>
                    <a:lnTo>
                      <a:pt x="591" y="1396"/>
                    </a:lnTo>
                    <a:lnTo>
                      <a:pt x="608" y="1435"/>
                    </a:lnTo>
                    <a:lnTo>
                      <a:pt x="670" y="1448"/>
                    </a:lnTo>
                    <a:lnTo>
                      <a:pt x="672" y="1476"/>
                    </a:lnTo>
                    <a:lnTo>
                      <a:pt x="708" y="1493"/>
                    </a:lnTo>
                    <a:lnTo>
                      <a:pt x="699" y="1554"/>
                    </a:lnTo>
                    <a:lnTo>
                      <a:pt x="702" y="1580"/>
                    </a:lnTo>
                    <a:lnTo>
                      <a:pt x="798" y="1605"/>
                    </a:lnTo>
                    <a:lnTo>
                      <a:pt x="831" y="1595"/>
                    </a:lnTo>
                    <a:lnTo>
                      <a:pt x="838" y="1588"/>
                    </a:lnTo>
                    <a:lnTo>
                      <a:pt x="839" y="1528"/>
                    </a:lnTo>
                    <a:lnTo>
                      <a:pt x="865" y="1524"/>
                    </a:lnTo>
                    <a:lnTo>
                      <a:pt x="909" y="1574"/>
                    </a:lnTo>
                    <a:lnTo>
                      <a:pt x="955" y="1557"/>
                    </a:lnTo>
                    <a:lnTo>
                      <a:pt x="992" y="1520"/>
                    </a:lnTo>
                    <a:lnTo>
                      <a:pt x="996" y="1493"/>
                    </a:lnTo>
                    <a:lnTo>
                      <a:pt x="964" y="1442"/>
                    </a:lnTo>
                    <a:lnTo>
                      <a:pt x="970" y="1427"/>
                    </a:lnTo>
                    <a:lnTo>
                      <a:pt x="1041" y="1401"/>
                    </a:lnTo>
                    <a:lnTo>
                      <a:pt x="1031" y="1362"/>
                    </a:lnTo>
                    <a:lnTo>
                      <a:pt x="1034" y="1321"/>
                    </a:lnTo>
                    <a:lnTo>
                      <a:pt x="1023" y="1275"/>
                    </a:lnTo>
                    <a:lnTo>
                      <a:pt x="1027" y="1254"/>
                    </a:lnTo>
                    <a:lnTo>
                      <a:pt x="1051" y="1212"/>
                    </a:lnTo>
                    <a:lnTo>
                      <a:pt x="1097" y="1201"/>
                    </a:lnTo>
                    <a:lnTo>
                      <a:pt x="1114" y="1166"/>
                    </a:lnTo>
                    <a:lnTo>
                      <a:pt x="1158" y="1141"/>
                    </a:lnTo>
                    <a:lnTo>
                      <a:pt x="1162" y="1114"/>
                    </a:lnTo>
                    <a:lnTo>
                      <a:pt x="1175" y="1107"/>
                    </a:lnTo>
                    <a:lnTo>
                      <a:pt x="1187" y="1085"/>
                    </a:lnTo>
                    <a:lnTo>
                      <a:pt x="1151" y="1062"/>
                    </a:lnTo>
                    <a:lnTo>
                      <a:pt x="1136" y="1043"/>
                    </a:lnTo>
                    <a:lnTo>
                      <a:pt x="1134" y="1029"/>
                    </a:lnTo>
                    <a:lnTo>
                      <a:pt x="1172" y="999"/>
                    </a:lnTo>
                    <a:lnTo>
                      <a:pt x="1198" y="990"/>
                    </a:lnTo>
                    <a:lnTo>
                      <a:pt x="1219" y="1008"/>
                    </a:lnTo>
                    <a:lnTo>
                      <a:pt x="1236" y="966"/>
                    </a:lnTo>
                    <a:lnTo>
                      <a:pt x="1257" y="978"/>
                    </a:lnTo>
                    <a:lnTo>
                      <a:pt x="1290" y="968"/>
                    </a:lnTo>
                    <a:lnTo>
                      <a:pt x="1274" y="943"/>
                    </a:lnTo>
                    <a:lnTo>
                      <a:pt x="1263" y="897"/>
                    </a:lnTo>
                    <a:lnTo>
                      <a:pt x="1295" y="887"/>
                    </a:lnTo>
                    <a:lnTo>
                      <a:pt x="1308" y="872"/>
                    </a:lnTo>
                    <a:lnTo>
                      <a:pt x="1279" y="848"/>
                    </a:lnTo>
                    <a:lnTo>
                      <a:pt x="1251" y="844"/>
                    </a:lnTo>
                    <a:lnTo>
                      <a:pt x="1246" y="859"/>
                    </a:lnTo>
                    <a:lnTo>
                      <a:pt x="1209" y="895"/>
                    </a:lnTo>
                    <a:lnTo>
                      <a:pt x="1203" y="895"/>
                    </a:lnTo>
                    <a:lnTo>
                      <a:pt x="1161" y="886"/>
                    </a:lnTo>
                    <a:lnTo>
                      <a:pt x="1142" y="894"/>
                    </a:lnTo>
                    <a:lnTo>
                      <a:pt x="1134" y="882"/>
                    </a:lnTo>
                    <a:lnTo>
                      <a:pt x="1108" y="891"/>
                    </a:lnTo>
                    <a:lnTo>
                      <a:pt x="1088" y="886"/>
                    </a:lnTo>
                    <a:lnTo>
                      <a:pt x="1072" y="861"/>
                    </a:lnTo>
                    <a:lnTo>
                      <a:pt x="1031" y="851"/>
                    </a:lnTo>
                    <a:lnTo>
                      <a:pt x="1078" y="787"/>
                    </a:lnTo>
                    <a:lnTo>
                      <a:pt x="1060" y="741"/>
                    </a:lnTo>
                    <a:lnTo>
                      <a:pt x="1072" y="713"/>
                    </a:lnTo>
                    <a:lnTo>
                      <a:pt x="1084" y="706"/>
                    </a:lnTo>
                    <a:lnTo>
                      <a:pt x="1086" y="658"/>
                    </a:lnTo>
                    <a:lnTo>
                      <a:pt x="1115" y="608"/>
                    </a:lnTo>
                    <a:lnTo>
                      <a:pt x="1113" y="575"/>
                    </a:lnTo>
                    <a:lnTo>
                      <a:pt x="1090" y="550"/>
                    </a:lnTo>
                    <a:lnTo>
                      <a:pt x="1056" y="546"/>
                    </a:lnTo>
                    <a:lnTo>
                      <a:pt x="1024" y="563"/>
                    </a:lnTo>
                    <a:lnTo>
                      <a:pt x="1011" y="564"/>
                    </a:lnTo>
                    <a:lnTo>
                      <a:pt x="982" y="540"/>
                    </a:lnTo>
                    <a:lnTo>
                      <a:pt x="945" y="577"/>
                    </a:lnTo>
                    <a:lnTo>
                      <a:pt x="854" y="545"/>
                    </a:lnTo>
                    <a:lnTo>
                      <a:pt x="839" y="513"/>
                    </a:lnTo>
                    <a:lnTo>
                      <a:pt x="816" y="502"/>
                    </a:lnTo>
                    <a:lnTo>
                      <a:pt x="804" y="509"/>
                    </a:lnTo>
                    <a:lnTo>
                      <a:pt x="788" y="478"/>
                    </a:lnTo>
                    <a:lnTo>
                      <a:pt x="768" y="480"/>
                    </a:lnTo>
                    <a:lnTo>
                      <a:pt x="749" y="495"/>
                    </a:lnTo>
                    <a:lnTo>
                      <a:pt x="723" y="430"/>
                    </a:lnTo>
                    <a:lnTo>
                      <a:pt x="732" y="389"/>
                    </a:lnTo>
                    <a:lnTo>
                      <a:pt x="726" y="383"/>
                    </a:lnTo>
                    <a:lnTo>
                      <a:pt x="723" y="349"/>
                    </a:lnTo>
                    <a:lnTo>
                      <a:pt x="687" y="332"/>
                    </a:lnTo>
                    <a:lnTo>
                      <a:pt x="654" y="335"/>
                    </a:lnTo>
                    <a:lnTo>
                      <a:pt x="612" y="319"/>
                    </a:lnTo>
                    <a:lnTo>
                      <a:pt x="601" y="280"/>
                    </a:lnTo>
                    <a:lnTo>
                      <a:pt x="594" y="274"/>
                    </a:lnTo>
                    <a:lnTo>
                      <a:pt x="582" y="289"/>
                    </a:lnTo>
                    <a:lnTo>
                      <a:pt x="550" y="298"/>
                    </a:lnTo>
                    <a:lnTo>
                      <a:pt x="495" y="283"/>
                    </a:lnTo>
                    <a:lnTo>
                      <a:pt x="487" y="277"/>
                    </a:lnTo>
                    <a:lnTo>
                      <a:pt x="515" y="497"/>
                    </a:lnTo>
                    <a:lnTo>
                      <a:pt x="536" y="588"/>
                    </a:lnTo>
                    <a:lnTo>
                      <a:pt x="515" y="577"/>
                    </a:lnTo>
                    <a:lnTo>
                      <a:pt x="491" y="545"/>
                    </a:lnTo>
                    <a:lnTo>
                      <a:pt x="439" y="3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109">
                <a:extLst>
                  <a:ext uri="{FF2B5EF4-FFF2-40B4-BE49-F238E27FC236}">
                    <a16:creationId xmlns:a16="http://schemas.microsoft.com/office/drawing/2014/main" id="{094273D7-3C3A-9E47-8743-B63A98D4F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4" y="2494"/>
                <a:ext cx="471" cy="400"/>
              </a:xfrm>
              <a:custGeom>
                <a:avLst/>
                <a:gdLst>
                  <a:gd name="T0" fmla="*/ 556 w 1415"/>
                  <a:gd name="T1" fmla="*/ 109 h 1198"/>
                  <a:gd name="T2" fmla="*/ 505 w 1415"/>
                  <a:gd name="T3" fmla="*/ 67 h 1198"/>
                  <a:gd name="T4" fmla="*/ 468 w 1415"/>
                  <a:gd name="T5" fmla="*/ 30 h 1198"/>
                  <a:gd name="T6" fmla="*/ 401 w 1415"/>
                  <a:gd name="T7" fmla="*/ 29 h 1198"/>
                  <a:gd name="T8" fmla="*/ 198 w 1415"/>
                  <a:gd name="T9" fmla="*/ 519 h 1198"/>
                  <a:gd name="T10" fmla="*/ 69 w 1415"/>
                  <a:gd name="T11" fmla="*/ 1007 h 1198"/>
                  <a:gd name="T12" fmla="*/ 46 w 1415"/>
                  <a:gd name="T13" fmla="*/ 1123 h 1198"/>
                  <a:gd name="T14" fmla="*/ 82 w 1415"/>
                  <a:gd name="T15" fmla="*/ 1154 h 1198"/>
                  <a:gd name="T16" fmla="*/ 126 w 1415"/>
                  <a:gd name="T17" fmla="*/ 1177 h 1198"/>
                  <a:gd name="T18" fmla="*/ 199 w 1415"/>
                  <a:gd name="T19" fmla="*/ 1176 h 1198"/>
                  <a:gd name="T20" fmla="*/ 295 w 1415"/>
                  <a:gd name="T21" fmla="*/ 1134 h 1198"/>
                  <a:gd name="T22" fmla="*/ 326 w 1415"/>
                  <a:gd name="T23" fmla="*/ 1172 h 1198"/>
                  <a:gd name="T24" fmla="*/ 301 w 1415"/>
                  <a:gd name="T25" fmla="*/ 1188 h 1198"/>
                  <a:gd name="T26" fmla="*/ 372 w 1415"/>
                  <a:gd name="T27" fmla="*/ 1166 h 1198"/>
                  <a:gd name="T28" fmla="*/ 442 w 1415"/>
                  <a:gd name="T29" fmla="*/ 1188 h 1198"/>
                  <a:gd name="T30" fmla="*/ 505 w 1415"/>
                  <a:gd name="T31" fmla="*/ 1155 h 1198"/>
                  <a:gd name="T32" fmla="*/ 572 w 1415"/>
                  <a:gd name="T33" fmla="*/ 1149 h 1198"/>
                  <a:gd name="T34" fmla="*/ 611 w 1415"/>
                  <a:gd name="T35" fmla="*/ 1132 h 1198"/>
                  <a:gd name="T36" fmla="*/ 681 w 1415"/>
                  <a:gd name="T37" fmla="*/ 1152 h 1198"/>
                  <a:gd name="T38" fmla="*/ 693 w 1415"/>
                  <a:gd name="T39" fmla="*/ 1144 h 1198"/>
                  <a:gd name="T40" fmla="*/ 739 w 1415"/>
                  <a:gd name="T41" fmla="*/ 1126 h 1198"/>
                  <a:gd name="T42" fmla="*/ 775 w 1415"/>
                  <a:gd name="T43" fmla="*/ 1163 h 1198"/>
                  <a:gd name="T44" fmla="*/ 828 w 1415"/>
                  <a:gd name="T45" fmla="*/ 1158 h 1198"/>
                  <a:gd name="T46" fmla="*/ 919 w 1415"/>
                  <a:gd name="T47" fmla="*/ 1116 h 1198"/>
                  <a:gd name="T48" fmla="*/ 908 w 1415"/>
                  <a:gd name="T49" fmla="*/ 1157 h 1198"/>
                  <a:gd name="T50" fmla="*/ 1010 w 1415"/>
                  <a:gd name="T51" fmla="*/ 1155 h 1198"/>
                  <a:gd name="T52" fmla="*/ 1054 w 1415"/>
                  <a:gd name="T53" fmla="*/ 1124 h 1198"/>
                  <a:gd name="T54" fmla="*/ 1072 w 1415"/>
                  <a:gd name="T55" fmla="*/ 1108 h 1198"/>
                  <a:gd name="T56" fmla="*/ 1056 w 1415"/>
                  <a:gd name="T57" fmla="*/ 1083 h 1198"/>
                  <a:gd name="T58" fmla="*/ 1061 w 1415"/>
                  <a:gd name="T59" fmla="*/ 1063 h 1198"/>
                  <a:gd name="T60" fmla="*/ 1085 w 1415"/>
                  <a:gd name="T61" fmla="*/ 1027 h 1198"/>
                  <a:gd name="T62" fmla="*/ 1089 w 1415"/>
                  <a:gd name="T63" fmla="*/ 1000 h 1198"/>
                  <a:gd name="T64" fmla="*/ 1125 w 1415"/>
                  <a:gd name="T65" fmla="*/ 949 h 1198"/>
                  <a:gd name="T66" fmla="*/ 1110 w 1415"/>
                  <a:gd name="T67" fmla="*/ 938 h 1198"/>
                  <a:gd name="T68" fmla="*/ 1104 w 1415"/>
                  <a:gd name="T69" fmla="*/ 871 h 1198"/>
                  <a:gd name="T70" fmla="*/ 1134 w 1415"/>
                  <a:gd name="T71" fmla="*/ 841 h 1198"/>
                  <a:gd name="T72" fmla="*/ 1137 w 1415"/>
                  <a:gd name="T73" fmla="*/ 800 h 1198"/>
                  <a:gd name="T74" fmla="*/ 1101 w 1415"/>
                  <a:gd name="T75" fmla="*/ 770 h 1198"/>
                  <a:gd name="T76" fmla="*/ 1126 w 1415"/>
                  <a:gd name="T77" fmla="*/ 748 h 1198"/>
                  <a:gd name="T78" fmla="*/ 1197 w 1415"/>
                  <a:gd name="T79" fmla="*/ 721 h 1198"/>
                  <a:gd name="T80" fmla="*/ 1218 w 1415"/>
                  <a:gd name="T81" fmla="*/ 719 h 1198"/>
                  <a:gd name="T82" fmla="*/ 1273 w 1415"/>
                  <a:gd name="T83" fmla="*/ 674 h 1198"/>
                  <a:gd name="T84" fmla="*/ 1286 w 1415"/>
                  <a:gd name="T85" fmla="*/ 739 h 1198"/>
                  <a:gd name="T86" fmla="*/ 1343 w 1415"/>
                  <a:gd name="T87" fmla="*/ 775 h 1198"/>
                  <a:gd name="T88" fmla="*/ 1350 w 1415"/>
                  <a:gd name="T89" fmla="*/ 706 h 1198"/>
                  <a:gd name="T90" fmla="*/ 1359 w 1415"/>
                  <a:gd name="T91" fmla="*/ 653 h 1198"/>
                  <a:gd name="T92" fmla="*/ 1379 w 1415"/>
                  <a:gd name="T93" fmla="*/ 583 h 1198"/>
                  <a:gd name="T94" fmla="*/ 1391 w 1415"/>
                  <a:gd name="T95" fmla="*/ 556 h 1198"/>
                  <a:gd name="T96" fmla="*/ 1414 w 1415"/>
                  <a:gd name="T97" fmla="*/ 520 h 1198"/>
                  <a:gd name="T98" fmla="*/ 1303 w 1415"/>
                  <a:gd name="T99" fmla="*/ 483 h 1198"/>
                  <a:gd name="T100" fmla="*/ 1193 w 1415"/>
                  <a:gd name="T101" fmla="*/ 392 h 1198"/>
                  <a:gd name="T102" fmla="*/ 1123 w 1415"/>
                  <a:gd name="T103" fmla="*/ 346 h 1198"/>
                  <a:gd name="T104" fmla="*/ 1115 w 1415"/>
                  <a:gd name="T105" fmla="*/ 413 h 1198"/>
                  <a:gd name="T106" fmla="*/ 986 w 1415"/>
                  <a:gd name="T107" fmla="*/ 398 h 1198"/>
                  <a:gd name="T108" fmla="*/ 992 w 1415"/>
                  <a:gd name="T109" fmla="*/ 311 h 1198"/>
                  <a:gd name="T110" fmla="*/ 954 w 1415"/>
                  <a:gd name="T111" fmla="*/ 266 h 1198"/>
                  <a:gd name="T112" fmla="*/ 875 w 1415"/>
                  <a:gd name="T113" fmla="*/ 214 h 1198"/>
                  <a:gd name="T114" fmla="*/ 799 w 1415"/>
                  <a:gd name="T115" fmla="*/ 120 h 1198"/>
                  <a:gd name="T116" fmla="*/ 745 w 1415"/>
                  <a:gd name="T117" fmla="*/ 119 h 1198"/>
                  <a:gd name="T118" fmla="*/ 719 w 1415"/>
                  <a:gd name="T119" fmla="*/ 114 h 1198"/>
                  <a:gd name="T120" fmla="*/ 640 w 1415"/>
                  <a:gd name="T121" fmla="*/ 142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15" h="1198">
                    <a:moveTo>
                      <a:pt x="613" y="138"/>
                    </a:moveTo>
                    <a:lnTo>
                      <a:pt x="556" y="109"/>
                    </a:lnTo>
                    <a:lnTo>
                      <a:pt x="477" y="123"/>
                    </a:lnTo>
                    <a:lnTo>
                      <a:pt x="505" y="67"/>
                    </a:lnTo>
                    <a:lnTo>
                      <a:pt x="502" y="33"/>
                    </a:lnTo>
                    <a:lnTo>
                      <a:pt x="468" y="30"/>
                    </a:lnTo>
                    <a:lnTo>
                      <a:pt x="425" y="0"/>
                    </a:lnTo>
                    <a:lnTo>
                      <a:pt x="401" y="29"/>
                    </a:lnTo>
                    <a:lnTo>
                      <a:pt x="284" y="67"/>
                    </a:lnTo>
                    <a:lnTo>
                      <a:pt x="198" y="519"/>
                    </a:lnTo>
                    <a:lnTo>
                      <a:pt x="192" y="526"/>
                    </a:lnTo>
                    <a:lnTo>
                      <a:pt x="69" y="1007"/>
                    </a:lnTo>
                    <a:lnTo>
                      <a:pt x="0" y="1135"/>
                    </a:lnTo>
                    <a:lnTo>
                      <a:pt x="46" y="1123"/>
                    </a:lnTo>
                    <a:lnTo>
                      <a:pt x="56" y="1150"/>
                    </a:lnTo>
                    <a:lnTo>
                      <a:pt x="82" y="1154"/>
                    </a:lnTo>
                    <a:lnTo>
                      <a:pt x="91" y="1173"/>
                    </a:lnTo>
                    <a:lnTo>
                      <a:pt x="126" y="1177"/>
                    </a:lnTo>
                    <a:lnTo>
                      <a:pt x="172" y="1172"/>
                    </a:lnTo>
                    <a:lnTo>
                      <a:pt x="199" y="1176"/>
                    </a:lnTo>
                    <a:lnTo>
                      <a:pt x="282" y="1129"/>
                    </a:lnTo>
                    <a:lnTo>
                      <a:pt x="295" y="1134"/>
                    </a:lnTo>
                    <a:lnTo>
                      <a:pt x="332" y="1164"/>
                    </a:lnTo>
                    <a:lnTo>
                      <a:pt x="326" y="1172"/>
                    </a:lnTo>
                    <a:lnTo>
                      <a:pt x="300" y="1180"/>
                    </a:lnTo>
                    <a:lnTo>
                      <a:pt x="301" y="1188"/>
                    </a:lnTo>
                    <a:lnTo>
                      <a:pt x="322" y="1198"/>
                    </a:lnTo>
                    <a:lnTo>
                      <a:pt x="372" y="1166"/>
                    </a:lnTo>
                    <a:lnTo>
                      <a:pt x="387" y="1179"/>
                    </a:lnTo>
                    <a:lnTo>
                      <a:pt x="442" y="1188"/>
                    </a:lnTo>
                    <a:lnTo>
                      <a:pt x="452" y="1146"/>
                    </a:lnTo>
                    <a:lnTo>
                      <a:pt x="505" y="1155"/>
                    </a:lnTo>
                    <a:lnTo>
                      <a:pt x="531" y="1139"/>
                    </a:lnTo>
                    <a:lnTo>
                      <a:pt x="572" y="1149"/>
                    </a:lnTo>
                    <a:lnTo>
                      <a:pt x="585" y="1134"/>
                    </a:lnTo>
                    <a:lnTo>
                      <a:pt x="611" y="1132"/>
                    </a:lnTo>
                    <a:lnTo>
                      <a:pt x="636" y="1108"/>
                    </a:lnTo>
                    <a:lnTo>
                      <a:pt x="681" y="1152"/>
                    </a:lnTo>
                    <a:lnTo>
                      <a:pt x="687" y="1152"/>
                    </a:lnTo>
                    <a:lnTo>
                      <a:pt x="693" y="1144"/>
                    </a:lnTo>
                    <a:lnTo>
                      <a:pt x="692" y="1137"/>
                    </a:lnTo>
                    <a:lnTo>
                      <a:pt x="739" y="1126"/>
                    </a:lnTo>
                    <a:lnTo>
                      <a:pt x="732" y="1140"/>
                    </a:lnTo>
                    <a:lnTo>
                      <a:pt x="775" y="1163"/>
                    </a:lnTo>
                    <a:lnTo>
                      <a:pt x="807" y="1146"/>
                    </a:lnTo>
                    <a:lnTo>
                      <a:pt x="828" y="1158"/>
                    </a:lnTo>
                    <a:lnTo>
                      <a:pt x="904" y="1104"/>
                    </a:lnTo>
                    <a:lnTo>
                      <a:pt x="919" y="1116"/>
                    </a:lnTo>
                    <a:lnTo>
                      <a:pt x="901" y="1144"/>
                    </a:lnTo>
                    <a:lnTo>
                      <a:pt x="908" y="1157"/>
                    </a:lnTo>
                    <a:lnTo>
                      <a:pt x="961" y="1139"/>
                    </a:lnTo>
                    <a:lnTo>
                      <a:pt x="1010" y="1155"/>
                    </a:lnTo>
                    <a:lnTo>
                      <a:pt x="1022" y="1154"/>
                    </a:lnTo>
                    <a:lnTo>
                      <a:pt x="1054" y="1124"/>
                    </a:lnTo>
                    <a:lnTo>
                      <a:pt x="1080" y="1129"/>
                    </a:lnTo>
                    <a:lnTo>
                      <a:pt x="1072" y="1108"/>
                    </a:lnTo>
                    <a:lnTo>
                      <a:pt x="1077" y="1095"/>
                    </a:lnTo>
                    <a:lnTo>
                      <a:pt x="1056" y="1083"/>
                    </a:lnTo>
                    <a:lnTo>
                      <a:pt x="1048" y="1064"/>
                    </a:lnTo>
                    <a:lnTo>
                      <a:pt x="1061" y="1063"/>
                    </a:lnTo>
                    <a:lnTo>
                      <a:pt x="1086" y="1040"/>
                    </a:lnTo>
                    <a:lnTo>
                      <a:pt x="1085" y="1027"/>
                    </a:lnTo>
                    <a:lnTo>
                      <a:pt x="1077" y="1015"/>
                    </a:lnTo>
                    <a:lnTo>
                      <a:pt x="1089" y="1000"/>
                    </a:lnTo>
                    <a:lnTo>
                      <a:pt x="1080" y="981"/>
                    </a:lnTo>
                    <a:lnTo>
                      <a:pt x="1125" y="949"/>
                    </a:lnTo>
                    <a:lnTo>
                      <a:pt x="1124" y="943"/>
                    </a:lnTo>
                    <a:lnTo>
                      <a:pt x="1110" y="938"/>
                    </a:lnTo>
                    <a:lnTo>
                      <a:pt x="1115" y="924"/>
                    </a:lnTo>
                    <a:lnTo>
                      <a:pt x="1104" y="871"/>
                    </a:lnTo>
                    <a:lnTo>
                      <a:pt x="1130" y="868"/>
                    </a:lnTo>
                    <a:lnTo>
                      <a:pt x="1134" y="841"/>
                    </a:lnTo>
                    <a:lnTo>
                      <a:pt x="1126" y="815"/>
                    </a:lnTo>
                    <a:lnTo>
                      <a:pt x="1137" y="800"/>
                    </a:lnTo>
                    <a:lnTo>
                      <a:pt x="1136" y="787"/>
                    </a:lnTo>
                    <a:lnTo>
                      <a:pt x="1101" y="770"/>
                    </a:lnTo>
                    <a:lnTo>
                      <a:pt x="1107" y="756"/>
                    </a:lnTo>
                    <a:lnTo>
                      <a:pt x="1126" y="748"/>
                    </a:lnTo>
                    <a:lnTo>
                      <a:pt x="1151" y="725"/>
                    </a:lnTo>
                    <a:lnTo>
                      <a:pt x="1197" y="721"/>
                    </a:lnTo>
                    <a:lnTo>
                      <a:pt x="1219" y="733"/>
                    </a:lnTo>
                    <a:lnTo>
                      <a:pt x="1218" y="719"/>
                    </a:lnTo>
                    <a:lnTo>
                      <a:pt x="1238" y="717"/>
                    </a:lnTo>
                    <a:lnTo>
                      <a:pt x="1273" y="674"/>
                    </a:lnTo>
                    <a:lnTo>
                      <a:pt x="1304" y="711"/>
                    </a:lnTo>
                    <a:lnTo>
                      <a:pt x="1286" y="739"/>
                    </a:lnTo>
                    <a:lnTo>
                      <a:pt x="1323" y="770"/>
                    </a:lnTo>
                    <a:lnTo>
                      <a:pt x="1343" y="775"/>
                    </a:lnTo>
                    <a:lnTo>
                      <a:pt x="1361" y="753"/>
                    </a:lnTo>
                    <a:lnTo>
                      <a:pt x="1350" y="706"/>
                    </a:lnTo>
                    <a:lnTo>
                      <a:pt x="1361" y="679"/>
                    </a:lnTo>
                    <a:lnTo>
                      <a:pt x="1359" y="653"/>
                    </a:lnTo>
                    <a:lnTo>
                      <a:pt x="1350" y="633"/>
                    </a:lnTo>
                    <a:lnTo>
                      <a:pt x="1379" y="583"/>
                    </a:lnTo>
                    <a:lnTo>
                      <a:pt x="1385" y="576"/>
                    </a:lnTo>
                    <a:lnTo>
                      <a:pt x="1391" y="556"/>
                    </a:lnTo>
                    <a:lnTo>
                      <a:pt x="1415" y="533"/>
                    </a:lnTo>
                    <a:lnTo>
                      <a:pt x="1414" y="520"/>
                    </a:lnTo>
                    <a:lnTo>
                      <a:pt x="1339" y="506"/>
                    </a:lnTo>
                    <a:lnTo>
                      <a:pt x="1303" y="483"/>
                    </a:lnTo>
                    <a:lnTo>
                      <a:pt x="1201" y="472"/>
                    </a:lnTo>
                    <a:lnTo>
                      <a:pt x="1193" y="392"/>
                    </a:lnTo>
                    <a:lnTo>
                      <a:pt x="1149" y="342"/>
                    </a:lnTo>
                    <a:lnTo>
                      <a:pt x="1123" y="346"/>
                    </a:lnTo>
                    <a:lnTo>
                      <a:pt x="1122" y="406"/>
                    </a:lnTo>
                    <a:lnTo>
                      <a:pt x="1115" y="413"/>
                    </a:lnTo>
                    <a:lnTo>
                      <a:pt x="1082" y="423"/>
                    </a:lnTo>
                    <a:lnTo>
                      <a:pt x="986" y="398"/>
                    </a:lnTo>
                    <a:lnTo>
                      <a:pt x="983" y="372"/>
                    </a:lnTo>
                    <a:lnTo>
                      <a:pt x="992" y="311"/>
                    </a:lnTo>
                    <a:lnTo>
                      <a:pt x="956" y="294"/>
                    </a:lnTo>
                    <a:lnTo>
                      <a:pt x="954" y="266"/>
                    </a:lnTo>
                    <a:lnTo>
                      <a:pt x="892" y="253"/>
                    </a:lnTo>
                    <a:lnTo>
                      <a:pt x="875" y="214"/>
                    </a:lnTo>
                    <a:lnTo>
                      <a:pt x="798" y="174"/>
                    </a:lnTo>
                    <a:lnTo>
                      <a:pt x="799" y="120"/>
                    </a:lnTo>
                    <a:lnTo>
                      <a:pt x="771" y="109"/>
                    </a:lnTo>
                    <a:lnTo>
                      <a:pt x="745" y="119"/>
                    </a:lnTo>
                    <a:lnTo>
                      <a:pt x="732" y="120"/>
                    </a:lnTo>
                    <a:lnTo>
                      <a:pt x="719" y="114"/>
                    </a:lnTo>
                    <a:lnTo>
                      <a:pt x="685" y="118"/>
                    </a:lnTo>
                    <a:lnTo>
                      <a:pt x="640" y="142"/>
                    </a:lnTo>
                    <a:lnTo>
                      <a:pt x="613" y="1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110">
                <a:extLst>
                  <a:ext uri="{FF2B5EF4-FFF2-40B4-BE49-F238E27FC236}">
                    <a16:creationId xmlns:a16="http://schemas.microsoft.com/office/drawing/2014/main" id="{F2471FAD-9179-E02D-1FDC-8B59A1589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466"/>
                <a:ext cx="353" cy="357"/>
              </a:xfrm>
              <a:custGeom>
                <a:avLst/>
                <a:gdLst>
                  <a:gd name="T0" fmla="*/ 644 w 1057"/>
                  <a:gd name="T1" fmla="*/ 22 h 1070"/>
                  <a:gd name="T2" fmla="*/ 595 w 1057"/>
                  <a:gd name="T3" fmla="*/ 0 h 1070"/>
                  <a:gd name="T4" fmla="*/ 537 w 1057"/>
                  <a:gd name="T5" fmla="*/ 25 h 1070"/>
                  <a:gd name="T6" fmla="*/ 479 w 1057"/>
                  <a:gd name="T7" fmla="*/ 44 h 1070"/>
                  <a:gd name="T8" fmla="*/ 392 w 1057"/>
                  <a:gd name="T9" fmla="*/ 127 h 1070"/>
                  <a:gd name="T10" fmla="*/ 385 w 1057"/>
                  <a:gd name="T11" fmla="*/ 194 h 1070"/>
                  <a:gd name="T12" fmla="*/ 361 w 1057"/>
                  <a:gd name="T13" fmla="*/ 230 h 1070"/>
                  <a:gd name="T14" fmla="*/ 326 w 1057"/>
                  <a:gd name="T15" fmla="*/ 273 h 1070"/>
                  <a:gd name="T16" fmla="*/ 257 w 1057"/>
                  <a:gd name="T17" fmla="*/ 267 h 1070"/>
                  <a:gd name="T18" fmla="*/ 179 w 1057"/>
                  <a:gd name="T19" fmla="*/ 287 h 1070"/>
                  <a:gd name="T20" fmla="*/ 159 w 1057"/>
                  <a:gd name="T21" fmla="*/ 363 h 1070"/>
                  <a:gd name="T22" fmla="*/ 123 w 1057"/>
                  <a:gd name="T23" fmla="*/ 488 h 1070"/>
                  <a:gd name="T24" fmla="*/ 95 w 1057"/>
                  <a:gd name="T25" fmla="*/ 537 h 1070"/>
                  <a:gd name="T26" fmla="*/ 112 w 1057"/>
                  <a:gd name="T27" fmla="*/ 583 h 1070"/>
                  <a:gd name="T28" fmla="*/ 67 w 1057"/>
                  <a:gd name="T29" fmla="*/ 607 h 1070"/>
                  <a:gd name="T30" fmla="*/ 0 w 1057"/>
                  <a:gd name="T31" fmla="*/ 599 h 1070"/>
                  <a:gd name="T32" fmla="*/ 45 w 1057"/>
                  <a:gd name="T33" fmla="*/ 655 h 1070"/>
                  <a:gd name="T34" fmla="*/ 37 w 1057"/>
                  <a:gd name="T35" fmla="*/ 710 h 1070"/>
                  <a:gd name="T36" fmla="*/ 28 w 1057"/>
                  <a:gd name="T37" fmla="*/ 765 h 1070"/>
                  <a:gd name="T38" fmla="*/ 114 w 1057"/>
                  <a:gd name="T39" fmla="*/ 810 h 1070"/>
                  <a:gd name="T40" fmla="*/ 171 w 1057"/>
                  <a:gd name="T41" fmla="*/ 845 h 1070"/>
                  <a:gd name="T42" fmla="*/ 213 w 1057"/>
                  <a:gd name="T43" fmla="*/ 942 h 1070"/>
                  <a:gd name="T44" fmla="*/ 262 w 1057"/>
                  <a:gd name="T45" fmla="*/ 971 h 1070"/>
                  <a:gd name="T46" fmla="*/ 246 w 1057"/>
                  <a:gd name="T47" fmla="*/ 1019 h 1070"/>
                  <a:gd name="T48" fmla="*/ 276 w 1057"/>
                  <a:gd name="T49" fmla="*/ 1044 h 1070"/>
                  <a:gd name="T50" fmla="*/ 336 w 1057"/>
                  <a:gd name="T51" fmla="*/ 1038 h 1070"/>
                  <a:gd name="T52" fmla="*/ 373 w 1057"/>
                  <a:gd name="T53" fmla="*/ 1008 h 1070"/>
                  <a:gd name="T54" fmla="*/ 426 w 1057"/>
                  <a:gd name="T55" fmla="*/ 1070 h 1070"/>
                  <a:gd name="T56" fmla="*/ 511 w 1057"/>
                  <a:gd name="T57" fmla="*/ 981 h 1070"/>
                  <a:gd name="T58" fmla="*/ 534 w 1057"/>
                  <a:gd name="T59" fmla="*/ 1013 h 1070"/>
                  <a:gd name="T60" fmla="*/ 588 w 1057"/>
                  <a:gd name="T61" fmla="*/ 1015 h 1070"/>
                  <a:gd name="T62" fmla="*/ 609 w 1057"/>
                  <a:gd name="T63" fmla="*/ 1026 h 1070"/>
                  <a:gd name="T64" fmla="*/ 663 w 1057"/>
                  <a:gd name="T65" fmla="*/ 1022 h 1070"/>
                  <a:gd name="T66" fmla="*/ 700 w 1057"/>
                  <a:gd name="T67" fmla="*/ 985 h 1070"/>
                  <a:gd name="T68" fmla="*/ 711 w 1057"/>
                  <a:gd name="T69" fmla="*/ 956 h 1070"/>
                  <a:gd name="T70" fmla="*/ 767 w 1057"/>
                  <a:gd name="T71" fmla="*/ 985 h 1070"/>
                  <a:gd name="T72" fmla="*/ 834 w 1057"/>
                  <a:gd name="T73" fmla="*/ 978 h 1070"/>
                  <a:gd name="T74" fmla="*/ 970 w 1057"/>
                  <a:gd name="T75" fmla="*/ 1006 h 1070"/>
                  <a:gd name="T76" fmla="*/ 1016 w 1057"/>
                  <a:gd name="T77" fmla="*/ 981 h 1070"/>
                  <a:gd name="T78" fmla="*/ 1045 w 1057"/>
                  <a:gd name="T79" fmla="*/ 939 h 1070"/>
                  <a:gd name="T80" fmla="*/ 1022 w 1057"/>
                  <a:gd name="T81" fmla="*/ 840 h 1070"/>
                  <a:gd name="T82" fmla="*/ 1031 w 1057"/>
                  <a:gd name="T83" fmla="*/ 799 h 1070"/>
                  <a:gd name="T84" fmla="*/ 1047 w 1057"/>
                  <a:gd name="T85" fmla="*/ 744 h 1070"/>
                  <a:gd name="T86" fmla="*/ 1015 w 1057"/>
                  <a:gd name="T87" fmla="*/ 686 h 1070"/>
                  <a:gd name="T88" fmla="*/ 972 w 1057"/>
                  <a:gd name="T89" fmla="*/ 664 h 1070"/>
                  <a:gd name="T90" fmla="*/ 948 w 1057"/>
                  <a:gd name="T91" fmla="*/ 626 h 1070"/>
                  <a:gd name="T92" fmla="*/ 973 w 1057"/>
                  <a:gd name="T93" fmla="*/ 603 h 1070"/>
                  <a:gd name="T94" fmla="*/ 939 w 1057"/>
                  <a:gd name="T95" fmla="*/ 519 h 1070"/>
                  <a:gd name="T96" fmla="*/ 970 w 1057"/>
                  <a:gd name="T97" fmla="*/ 496 h 1070"/>
                  <a:gd name="T98" fmla="*/ 1007 w 1057"/>
                  <a:gd name="T99" fmla="*/ 459 h 1070"/>
                  <a:gd name="T100" fmla="*/ 984 w 1057"/>
                  <a:gd name="T101" fmla="*/ 427 h 1070"/>
                  <a:gd name="T102" fmla="*/ 960 w 1057"/>
                  <a:gd name="T103" fmla="*/ 383 h 1070"/>
                  <a:gd name="T104" fmla="*/ 944 w 1057"/>
                  <a:gd name="T105" fmla="*/ 283 h 1070"/>
                  <a:gd name="T106" fmla="*/ 947 w 1057"/>
                  <a:gd name="T107" fmla="*/ 243 h 1070"/>
                  <a:gd name="T108" fmla="*/ 911 w 1057"/>
                  <a:gd name="T109" fmla="*/ 220 h 1070"/>
                  <a:gd name="T110" fmla="*/ 894 w 1057"/>
                  <a:gd name="T111" fmla="*/ 181 h 1070"/>
                  <a:gd name="T112" fmla="*/ 843 w 1057"/>
                  <a:gd name="T113" fmla="*/ 206 h 1070"/>
                  <a:gd name="T114" fmla="*/ 732 w 1057"/>
                  <a:gd name="T115" fmla="*/ 175 h 1070"/>
                  <a:gd name="T116" fmla="*/ 774 w 1057"/>
                  <a:gd name="T117" fmla="*/ 118 h 1070"/>
                  <a:gd name="T118" fmla="*/ 748 w 1057"/>
                  <a:gd name="T119" fmla="*/ 53 h 1070"/>
                  <a:gd name="T120" fmla="*/ 683 w 1057"/>
                  <a:gd name="T121" fmla="*/ 5 h 10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57" h="1070">
                    <a:moveTo>
                      <a:pt x="683" y="5"/>
                    </a:moveTo>
                    <a:lnTo>
                      <a:pt x="644" y="22"/>
                    </a:lnTo>
                    <a:lnTo>
                      <a:pt x="622" y="4"/>
                    </a:lnTo>
                    <a:lnTo>
                      <a:pt x="595" y="0"/>
                    </a:lnTo>
                    <a:lnTo>
                      <a:pt x="584" y="21"/>
                    </a:lnTo>
                    <a:lnTo>
                      <a:pt x="537" y="25"/>
                    </a:lnTo>
                    <a:lnTo>
                      <a:pt x="533" y="59"/>
                    </a:lnTo>
                    <a:lnTo>
                      <a:pt x="479" y="44"/>
                    </a:lnTo>
                    <a:lnTo>
                      <a:pt x="377" y="100"/>
                    </a:lnTo>
                    <a:lnTo>
                      <a:pt x="392" y="127"/>
                    </a:lnTo>
                    <a:lnTo>
                      <a:pt x="397" y="179"/>
                    </a:lnTo>
                    <a:lnTo>
                      <a:pt x="385" y="194"/>
                    </a:lnTo>
                    <a:lnTo>
                      <a:pt x="365" y="196"/>
                    </a:lnTo>
                    <a:lnTo>
                      <a:pt x="361" y="230"/>
                    </a:lnTo>
                    <a:lnTo>
                      <a:pt x="342" y="239"/>
                    </a:lnTo>
                    <a:lnTo>
                      <a:pt x="326" y="273"/>
                    </a:lnTo>
                    <a:lnTo>
                      <a:pt x="300" y="297"/>
                    </a:lnTo>
                    <a:lnTo>
                      <a:pt x="257" y="267"/>
                    </a:lnTo>
                    <a:lnTo>
                      <a:pt x="244" y="268"/>
                    </a:lnTo>
                    <a:lnTo>
                      <a:pt x="179" y="287"/>
                    </a:lnTo>
                    <a:lnTo>
                      <a:pt x="155" y="317"/>
                    </a:lnTo>
                    <a:lnTo>
                      <a:pt x="159" y="363"/>
                    </a:lnTo>
                    <a:lnTo>
                      <a:pt x="140" y="378"/>
                    </a:lnTo>
                    <a:lnTo>
                      <a:pt x="123" y="488"/>
                    </a:lnTo>
                    <a:lnTo>
                      <a:pt x="114" y="521"/>
                    </a:lnTo>
                    <a:lnTo>
                      <a:pt x="95" y="537"/>
                    </a:lnTo>
                    <a:lnTo>
                      <a:pt x="109" y="549"/>
                    </a:lnTo>
                    <a:lnTo>
                      <a:pt x="112" y="583"/>
                    </a:lnTo>
                    <a:lnTo>
                      <a:pt x="92" y="584"/>
                    </a:lnTo>
                    <a:lnTo>
                      <a:pt x="67" y="607"/>
                    </a:lnTo>
                    <a:lnTo>
                      <a:pt x="32" y="590"/>
                    </a:lnTo>
                    <a:lnTo>
                      <a:pt x="0" y="599"/>
                    </a:lnTo>
                    <a:lnTo>
                      <a:pt x="28" y="617"/>
                    </a:lnTo>
                    <a:lnTo>
                      <a:pt x="45" y="655"/>
                    </a:lnTo>
                    <a:lnTo>
                      <a:pt x="33" y="676"/>
                    </a:lnTo>
                    <a:lnTo>
                      <a:pt x="37" y="710"/>
                    </a:lnTo>
                    <a:lnTo>
                      <a:pt x="19" y="732"/>
                    </a:lnTo>
                    <a:lnTo>
                      <a:pt x="28" y="765"/>
                    </a:lnTo>
                    <a:lnTo>
                      <a:pt x="72" y="801"/>
                    </a:lnTo>
                    <a:lnTo>
                      <a:pt x="114" y="810"/>
                    </a:lnTo>
                    <a:lnTo>
                      <a:pt x="116" y="844"/>
                    </a:lnTo>
                    <a:lnTo>
                      <a:pt x="171" y="845"/>
                    </a:lnTo>
                    <a:lnTo>
                      <a:pt x="206" y="876"/>
                    </a:lnTo>
                    <a:lnTo>
                      <a:pt x="213" y="942"/>
                    </a:lnTo>
                    <a:lnTo>
                      <a:pt x="242" y="973"/>
                    </a:lnTo>
                    <a:lnTo>
                      <a:pt x="262" y="971"/>
                    </a:lnTo>
                    <a:lnTo>
                      <a:pt x="234" y="1020"/>
                    </a:lnTo>
                    <a:lnTo>
                      <a:pt x="246" y="1019"/>
                    </a:lnTo>
                    <a:lnTo>
                      <a:pt x="260" y="1018"/>
                    </a:lnTo>
                    <a:lnTo>
                      <a:pt x="276" y="1044"/>
                    </a:lnTo>
                    <a:lnTo>
                      <a:pt x="301" y="1034"/>
                    </a:lnTo>
                    <a:lnTo>
                      <a:pt x="336" y="1038"/>
                    </a:lnTo>
                    <a:lnTo>
                      <a:pt x="353" y="1010"/>
                    </a:lnTo>
                    <a:lnTo>
                      <a:pt x="373" y="1008"/>
                    </a:lnTo>
                    <a:lnTo>
                      <a:pt x="417" y="1051"/>
                    </a:lnTo>
                    <a:lnTo>
                      <a:pt x="426" y="1070"/>
                    </a:lnTo>
                    <a:lnTo>
                      <a:pt x="488" y="1017"/>
                    </a:lnTo>
                    <a:lnTo>
                      <a:pt x="511" y="981"/>
                    </a:lnTo>
                    <a:lnTo>
                      <a:pt x="526" y="994"/>
                    </a:lnTo>
                    <a:lnTo>
                      <a:pt x="534" y="1013"/>
                    </a:lnTo>
                    <a:lnTo>
                      <a:pt x="586" y="988"/>
                    </a:lnTo>
                    <a:lnTo>
                      <a:pt x="588" y="1015"/>
                    </a:lnTo>
                    <a:lnTo>
                      <a:pt x="603" y="1027"/>
                    </a:lnTo>
                    <a:lnTo>
                      <a:pt x="609" y="1026"/>
                    </a:lnTo>
                    <a:lnTo>
                      <a:pt x="641" y="996"/>
                    </a:lnTo>
                    <a:lnTo>
                      <a:pt x="663" y="1022"/>
                    </a:lnTo>
                    <a:lnTo>
                      <a:pt x="677" y="1027"/>
                    </a:lnTo>
                    <a:lnTo>
                      <a:pt x="700" y="985"/>
                    </a:lnTo>
                    <a:lnTo>
                      <a:pt x="698" y="965"/>
                    </a:lnTo>
                    <a:lnTo>
                      <a:pt x="711" y="956"/>
                    </a:lnTo>
                    <a:lnTo>
                      <a:pt x="731" y="955"/>
                    </a:lnTo>
                    <a:lnTo>
                      <a:pt x="767" y="985"/>
                    </a:lnTo>
                    <a:lnTo>
                      <a:pt x="819" y="973"/>
                    </a:lnTo>
                    <a:lnTo>
                      <a:pt x="834" y="978"/>
                    </a:lnTo>
                    <a:lnTo>
                      <a:pt x="881" y="974"/>
                    </a:lnTo>
                    <a:lnTo>
                      <a:pt x="970" y="1006"/>
                    </a:lnTo>
                    <a:lnTo>
                      <a:pt x="1029" y="994"/>
                    </a:lnTo>
                    <a:lnTo>
                      <a:pt x="1016" y="981"/>
                    </a:lnTo>
                    <a:lnTo>
                      <a:pt x="1020" y="955"/>
                    </a:lnTo>
                    <a:lnTo>
                      <a:pt x="1045" y="939"/>
                    </a:lnTo>
                    <a:lnTo>
                      <a:pt x="1057" y="924"/>
                    </a:lnTo>
                    <a:lnTo>
                      <a:pt x="1022" y="840"/>
                    </a:lnTo>
                    <a:lnTo>
                      <a:pt x="1035" y="825"/>
                    </a:lnTo>
                    <a:lnTo>
                      <a:pt x="1031" y="799"/>
                    </a:lnTo>
                    <a:lnTo>
                      <a:pt x="1044" y="784"/>
                    </a:lnTo>
                    <a:lnTo>
                      <a:pt x="1047" y="744"/>
                    </a:lnTo>
                    <a:lnTo>
                      <a:pt x="1010" y="713"/>
                    </a:lnTo>
                    <a:lnTo>
                      <a:pt x="1015" y="686"/>
                    </a:lnTo>
                    <a:lnTo>
                      <a:pt x="992" y="668"/>
                    </a:lnTo>
                    <a:lnTo>
                      <a:pt x="972" y="664"/>
                    </a:lnTo>
                    <a:lnTo>
                      <a:pt x="970" y="644"/>
                    </a:lnTo>
                    <a:lnTo>
                      <a:pt x="948" y="626"/>
                    </a:lnTo>
                    <a:lnTo>
                      <a:pt x="954" y="618"/>
                    </a:lnTo>
                    <a:lnTo>
                      <a:pt x="973" y="603"/>
                    </a:lnTo>
                    <a:lnTo>
                      <a:pt x="985" y="582"/>
                    </a:lnTo>
                    <a:lnTo>
                      <a:pt x="939" y="519"/>
                    </a:lnTo>
                    <a:lnTo>
                      <a:pt x="965" y="510"/>
                    </a:lnTo>
                    <a:lnTo>
                      <a:pt x="970" y="496"/>
                    </a:lnTo>
                    <a:lnTo>
                      <a:pt x="969" y="482"/>
                    </a:lnTo>
                    <a:lnTo>
                      <a:pt x="1007" y="459"/>
                    </a:lnTo>
                    <a:lnTo>
                      <a:pt x="1018" y="431"/>
                    </a:lnTo>
                    <a:lnTo>
                      <a:pt x="984" y="427"/>
                    </a:lnTo>
                    <a:lnTo>
                      <a:pt x="954" y="403"/>
                    </a:lnTo>
                    <a:lnTo>
                      <a:pt x="960" y="383"/>
                    </a:lnTo>
                    <a:lnTo>
                      <a:pt x="981" y="327"/>
                    </a:lnTo>
                    <a:lnTo>
                      <a:pt x="944" y="283"/>
                    </a:lnTo>
                    <a:lnTo>
                      <a:pt x="929" y="271"/>
                    </a:lnTo>
                    <a:lnTo>
                      <a:pt x="947" y="243"/>
                    </a:lnTo>
                    <a:lnTo>
                      <a:pt x="936" y="204"/>
                    </a:lnTo>
                    <a:lnTo>
                      <a:pt x="911" y="220"/>
                    </a:lnTo>
                    <a:lnTo>
                      <a:pt x="909" y="200"/>
                    </a:lnTo>
                    <a:lnTo>
                      <a:pt x="894" y="181"/>
                    </a:lnTo>
                    <a:lnTo>
                      <a:pt x="874" y="183"/>
                    </a:lnTo>
                    <a:lnTo>
                      <a:pt x="843" y="206"/>
                    </a:lnTo>
                    <a:lnTo>
                      <a:pt x="809" y="209"/>
                    </a:lnTo>
                    <a:lnTo>
                      <a:pt x="732" y="175"/>
                    </a:lnTo>
                    <a:lnTo>
                      <a:pt x="761" y="132"/>
                    </a:lnTo>
                    <a:lnTo>
                      <a:pt x="774" y="118"/>
                    </a:lnTo>
                    <a:lnTo>
                      <a:pt x="776" y="71"/>
                    </a:lnTo>
                    <a:lnTo>
                      <a:pt x="748" y="53"/>
                    </a:lnTo>
                    <a:lnTo>
                      <a:pt x="728" y="55"/>
                    </a:lnTo>
                    <a:lnTo>
                      <a:pt x="683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111">
                <a:extLst>
                  <a:ext uri="{FF2B5EF4-FFF2-40B4-BE49-F238E27FC236}">
                    <a16:creationId xmlns:a16="http://schemas.microsoft.com/office/drawing/2014/main" id="{59253711-405A-25B6-F6A5-E26D2D2863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784"/>
                <a:ext cx="327" cy="306"/>
              </a:xfrm>
              <a:custGeom>
                <a:avLst/>
                <a:gdLst>
                  <a:gd name="T0" fmla="*/ 725 w 981"/>
                  <a:gd name="T1" fmla="*/ 44 h 918"/>
                  <a:gd name="T2" fmla="*/ 577 w 981"/>
                  <a:gd name="T3" fmla="*/ 51 h 918"/>
                  <a:gd name="T4" fmla="*/ 441 w 981"/>
                  <a:gd name="T5" fmla="*/ 23 h 918"/>
                  <a:gd name="T6" fmla="*/ 374 w 981"/>
                  <a:gd name="T7" fmla="*/ 30 h 918"/>
                  <a:gd name="T8" fmla="*/ 318 w 981"/>
                  <a:gd name="T9" fmla="*/ 1 h 918"/>
                  <a:gd name="T10" fmla="*/ 307 w 981"/>
                  <a:gd name="T11" fmla="*/ 30 h 918"/>
                  <a:gd name="T12" fmla="*/ 270 w 981"/>
                  <a:gd name="T13" fmla="*/ 67 h 918"/>
                  <a:gd name="T14" fmla="*/ 216 w 981"/>
                  <a:gd name="T15" fmla="*/ 71 h 918"/>
                  <a:gd name="T16" fmla="*/ 195 w 981"/>
                  <a:gd name="T17" fmla="*/ 60 h 918"/>
                  <a:gd name="T18" fmla="*/ 141 w 981"/>
                  <a:gd name="T19" fmla="*/ 58 h 918"/>
                  <a:gd name="T20" fmla="*/ 118 w 981"/>
                  <a:gd name="T21" fmla="*/ 26 h 918"/>
                  <a:gd name="T22" fmla="*/ 33 w 981"/>
                  <a:gd name="T23" fmla="*/ 115 h 918"/>
                  <a:gd name="T24" fmla="*/ 55 w 981"/>
                  <a:gd name="T25" fmla="*/ 133 h 918"/>
                  <a:gd name="T26" fmla="*/ 33 w 981"/>
                  <a:gd name="T27" fmla="*/ 189 h 918"/>
                  <a:gd name="T28" fmla="*/ 21 w 981"/>
                  <a:gd name="T29" fmla="*/ 210 h 918"/>
                  <a:gd name="T30" fmla="*/ 12 w 981"/>
                  <a:gd name="T31" fmla="*/ 245 h 918"/>
                  <a:gd name="T32" fmla="*/ 17 w 981"/>
                  <a:gd name="T33" fmla="*/ 305 h 918"/>
                  <a:gd name="T34" fmla="*/ 66 w 981"/>
                  <a:gd name="T35" fmla="*/ 327 h 918"/>
                  <a:gd name="T36" fmla="*/ 89 w 981"/>
                  <a:gd name="T37" fmla="*/ 359 h 918"/>
                  <a:gd name="T38" fmla="*/ 86 w 981"/>
                  <a:gd name="T39" fmla="*/ 393 h 918"/>
                  <a:gd name="T40" fmla="*/ 118 w 981"/>
                  <a:gd name="T41" fmla="*/ 457 h 918"/>
                  <a:gd name="T42" fmla="*/ 124 w 981"/>
                  <a:gd name="T43" fmla="*/ 516 h 918"/>
                  <a:gd name="T44" fmla="*/ 153 w 981"/>
                  <a:gd name="T45" fmla="*/ 540 h 918"/>
                  <a:gd name="T46" fmla="*/ 110 w 981"/>
                  <a:gd name="T47" fmla="*/ 578 h 918"/>
                  <a:gd name="T48" fmla="*/ 147 w 981"/>
                  <a:gd name="T49" fmla="*/ 615 h 918"/>
                  <a:gd name="T50" fmla="*/ 192 w 981"/>
                  <a:gd name="T51" fmla="*/ 604 h 918"/>
                  <a:gd name="T52" fmla="*/ 189 w 981"/>
                  <a:gd name="T53" fmla="*/ 638 h 918"/>
                  <a:gd name="T54" fmla="*/ 171 w 981"/>
                  <a:gd name="T55" fmla="*/ 660 h 918"/>
                  <a:gd name="T56" fmla="*/ 223 w 981"/>
                  <a:gd name="T57" fmla="*/ 709 h 918"/>
                  <a:gd name="T58" fmla="*/ 307 w 981"/>
                  <a:gd name="T59" fmla="*/ 681 h 918"/>
                  <a:gd name="T60" fmla="*/ 346 w 981"/>
                  <a:gd name="T61" fmla="*/ 738 h 918"/>
                  <a:gd name="T62" fmla="*/ 396 w 981"/>
                  <a:gd name="T63" fmla="*/ 766 h 918"/>
                  <a:gd name="T64" fmla="*/ 393 w 981"/>
                  <a:gd name="T65" fmla="*/ 807 h 918"/>
                  <a:gd name="T66" fmla="*/ 388 w 981"/>
                  <a:gd name="T67" fmla="*/ 835 h 918"/>
                  <a:gd name="T68" fmla="*/ 424 w 981"/>
                  <a:gd name="T69" fmla="*/ 858 h 918"/>
                  <a:gd name="T70" fmla="*/ 457 w 981"/>
                  <a:gd name="T71" fmla="*/ 848 h 918"/>
                  <a:gd name="T72" fmla="*/ 494 w 981"/>
                  <a:gd name="T73" fmla="*/ 818 h 918"/>
                  <a:gd name="T74" fmla="*/ 555 w 981"/>
                  <a:gd name="T75" fmla="*/ 819 h 918"/>
                  <a:gd name="T76" fmla="*/ 596 w 981"/>
                  <a:gd name="T77" fmla="*/ 835 h 918"/>
                  <a:gd name="T78" fmla="*/ 630 w 981"/>
                  <a:gd name="T79" fmla="*/ 839 h 918"/>
                  <a:gd name="T80" fmla="*/ 653 w 981"/>
                  <a:gd name="T81" fmla="*/ 871 h 918"/>
                  <a:gd name="T82" fmla="*/ 712 w 981"/>
                  <a:gd name="T83" fmla="*/ 918 h 918"/>
                  <a:gd name="T84" fmla="*/ 773 w 981"/>
                  <a:gd name="T85" fmla="*/ 865 h 918"/>
                  <a:gd name="T86" fmla="*/ 842 w 981"/>
                  <a:gd name="T87" fmla="*/ 873 h 918"/>
                  <a:gd name="T88" fmla="*/ 892 w 981"/>
                  <a:gd name="T89" fmla="*/ 835 h 918"/>
                  <a:gd name="T90" fmla="*/ 856 w 981"/>
                  <a:gd name="T91" fmla="*/ 804 h 918"/>
                  <a:gd name="T92" fmla="*/ 839 w 981"/>
                  <a:gd name="T93" fmla="*/ 772 h 918"/>
                  <a:gd name="T94" fmla="*/ 815 w 981"/>
                  <a:gd name="T95" fmla="*/ 721 h 918"/>
                  <a:gd name="T96" fmla="*/ 853 w 981"/>
                  <a:gd name="T97" fmla="*/ 704 h 918"/>
                  <a:gd name="T98" fmla="*/ 858 w 981"/>
                  <a:gd name="T99" fmla="*/ 683 h 918"/>
                  <a:gd name="T100" fmla="*/ 903 w 981"/>
                  <a:gd name="T101" fmla="*/ 666 h 918"/>
                  <a:gd name="T102" fmla="*/ 938 w 981"/>
                  <a:gd name="T103" fmla="*/ 609 h 918"/>
                  <a:gd name="T104" fmla="*/ 981 w 981"/>
                  <a:gd name="T105" fmla="*/ 565 h 918"/>
                  <a:gd name="T106" fmla="*/ 981 w 981"/>
                  <a:gd name="T107" fmla="*/ 497 h 918"/>
                  <a:gd name="T108" fmla="*/ 942 w 981"/>
                  <a:gd name="T109" fmla="*/ 434 h 918"/>
                  <a:gd name="T110" fmla="*/ 950 w 981"/>
                  <a:gd name="T111" fmla="*/ 366 h 918"/>
                  <a:gd name="T112" fmla="*/ 918 w 981"/>
                  <a:gd name="T113" fmla="*/ 316 h 918"/>
                  <a:gd name="T114" fmla="*/ 891 w 981"/>
                  <a:gd name="T115" fmla="*/ 237 h 918"/>
                  <a:gd name="T116" fmla="*/ 859 w 981"/>
                  <a:gd name="T117" fmla="*/ 193 h 918"/>
                  <a:gd name="T118" fmla="*/ 830 w 981"/>
                  <a:gd name="T119" fmla="*/ 175 h 918"/>
                  <a:gd name="T120" fmla="*/ 789 w 981"/>
                  <a:gd name="T121" fmla="*/ 166 h 918"/>
                  <a:gd name="T122" fmla="*/ 745 w 981"/>
                  <a:gd name="T123" fmla="*/ 122 h 918"/>
                  <a:gd name="T124" fmla="*/ 728 w 981"/>
                  <a:gd name="T125" fmla="*/ 84 h 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81" h="918">
                    <a:moveTo>
                      <a:pt x="728" y="84"/>
                    </a:moveTo>
                    <a:lnTo>
                      <a:pt x="725" y="44"/>
                    </a:lnTo>
                    <a:lnTo>
                      <a:pt x="636" y="39"/>
                    </a:lnTo>
                    <a:lnTo>
                      <a:pt x="577" y="51"/>
                    </a:lnTo>
                    <a:lnTo>
                      <a:pt x="488" y="19"/>
                    </a:lnTo>
                    <a:lnTo>
                      <a:pt x="441" y="23"/>
                    </a:lnTo>
                    <a:lnTo>
                      <a:pt x="426" y="18"/>
                    </a:lnTo>
                    <a:lnTo>
                      <a:pt x="374" y="30"/>
                    </a:lnTo>
                    <a:lnTo>
                      <a:pt x="338" y="0"/>
                    </a:lnTo>
                    <a:lnTo>
                      <a:pt x="318" y="1"/>
                    </a:lnTo>
                    <a:lnTo>
                      <a:pt x="305" y="10"/>
                    </a:lnTo>
                    <a:lnTo>
                      <a:pt x="307" y="30"/>
                    </a:lnTo>
                    <a:lnTo>
                      <a:pt x="284" y="72"/>
                    </a:lnTo>
                    <a:lnTo>
                      <a:pt x="270" y="67"/>
                    </a:lnTo>
                    <a:lnTo>
                      <a:pt x="248" y="41"/>
                    </a:lnTo>
                    <a:lnTo>
                      <a:pt x="216" y="71"/>
                    </a:lnTo>
                    <a:lnTo>
                      <a:pt x="210" y="72"/>
                    </a:lnTo>
                    <a:lnTo>
                      <a:pt x="195" y="60"/>
                    </a:lnTo>
                    <a:lnTo>
                      <a:pt x="193" y="33"/>
                    </a:lnTo>
                    <a:lnTo>
                      <a:pt x="141" y="58"/>
                    </a:lnTo>
                    <a:lnTo>
                      <a:pt x="133" y="39"/>
                    </a:lnTo>
                    <a:lnTo>
                      <a:pt x="118" y="26"/>
                    </a:lnTo>
                    <a:lnTo>
                      <a:pt x="95" y="62"/>
                    </a:lnTo>
                    <a:lnTo>
                      <a:pt x="33" y="115"/>
                    </a:lnTo>
                    <a:lnTo>
                      <a:pt x="34" y="121"/>
                    </a:lnTo>
                    <a:lnTo>
                      <a:pt x="55" y="133"/>
                    </a:lnTo>
                    <a:lnTo>
                      <a:pt x="51" y="167"/>
                    </a:lnTo>
                    <a:lnTo>
                      <a:pt x="33" y="189"/>
                    </a:lnTo>
                    <a:lnTo>
                      <a:pt x="41" y="202"/>
                    </a:lnTo>
                    <a:lnTo>
                      <a:pt x="21" y="210"/>
                    </a:lnTo>
                    <a:lnTo>
                      <a:pt x="31" y="236"/>
                    </a:lnTo>
                    <a:lnTo>
                      <a:pt x="12" y="245"/>
                    </a:lnTo>
                    <a:lnTo>
                      <a:pt x="0" y="266"/>
                    </a:lnTo>
                    <a:lnTo>
                      <a:pt x="17" y="305"/>
                    </a:lnTo>
                    <a:lnTo>
                      <a:pt x="58" y="314"/>
                    </a:lnTo>
                    <a:lnTo>
                      <a:pt x="66" y="327"/>
                    </a:lnTo>
                    <a:lnTo>
                      <a:pt x="68" y="340"/>
                    </a:lnTo>
                    <a:lnTo>
                      <a:pt x="89" y="359"/>
                    </a:lnTo>
                    <a:lnTo>
                      <a:pt x="97" y="378"/>
                    </a:lnTo>
                    <a:lnTo>
                      <a:pt x="86" y="393"/>
                    </a:lnTo>
                    <a:lnTo>
                      <a:pt x="130" y="435"/>
                    </a:lnTo>
                    <a:lnTo>
                      <a:pt x="118" y="457"/>
                    </a:lnTo>
                    <a:lnTo>
                      <a:pt x="127" y="476"/>
                    </a:lnTo>
                    <a:lnTo>
                      <a:pt x="124" y="516"/>
                    </a:lnTo>
                    <a:lnTo>
                      <a:pt x="145" y="521"/>
                    </a:lnTo>
                    <a:lnTo>
                      <a:pt x="153" y="540"/>
                    </a:lnTo>
                    <a:lnTo>
                      <a:pt x="141" y="561"/>
                    </a:lnTo>
                    <a:lnTo>
                      <a:pt x="110" y="578"/>
                    </a:lnTo>
                    <a:lnTo>
                      <a:pt x="104" y="592"/>
                    </a:lnTo>
                    <a:lnTo>
                      <a:pt x="147" y="615"/>
                    </a:lnTo>
                    <a:lnTo>
                      <a:pt x="158" y="600"/>
                    </a:lnTo>
                    <a:lnTo>
                      <a:pt x="192" y="604"/>
                    </a:lnTo>
                    <a:lnTo>
                      <a:pt x="203" y="644"/>
                    </a:lnTo>
                    <a:lnTo>
                      <a:pt x="189" y="638"/>
                    </a:lnTo>
                    <a:lnTo>
                      <a:pt x="164" y="653"/>
                    </a:lnTo>
                    <a:lnTo>
                      <a:pt x="171" y="660"/>
                    </a:lnTo>
                    <a:lnTo>
                      <a:pt x="173" y="686"/>
                    </a:lnTo>
                    <a:lnTo>
                      <a:pt x="223" y="709"/>
                    </a:lnTo>
                    <a:lnTo>
                      <a:pt x="275" y="704"/>
                    </a:lnTo>
                    <a:lnTo>
                      <a:pt x="307" y="681"/>
                    </a:lnTo>
                    <a:lnTo>
                      <a:pt x="317" y="713"/>
                    </a:lnTo>
                    <a:lnTo>
                      <a:pt x="346" y="738"/>
                    </a:lnTo>
                    <a:lnTo>
                      <a:pt x="359" y="729"/>
                    </a:lnTo>
                    <a:lnTo>
                      <a:pt x="396" y="766"/>
                    </a:lnTo>
                    <a:lnTo>
                      <a:pt x="405" y="799"/>
                    </a:lnTo>
                    <a:lnTo>
                      <a:pt x="393" y="807"/>
                    </a:lnTo>
                    <a:lnTo>
                      <a:pt x="400" y="820"/>
                    </a:lnTo>
                    <a:lnTo>
                      <a:pt x="388" y="835"/>
                    </a:lnTo>
                    <a:lnTo>
                      <a:pt x="412" y="873"/>
                    </a:lnTo>
                    <a:lnTo>
                      <a:pt x="424" y="858"/>
                    </a:lnTo>
                    <a:lnTo>
                      <a:pt x="444" y="862"/>
                    </a:lnTo>
                    <a:lnTo>
                      <a:pt x="457" y="848"/>
                    </a:lnTo>
                    <a:lnTo>
                      <a:pt x="483" y="845"/>
                    </a:lnTo>
                    <a:lnTo>
                      <a:pt x="494" y="818"/>
                    </a:lnTo>
                    <a:lnTo>
                      <a:pt x="533" y="801"/>
                    </a:lnTo>
                    <a:lnTo>
                      <a:pt x="555" y="819"/>
                    </a:lnTo>
                    <a:lnTo>
                      <a:pt x="563" y="838"/>
                    </a:lnTo>
                    <a:lnTo>
                      <a:pt x="596" y="835"/>
                    </a:lnTo>
                    <a:lnTo>
                      <a:pt x="617" y="846"/>
                    </a:lnTo>
                    <a:lnTo>
                      <a:pt x="630" y="839"/>
                    </a:lnTo>
                    <a:lnTo>
                      <a:pt x="652" y="857"/>
                    </a:lnTo>
                    <a:lnTo>
                      <a:pt x="653" y="871"/>
                    </a:lnTo>
                    <a:lnTo>
                      <a:pt x="709" y="885"/>
                    </a:lnTo>
                    <a:lnTo>
                      <a:pt x="712" y="918"/>
                    </a:lnTo>
                    <a:lnTo>
                      <a:pt x="763" y="894"/>
                    </a:lnTo>
                    <a:lnTo>
                      <a:pt x="773" y="865"/>
                    </a:lnTo>
                    <a:lnTo>
                      <a:pt x="781" y="865"/>
                    </a:lnTo>
                    <a:lnTo>
                      <a:pt x="842" y="873"/>
                    </a:lnTo>
                    <a:lnTo>
                      <a:pt x="855" y="865"/>
                    </a:lnTo>
                    <a:lnTo>
                      <a:pt x="892" y="835"/>
                    </a:lnTo>
                    <a:lnTo>
                      <a:pt x="884" y="822"/>
                    </a:lnTo>
                    <a:lnTo>
                      <a:pt x="856" y="804"/>
                    </a:lnTo>
                    <a:lnTo>
                      <a:pt x="849" y="805"/>
                    </a:lnTo>
                    <a:lnTo>
                      <a:pt x="839" y="772"/>
                    </a:lnTo>
                    <a:lnTo>
                      <a:pt x="808" y="728"/>
                    </a:lnTo>
                    <a:lnTo>
                      <a:pt x="815" y="721"/>
                    </a:lnTo>
                    <a:lnTo>
                      <a:pt x="841" y="719"/>
                    </a:lnTo>
                    <a:lnTo>
                      <a:pt x="853" y="704"/>
                    </a:lnTo>
                    <a:lnTo>
                      <a:pt x="851" y="684"/>
                    </a:lnTo>
                    <a:lnTo>
                      <a:pt x="858" y="683"/>
                    </a:lnTo>
                    <a:lnTo>
                      <a:pt x="892" y="687"/>
                    </a:lnTo>
                    <a:lnTo>
                      <a:pt x="903" y="666"/>
                    </a:lnTo>
                    <a:lnTo>
                      <a:pt x="934" y="636"/>
                    </a:lnTo>
                    <a:lnTo>
                      <a:pt x="938" y="609"/>
                    </a:lnTo>
                    <a:lnTo>
                      <a:pt x="956" y="580"/>
                    </a:lnTo>
                    <a:lnTo>
                      <a:pt x="981" y="565"/>
                    </a:lnTo>
                    <a:lnTo>
                      <a:pt x="972" y="538"/>
                    </a:lnTo>
                    <a:lnTo>
                      <a:pt x="981" y="497"/>
                    </a:lnTo>
                    <a:lnTo>
                      <a:pt x="953" y="473"/>
                    </a:lnTo>
                    <a:lnTo>
                      <a:pt x="942" y="434"/>
                    </a:lnTo>
                    <a:lnTo>
                      <a:pt x="939" y="400"/>
                    </a:lnTo>
                    <a:lnTo>
                      <a:pt x="950" y="366"/>
                    </a:lnTo>
                    <a:lnTo>
                      <a:pt x="946" y="332"/>
                    </a:lnTo>
                    <a:lnTo>
                      <a:pt x="918" y="316"/>
                    </a:lnTo>
                    <a:lnTo>
                      <a:pt x="905" y="255"/>
                    </a:lnTo>
                    <a:lnTo>
                      <a:pt x="891" y="237"/>
                    </a:lnTo>
                    <a:lnTo>
                      <a:pt x="880" y="205"/>
                    </a:lnTo>
                    <a:lnTo>
                      <a:pt x="859" y="193"/>
                    </a:lnTo>
                    <a:lnTo>
                      <a:pt x="832" y="195"/>
                    </a:lnTo>
                    <a:lnTo>
                      <a:pt x="830" y="175"/>
                    </a:lnTo>
                    <a:lnTo>
                      <a:pt x="808" y="151"/>
                    </a:lnTo>
                    <a:lnTo>
                      <a:pt x="789" y="166"/>
                    </a:lnTo>
                    <a:lnTo>
                      <a:pt x="754" y="149"/>
                    </a:lnTo>
                    <a:lnTo>
                      <a:pt x="745" y="122"/>
                    </a:lnTo>
                    <a:lnTo>
                      <a:pt x="763" y="101"/>
                    </a:lnTo>
                    <a:lnTo>
                      <a:pt x="728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112">
                <a:extLst>
                  <a:ext uri="{FF2B5EF4-FFF2-40B4-BE49-F238E27FC236}">
                    <a16:creationId xmlns:a16="http://schemas.microsoft.com/office/drawing/2014/main" id="{1B483586-F98C-D28C-E9B8-A7A262420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9" y="1802"/>
                <a:ext cx="347" cy="368"/>
              </a:xfrm>
              <a:custGeom>
                <a:avLst/>
                <a:gdLst>
                  <a:gd name="T0" fmla="*/ 965 w 1040"/>
                  <a:gd name="T1" fmla="*/ 685 h 1105"/>
                  <a:gd name="T2" fmla="*/ 894 w 1040"/>
                  <a:gd name="T3" fmla="*/ 651 h 1105"/>
                  <a:gd name="T4" fmla="*/ 790 w 1040"/>
                  <a:gd name="T5" fmla="*/ 607 h 1105"/>
                  <a:gd name="T6" fmla="*/ 822 w 1040"/>
                  <a:gd name="T7" fmla="*/ 591 h 1105"/>
                  <a:gd name="T8" fmla="*/ 766 w 1040"/>
                  <a:gd name="T9" fmla="*/ 562 h 1105"/>
                  <a:gd name="T10" fmla="*/ 760 w 1040"/>
                  <a:gd name="T11" fmla="*/ 508 h 1105"/>
                  <a:gd name="T12" fmla="*/ 743 w 1040"/>
                  <a:gd name="T13" fmla="*/ 463 h 1105"/>
                  <a:gd name="T14" fmla="*/ 749 w 1040"/>
                  <a:gd name="T15" fmla="*/ 382 h 1105"/>
                  <a:gd name="T16" fmla="*/ 708 w 1040"/>
                  <a:gd name="T17" fmla="*/ 306 h 1105"/>
                  <a:gd name="T18" fmla="*/ 677 w 1040"/>
                  <a:gd name="T19" fmla="*/ 261 h 1105"/>
                  <a:gd name="T20" fmla="*/ 631 w 1040"/>
                  <a:gd name="T21" fmla="*/ 192 h 1105"/>
                  <a:gd name="T22" fmla="*/ 660 w 1040"/>
                  <a:gd name="T23" fmla="*/ 149 h 1105"/>
                  <a:gd name="T24" fmla="*/ 674 w 1040"/>
                  <a:gd name="T25" fmla="*/ 80 h 1105"/>
                  <a:gd name="T26" fmla="*/ 643 w 1040"/>
                  <a:gd name="T27" fmla="*/ 43 h 1105"/>
                  <a:gd name="T28" fmla="*/ 562 w 1040"/>
                  <a:gd name="T29" fmla="*/ 30 h 1105"/>
                  <a:gd name="T30" fmla="*/ 486 w 1040"/>
                  <a:gd name="T31" fmla="*/ 10 h 1105"/>
                  <a:gd name="T32" fmla="*/ 417 w 1040"/>
                  <a:gd name="T33" fmla="*/ 57 h 1105"/>
                  <a:gd name="T34" fmla="*/ 343 w 1040"/>
                  <a:gd name="T35" fmla="*/ 58 h 1105"/>
                  <a:gd name="T36" fmla="*/ 241 w 1040"/>
                  <a:gd name="T37" fmla="*/ 120 h 1105"/>
                  <a:gd name="T38" fmla="*/ 193 w 1040"/>
                  <a:gd name="T39" fmla="*/ 186 h 1105"/>
                  <a:gd name="T40" fmla="*/ 179 w 1040"/>
                  <a:gd name="T41" fmla="*/ 247 h 1105"/>
                  <a:gd name="T42" fmla="*/ 171 w 1040"/>
                  <a:gd name="T43" fmla="*/ 302 h 1105"/>
                  <a:gd name="T44" fmla="*/ 165 w 1040"/>
                  <a:gd name="T45" fmla="*/ 397 h 1105"/>
                  <a:gd name="T46" fmla="*/ 244 w 1040"/>
                  <a:gd name="T47" fmla="*/ 443 h 1105"/>
                  <a:gd name="T48" fmla="*/ 213 w 1040"/>
                  <a:gd name="T49" fmla="*/ 539 h 1105"/>
                  <a:gd name="T50" fmla="*/ 153 w 1040"/>
                  <a:gd name="T51" fmla="*/ 619 h 1105"/>
                  <a:gd name="T52" fmla="*/ 71 w 1040"/>
                  <a:gd name="T53" fmla="*/ 673 h 1105"/>
                  <a:gd name="T54" fmla="*/ 12 w 1040"/>
                  <a:gd name="T55" fmla="*/ 766 h 1105"/>
                  <a:gd name="T56" fmla="*/ 82 w 1040"/>
                  <a:gd name="T57" fmla="*/ 800 h 1105"/>
                  <a:gd name="T58" fmla="*/ 120 w 1040"/>
                  <a:gd name="T59" fmla="*/ 918 h 1105"/>
                  <a:gd name="T60" fmla="*/ 169 w 1040"/>
                  <a:gd name="T61" fmla="*/ 933 h 1105"/>
                  <a:gd name="T62" fmla="*/ 253 w 1040"/>
                  <a:gd name="T63" fmla="*/ 899 h 1105"/>
                  <a:gd name="T64" fmla="*/ 333 w 1040"/>
                  <a:gd name="T65" fmla="*/ 965 h 1105"/>
                  <a:gd name="T66" fmla="*/ 430 w 1040"/>
                  <a:gd name="T67" fmla="*/ 1002 h 1105"/>
                  <a:gd name="T68" fmla="*/ 429 w 1040"/>
                  <a:gd name="T69" fmla="*/ 1063 h 1105"/>
                  <a:gd name="T70" fmla="*/ 485 w 1040"/>
                  <a:gd name="T71" fmla="*/ 1092 h 1105"/>
                  <a:gd name="T72" fmla="*/ 510 w 1040"/>
                  <a:gd name="T73" fmla="*/ 1069 h 1105"/>
                  <a:gd name="T74" fmla="*/ 625 w 1040"/>
                  <a:gd name="T75" fmla="*/ 1012 h 1105"/>
                  <a:gd name="T76" fmla="*/ 690 w 1040"/>
                  <a:gd name="T77" fmla="*/ 972 h 1105"/>
                  <a:gd name="T78" fmla="*/ 751 w 1040"/>
                  <a:gd name="T79" fmla="*/ 986 h 1105"/>
                  <a:gd name="T80" fmla="*/ 809 w 1040"/>
                  <a:gd name="T81" fmla="*/ 954 h 1105"/>
                  <a:gd name="T82" fmla="*/ 869 w 1040"/>
                  <a:gd name="T83" fmla="*/ 888 h 1105"/>
                  <a:gd name="T84" fmla="*/ 939 w 1040"/>
                  <a:gd name="T85" fmla="*/ 842 h 1105"/>
                  <a:gd name="T86" fmla="*/ 1007 w 1040"/>
                  <a:gd name="T87" fmla="*/ 856 h 1105"/>
                  <a:gd name="T88" fmla="*/ 1031 w 1040"/>
                  <a:gd name="T89" fmla="*/ 820 h 1105"/>
                  <a:gd name="T90" fmla="*/ 1012 w 1040"/>
                  <a:gd name="T91" fmla="*/ 754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40" h="1105">
                    <a:moveTo>
                      <a:pt x="1015" y="713"/>
                    </a:moveTo>
                    <a:lnTo>
                      <a:pt x="978" y="676"/>
                    </a:lnTo>
                    <a:lnTo>
                      <a:pt x="965" y="685"/>
                    </a:lnTo>
                    <a:lnTo>
                      <a:pt x="936" y="660"/>
                    </a:lnTo>
                    <a:lnTo>
                      <a:pt x="926" y="628"/>
                    </a:lnTo>
                    <a:lnTo>
                      <a:pt x="894" y="651"/>
                    </a:lnTo>
                    <a:lnTo>
                      <a:pt x="842" y="656"/>
                    </a:lnTo>
                    <a:lnTo>
                      <a:pt x="792" y="633"/>
                    </a:lnTo>
                    <a:lnTo>
                      <a:pt x="790" y="607"/>
                    </a:lnTo>
                    <a:lnTo>
                      <a:pt x="783" y="600"/>
                    </a:lnTo>
                    <a:lnTo>
                      <a:pt x="808" y="585"/>
                    </a:lnTo>
                    <a:lnTo>
                      <a:pt x="822" y="591"/>
                    </a:lnTo>
                    <a:lnTo>
                      <a:pt x="811" y="551"/>
                    </a:lnTo>
                    <a:lnTo>
                      <a:pt x="777" y="547"/>
                    </a:lnTo>
                    <a:lnTo>
                      <a:pt x="766" y="562"/>
                    </a:lnTo>
                    <a:lnTo>
                      <a:pt x="723" y="539"/>
                    </a:lnTo>
                    <a:lnTo>
                      <a:pt x="729" y="525"/>
                    </a:lnTo>
                    <a:lnTo>
                      <a:pt x="760" y="508"/>
                    </a:lnTo>
                    <a:lnTo>
                      <a:pt x="772" y="487"/>
                    </a:lnTo>
                    <a:lnTo>
                      <a:pt x="764" y="468"/>
                    </a:lnTo>
                    <a:lnTo>
                      <a:pt x="743" y="463"/>
                    </a:lnTo>
                    <a:lnTo>
                      <a:pt x="746" y="423"/>
                    </a:lnTo>
                    <a:lnTo>
                      <a:pt x="737" y="404"/>
                    </a:lnTo>
                    <a:lnTo>
                      <a:pt x="749" y="382"/>
                    </a:lnTo>
                    <a:lnTo>
                      <a:pt x="705" y="340"/>
                    </a:lnTo>
                    <a:lnTo>
                      <a:pt x="716" y="325"/>
                    </a:lnTo>
                    <a:lnTo>
                      <a:pt x="708" y="306"/>
                    </a:lnTo>
                    <a:lnTo>
                      <a:pt x="687" y="287"/>
                    </a:lnTo>
                    <a:lnTo>
                      <a:pt x="685" y="274"/>
                    </a:lnTo>
                    <a:lnTo>
                      <a:pt x="677" y="261"/>
                    </a:lnTo>
                    <a:lnTo>
                      <a:pt x="636" y="252"/>
                    </a:lnTo>
                    <a:lnTo>
                      <a:pt x="619" y="213"/>
                    </a:lnTo>
                    <a:lnTo>
                      <a:pt x="631" y="192"/>
                    </a:lnTo>
                    <a:lnTo>
                      <a:pt x="650" y="183"/>
                    </a:lnTo>
                    <a:lnTo>
                      <a:pt x="640" y="157"/>
                    </a:lnTo>
                    <a:lnTo>
                      <a:pt x="660" y="149"/>
                    </a:lnTo>
                    <a:lnTo>
                      <a:pt x="652" y="136"/>
                    </a:lnTo>
                    <a:lnTo>
                      <a:pt x="670" y="114"/>
                    </a:lnTo>
                    <a:lnTo>
                      <a:pt x="674" y="80"/>
                    </a:lnTo>
                    <a:lnTo>
                      <a:pt x="653" y="68"/>
                    </a:lnTo>
                    <a:lnTo>
                      <a:pt x="652" y="62"/>
                    </a:lnTo>
                    <a:lnTo>
                      <a:pt x="643" y="43"/>
                    </a:lnTo>
                    <a:lnTo>
                      <a:pt x="599" y="0"/>
                    </a:lnTo>
                    <a:lnTo>
                      <a:pt x="579" y="2"/>
                    </a:lnTo>
                    <a:lnTo>
                      <a:pt x="562" y="30"/>
                    </a:lnTo>
                    <a:lnTo>
                      <a:pt x="527" y="26"/>
                    </a:lnTo>
                    <a:lnTo>
                      <a:pt x="502" y="36"/>
                    </a:lnTo>
                    <a:lnTo>
                      <a:pt x="486" y="10"/>
                    </a:lnTo>
                    <a:lnTo>
                      <a:pt x="460" y="14"/>
                    </a:lnTo>
                    <a:lnTo>
                      <a:pt x="446" y="15"/>
                    </a:lnTo>
                    <a:lnTo>
                      <a:pt x="417" y="57"/>
                    </a:lnTo>
                    <a:lnTo>
                      <a:pt x="394" y="39"/>
                    </a:lnTo>
                    <a:lnTo>
                      <a:pt x="362" y="42"/>
                    </a:lnTo>
                    <a:lnTo>
                      <a:pt x="343" y="58"/>
                    </a:lnTo>
                    <a:lnTo>
                      <a:pt x="340" y="92"/>
                    </a:lnTo>
                    <a:lnTo>
                      <a:pt x="315" y="127"/>
                    </a:lnTo>
                    <a:lnTo>
                      <a:pt x="241" y="120"/>
                    </a:lnTo>
                    <a:lnTo>
                      <a:pt x="230" y="141"/>
                    </a:lnTo>
                    <a:lnTo>
                      <a:pt x="192" y="165"/>
                    </a:lnTo>
                    <a:lnTo>
                      <a:pt x="193" y="186"/>
                    </a:lnTo>
                    <a:lnTo>
                      <a:pt x="160" y="189"/>
                    </a:lnTo>
                    <a:lnTo>
                      <a:pt x="156" y="216"/>
                    </a:lnTo>
                    <a:lnTo>
                      <a:pt x="179" y="247"/>
                    </a:lnTo>
                    <a:lnTo>
                      <a:pt x="181" y="274"/>
                    </a:lnTo>
                    <a:lnTo>
                      <a:pt x="190" y="293"/>
                    </a:lnTo>
                    <a:lnTo>
                      <a:pt x="171" y="302"/>
                    </a:lnTo>
                    <a:lnTo>
                      <a:pt x="165" y="315"/>
                    </a:lnTo>
                    <a:lnTo>
                      <a:pt x="174" y="335"/>
                    </a:lnTo>
                    <a:lnTo>
                      <a:pt x="165" y="397"/>
                    </a:lnTo>
                    <a:lnTo>
                      <a:pt x="196" y="433"/>
                    </a:lnTo>
                    <a:lnTo>
                      <a:pt x="221" y="418"/>
                    </a:lnTo>
                    <a:lnTo>
                      <a:pt x="244" y="443"/>
                    </a:lnTo>
                    <a:lnTo>
                      <a:pt x="263" y="495"/>
                    </a:lnTo>
                    <a:lnTo>
                      <a:pt x="245" y="523"/>
                    </a:lnTo>
                    <a:lnTo>
                      <a:pt x="213" y="539"/>
                    </a:lnTo>
                    <a:lnTo>
                      <a:pt x="158" y="531"/>
                    </a:lnTo>
                    <a:lnTo>
                      <a:pt x="163" y="584"/>
                    </a:lnTo>
                    <a:lnTo>
                      <a:pt x="153" y="619"/>
                    </a:lnTo>
                    <a:lnTo>
                      <a:pt x="130" y="655"/>
                    </a:lnTo>
                    <a:lnTo>
                      <a:pt x="126" y="689"/>
                    </a:lnTo>
                    <a:lnTo>
                      <a:pt x="71" y="673"/>
                    </a:lnTo>
                    <a:lnTo>
                      <a:pt x="68" y="721"/>
                    </a:lnTo>
                    <a:lnTo>
                      <a:pt x="37" y="737"/>
                    </a:lnTo>
                    <a:lnTo>
                      <a:pt x="12" y="766"/>
                    </a:lnTo>
                    <a:lnTo>
                      <a:pt x="0" y="774"/>
                    </a:lnTo>
                    <a:lnTo>
                      <a:pt x="29" y="805"/>
                    </a:lnTo>
                    <a:lnTo>
                      <a:pt x="82" y="800"/>
                    </a:lnTo>
                    <a:lnTo>
                      <a:pt x="113" y="831"/>
                    </a:lnTo>
                    <a:lnTo>
                      <a:pt x="104" y="893"/>
                    </a:lnTo>
                    <a:lnTo>
                      <a:pt x="120" y="918"/>
                    </a:lnTo>
                    <a:lnTo>
                      <a:pt x="141" y="922"/>
                    </a:lnTo>
                    <a:lnTo>
                      <a:pt x="149" y="935"/>
                    </a:lnTo>
                    <a:lnTo>
                      <a:pt x="169" y="933"/>
                    </a:lnTo>
                    <a:lnTo>
                      <a:pt x="192" y="890"/>
                    </a:lnTo>
                    <a:lnTo>
                      <a:pt x="214" y="908"/>
                    </a:lnTo>
                    <a:lnTo>
                      <a:pt x="253" y="899"/>
                    </a:lnTo>
                    <a:lnTo>
                      <a:pt x="314" y="906"/>
                    </a:lnTo>
                    <a:lnTo>
                      <a:pt x="329" y="925"/>
                    </a:lnTo>
                    <a:lnTo>
                      <a:pt x="333" y="965"/>
                    </a:lnTo>
                    <a:lnTo>
                      <a:pt x="362" y="989"/>
                    </a:lnTo>
                    <a:lnTo>
                      <a:pt x="394" y="979"/>
                    </a:lnTo>
                    <a:lnTo>
                      <a:pt x="430" y="1002"/>
                    </a:lnTo>
                    <a:lnTo>
                      <a:pt x="394" y="1047"/>
                    </a:lnTo>
                    <a:lnTo>
                      <a:pt x="395" y="1059"/>
                    </a:lnTo>
                    <a:lnTo>
                      <a:pt x="429" y="1063"/>
                    </a:lnTo>
                    <a:lnTo>
                      <a:pt x="444" y="1082"/>
                    </a:lnTo>
                    <a:lnTo>
                      <a:pt x="471" y="1079"/>
                    </a:lnTo>
                    <a:lnTo>
                      <a:pt x="485" y="1092"/>
                    </a:lnTo>
                    <a:lnTo>
                      <a:pt x="494" y="1105"/>
                    </a:lnTo>
                    <a:lnTo>
                      <a:pt x="500" y="1104"/>
                    </a:lnTo>
                    <a:lnTo>
                      <a:pt x="510" y="1069"/>
                    </a:lnTo>
                    <a:lnTo>
                      <a:pt x="536" y="1053"/>
                    </a:lnTo>
                    <a:lnTo>
                      <a:pt x="578" y="1076"/>
                    </a:lnTo>
                    <a:lnTo>
                      <a:pt x="625" y="1012"/>
                    </a:lnTo>
                    <a:lnTo>
                      <a:pt x="653" y="1016"/>
                    </a:lnTo>
                    <a:lnTo>
                      <a:pt x="663" y="981"/>
                    </a:lnTo>
                    <a:lnTo>
                      <a:pt x="690" y="972"/>
                    </a:lnTo>
                    <a:lnTo>
                      <a:pt x="704" y="984"/>
                    </a:lnTo>
                    <a:lnTo>
                      <a:pt x="723" y="968"/>
                    </a:lnTo>
                    <a:lnTo>
                      <a:pt x="751" y="986"/>
                    </a:lnTo>
                    <a:lnTo>
                      <a:pt x="770" y="978"/>
                    </a:lnTo>
                    <a:lnTo>
                      <a:pt x="782" y="957"/>
                    </a:lnTo>
                    <a:lnTo>
                      <a:pt x="809" y="954"/>
                    </a:lnTo>
                    <a:lnTo>
                      <a:pt x="827" y="939"/>
                    </a:lnTo>
                    <a:lnTo>
                      <a:pt x="845" y="910"/>
                    </a:lnTo>
                    <a:lnTo>
                      <a:pt x="869" y="888"/>
                    </a:lnTo>
                    <a:lnTo>
                      <a:pt x="896" y="879"/>
                    </a:lnTo>
                    <a:lnTo>
                      <a:pt x="927" y="863"/>
                    </a:lnTo>
                    <a:lnTo>
                      <a:pt x="939" y="842"/>
                    </a:lnTo>
                    <a:lnTo>
                      <a:pt x="959" y="840"/>
                    </a:lnTo>
                    <a:lnTo>
                      <a:pt x="975" y="859"/>
                    </a:lnTo>
                    <a:lnTo>
                      <a:pt x="1007" y="856"/>
                    </a:lnTo>
                    <a:lnTo>
                      <a:pt x="1013" y="841"/>
                    </a:lnTo>
                    <a:lnTo>
                      <a:pt x="1040" y="839"/>
                    </a:lnTo>
                    <a:lnTo>
                      <a:pt x="1031" y="820"/>
                    </a:lnTo>
                    <a:lnTo>
                      <a:pt x="1007" y="782"/>
                    </a:lnTo>
                    <a:lnTo>
                      <a:pt x="1019" y="767"/>
                    </a:lnTo>
                    <a:lnTo>
                      <a:pt x="1012" y="754"/>
                    </a:lnTo>
                    <a:lnTo>
                      <a:pt x="1024" y="746"/>
                    </a:lnTo>
                    <a:lnTo>
                      <a:pt x="1015" y="7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113">
                <a:extLst>
                  <a:ext uri="{FF2B5EF4-FFF2-40B4-BE49-F238E27FC236}">
                    <a16:creationId xmlns:a16="http://schemas.microsoft.com/office/drawing/2014/main" id="{81E90C69-39D2-E519-0DB5-3AE6C6146F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8" y="2051"/>
                <a:ext cx="353" cy="321"/>
              </a:xfrm>
              <a:custGeom>
                <a:avLst/>
                <a:gdLst>
                  <a:gd name="T0" fmla="*/ 481 w 1059"/>
                  <a:gd name="T1" fmla="*/ 92 h 961"/>
                  <a:gd name="T2" fmla="*/ 418 w 1059"/>
                  <a:gd name="T3" fmla="*/ 131 h 961"/>
                  <a:gd name="T4" fmla="*/ 349 w 1059"/>
                  <a:gd name="T5" fmla="*/ 191 h 961"/>
                  <a:gd name="T6" fmla="*/ 292 w 1059"/>
                  <a:gd name="T7" fmla="*/ 230 h 961"/>
                  <a:gd name="T8" fmla="*/ 226 w 1059"/>
                  <a:gd name="T9" fmla="*/ 236 h 961"/>
                  <a:gd name="T10" fmla="*/ 175 w 1059"/>
                  <a:gd name="T11" fmla="*/ 268 h 961"/>
                  <a:gd name="T12" fmla="*/ 58 w 1059"/>
                  <a:gd name="T13" fmla="*/ 305 h 961"/>
                  <a:gd name="T14" fmla="*/ 50 w 1059"/>
                  <a:gd name="T15" fmla="*/ 366 h 961"/>
                  <a:gd name="T16" fmla="*/ 25 w 1059"/>
                  <a:gd name="T17" fmla="*/ 389 h 961"/>
                  <a:gd name="T18" fmla="*/ 68 w 1059"/>
                  <a:gd name="T19" fmla="*/ 419 h 961"/>
                  <a:gd name="T20" fmla="*/ 45 w 1059"/>
                  <a:gd name="T21" fmla="*/ 461 h 961"/>
                  <a:gd name="T22" fmla="*/ 10 w 1059"/>
                  <a:gd name="T23" fmla="*/ 518 h 961"/>
                  <a:gd name="T24" fmla="*/ 36 w 1059"/>
                  <a:gd name="T25" fmla="*/ 576 h 961"/>
                  <a:gd name="T26" fmla="*/ 1 w 1059"/>
                  <a:gd name="T27" fmla="*/ 633 h 961"/>
                  <a:gd name="T28" fmla="*/ 19 w 1059"/>
                  <a:gd name="T29" fmla="*/ 678 h 961"/>
                  <a:gd name="T30" fmla="*/ 144 w 1059"/>
                  <a:gd name="T31" fmla="*/ 727 h 961"/>
                  <a:gd name="T32" fmla="*/ 137 w 1059"/>
                  <a:gd name="T33" fmla="*/ 795 h 961"/>
                  <a:gd name="T34" fmla="*/ 239 w 1059"/>
                  <a:gd name="T35" fmla="*/ 819 h 961"/>
                  <a:gd name="T36" fmla="*/ 329 w 1059"/>
                  <a:gd name="T37" fmla="*/ 838 h 961"/>
                  <a:gd name="T38" fmla="*/ 418 w 1059"/>
                  <a:gd name="T39" fmla="*/ 930 h 961"/>
                  <a:gd name="T40" fmla="*/ 447 w 1059"/>
                  <a:gd name="T41" fmla="*/ 954 h 961"/>
                  <a:gd name="T42" fmla="*/ 531 w 1059"/>
                  <a:gd name="T43" fmla="*/ 926 h 961"/>
                  <a:gd name="T44" fmla="*/ 579 w 1059"/>
                  <a:gd name="T45" fmla="*/ 929 h 961"/>
                  <a:gd name="T46" fmla="*/ 677 w 1059"/>
                  <a:gd name="T47" fmla="*/ 906 h 961"/>
                  <a:gd name="T48" fmla="*/ 719 w 1059"/>
                  <a:gd name="T49" fmla="*/ 855 h 961"/>
                  <a:gd name="T50" fmla="*/ 767 w 1059"/>
                  <a:gd name="T51" fmla="*/ 784 h 961"/>
                  <a:gd name="T52" fmla="*/ 788 w 1059"/>
                  <a:gd name="T53" fmla="*/ 721 h 961"/>
                  <a:gd name="T54" fmla="*/ 790 w 1059"/>
                  <a:gd name="T55" fmla="*/ 667 h 961"/>
                  <a:gd name="T56" fmla="*/ 823 w 1059"/>
                  <a:gd name="T57" fmla="*/ 590 h 961"/>
                  <a:gd name="T58" fmla="*/ 883 w 1059"/>
                  <a:gd name="T59" fmla="*/ 511 h 961"/>
                  <a:gd name="T60" fmla="*/ 920 w 1059"/>
                  <a:gd name="T61" fmla="*/ 406 h 961"/>
                  <a:gd name="T62" fmla="*/ 1057 w 1059"/>
                  <a:gd name="T63" fmla="*/ 435 h 961"/>
                  <a:gd name="T64" fmla="*/ 1046 w 1059"/>
                  <a:gd name="T65" fmla="*/ 254 h 961"/>
                  <a:gd name="T66" fmla="*/ 1023 w 1059"/>
                  <a:gd name="T67" fmla="*/ 149 h 961"/>
                  <a:gd name="T68" fmla="*/ 1047 w 1059"/>
                  <a:gd name="T69" fmla="*/ 113 h 961"/>
                  <a:gd name="T70" fmla="*/ 1033 w 1059"/>
                  <a:gd name="T71" fmla="*/ 34 h 961"/>
                  <a:gd name="T72" fmla="*/ 922 w 1059"/>
                  <a:gd name="T73" fmla="*/ 64 h 961"/>
                  <a:gd name="T74" fmla="*/ 853 w 1059"/>
                  <a:gd name="T75" fmla="*/ 117 h 961"/>
                  <a:gd name="T76" fmla="*/ 793 w 1059"/>
                  <a:gd name="T77" fmla="*/ 56 h 961"/>
                  <a:gd name="T78" fmla="*/ 737 w 1059"/>
                  <a:gd name="T79" fmla="*/ 34 h 961"/>
                  <a:gd name="T80" fmla="*/ 674 w 1059"/>
                  <a:gd name="T81" fmla="*/ 0 h 961"/>
                  <a:gd name="T82" fmla="*/ 598 w 1059"/>
                  <a:gd name="T83" fmla="*/ 47 h 961"/>
                  <a:gd name="T84" fmla="*/ 553 w 1059"/>
                  <a:gd name="T85" fmla="*/ 72 h 961"/>
                  <a:gd name="T86" fmla="*/ 529 w 1059"/>
                  <a:gd name="T87" fmla="*/ 108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59" h="961">
                    <a:moveTo>
                      <a:pt x="529" y="108"/>
                    </a:moveTo>
                    <a:lnTo>
                      <a:pt x="497" y="111"/>
                    </a:lnTo>
                    <a:lnTo>
                      <a:pt x="481" y="92"/>
                    </a:lnTo>
                    <a:lnTo>
                      <a:pt x="461" y="94"/>
                    </a:lnTo>
                    <a:lnTo>
                      <a:pt x="449" y="115"/>
                    </a:lnTo>
                    <a:lnTo>
                      <a:pt x="418" y="131"/>
                    </a:lnTo>
                    <a:lnTo>
                      <a:pt x="391" y="140"/>
                    </a:lnTo>
                    <a:lnTo>
                      <a:pt x="367" y="162"/>
                    </a:lnTo>
                    <a:lnTo>
                      <a:pt x="349" y="191"/>
                    </a:lnTo>
                    <a:lnTo>
                      <a:pt x="331" y="206"/>
                    </a:lnTo>
                    <a:lnTo>
                      <a:pt x="304" y="209"/>
                    </a:lnTo>
                    <a:lnTo>
                      <a:pt x="292" y="230"/>
                    </a:lnTo>
                    <a:lnTo>
                      <a:pt x="273" y="238"/>
                    </a:lnTo>
                    <a:lnTo>
                      <a:pt x="245" y="220"/>
                    </a:lnTo>
                    <a:lnTo>
                      <a:pt x="226" y="236"/>
                    </a:lnTo>
                    <a:lnTo>
                      <a:pt x="212" y="224"/>
                    </a:lnTo>
                    <a:lnTo>
                      <a:pt x="185" y="233"/>
                    </a:lnTo>
                    <a:lnTo>
                      <a:pt x="175" y="268"/>
                    </a:lnTo>
                    <a:lnTo>
                      <a:pt x="147" y="264"/>
                    </a:lnTo>
                    <a:lnTo>
                      <a:pt x="100" y="328"/>
                    </a:lnTo>
                    <a:lnTo>
                      <a:pt x="58" y="305"/>
                    </a:lnTo>
                    <a:lnTo>
                      <a:pt x="32" y="321"/>
                    </a:lnTo>
                    <a:lnTo>
                      <a:pt x="22" y="356"/>
                    </a:lnTo>
                    <a:lnTo>
                      <a:pt x="50" y="366"/>
                    </a:lnTo>
                    <a:lnTo>
                      <a:pt x="50" y="373"/>
                    </a:lnTo>
                    <a:lnTo>
                      <a:pt x="45" y="387"/>
                    </a:lnTo>
                    <a:lnTo>
                      <a:pt x="25" y="389"/>
                    </a:lnTo>
                    <a:lnTo>
                      <a:pt x="26" y="402"/>
                    </a:lnTo>
                    <a:lnTo>
                      <a:pt x="42" y="421"/>
                    </a:lnTo>
                    <a:lnTo>
                      <a:pt x="68" y="419"/>
                    </a:lnTo>
                    <a:lnTo>
                      <a:pt x="77" y="438"/>
                    </a:lnTo>
                    <a:lnTo>
                      <a:pt x="65" y="453"/>
                    </a:lnTo>
                    <a:lnTo>
                      <a:pt x="45" y="461"/>
                    </a:lnTo>
                    <a:lnTo>
                      <a:pt x="28" y="490"/>
                    </a:lnTo>
                    <a:lnTo>
                      <a:pt x="8" y="498"/>
                    </a:lnTo>
                    <a:lnTo>
                      <a:pt x="10" y="518"/>
                    </a:lnTo>
                    <a:lnTo>
                      <a:pt x="0" y="553"/>
                    </a:lnTo>
                    <a:lnTo>
                      <a:pt x="15" y="564"/>
                    </a:lnTo>
                    <a:lnTo>
                      <a:pt x="36" y="576"/>
                    </a:lnTo>
                    <a:lnTo>
                      <a:pt x="37" y="582"/>
                    </a:lnTo>
                    <a:lnTo>
                      <a:pt x="6" y="612"/>
                    </a:lnTo>
                    <a:lnTo>
                      <a:pt x="1" y="633"/>
                    </a:lnTo>
                    <a:lnTo>
                      <a:pt x="42" y="643"/>
                    </a:lnTo>
                    <a:lnTo>
                      <a:pt x="44" y="663"/>
                    </a:lnTo>
                    <a:lnTo>
                      <a:pt x="19" y="678"/>
                    </a:lnTo>
                    <a:lnTo>
                      <a:pt x="47" y="703"/>
                    </a:lnTo>
                    <a:lnTo>
                      <a:pt x="95" y="705"/>
                    </a:lnTo>
                    <a:lnTo>
                      <a:pt x="144" y="727"/>
                    </a:lnTo>
                    <a:lnTo>
                      <a:pt x="139" y="741"/>
                    </a:lnTo>
                    <a:lnTo>
                      <a:pt x="125" y="749"/>
                    </a:lnTo>
                    <a:lnTo>
                      <a:pt x="137" y="795"/>
                    </a:lnTo>
                    <a:lnTo>
                      <a:pt x="175" y="845"/>
                    </a:lnTo>
                    <a:lnTo>
                      <a:pt x="189" y="850"/>
                    </a:lnTo>
                    <a:lnTo>
                      <a:pt x="239" y="819"/>
                    </a:lnTo>
                    <a:lnTo>
                      <a:pt x="255" y="838"/>
                    </a:lnTo>
                    <a:lnTo>
                      <a:pt x="281" y="828"/>
                    </a:lnTo>
                    <a:lnTo>
                      <a:pt x="329" y="838"/>
                    </a:lnTo>
                    <a:lnTo>
                      <a:pt x="366" y="875"/>
                    </a:lnTo>
                    <a:lnTo>
                      <a:pt x="389" y="906"/>
                    </a:lnTo>
                    <a:lnTo>
                      <a:pt x="418" y="930"/>
                    </a:lnTo>
                    <a:lnTo>
                      <a:pt x="420" y="943"/>
                    </a:lnTo>
                    <a:lnTo>
                      <a:pt x="441" y="961"/>
                    </a:lnTo>
                    <a:lnTo>
                      <a:pt x="447" y="954"/>
                    </a:lnTo>
                    <a:lnTo>
                      <a:pt x="474" y="958"/>
                    </a:lnTo>
                    <a:lnTo>
                      <a:pt x="486" y="944"/>
                    </a:lnTo>
                    <a:lnTo>
                      <a:pt x="531" y="926"/>
                    </a:lnTo>
                    <a:lnTo>
                      <a:pt x="549" y="904"/>
                    </a:lnTo>
                    <a:lnTo>
                      <a:pt x="570" y="910"/>
                    </a:lnTo>
                    <a:lnTo>
                      <a:pt x="579" y="929"/>
                    </a:lnTo>
                    <a:lnTo>
                      <a:pt x="617" y="905"/>
                    </a:lnTo>
                    <a:lnTo>
                      <a:pt x="657" y="901"/>
                    </a:lnTo>
                    <a:lnTo>
                      <a:pt x="677" y="906"/>
                    </a:lnTo>
                    <a:lnTo>
                      <a:pt x="737" y="894"/>
                    </a:lnTo>
                    <a:lnTo>
                      <a:pt x="735" y="874"/>
                    </a:lnTo>
                    <a:lnTo>
                      <a:pt x="719" y="855"/>
                    </a:lnTo>
                    <a:lnTo>
                      <a:pt x="702" y="817"/>
                    </a:lnTo>
                    <a:lnTo>
                      <a:pt x="739" y="780"/>
                    </a:lnTo>
                    <a:lnTo>
                      <a:pt x="767" y="784"/>
                    </a:lnTo>
                    <a:lnTo>
                      <a:pt x="776" y="743"/>
                    </a:lnTo>
                    <a:lnTo>
                      <a:pt x="774" y="723"/>
                    </a:lnTo>
                    <a:lnTo>
                      <a:pt x="788" y="721"/>
                    </a:lnTo>
                    <a:lnTo>
                      <a:pt x="799" y="700"/>
                    </a:lnTo>
                    <a:lnTo>
                      <a:pt x="812" y="692"/>
                    </a:lnTo>
                    <a:lnTo>
                      <a:pt x="790" y="667"/>
                    </a:lnTo>
                    <a:lnTo>
                      <a:pt x="780" y="642"/>
                    </a:lnTo>
                    <a:lnTo>
                      <a:pt x="786" y="628"/>
                    </a:lnTo>
                    <a:lnTo>
                      <a:pt x="823" y="590"/>
                    </a:lnTo>
                    <a:lnTo>
                      <a:pt x="846" y="548"/>
                    </a:lnTo>
                    <a:lnTo>
                      <a:pt x="866" y="545"/>
                    </a:lnTo>
                    <a:lnTo>
                      <a:pt x="883" y="511"/>
                    </a:lnTo>
                    <a:lnTo>
                      <a:pt x="915" y="501"/>
                    </a:lnTo>
                    <a:lnTo>
                      <a:pt x="929" y="433"/>
                    </a:lnTo>
                    <a:lnTo>
                      <a:pt x="920" y="406"/>
                    </a:lnTo>
                    <a:lnTo>
                      <a:pt x="940" y="405"/>
                    </a:lnTo>
                    <a:lnTo>
                      <a:pt x="1018" y="452"/>
                    </a:lnTo>
                    <a:lnTo>
                      <a:pt x="1057" y="435"/>
                    </a:lnTo>
                    <a:lnTo>
                      <a:pt x="1056" y="421"/>
                    </a:lnTo>
                    <a:lnTo>
                      <a:pt x="1026" y="397"/>
                    </a:lnTo>
                    <a:lnTo>
                      <a:pt x="1046" y="254"/>
                    </a:lnTo>
                    <a:lnTo>
                      <a:pt x="1032" y="235"/>
                    </a:lnTo>
                    <a:lnTo>
                      <a:pt x="1008" y="197"/>
                    </a:lnTo>
                    <a:lnTo>
                      <a:pt x="1023" y="149"/>
                    </a:lnTo>
                    <a:lnTo>
                      <a:pt x="1051" y="146"/>
                    </a:lnTo>
                    <a:lnTo>
                      <a:pt x="1055" y="126"/>
                    </a:lnTo>
                    <a:lnTo>
                      <a:pt x="1047" y="113"/>
                    </a:lnTo>
                    <a:lnTo>
                      <a:pt x="1059" y="92"/>
                    </a:lnTo>
                    <a:lnTo>
                      <a:pt x="1056" y="65"/>
                    </a:lnTo>
                    <a:lnTo>
                      <a:pt x="1033" y="34"/>
                    </a:lnTo>
                    <a:lnTo>
                      <a:pt x="996" y="64"/>
                    </a:lnTo>
                    <a:lnTo>
                      <a:pt x="983" y="72"/>
                    </a:lnTo>
                    <a:lnTo>
                      <a:pt x="922" y="64"/>
                    </a:lnTo>
                    <a:lnTo>
                      <a:pt x="914" y="64"/>
                    </a:lnTo>
                    <a:lnTo>
                      <a:pt x="904" y="93"/>
                    </a:lnTo>
                    <a:lnTo>
                      <a:pt x="853" y="117"/>
                    </a:lnTo>
                    <a:lnTo>
                      <a:pt x="850" y="84"/>
                    </a:lnTo>
                    <a:lnTo>
                      <a:pt x="794" y="70"/>
                    </a:lnTo>
                    <a:lnTo>
                      <a:pt x="793" y="56"/>
                    </a:lnTo>
                    <a:lnTo>
                      <a:pt x="771" y="38"/>
                    </a:lnTo>
                    <a:lnTo>
                      <a:pt x="758" y="45"/>
                    </a:lnTo>
                    <a:lnTo>
                      <a:pt x="737" y="34"/>
                    </a:lnTo>
                    <a:lnTo>
                      <a:pt x="704" y="37"/>
                    </a:lnTo>
                    <a:lnTo>
                      <a:pt x="696" y="18"/>
                    </a:lnTo>
                    <a:lnTo>
                      <a:pt x="674" y="0"/>
                    </a:lnTo>
                    <a:lnTo>
                      <a:pt x="635" y="17"/>
                    </a:lnTo>
                    <a:lnTo>
                      <a:pt x="624" y="44"/>
                    </a:lnTo>
                    <a:lnTo>
                      <a:pt x="598" y="47"/>
                    </a:lnTo>
                    <a:lnTo>
                      <a:pt x="585" y="61"/>
                    </a:lnTo>
                    <a:lnTo>
                      <a:pt x="565" y="57"/>
                    </a:lnTo>
                    <a:lnTo>
                      <a:pt x="553" y="72"/>
                    </a:lnTo>
                    <a:lnTo>
                      <a:pt x="562" y="91"/>
                    </a:lnTo>
                    <a:lnTo>
                      <a:pt x="535" y="93"/>
                    </a:lnTo>
                    <a:lnTo>
                      <a:pt x="529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114">
                <a:extLst>
                  <a:ext uri="{FF2B5EF4-FFF2-40B4-BE49-F238E27FC236}">
                    <a16:creationId xmlns:a16="http://schemas.microsoft.com/office/drawing/2014/main" id="{277F9B30-138E-B9EF-F8A6-5BDDED9E57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" y="1493"/>
                <a:ext cx="340" cy="437"/>
              </a:xfrm>
              <a:custGeom>
                <a:avLst/>
                <a:gdLst>
                  <a:gd name="T0" fmla="*/ 535 w 1018"/>
                  <a:gd name="T1" fmla="*/ 236 h 1311"/>
                  <a:gd name="T2" fmla="*/ 490 w 1018"/>
                  <a:gd name="T3" fmla="*/ 260 h 1311"/>
                  <a:gd name="T4" fmla="*/ 371 w 1018"/>
                  <a:gd name="T5" fmla="*/ 272 h 1311"/>
                  <a:gd name="T6" fmla="*/ 314 w 1018"/>
                  <a:gd name="T7" fmla="*/ 243 h 1311"/>
                  <a:gd name="T8" fmla="*/ 291 w 1018"/>
                  <a:gd name="T9" fmla="*/ 151 h 1311"/>
                  <a:gd name="T10" fmla="*/ 244 w 1018"/>
                  <a:gd name="T11" fmla="*/ 142 h 1311"/>
                  <a:gd name="T12" fmla="*/ 228 w 1018"/>
                  <a:gd name="T13" fmla="*/ 116 h 1311"/>
                  <a:gd name="T14" fmla="*/ 205 w 1018"/>
                  <a:gd name="T15" fmla="*/ 85 h 1311"/>
                  <a:gd name="T16" fmla="*/ 131 w 1018"/>
                  <a:gd name="T17" fmla="*/ 11 h 1311"/>
                  <a:gd name="T18" fmla="*/ 54 w 1018"/>
                  <a:gd name="T19" fmla="*/ 52 h 1311"/>
                  <a:gd name="T20" fmla="*/ 4 w 1018"/>
                  <a:gd name="T21" fmla="*/ 96 h 1311"/>
                  <a:gd name="T22" fmla="*/ 14 w 1018"/>
                  <a:gd name="T23" fmla="*/ 197 h 1311"/>
                  <a:gd name="T24" fmla="*/ 64 w 1018"/>
                  <a:gd name="T25" fmla="*/ 300 h 1311"/>
                  <a:gd name="T26" fmla="*/ 86 w 1018"/>
                  <a:gd name="T27" fmla="*/ 384 h 1311"/>
                  <a:gd name="T28" fmla="*/ 68 w 1018"/>
                  <a:gd name="T29" fmla="*/ 413 h 1311"/>
                  <a:gd name="T30" fmla="*/ 90 w 1018"/>
                  <a:gd name="T31" fmla="*/ 506 h 1311"/>
                  <a:gd name="T32" fmla="*/ 28 w 1018"/>
                  <a:gd name="T33" fmla="*/ 632 h 1311"/>
                  <a:gd name="T34" fmla="*/ 76 w 1018"/>
                  <a:gd name="T35" fmla="*/ 647 h 1311"/>
                  <a:gd name="T36" fmla="*/ 57 w 1018"/>
                  <a:gd name="T37" fmla="*/ 730 h 1311"/>
                  <a:gd name="T38" fmla="*/ 45 w 1018"/>
                  <a:gd name="T39" fmla="*/ 812 h 1311"/>
                  <a:gd name="T40" fmla="*/ 64 w 1018"/>
                  <a:gd name="T41" fmla="*/ 945 h 1311"/>
                  <a:gd name="T42" fmla="*/ 152 w 1018"/>
                  <a:gd name="T43" fmla="*/ 956 h 1311"/>
                  <a:gd name="T44" fmla="*/ 180 w 1018"/>
                  <a:gd name="T45" fmla="*/ 1041 h 1311"/>
                  <a:gd name="T46" fmla="*/ 139 w 1018"/>
                  <a:gd name="T47" fmla="*/ 1112 h 1311"/>
                  <a:gd name="T48" fmla="*/ 186 w 1018"/>
                  <a:gd name="T49" fmla="*/ 1181 h 1311"/>
                  <a:gd name="T50" fmla="*/ 199 w 1018"/>
                  <a:gd name="T51" fmla="*/ 1248 h 1311"/>
                  <a:gd name="T52" fmla="*/ 350 w 1018"/>
                  <a:gd name="T53" fmla="*/ 1287 h 1311"/>
                  <a:gd name="T54" fmla="*/ 416 w 1018"/>
                  <a:gd name="T55" fmla="*/ 1274 h 1311"/>
                  <a:gd name="T56" fmla="*/ 418 w 1018"/>
                  <a:gd name="T57" fmla="*/ 1220 h 1311"/>
                  <a:gd name="T58" fmla="*/ 445 w 1018"/>
                  <a:gd name="T59" fmla="*/ 1231 h 1311"/>
                  <a:gd name="T60" fmla="*/ 518 w 1018"/>
                  <a:gd name="T61" fmla="*/ 1285 h 1311"/>
                  <a:gd name="T62" fmla="*/ 588 w 1018"/>
                  <a:gd name="T63" fmla="*/ 1238 h 1311"/>
                  <a:gd name="T64" fmla="*/ 701 w 1018"/>
                  <a:gd name="T65" fmla="*/ 1228 h 1311"/>
                  <a:gd name="T66" fmla="*/ 709 w 1018"/>
                  <a:gd name="T67" fmla="*/ 1173 h 1311"/>
                  <a:gd name="T68" fmla="*/ 723 w 1018"/>
                  <a:gd name="T69" fmla="*/ 1112 h 1311"/>
                  <a:gd name="T70" fmla="*/ 771 w 1018"/>
                  <a:gd name="T71" fmla="*/ 1046 h 1311"/>
                  <a:gd name="T72" fmla="*/ 873 w 1018"/>
                  <a:gd name="T73" fmla="*/ 984 h 1311"/>
                  <a:gd name="T74" fmla="*/ 947 w 1018"/>
                  <a:gd name="T75" fmla="*/ 983 h 1311"/>
                  <a:gd name="T76" fmla="*/ 1018 w 1018"/>
                  <a:gd name="T77" fmla="*/ 889 h 1311"/>
                  <a:gd name="T78" fmla="*/ 962 w 1018"/>
                  <a:gd name="T79" fmla="*/ 794 h 1311"/>
                  <a:gd name="T80" fmla="*/ 870 w 1018"/>
                  <a:gd name="T81" fmla="*/ 728 h 1311"/>
                  <a:gd name="T82" fmla="*/ 775 w 1018"/>
                  <a:gd name="T83" fmla="*/ 650 h 1311"/>
                  <a:gd name="T84" fmla="*/ 801 w 1018"/>
                  <a:gd name="T85" fmla="*/ 573 h 1311"/>
                  <a:gd name="T86" fmla="*/ 717 w 1018"/>
                  <a:gd name="T87" fmla="*/ 460 h 1311"/>
                  <a:gd name="T88" fmla="*/ 631 w 1018"/>
                  <a:gd name="T89" fmla="*/ 334 h 1311"/>
                  <a:gd name="T90" fmla="*/ 582 w 1018"/>
                  <a:gd name="T91" fmla="*/ 231 h 1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18" h="1311">
                    <a:moveTo>
                      <a:pt x="566" y="212"/>
                    </a:moveTo>
                    <a:lnTo>
                      <a:pt x="532" y="209"/>
                    </a:lnTo>
                    <a:lnTo>
                      <a:pt x="535" y="236"/>
                    </a:lnTo>
                    <a:lnTo>
                      <a:pt x="549" y="247"/>
                    </a:lnTo>
                    <a:lnTo>
                      <a:pt x="545" y="268"/>
                    </a:lnTo>
                    <a:lnTo>
                      <a:pt x="490" y="260"/>
                    </a:lnTo>
                    <a:lnTo>
                      <a:pt x="470" y="262"/>
                    </a:lnTo>
                    <a:lnTo>
                      <a:pt x="419" y="294"/>
                    </a:lnTo>
                    <a:lnTo>
                      <a:pt x="371" y="272"/>
                    </a:lnTo>
                    <a:lnTo>
                      <a:pt x="331" y="288"/>
                    </a:lnTo>
                    <a:lnTo>
                      <a:pt x="323" y="276"/>
                    </a:lnTo>
                    <a:lnTo>
                      <a:pt x="314" y="243"/>
                    </a:lnTo>
                    <a:lnTo>
                      <a:pt x="320" y="168"/>
                    </a:lnTo>
                    <a:lnTo>
                      <a:pt x="319" y="148"/>
                    </a:lnTo>
                    <a:lnTo>
                      <a:pt x="291" y="151"/>
                    </a:lnTo>
                    <a:lnTo>
                      <a:pt x="290" y="131"/>
                    </a:lnTo>
                    <a:lnTo>
                      <a:pt x="276" y="126"/>
                    </a:lnTo>
                    <a:lnTo>
                      <a:pt x="244" y="142"/>
                    </a:lnTo>
                    <a:lnTo>
                      <a:pt x="223" y="130"/>
                    </a:lnTo>
                    <a:lnTo>
                      <a:pt x="222" y="118"/>
                    </a:lnTo>
                    <a:lnTo>
                      <a:pt x="228" y="116"/>
                    </a:lnTo>
                    <a:lnTo>
                      <a:pt x="240" y="102"/>
                    </a:lnTo>
                    <a:lnTo>
                      <a:pt x="224" y="76"/>
                    </a:lnTo>
                    <a:lnTo>
                      <a:pt x="205" y="85"/>
                    </a:lnTo>
                    <a:lnTo>
                      <a:pt x="175" y="54"/>
                    </a:lnTo>
                    <a:lnTo>
                      <a:pt x="149" y="56"/>
                    </a:lnTo>
                    <a:lnTo>
                      <a:pt x="131" y="11"/>
                    </a:lnTo>
                    <a:lnTo>
                      <a:pt x="104" y="0"/>
                    </a:lnTo>
                    <a:lnTo>
                      <a:pt x="84" y="9"/>
                    </a:lnTo>
                    <a:lnTo>
                      <a:pt x="54" y="52"/>
                    </a:lnTo>
                    <a:lnTo>
                      <a:pt x="58" y="92"/>
                    </a:lnTo>
                    <a:lnTo>
                      <a:pt x="17" y="83"/>
                    </a:lnTo>
                    <a:lnTo>
                      <a:pt x="4" y="96"/>
                    </a:lnTo>
                    <a:lnTo>
                      <a:pt x="0" y="118"/>
                    </a:lnTo>
                    <a:lnTo>
                      <a:pt x="12" y="170"/>
                    </a:lnTo>
                    <a:lnTo>
                      <a:pt x="14" y="197"/>
                    </a:lnTo>
                    <a:lnTo>
                      <a:pt x="49" y="214"/>
                    </a:lnTo>
                    <a:lnTo>
                      <a:pt x="45" y="241"/>
                    </a:lnTo>
                    <a:lnTo>
                      <a:pt x="64" y="300"/>
                    </a:lnTo>
                    <a:lnTo>
                      <a:pt x="54" y="341"/>
                    </a:lnTo>
                    <a:lnTo>
                      <a:pt x="91" y="371"/>
                    </a:lnTo>
                    <a:lnTo>
                      <a:pt x="86" y="384"/>
                    </a:lnTo>
                    <a:lnTo>
                      <a:pt x="58" y="380"/>
                    </a:lnTo>
                    <a:lnTo>
                      <a:pt x="39" y="396"/>
                    </a:lnTo>
                    <a:lnTo>
                      <a:pt x="68" y="413"/>
                    </a:lnTo>
                    <a:lnTo>
                      <a:pt x="50" y="441"/>
                    </a:lnTo>
                    <a:lnTo>
                      <a:pt x="52" y="462"/>
                    </a:lnTo>
                    <a:lnTo>
                      <a:pt x="90" y="506"/>
                    </a:lnTo>
                    <a:lnTo>
                      <a:pt x="72" y="527"/>
                    </a:lnTo>
                    <a:lnTo>
                      <a:pt x="13" y="620"/>
                    </a:lnTo>
                    <a:lnTo>
                      <a:pt x="28" y="632"/>
                    </a:lnTo>
                    <a:lnTo>
                      <a:pt x="53" y="617"/>
                    </a:lnTo>
                    <a:lnTo>
                      <a:pt x="55" y="643"/>
                    </a:lnTo>
                    <a:lnTo>
                      <a:pt x="76" y="647"/>
                    </a:lnTo>
                    <a:lnTo>
                      <a:pt x="85" y="667"/>
                    </a:lnTo>
                    <a:lnTo>
                      <a:pt x="54" y="703"/>
                    </a:lnTo>
                    <a:lnTo>
                      <a:pt x="57" y="730"/>
                    </a:lnTo>
                    <a:lnTo>
                      <a:pt x="32" y="753"/>
                    </a:lnTo>
                    <a:lnTo>
                      <a:pt x="23" y="800"/>
                    </a:lnTo>
                    <a:lnTo>
                      <a:pt x="45" y="812"/>
                    </a:lnTo>
                    <a:lnTo>
                      <a:pt x="45" y="886"/>
                    </a:lnTo>
                    <a:lnTo>
                      <a:pt x="74" y="916"/>
                    </a:lnTo>
                    <a:lnTo>
                      <a:pt x="64" y="945"/>
                    </a:lnTo>
                    <a:lnTo>
                      <a:pt x="67" y="978"/>
                    </a:lnTo>
                    <a:lnTo>
                      <a:pt x="109" y="1001"/>
                    </a:lnTo>
                    <a:lnTo>
                      <a:pt x="152" y="956"/>
                    </a:lnTo>
                    <a:lnTo>
                      <a:pt x="187" y="980"/>
                    </a:lnTo>
                    <a:lnTo>
                      <a:pt x="176" y="1008"/>
                    </a:lnTo>
                    <a:lnTo>
                      <a:pt x="180" y="1041"/>
                    </a:lnTo>
                    <a:lnTo>
                      <a:pt x="153" y="1050"/>
                    </a:lnTo>
                    <a:lnTo>
                      <a:pt x="157" y="1090"/>
                    </a:lnTo>
                    <a:lnTo>
                      <a:pt x="139" y="1112"/>
                    </a:lnTo>
                    <a:lnTo>
                      <a:pt x="134" y="1133"/>
                    </a:lnTo>
                    <a:lnTo>
                      <a:pt x="172" y="1176"/>
                    </a:lnTo>
                    <a:lnTo>
                      <a:pt x="186" y="1181"/>
                    </a:lnTo>
                    <a:lnTo>
                      <a:pt x="212" y="1179"/>
                    </a:lnTo>
                    <a:lnTo>
                      <a:pt x="196" y="1228"/>
                    </a:lnTo>
                    <a:lnTo>
                      <a:pt x="199" y="1248"/>
                    </a:lnTo>
                    <a:lnTo>
                      <a:pt x="241" y="1270"/>
                    </a:lnTo>
                    <a:lnTo>
                      <a:pt x="263" y="1289"/>
                    </a:lnTo>
                    <a:lnTo>
                      <a:pt x="350" y="1287"/>
                    </a:lnTo>
                    <a:lnTo>
                      <a:pt x="379" y="1311"/>
                    </a:lnTo>
                    <a:lnTo>
                      <a:pt x="412" y="1295"/>
                    </a:lnTo>
                    <a:lnTo>
                      <a:pt x="416" y="1274"/>
                    </a:lnTo>
                    <a:lnTo>
                      <a:pt x="401" y="1262"/>
                    </a:lnTo>
                    <a:lnTo>
                      <a:pt x="400" y="1249"/>
                    </a:lnTo>
                    <a:lnTo>
                      <a:pt x="418" y="1220"/>
                    </a:lnTo>
                    <a:lnTo>
                      <a:pt x="437" y="1212"/>
                    </a:lnTo>
                    <a:lnTo>
                      <a:pt x="444" y="1218"/>
                    </a:lnTo>
                    <a:lnTo>
                      <a:pt x="445" y="1231"/>
                    </a:lnTo>
                    <a:lnTo>
                      <a:pt x="454" y="1243"/>
                    </a:lnTo>
                    <a:lnTo>
                      <a:pt x="476" y="1269"/>
                    </a:lnTo>
                    <a:lnTo>
                      <a:pt x="518" y="1285"/>
                    </a:lnTo>
                    <a:lnTo>
                      <a:pt x="536" y="1263"/>
                    </a:lnTo>
                    <a:lnTo>
                      <a:pt x="589" y="1258"/>
                    </a:lnTo>
                    <a:lnTo>
                      <a:pt x="588" y="1238"/>
                    </a:lnTo>
                    <a:lnTo>
                      <a:pt x="612" y="1216"/>
                    </a:lnTo>
                    <a:lnTo>
                      <a:pt x="693" y="1221"/>
                    </a:lnTo>
                    <a:lnTo>
                      <a:pt x="701" y="1228"/>
                    </a:lnTo>
                    <a:lnTo>
                      <a:pt x="720" y="1219"/>
                    </a:lnTo>
                    <a:lnTo>
                      <a:pt x="711" y="1200"/>
                    </a:lnTo>
                    <a:lnTo>
                      <a:pt x="709" y="1173"/>
                    </a:lnTo>
                    <a:lnTo>
                      <a:pt x="686" y="1142"/>
                    </a:lnTo>
                    <a:lnTo>
                      <a:pt x="690" y="1115"/>
                    </a:lnTo>
                    <a:lnTo>
                      <a:pt x="723" y="1112"/>
                    </a:lnTo>
                    <a:lnTo>
                      <a:pt x="722" y="1091"/>
                    </a:lnTo>
                    <a:lnTo>
                      <a:pt x="760" y="1067"/>
                    </a:lnTo>
                    <a:lnTo>
                      <a:pt x="771" y="1046"/>
                    </a:lnTo>
                    <a:lnTo>
                      <a:pt x="845" y="1053"/>
                    </a:lnTo>
                    <a:lnTo>
                      <a:pt x="870" y="1018"/>
                    </a:lnTo>
                    <a:lnTo>
                      <a:pt x="873" y="984"/>
                    </a:lnTo>
                    <a:lnTo>
                      <a:pt x="892" y="968"/>
                    </a:lnTo>
                    <a:lnTo>
                      <a:pt x="924" y="965"/>
                    </a:lnTo>
                    <a:lnTo>
                      <a:pt x="947" y="983"/>
                    </a:lnTo>
                    <a:lnTo>
                      <a:pt x="976" y="941"/>
                    </a:lnTo>
                    <a:lnTo>
                      <a:pt x="990" y="938"/>
                    </a:lnTo>
                    <a:lnTo>
                      <a:pt x="1018" y="889"/>
                    </a:lnTo>
                    <a:lnTo>
                      <a:pt x="998" y="891"/>
                    </a:lnTo>
                    <a:lnTo>
                      <a:pt x="969" y="860"/>
                    </a:lnTo>
                    <a:lnTo>
                      <a:pt x="962" y="794"/>
                    </a:lnTo>
                    <a:lnTo>
                      <a:pt x="927" y="763"/>
                    </a:lnTo>
                    <a:lnTo>
                      <a:pt x="872" y="762"/>
                    </a:lnTo>
                    <a:lnTo>
                      <a:pt x="870" y="728"/>
                    </a:lnTo>
                    <a:lnTo>
                      <a:pt x="828" y="719"/>
                    </a:lnTo>
                    <a:lnTo>
                      <a:pt x="784" y="683"/>
                    </a:lnTo>
                    <a:lnTo>
                      <a:pt x="775" y="650"/>
                    </a:lnTo>
                    <a:lnTo>
                      <a:pt x="793" y="628"/>
                    </a:lnTo>
                    <a:lnTo>
                      <a:pt x="789" y="594"/>
                    </a:lnTo>
                    <a:lnTo>
                      <a:pt x="801" y="573"/>
                    </a:lnTo>
                    <a:lnTo>
                      <a:pt x="784" y="535"/>
                    </a:lnTo>
                    <a:lnTo>
                      <a:pt x="756" y="517"/>
                    </a:lnTo>
                    <a:lnTo>
                      <a:pt x="717" y="460"/>
                    </a:lnTo>
                    <a:lnTo>
                      <a:pt x="698" y="395"/>
                    </a:lnTo>
                    <a:lnTo>
                      <a:pt x="669" y="378"/>
                    </a:lnTo>
                    <a:lnTo>
                      <a:pt x="631" y="334"/>
                    </a:lnTo>
                    <a:lnTo>
                      <a:pt x="633" y="287"/>
                    </a:lnTo>
                    <a:lnTo>
                      <a:pt x="623" y="247"/>
                    </a:lnTo>
                    <a:lnTo>
                      <a:pt x="582" y="231"/>
                    </a:lnTo>
                    <a:lnTo>
                      <a:pt x="566" y="2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115">
                <a:extLst>
                  <a:ext uri="{FF2B5EF4-FFF2-40B4-BE49-F238E27FC236}">
                    <a16:creationId xmlns:a16="http://schemas.microsoft.com/office/drawing/2014/main" id="{875566DF-EEC3-CBC1-43E5-E5F2189F7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8" y="1897"/>
                <a:ext cx="379" cy="358"/>
              </a:xfrm>
              <a:custGeom>
                <a:avLst/>
                <a:gdLst>
                  <a:gd name="T0" fmla="*/ 436 w 1137"/>
                  <a:gd name="T1" fmla="*/ 39 h 1074"/>
                  <a:gd name="T2" fmla="*/ 399 w 1137"/>
                  <a:gd name="T3" fmla="*/ 76 h 1074"/>
                  <a:gd name="T4" fmla="*/ 353 w 1137"/>
                  <a:gd name="T5" fmla="*/ 86 h 1074"/>
                  <a:gd name="T6" fmla="*/ 343 w 1137"/>
                  <a:gd name="T7" fmla="*/ 121 h 1074"/>
                  <a:gd name="T8" fmla="*/ 345 w 1137"/>
                  <a:gd name="T9" fmla="*/ 147 h 1074"/>
                  <a:gd name="T10" fmla="*/ 302 w 1137"/>
                  <a:gd name="T11" fmla="*/ 192 h 1074"/>
                  <a:gd name="T12" fmla="*/ 258 w 1137"/>
                  <a:gd name="T13" fmla="*/ 223 h 1074"/>
                  <a:gd name="T14" fmla="*/ 261 w 1137"/>
                  <a:gd name="T15" fmla="*/ 256 h 1074"/>
                  <a:gd name="T16" fmla="*/ 260 w 1137"/>
                  <a:gd name="T17" fmla="*/ 316 h 1074"/>
                  <a:gd name="T18" fmla="*/ 246 w 1137"/>
                  <a:gd name="T19" fmla="*/ 385 h 1074"/>
                  <a:gd name="T20" fmla="*/ 193 w 1137"/>
                  <a:gd name="T21" fmla="*/ 390 h 1074"/>
                  <a:gd name="T22" fmla="*/ 143 w 1137"/>
                  <a:gd name="T23" fmla="*/ 354 h 1074"/>
                  <a:gd name="T24" fmla="*/ 51 w 1137"/>
                  <a:gd name="T25" fmla="*/ 376 h 1074"/>
                  <a:gd name="T26" fmla="*/ 6 w 1137"/>
                  <a:gd name="T27" fmla="*/ 401 h 1074"/>
                  <a:gd name="T28" fmla="*/ 1 w 1137"/>
                  <a:gd name="T29" fmla="*/ 422 h 1074"/>
                  <a:gd name="T30" fmla="*/ 27 w 1137"/>
                  <a:gd name="T31" fmla="*/ 480 h 1074"/>
                  <a:gd name="T32" fmla="*/ 32 w 1137"/>
                  <a:gd name="T33" fmla="*/ 533 h 1074"/>
                  <a:gd name="T34" fmla="*/ 55 w 1137"/>
                  <a:gd name="T35" fmla="*/ 564 h 1074"/>
                  <a:gd name="T36" fmla="*/ 115 w 1137"/>
                  <a:gd name="T37" fmla="*/ 633 h 1074"/>
                  <a:gd name="T38" fmla="*/ 147 w 1137"/>
                  <a:gd name="T39" fmla="*/ 684 h 1074"/>
                  <a:gd name="T40" fmla="*/ 132 w 1137"/>
                  <a:gd name="T41" fmla="*/ 745 h 1074"/>
                  <a:gd name="T42" fmla="*/ 108 w 1137"/>
                  <a:gd name="T43" fmla="*/ 842 h 1074"/>
                  <a:gd name="T44" fmla="*/ 151 w 1137"/>
                  <a:gd name="T45" fmla="*/ 878 h 1074"/>
                  <a:gd name="T46" fmla="*/ 126 w 1137"/>
                  <a:gd name="T47" fmla="*/ 894 h 1074"/>
                  <a:gd name="T48" fmla="*/ 136 w 1137"/>
                  <a:gd name="T49" fmla="*/ 939 h 1074"/>
                  <a:gd name="T50" fmla="*/ 252 w 1137"/>
                  <a:gd name="T51" fmla="*/ 956 h 1074"/>
                  <a:gd name="T52" fmla="*/ 312 w 1137"/>
                  <a:gd name="T53" fmla="*/ 1011 h 1074"/>
                  <a:gd name="T54" fmla="*/ 351 w 1137"/>
                  <a:gd name="T55" fmla="*/ 1074 h 1074"/>
                  <a:gd name="T56" fmla="*/ 428 w 1137"/>
                  <a:gd name="T57" fmla="*/ 1040 h 1074"/>
                  <a:gd name="T58" fmla="*/ 529 w 1137"/>
                  <a:gd name="T59" fmla="*/ 971 h 1074"/>
                  <a:gd name="T60" fmla="*/ 572 w 1137"/>
                  <a:gd name="T61" fmla="*/ 933 h 1074"/>
                  <a:gd name="T62" fmla="*/ 575 w 1137"/>
                  <a:gd name="T63" fmla="*/ 818 h 1074"/>
                  <a:gd name="T64" fmla="*/ 612 w 1137"/>
                  <a:gd name="T65" fmla="*/ 781 h 1074"/>
                  <a:gd name="T66" fmla="*/ 664 w 1137"/>
                  <a:gd name="T67" fmla="*/ 756 h 1074"/>
                  <a:gd name="T68" fmla="*/ 703 w 1137"/>
                  <a:gd name="T69" fmla="*/ 746 h 1074"/>
                  <a:gd name="T70" fmla="*/ 769 w 1137"/>
                  <a:gd name="T71" fmla="*/ 672 h 1074"/>
                  <a:gd name="T72" fmla="*/ 779 w 1137"/>
                  <a:gd name="T73" fmla="*/ 624 h 1074"/>
                  <a:gd name="T74" fmla="*/ 781 w 1137"/>
                  <a:gd name="T75" fmla="*/ 577 h 1074"/>
                  <a:gd name="T76" fmla="*/ 802 w 1137"/>
                  <a:gd name="T77" fmla="*/ 582 h 1074"/>
                  <a:gd name="T78" fmla="*/ 826 w 1137"/>
                  <a:gd name="T79" fmla="*/ 560 h 1074"/>
                  <a:gd name="T80" fmla="*/ 886 w 1137"/>
                  <a:gd name="T81" fmla="*/ 480 h 1074"/>
                  <a:gd name="T82" fmla="*/ 942 w 1137"/>
                  <a:gd name="T83" fmla="*/ 435 h 1074"/>
                  <a:gd name="T84" fmla="*/ 1000 w 1137"/>
                  <a:gd name="T85" fmla="*/ 403 h 1074"/>
                  <a:gd name="T86" fmla="*/ 1027 w 1137"/>
                  <a:gd name="T87" fmla="*/ 333 h 1074"/>
                  <a:gd name="T88" fmla="*/ 1032 w 1137"/>
                  <a:gd name="T89" fmla="*/ 245 h 1074"/>
                  <a:gd name="T90" fmla="*/ 1119 w 1137"/>
                  <a:gd name="T91" fmla="*/ 237 h 1074"/>
                  <a:gd name="T92" fmla="*/ 1118 w 1137"/>
                  <a:gd name="T93" fmla="*/ 157 h 1074"/>
                  <a:gd name="T94" fmla="*/ 1070 w 1137"/>
                  <a:gd name="T95" fmla="*/ 147 h 1074"/>
                  <a:gd name="T96" fmla="*/ 1048 w 1137"/>
                  <a:gd name="T97" fmla="*/ 49 h 1074"/>
                  <a:gd name="T98" fmla="*/ 1045 w 1137"/>
                  <a:gd name="T99" fmla="*/ 16 h 1074"/>
                  <a:gd name="T100" fmla="*/ 956 w 1137"/>
                  <a:gd name="T101" fmla="*/ 4 h 1074"/>
                  <a:gd name="T102" fmla="*/ 933 w 1137"/>
                  <a:gd name="T103" fmla="*/ 46 h 1074"/>
                  <a:gd name="T104" fmla="*/ 862 w 1137"/>
                  <a:gd name="T105" fmla="*/ 73 h 1074"/>
                  <a:gd name="T106" fmla="*/ 798 w 1137"/>
                  <a:gd name="T107" fmla="*/ 31 h 1074"/>
                  <a:gd name="T108" fmla="*/ 788 w 1137"/>
                  <a:gd name="T109" fmla="*/ 6 h 1074"/>
                  <a:gd name="T110" fmla="*/ 762 w 1137"/>
                  <a:gd name="T111" fmla="*/ 8 h 1074"/>
                  <a:gd name="T112" fmla="*/ 745 w 1137"/>
                  <a:gd name="T113" fmla="*/ 50 h 1074"/>
                  <a:gd name="T114" fmla="*/ 756 w 1137"/>
                  <a:gd name="T115" fmla="*/ 83 h 1074"/>
                  <a:gd name="T116" fmla="*/ 694 w 1137"/>
                  <a:gd name="T117" fmla="*/ 75 h 1074"/>
                  <a:gd name="T118" fmla="*/ 585 w 1137"/>
                  <a:gd name="T119" fmla="*/ 58 h 1074"/>
                  <a:gd name="T120" fmla="*/ 530 w 1137"/>
                  <a:gd name="T121" fmla="*/ 43 h 1074"/>
                  <a:gd name="T122" fmla="*/ 495 w 1137"/>
                  <a:gd name="T123" fmla="*/ 26 h 1074"/>
                  <a:gd name="T124" fmla="*/ 456 w 1137"/>
                  <a:gd name="T125" fmla="*/ 37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37" h="1074">
                    <a:moveTo>
                      <a:pt x="456" y="37"/>
                    </a:moveTo>
                    <a:lnTo>
                      <a:pt x="436" y="39"/>
                    </a:lnTo>
                    <a:lnTo>
                      <a:pt x="424" y="60"/>
                    </a:lnTo>
                    <a:lnTo>
                      <a:pt x="399" y="76"/>
                    </a:lnTo>
                    <a:lnTo>
                      <a:pt x="359" y="79"/>
                    </a:lnTo>
                    <a:lnTo>
                      <a:pt x="353" y="86"/>
                    </a:lnTo>
                    <a:lnTo>
                      <a:pt x="361" y="106"/>
                    </a:lnTo>
                    <a:lnTo>
                      <a:pt x="343" y="121"/>
                    </a:lnTo>
                    <a:lnTo>
                      <a:pt x="337" y="135"/>
                    </a:lnTo>
                    <a:lnTo>
                      <a:pt x="345" y="147"/>
                    </a:lnTo>
                    <a:lnTo>
                      <a:pt x="294" y="173"/>
                    </a:lnTo>
                    <a:lnTo>
                      <a:pt x="302" y="192"/>
                    </a:lnTo>
                    <a:lnTo>
                      <a:pt x="298" y="219"/>
                    </a:lnTo>
                    <a:lnTo>
                      <a:pt x="258" y="223"/>
                    </a:lnTo>
                    <a:lnTo>
                      <a:pt x="266" y="242"/>
                    </a:lnTo>
                    <a:lnTo>
                      <a:pt x="261" y="256"/>
                    </a:lnTo>
                    <a:lnTo>
                      <a:pt x="278" y="288"/>
                    </a:lnTo>
                    <a:lnTo>
                      <a:pt x="260" y="316"/>
                    </a:lnTo>
                    <a:lnTo>
                      <a:pt x="257" y="351"/>
                    </a:lnTo>
                    <a:lnTo>
                      <a:pt x="246" y="385"/>
                    </a:lnTo>
                    <a:lnTo>
                      <a:pt x="219" y="381"/>
                    </a:lnTo>
                    <a:lnTo>
                      <a:pt x="193" y="390"/>
                    </a:lnTo>
                    <a:lnTo>
                      <a:pt x="170" y="359"/>
                    </a:lnTo>
                    <a:lnTo>
                      <a:pt x="143" y="354"/>
                    </a:lnTo>
                    <a:lnTo>
                      <a:pt x="111" y="378"/>
                    </a:lnTo>
                    <a:lnTo>
                      <a:pt x="51" y="376"/>
                    </a:lnTo>
                    <a:lnTo>
                      <a:pt x="38" y="391"/>
                    </a:lnTo>
                    <a:lnTo>
                      <a:pt x="6" y="401"/>
                    </a:lnTo>
                    <a:lnTo>
                      <a:pt x="0" y="414"/>
                    </a:lnTo>
                    <a:lnTo>
                      <a:pt x="1" y="422"/>
                    </a:lnTo>
                    <a:lnTo>
                      <a:pt x="36" y="431"/>
                    </a:lnTo>
                    <a:lnTo>
                      <a:pt x="27" y="480"/>
                    </a:lnTo>
                    <a:lnTo>
                      <a:pt x="51" y="518"/>
                    </a:lnTo>
                    <a:lnTo>
                      <a:pt x="32" y="533"/>
                    </a:lnTo>
                    <a:lnTo>
                      <a:pt x="21" y="561"/>
                    </a:lnTo>
                    <a:lnTo>
                      <a:pt x="55" y="564"/>
                    </a:lnTo>
                    <a:lnTo>
                      <a:pt x="107" y="620"/>
                    </a:lnTo>
                    <a:lnTo>
                      <a:pt x="115" y="633"/>
                    </a:lnTo>
                    <a:lnTo>
                      <a:pt x="105" y="667"/>
                    </a:lnTo>
                    <a:lnTo>
                      <a:pt x="147" y="684"/>
                    </a:lnTo>
                    <a:lnTo>
                      <a:pt x="155" y="709"/>
                    </a:lnTo>
                    <a:lnTo>
                      <a:pt x="132" y="745"/>
                    </a:lnTo>
                    <a:lnTo>
                      <a:pt x="159" y="810"/>
                    </a:lnTo>
                    <a:lnTo>
                      <a:pt x="108" y="842"/>
                    </a:lnTo>
                    <a:lnTo>
                      <a:pt x="130" y="866"/>
                    </a:lnTo>
                    <a:lnTo>
                      <a:pt x="151" y="878"/>
                    </a:lnTo>
                    <a:lnTo>
                      <a:pt x="145" y="885"/>
                    </a:lnTo>
                    <a:lnTo>
                      <a:pt x="126" y="894"/>
                    </a:lnTo>
                    <a:lnTo>
                      <a:pt x="122" y="927"/>
                    </a:lnTo>
                    <a:lnTo>
                      <a:pt x="136" y="939"/>
                    </a:lnTo>
                    <a:lnTo>
                      <a:pt x="169" y="923"/>
                    </a:lnTo>
                    <a:lnTo>
                      <a:pt x="252" y="956"/>
                    </a:lnTo>
                    <a:lnTo>
                      <a:pt x="263" y="1001"/>
                    </a:lnTo>
                    <a:lnTo>
                      <a:pt x="312" y="1011"/>
                    </a:lnTo>
                    <a:lnTo>
                      <a:pt x="340" y="1028"/>
                    </a:lnTo>
                    <a:lnTo>
                      <a:pt x="351" y="1074"/>
                    </a:lnTo>
                    <a:lnTo>
                      <a:pt x="394" y="1036"/>
                    </a:lnTo>
                    <a:lnTo>
                      <a:pt x="428" y="1040"/>
                    </a:lnTo>
                    <a:lnTo>
                      <a:pt x="456" y="1051"/>
                    </a:lnTo>
                    <a:lnTo>
                      <a:pt x="529" y="971"/>
                    </a:lnTo>
                    <a:lnTo>
                      <a:pt x="562" y="960"/>
                    </a:lnTo>
                    <a:lnTo>
                      <a:pt x="572" y="933"/>
                    </a:lnTo>
                    <a:lnTo>
                      <a:pt x="561" y="873"/>
                    </a:lnTo>
                    <a:lnTo>
                      <a:pt x="575" y="818"/>
                    </a:lnTo>
                    <a:lnTo>
                      <a:pt x="607" y="802"/>
                    </a:lnTo>
                    <a:lnTo>
                      <a:pt x="612" y="781"/>
                    </a:lnTo>
                    <a:lnTo>
                      <a:pt x="626" y="787"/>
                    </a:lnTo>
                    <a:lnTo>
                      <a:pt x="664" y="756"/>
                    </a:lnTo>
                    <a:lnTo>
                      <a:pt x="669" y="749"/>
                    </a:lnTo>
                    <a:lnTo>
                      <a:pt x="703" y="746"/>
                    </a:lnTo>
                    <a:lnTo>
                      <a:pt x="738" y="689"/>
                    </a:lnTo>
                    <a:lnTo>
                      <a:pt x="769" y="672"/>
                    </a:lnTo>
                    <a:lnTo>
                      <a:pt x="768" y="653"/>
                    </a:lnTo>
                    <a:lnTo>
                      <a:pt x="779" y="624"/>
                    </a:lnTo>
                    <a:lnTo>
                      <a:pt x="775" y="584"/>
                    </a:lnTo>
                    <a:lnTo>
                      <a:pt x="781" y="577"/>
                    </a:lnTo>
                    <a:lnTo>
                      <a:pt x="794" y="570"/>
                    </a:lnTo>
                    <a:lnTo>
                      <a:pt x="802" y="582"/>
                    </a:lnTo>
                    <a:lnTo>
                      <a:pt x="827" y="573"/>
                    </a:lnTo>
                    <a:lnTo>
                      <a:pt x="826" y="560"/>
                    </a:lnTo>
                    <a:lnTo>
                      <a:pt x="874" y="488"/>
                    </a:lnTo>
                    <a:lnTo>
                      <a:pt x="886" y="480"/>
                    </a:lnTo>
                    <a:lnTo>
                      <a:pt x="911" y="451"/>
                    </a:lnTo>
                    <a:lnTo>
                      <a:pt x="942" y="435"/>
                    </a:lnTo>
                    <a:lnTo>
                      <a:pt x="945" y="387"/>
                    </a:lnTo>
                    <a:lnTo>
                      <a:pt x="1000" y="403"/>
                    </a:lnTo>
                    <a:lnTo>
                      <a:pt x="1004" y="369"/>
                    </a:lnTo>
                    <a:lnTo>
                      <a:pt x="1027" y="333"/>
                    </a:lnTo>
                    <a:lnTo>
                      <a:pt x="1037" y="298"/>
                    </a:lnTo>
                    <a:lnTo>
                      <a:pt x="1032" y="245"/>
                    </a:lnTo>
                    <a:lnTo>
                      <a:pt x="1087" y="253"/>
                    </a:lnTo>
                    <a:lnTo>
                      <a:pt x="1119" y="237"/>
                    </a:lnTo>
                    <a:lnTo>
                      <a:pt x="1137" y="209"/>
                    </a:lnTo>
                    <a:lnTo>
                      <a:pt x="1118" y="157"/>
                    </a:lnTo>
                    <a:lnTo>
                      <a:pt x="1095" y="132"/>
                    </a:lnTo>
                    <a:lnTo>
                      <a:pt x="1070" y="147"/>
                    </a:lnTo>
                    <a:lnTo>
                      <a:pt x="1039" y="111"/>
                    </a:lnTo>
                    <a:lnTo>
                      <a:pt x="1048" y="49"/>
                    </a:lnTo>
                    <a:lnTo>
                      <a:pt x="1039" y="29"/>
                    </a:lnTo>
                    <a:lnTo>
                      <a:pt x="1045" y="16"/>
                    </a:lnTo>
                    <a:lnTo>
                      <a:pt x="1037" y="9"/>
                    </a:lnTo>
                    <a:lnTo>
                      <a:pt x="956" y="4"/>
                    </a:lnTo>
                    <a:lnTo>
                      <a:pt x="932" y="26"/>
                    </a:lnTo>
                    <a:lnTo>
                      <a:pt x="933" y="46"/>
                    </a:lnTo>
                    <a:lnTo>
                      <a:pt x="880" y="51"/>
                    </a:lnTo>
                    <a:lnTo>
                      <a:pt x="862" y="73"/>
                    </a:lnTo>
                    <a:lnTo>
                      <a:pt x="820" y="57"/>
                    </a:lnTo>
                    <a:lnTo>
                      <a:pt x="798" y="31"/>
                    </a:lnTo>
                    <a:lnTo>
                      <a:pt x="789" y="19"/>
                    </a:lnTo>
                    <a:lnTo>
                      <a:pt x="788" y="6"/>
                    </a:lnTo>
                    <a:lnTo>
                      <a:pt x="781" y="0"/>
                    </a:lnTo>
                    <a:lnTo>
                      <a:pt x="762" y="8"/>
                    </a:lnTo>
                    <a:lnTo>
                      <a:pt x="744" y="37"/>
                    </a:lnTo>
                    <a:lnTo>
                      <a:pt x="745" y="50"/>
                    </a:lnTo>
                    <a:lnTo>
                      <a:pt x="760" y="62"/>
                    </a:lnTo>
                    <a:lnTo>
                      <a:pt x="756" y="83"/>
                    </a:lnTo>
                    <a:lnTo>
                      <a:pt x="723" y="99"/>
                    </a:lnTo>
                    <a:lnTo>
                      <a:pt x="694" y="75"/>
                    </a:lnTo>
                    <a:lnTo>
                      <a:pt x="607" y="77"/>
                    </a:lnTo>
                    <a:lnTo>
                      <a:pt x="585" y="58"/>
                    </a:lnTo>
                    <a:lnTo>
                      <a:pt x="543" y="36"/>
                    </a:lnTo>
                    <a:lnTo>
                      <a:pt x="530" y="43"/>
                    </a:lnTo>
                    <a:lnTo>
                      <a:pt x="524" y="50"/>
                    </a:lnTo>
                    <a:lnTo>
                      <a:pt x="495" y="26"/>
                    </a:lnTo>
                    <a:lnTo>
                      <a:pt x="461" y="29"/>
                    </a:lnTo>
                    <a:lnTo>
                      <a:pt x="456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116">
                <a:extLst>
                  <a:ext uri="{FF2B5EF4-FFF2-40B4-BE49-F238E27FC236}">
                    <a16:creationId xmlns:a16="http://schemas.microsoft.com/office/drawing/2014/main" id="{9C92DE34-EC91-2389-206A-D047CA8C8C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0" y="2060"/>
                <a:ext cx="407" cy="444"/>
              </a:xfrm>
              <a:custGeom>
                <a:avLst/>
                <a:gdLst>
                  <a:gd name="T0" fmla="*/ 469 w 1221"/>
                  <a:gd name="T1" fmla="*/ 96 h 1331"/>
                  <a:gd name="T2" fmla="*/ 463 w 1221"/>
                  <a:gd name="T3" fmla="*/ 184 h 1331"/>
                  <a:gd name="T4" fmla="*/ 363 w 1221"/>
                  <a:gd name="T5" fmla="*/ 261 h 1331"/>
                  <a:gd name="T6" fmla="*/ 306 w 1221"/>
                  <a:gd name="T7" fmla="*/ 293 h 1331"/>
                  <a:gd name="T8" fmla="*/ 255 w 1221"/>
                  <a:gd name="T9" fmla="*/ 385 h 1331"/>
                  <a:gd name="T10" fmla="*/ 223 w 1221"/>
                  <a:gd name="T11" fmla="*/ 483 h 1331"/>
                  <a:gd name="T12" fmla="*/ 88 w 1221"/>
                  <a:gd name="T13" fmla="*/ 548 h 1331"/>
                  <a:gd name="T14" fmla="*/ 35 w 1221"/>
                  <a:gd name="T15" fmla="*/ 627 h 1331"/>
                  <a:gd name="T16" fmla="*/ 32 w 1221"/>
                  <a:gd name="T17" fmla="*/ 667 h 1331"/>
                  <a:gd name="T18" fmla="*/ 91 w 1221"/>
                  <a:gd name="T19" fmla="*/ 729 h 1331"/>
                  <a:gd name="T20" fmla="*/ 48 w 1221"/>
                  <a:gd name="T21" fmla="*/ 834 h 1331"/>
                  <a:gd name="T22" fmla="*/ 7 w 1221"/>
                  <a:gd name="T23" fmla="*/ 972 h 1331"/>
                  <a:gd name="T24" fmla="*/ 84 w 1221"/>
                  <a:gd name="T25" fmla="*/ 1012 h 1331"/>
                  <a:gd name="T26" fmla="*/ 137 w 1221"/>
                  <a:gd name="T27" fmla="*/ 1007 h 1331"/>
                  <a:gd name="T28" fmla="*/ 222 w 1221"/>
                  <a:gd name="T29" fmla="*/ 980 h 1331"/>
                  <a:gd name="T30" fmla="*/ 284 w 1221"/>
                  <a:gd name="T31" fmla="*/ 993 h 1331"/>
                  <a:gd name="T32" fmla="*/ 250 w 1221"/>
                  <a:gd name="T33" fmla="*/ 1064 h 1331"/>
                  <a:gd name="T34" fmla="*/ 314 w 1221"/>
                  <a:gd name="T35" fmla="*/ 1172 h 1331"/>
                  <a:gd name="T36" fmla="*/ 359 w 1221"/>
                  <a:gd name="T37" fmla="*/ 1229 h 1331"/>
                  <a:gd name="T38" fmla="*/ 491 w 1221"/>
                  <a:gd name="T39" fmla="*/ 1196 h 1331"/>
                  <a:gd name="T40" fmla="*/ 541 w 1221"/>
                  <a:gd name="T41" fmla="*/ 1164 h 1331"/>
                  <a:gd name="T42" fmla="*/ 585 w 1221"/>
                  <a:gd name="T43" fmla="*/ 1200 h 1331"/>
                  <a:gd name="T44" fmla="*/ 698 w 1221"/>
                  <a:gd name="T45" fmla="*/ 1183 h 1331"/>
                  <a:gd name="T46" fmla="*/ 714 w 1221"/>
                  <a:gd name="T47" fmla="*/ 1290 h 1331"/>
                  <a:gd name="T48" fmla="*/ 784 w 1221"/>
                  <a:gd name="T49" fmla="*/ 1250 h 1331"/>
                  <a:gd name="T50" fmla="*/ 897 w 1221"/>
                  <a:gd name="T51" fmla="*/ 1306 h 1331"/>
                  <a:gd name="T52" fmla="*/ 923 w 1221"/>
                  <a:gd name="T53" fmla="*/ 1303 h 1331"/>
                  <a:gd name="T54" fmla="*/ 1021 w 1221"/>
                  <a:gd name="T55" fmla="*/ 1200 h 1331"/>
                  <a:gd name="T56" fmla="*/ 1108 w 1221"/>
                  <a:gd name="T57" fmla="*/ 1119 h 1331"/>
                  <a:gd name="T58" fmla="*/ 1143 w 1221"/>
                  <a:gd name="T59" fmla="*/ 1062 h 1331"/>
                  <a:gd name="T60" fmla="*/ 1190 w 1221"/>
                  <a:gd name="T61" fmla="*/ 990 h 1331"/>
                  <a:gd name="T62" fmla="*/ 1186 w 1221"/>
                  <a:gd name="T63" fmla="*/ 950 h 1331"/>
                  <a:gd name="T64" fmla="*/ 1189 w 1221"/>
                  <a:gd name="T65" fmla="*/ 842 h 1331"/>
                  <a:gd name="T66" fmla="*/ 1171 w 1221"/>
                  <a:gd name="T67" fmla="*/ 723 h 1331"/>
                  <a:gd name="T68" fmla="*/ 1141 w 1221"/>
                  <a:gd name="T69" fmla="*/ 679 h 1331"/>
                  <a:gd name="T70" fmla="*/ 1090 w 1221"/>
                  <a:gd name="T71" fmla="*/ 637 h 1331"/>
                  <a:gd name="T72" fmla="*/ 1052 w 1221"/>
                  <a:gd name="T73" fmla="*/ 586 h 1331"/>
                  <a:gd name="T74" fmla="*/ 1061 w 1221"/>
                  <a:gd name="T75" fmla="*/ 538 h 1331"/>
                  <a:gd name="T76" fmla="*/ 1054 w 1221"/>
                  <a:gd name="T77" fmla="*/ 472 h 1331"/>
                  <a:gd name="T78" fmla="*/ 1111 w 1221"/>
                  <a:gd name="T79" fmla="*/ 427 h 1331"/>
                  <a:gd name="T80" fmla="*/ 1088 w 1221"/>
                  <a:gd name="T81" fmla="*/ 395 h 1331"/>
                  <a:gd name="T82" fmla="*/ 1091 w 1221"/>
                  <a:gd name="T83" fmla="*/ 361 h 1331"/>
                  <a:gd name="T84" fmla="*/ 1068 w 1221"/>
                  <a:gd name="T85" fmla="*/ 330 h 1331"/>
                  <a:gd name="T86" fmla="*/ 1039 w 1221"/>
                  <a:gd name="T87" fmla="*/ 305 h 1331"/>
                  <a:gd name="T88" fmla="*/ 963 w 1221"/>
                  <a:gd name="T89" fmla="*/ 285 h 1331"/>
                  <a:gd name="T90" fmla="*/ 962 w 1221"/>
                  <a:gd name="T91" fmla="*/ 205 h 1331"/>
                  <a:gd name="T92" fmla="*/ 897 w 1221"/>
                  <a:gd name="T93" fmla="*/ 151 h 1331"/>
                  <a:gd name="T94" fmla="*/ 782 w 1221"/>
                  <a:gd name="T95" fmla="*/ 134 h 1331"/>
                  <a:gd name="T96" fmla="*/ 717 w 1221"/>
                  <a:gd name="T97" fmla="*/ 161 h 1331"/>
                  <a:gd name="T98" fmla="*/ 672 w 1221"/>
                  <a:gd name="T99" fmla="*/ 119 h 1331"/>
                  <a:gd name="T100" fmla="*/ 597 w 1221"/>
                  <a:gd name="T101" fmla="*/ 31 h 1331"/>
                  <a:gd name="T102" fmla="*/ 521 w 1221"/>
                  <a:gd name="T103" fmla="*/ 85 h 1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1" h="1331">
                    <a:moveTo>
                      <a:pt x="488" y="82"/>
                    </a:moveTo>
                    <a:lnTo>
                      <a:pt x="475" y="89"/>
                    </a:lnTo>
                    <a:lnTo>
                      <a:pt x="469" y="96"/>
                    </a:lnTo>
                    <a:lnTo>
                      <a:pt x="473" y="136"/>
                    </a:lnTo>
                    <a:lnTo>
                      <a:pt x="462" y="165"/>
                    </a:lnTo>
                    <a:lnTo>
                      <a:pt x="463" y="184"/>
                    </a:lnTo>
                    <a:lnTo>
                      <a:pt x="432" y="201"/>
                    </a:lnTo>
                    <a:lnTo>
                      <a:pt x="397" y="258"/>
                    </a:lnTo>
                    <a:lnTo>
                      <a:pt x="363" y="261"/>
                    </a:lnTo>
                    <a:lnTo>
                      <a:pt x="358" y="268"/>
                    </a:lnTo>
                    <a:lnTo>
                      <a:pt x="320" y="299"/>
                    </a:lnTo>
                    <a:lnTo>
                      <a:pt x="306" y="293"/>
                    </a:lnTo>
                    <a:lnTo>
                      <a:pt x="301" y="314"/>
                    </a:lnTo>
                    <a:lnTo>
                      <a:pt x="269" y="330"/>
                    </a:lnTo>
                    <a:lnTo>
                      <a:pt x="255" y="385"/>
                    </a:lnTo>
                    <a:lnTo>
                      <a:pt x="266" y="445"/>
                    </a:lnTo>
                    <a:lnTo>
                      <a:pt x="256" y="472"/>
                    </a:lnTo>
                    <a:lnTo>
                      <a:pt x="223" y="483"/>
                    </a:lnTo>
                    <a:lnTo>
                      <a:pt x="150" y="563"/>
                    </a:lnTo>
                    <a:lnTo>
                      <a:pt x="122" y="552"/>
                    </a:lnTo>
                    <a:lnTo>
                      <a:pt x="88" y="548"/>
                    </a:lnTo>
                    <a:lnTo>
                      <a:pt x="45" y="586"/>
                    </a:lnTo>
                    <a:lnTo>
                      <a:pt x="27" y="614"/>
                    </a:lnTo>
                    <a:lnTo>
                      <a:pt x="35" y="627"/>
                    </a:lnTo>
                    <a:lnTo>
                      <a:pt x="10" y="643"/>
                    </a:lnTo>
                    <a:lnTo>
                      <a:pt x="0" y="684"/>
                    </a:lnTo>
                    <a:lnTo>
                      <a:pt x="32" y="667"/>
                    </a:lnTo>
                    <a:lnTo>
                      <a:pt x="66" y="671"/>
                    </a:lnTo>
                    <a:lnTo>
                      <a:pt x="89" y="696"/>
                    </a:lnTo>
                    <a:lnTo>
                      <a:pt x="91" y="729"/>
                    </a:lnTo>
                    <a:lnTo>
                      <a:pt x="62" y="779"/>
                    </a:lnTo>
                    <a:lnTo>
                      <a:pt x="60" y="827"/>
                    </a:lnTo>
                    <a:lnTo>
                      <a:pt x="48" y="834"/>
                    </a:lnTo>
                    <a:lnTo>
                      <a:pt x="36" y="862"/>
                    </a:lnTo>
                    <a:lnTo>
                      <a:pt x="54" y="908"/>
                    </a:lnTo>
                    <a:lnTo>
                      <a:pt x="7" y="972"/>
                    </a:lnTo>
                    <a:lnTo>
                      <a:pt x="48" y="982"/>
                    </a:lnTo>
                    <a:lnTo>
                      <a:pt x="64" y="1007"/>
                    </a:lnTo>
                    <a:lnTo>
                      <a:pt x="84" y="1012"/>
                    </a:lnTo>
                    <a:lnTo>
                      <a:pt x="110" y="1003"/>
                    </a:lnTo>
                    <a:lnTo>
                      <a:pt x="118" y="1015"/>
                    </a:lnTo>
                    <a:lnTo>
                      <a:pt x="137" y="1007"/>
                    </a:lnTo>
                    <a:lnTo>
                      <a:pt x="179" y="1016"/>
                    </a:lnTo>
                    <a:lnTo>
                      <a:pt x="185" y="1016"/>
                    </a:lnTo>
                    <a:lnTo>
                      <a:pt x="222" y="980"/>
                    </a:lnTo>
                    <a:lnTo>
                      <a:pt x="227" y="965"/>
                    </a:lnTo>
                    <a:lnTo>
                      <a:pt x="255" y="969"/>
                    </a:lnTo>
                    <a:lnTo>
                      <a:pt x="284" y="993"/>
                    </a:lnTo>
                    <a:lnTo>
                      <a:pt x="271" y="1008"/>
                    </a:lnTo>
                    <a:lnTo>
                      <a:pt x="239" y="1018"/>
                    </a:lnTo>
                    <a:lnTo>
                      <a:pt x="250" y="1064"/>
                    </a:lnTo>
                    <a:lnTo>
                      <a:pt x="304" y="1139"/>
                    </a:lnTo>
                    <a:lnTo>
                      <a:pt x="306" y="1159"/>
                    </a:lnTo>
                    <a:lnTo>
                      <a:pt x="314" y="1172"/>
                    </a:lnTo>
                    <a:lnTo>
                      <a:pt x="309" y="1199"/>
                    </a:lnTo>
                    <a:lnTo>
                      <a:pt x="310" y="1213"/>
                    </a:lnTo>
                    <a:lnTo>
                      <a:pt x="359" y="1229"/>
                    </a:lnTo>
                    <a:lnTo>
                      <a:pt x="443" y="1194"/>
                    </a:lnTo>
                    <a:lnTo>
                      <a:pt x="472" y="1211"/>
                    </a:lnTo>
                    <a:lnTo>
                      <a:pt x="491" y="1196"/>
                    </a:lnTo>
                    <a:lnTo>
                      <a:pt x="502" y="1175"/>
                    </a:lnTo>
                    <a:lnTo>
                      <a:pt x="529" y="1179"/>
                    </a:lnTo>
                    <a:lnTo>
                      <a:pt x="541" y="1164"/>
                    </a:lnTo>
                    <a:lnTo>
                      <a:pt x="555" y="1169"/>
                    </a:lnTo>
                    <a:lnTo>
                      <a:pt x="565" y="1196"/>
                    </a:lnTo>
                    <a:lnTo>
                      <a:pt x="585" y="1200"/>
                    </a:lnTo>
                    <a:lnTo>
                      <a:pt x="645" y="1195"/>
                    </a:lnTo>
                    <a:lnTo>
                      <a:pt x="684" y="1178"/>
                    </a:lnTo>
                    <a:lnTo>
                      <a:pt x="698" y="1183"/>
                    </a:lnTo>
                    <a:lnTo>
                      <a:pt x="714" y="1216"/>
                    </a:lnTo>
                    <a:lnTo>
                      <a:pt x="691" y="1264"/>
                    </a:lnTo>
                    <a:lnTo>
                      <a:pt x="714" y="1290"/>
                    </a:lnTo>
                    <a:lnTo>
                      <a:pt x="728" y="1295"/>
                    </a:lnTo>
                    <a:lnTo>
                      <a:pt x="740" y="1280"/>
                    </a:lnTo>
                    <a:lnTo>
                      <a:pt x="784" y="1250"/>
                    </a:lnTo>
                    <a:lnTo>
                      <a:pt x="824" y="1245"/>
                    </a:lnTo>
                    <a:lnTo>
                      <a:pt x="854" y="1276"/>
                    </a:lnTo>
                    <a:lnTo>
                      <a:pt x="897" y="1306"/>
                    </a:lnTo>
                    <a:lnTo>
                      <a:pt x="905" y="1326"/>
                    </a:lnTo>
                    <a:lnTo>
                      <a:pt x="919" y="1331"/>
                    </a:lnTo>
                    <a:lnTo>
                      <a:pt x="923" y="1303"/>
                    </a:lnTo>
                    <a:lnTo>
                      <a:pt x="967" y="1259"/>
                    </a:lnTo>
                    <a:lnTo>
                      <a:pt x="962" y="1219"/>
                    </a:lnTo>
                    <a:lnTo>
                      <a:pt x="1021" y="1200"/>
                    </a:lnTo>
                    <a:lnTo>
                      <a:pt x="1065" y="1163"/>
                    </a:lnTo>
                    <a:lnTo>
                      <a:pt x="1086" y="1167"/>
                    </a:lnTo>
                    <a:lnTo>
                      <a:pt x="1108" y="1119"/>
                    </a:lnTo>
                    <a:lnTo>
                      <a:pt x="1092" y="1100"/>
                    </a:lnTo>
                    <a:lnTo>
                      <a:pt x="1091" y="1080"/>
                    </a:lnTo>
                    <a:lnTo>
                      <a:pt x="1143" y="1062"/>
                    </a:lnTo>
                    <a:lnTo>
                      <a:pt x="1146" y="1028"/>
                    </a:lnTo>
                    <a:lnTo>
                      <a:pt x="1179" y="1018"/>
                    </a:lnTo>
                    <a:lnTo>
                      <a:pt x="1190" y="990"/>
                    </a:lnTo>
                    <a:lnTo>
                      <a:pt x="1210" y="988"/>
                    </a:lnTo>
                    <a:lnTo>
                      <a:pt x="1208" y="974"/>
                    </a:lnTo>
                    <a:lnTo>
                      <a:pt x="1186" y="950"/>
                    </a:lnTo>
                    <a:lnTo>
                      <a:pt x="1211" y="934"/>
                    </a:lnTo>
                    <a:lnTo>
                      <a:pt x="1193" y="889"/>
                    </a:lnTo>
                    <a:lnTo>
                      <a:pt x="1189" y="842"/>
                    </a:lnTo>
                    <a:lnTo>
                      <a:pt x="1221" y="819"/>
                    </a:lnTo>
                    <a:lnTo>
                      <a:pt x="1183" y="769"/>
                    </a:lnTo>
                    <a:lnTo>
                      <a:pt x="1171" y="723"/>
                    </a:lnTo>
                    <a:lnTo>
                      <a:pt x="1185" y="715"/>
                    </a:lnTo>
                    <a:lnTo>
                      <a:pt x="1190" y="701"/>
                    </a:lnTo>
                    <a:lnTo>
                      <a:pt x="1141" y="679"/>
                    </a:lnTo>
                    <a:lnTo>
                      <a:pt x="1093" y="677"/>
                    </a:lnTo>
                    <a:lnTo>
                      <a:pt x="1065" y="652"/>
                    </a:lnTo>
                    <a:lnTo>
                      <a:pt x="1090" y="637"/>
                    </a:lnTo>
                    <a:lnTo>
                      <a:pt x="1088" y="617"/>
                    </a:lnTo>
                    <a:lnTo>
                      <a:pt x="1047" y="607"/>
                    </a:lnTo>
                    <a:lnTo>
                      <a:pt x="1052" y="586"/>
                    </a:lnTo>
                    <a:lnTo>
                      <a:pt x="1083" y="556"/>
                    </a:lnTo>
                    <a:lnTo>
                      <a:pt x="1082" y="550"/>
                    </a:lnTo>
                    <a:lnTo>
                      <a:pt x="1061" y="538"/>
                    </a:lnTo>
                    <a:lnTo>
                      <a:pt x="1046" y="527"/>
                    </a:lnTo>
                    <a:lnTo>
                      <a:pt x="1056" y="492"/>
                    </a:lnTo>
                    <a:lnTo>
                      <a:pt x="1054" y="472"/>
                    </a:lnTo>
                    <a:lnTo>
                      <a:pt x="1074" y="464"/>
                    </a:lnTo>
                    <a:lnTo>
                      <a:pt x="1091" y="435"/>
                    </a:lnTo>
                    <a:lnTo>
                      <a:pt x="1111" y="427"/>
                    </a:lnTo>
                    <a:lnTo>
                      <a:pt x="1123" y="412"/>
                    </a:lnTo>
                    <a:lnTo>
                      <a:pt x="1114" y="393"/>
                    </a:lnTo>
                    <a:lnTo>
                      <a:pt x="1088" y="395"/>
                    </a:lnTo>
                    <a:lnTo>
                      <a:pt x="1072" y="376"/>
                    </a:lnTo>
                    <a:lnTo>
                      <a:pt x="1071" y="363"/>
                    </a:lnTo>
                    <a:lnTo>
                      <a:pt x="1091" y="361"/>
                    </a:lnTo>
                    <a:lnTo>
                      <a:pt x="1096" y="347"/>
                    </a:lnTo>
                    <a:lnTo>
                      <a:pt x="1096" y="340"/>
                    </a:lnTo>
                    <a:lnTo>
                      <a:pt x="1068" y="330"/>
                    </a:lnTo>
                    <a:lnTo>
                      <a:pt x="1062" y="331"/>
                    </a:lnTo>
                    <a:lnTo>
                      <a:pt x="1053" y="318"/>
                    </a:lnTo>
                    <a:lnTo>
                      <a:pt x="1039" y="305"/>
                    </a:lnTo>
                    <a:lnTo>
                      <a:pt x="1012" y="308"/>
                    </a:lnTo>
                    <a:lnTo>
                      <a:pt x="997" y="289"/>
                    </a:lnTo>
                    <a:lnTo>
                      <a:pt x="963" y="285"/>
                    </a:lnTo>
                    <a:lnTo>
                      <a:pt x="962" y="273"/>
                    </a:lnTo>
                    <a:lnTo>
                      <a:pt x="998" y="228"/>
                    </a:lnTo>
                    <a:lnTo>
                      <a:pt x="962" y="205"/>
                    </a:lnTo>
                    <a:lnTo>
                      <a:pt x="930" y="215"/>
                    </a:lnTo>
                    <a:lnTo>
                      <a:pt x="901" y="191"/>
                    </a:lnTo>
                    <a:lnTo>
                      <a:pt x="897" y="151"/>
                    </a:lnTo>
                    <a:lnTo>
                      <a:pt x="882" y="132"/>
                    </a:lnTo>
                    <a:lnTo>
                      <a:pt x="821" y="125"/>
                    </a:lnTo>
                    <a:lnTo>
                      <a:pt x="782" y="134"/>
                    </a:lnTo>
                    <a:lnTo>
                      <a:pt x="760" y="116"/>
                    </a:lnTo>
                    <a:lnTo>
                      <a:pt x="737" y="159"/>
                    </a:lnTo>
                    <a:lnTo>
                      <a:pt x="717" y="161"/>
                    </a:lnTo>
                    <a:lnTo>
                      <a:pt x="709" y="148"/>
                    </a:lnTo>
                    <a:lnTo>
                      <a:pt x="688" y="144"/>
                    </a:lnTo>
                    <a:lnTo>
                      <a:pt x="672" y="119"/>
                    </a:lnTo>
                    <a:lnTo>
                      <a:pt x="681" y="57"/>
                    </a:lnTo>
                    <a:lnTo>
                      <a:pt x="650" y="26"/>
                    </a:lnTo>
                    <a:lnTo>
                      <a:pt x="597" y="31"/>
                    </a:lnTo>
                    <a:lnTo>
                      <a:pt x="568" y="0"/>
                    </a:lnTo>
                    <a:lnTo>
                      <a:pt x="520" y="72"/>
                    </a:lnTo>
                    <a:lnTo>
                      <a:pt x="521" y="85"/>
                    </a:lnTo>
                    <a:lnTo>
                      <a:pt x="496" y="94"/>
                    </a:lnTo>
                    <a:lnTo>
                      <a:pt x="488" y="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117">
                <a:extLst>
                  <a:ext uri="{FF2B5EF4-FFF2-40B4-BE49-F238E27FC236}">
                    <a16:creationId xmlns:a16="http://schemas.microsoft.com/office/drawing/2014/main" id="{66BE8A06-31D0-8B7B-7FA9-C5E6A9DE5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1805"/>
                <a:ext cx="9" cy="2"/>
              </a:xfrm>
              <a:custGeom>
                <a:avLst/>
                <a:gdLst>
                  <a:gd name="T0" fmla="*/ 12 w 26"/>
                  <a:gd name="T1" fmla="*/ 1 h 4"/>
                  <a:gd name="T2" fmla="*/ 0 w 26"/>
                  <a:gd name="T3" fmla="*/ 4 h 4"/>
                  <a:gd name="T4" fmla="*/ 26 w 26"/>
                  <a:gd name="T5" fmla="*/ 0 h 4"/>
                  <a:gd name="T6" fmla="*/ 12 w 26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4">
                    <a:moveTo>
                      <a:pt x="12" y="1"/>
                    </a:moveTo>
                    <a:lnTo>
                      <a:pt x="0" y="4"/>
                    </a:lnTo>
                    <a:lnTo>
                      <a:pt x="26" y="0"/>
                    </a:lnTo>
                    <a:lnTo>
                      <a:pt x="12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118">
                <a:extLst>
                  <a:ext uri="{FF2B5EF4-FFF2-40B4-BE49-F238E27FC236}">
                    <a16:creationId xmlns:a16="http://schemas.microsoft.com/office/drawing/2014/main" id="{22EC0C7E-408F-C205-849C-76647ED3E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" y="2324"/>
                <a:ext cx="336" cy="321"/>
              </a:xfrm>
              <a:custGeom>
                <a:avLst/>
                <a:gdLst>
                  <a:gd name="T0" fmla="*/ 393 w 1008"/>
                  <a:gd name="T1" fmla="*/ 26 h 962"/>
                  <a:gd name="T2" fmla="*/ 365 w 1008"/>
                  <a:gd name="T3" fmla="*/ 96 h 962"/>
                  <a:gd name="T4" fmla="*/ 358 w 1008"/>
                  <a:gd name="T5" fmla="*/ 157 h 962"/>
                  <a:gd name="T6" fmla="*/ 382 w 1008"/>
                  <a:gd name="T7" fmla="*/ 195 h 962"/>
                  <a:gd name="T8" fmla="*/ 351 w 1008"/>
                  <a:gd name="T9" fmla="*/ 225 h 962"/>
                  <a:gd name="T10" fmla="*/ 315 w 1008"/>
                  <a:gd name="T11" fmla="*/ 269 h 962"/>
                  <a:gd name="T12" fmla="*/ 264 w 1008"/>
                  <a:gd name="T13" fmla="*/ 307 h 962"/>
                  <a:gd name="T14" fmla="*/ 258 w 1008"/>
                  <a:gd name="T15" fmla="*/ 374 h 962"/>
                  <a:gd name="T16" fmla="*/ 193 w 1008"/>
                  <a:gd name="T17" fmla="*/ 407 h 962"/>
                  <a:gd name="T18" fmla="*/ 139 w 1008"/>
                  <a:gd name="T19" fmla="*/ 466 h 962"/>
                  <a:gd name="T20" fmla="*/ 91 w 1008"/>
                  <a:gd name="T21" fmla="*/ 538 h 962"/>
                  <a:gd name="T22" fmla="*/ 27 w 1008"/>
                  <a:gd name="T23" fmla="*/ 571 h 962"/>
                  <a:gd name="T24" fmla="*/ 0 w 1008"/>
                  <a:gd name="T25" fmla="*/ 566 h 962"/>
                  <a:gd name="T26" fmla="*/ 20 w 1008"/>
                  <a:gd name="T27" fmla="*/ 638 h 962"/>
                  <a:gd name="T28" fmla="*/ 31 w 1008"/>
                  <a:gd name="T29" fmla="*/ 685 h 962"/>
                  <a:gd name="T30" fmla="*/ 50 w 1008"/>
                  <a:gd name="T31" fmla="*/ 743 h 962"/>
                  <a:gd name="T32" fmla="*/ 111 w 1008"/>
                  <a:gd name="T33" fmla="*/ 751 h 962"/>
                  <a:gd name="T34" fmla="*/ 81 w 1008"/>
                  <a:gd name="T35" fmla="*/ 787 h 962"/>
                  <a:gd name="T36" fmla="*/ 146 w 1008"/>
                  <a:gd name="T37" fmla="*/ 842 h 962"/>
                  <a:gd name="T38" fmla="*/ 178 w 1008"/>
                  <a:gd name="T39" fmla="*/ 886 h 962"/>
                  <a:gd name="T40" fmla="*/ 223 w 1008"/>
                  <a:gd name="T41" fmla="*/ 875 h 962"/>
                  <a:gd name="T42" fmla="*/ 252 w 1008"/>
                  <a:gd name="T43" fmla="*/ 892 h 962"/>
                  <a:gd name="T44" fmla="*/ 277 w 1008"/>
                  <a:gd name="T45" fmla="*/ 943 h 962"/>
                  <a:gd name="T46" fmla="*/ 375 w 1008"/>
                  <a:gd name="T47" fmla="*/ 915 h 962"/>
                  <a:gd name="T48" fmla="*/ 427 w 1008"/>
                  <a:gd name="T49" fmla="*/ 896 h 962"/>
                  <a:gd name="T50" fmla="*/ 457 w 1008"/>
                  <a:gd name="T51" fmla="*/ 940 h 962"/>
                  <a:gd name="T52" fmla="*/ 473 w 1008"/>
                  <a:gd name="T53" fmla="*/ 885 h 962"/>
                  <a:gd name="T54" fmla="*/ 511 w 1008"/>
                  <a:gd name="T55" fmla="*/ 868 h 962"/>
                  <a:gd name="T56" fmla="*/ 546 w 1008"/>
                  <a:gd name="T57" fmla="*/ 871 h 962"/>
                  <a:gd name="T58" fmla="*/ 650 w 1008"/>
                  <a:gd name="T59" fmla="*/ 842 h 962"/>
                  <a:gd name="T60" fmla="*/ 689 w 1008"/>
                  <a:gd name="T61" fmla="*/ 831 h 962"/>
                  <a:gd name="T62" fmla="*/ 760 w 1008"/>
                  <a:gd name="T63" fmla="*/ 798 h 962"/>
                  <a:gd name="T64" fmla="*/ 734 w 1008"/>
                  <a:gd name="T65" fmla="*/ 727 h 962"/>
                  <a:gd name="T66" fmla="*/ 706 w 1008"/>
                  <a:gd name="T67" fmla="*/ 655 h 962"/>
                  <a:gd name="T68" fmla="*/ 744 w 1008"/>
                  <a:gd name="T69" fmla="*/ 632 h 962"/>
                  <a:gd name="T70" fmla="*/ 772 w 1008"/>
                  <a:gd name="T71" fmla="*/ 629 h 962"/>
                  <a:gd name="T72" fmla="*/ 826 w 1008"/>
                  <a:gd name="T73" fmla="*/ 577 h 962"/>
                  <a:gd name="T74" fmla="*/ 884 w 1008"/>
                  <a:gd name="T75" fmla="*/ 544 h 962"/>
                  <a:gd name="T76" fmla="*/ 905 w 1008"/>
                  <a:gd name="T77" fmla="*/ 543 h 962"/>
                  <a:gd name="T78" fmla="*/ 966 w 1008"/>
                  <a:gd name="T79" fmla="*/ 551 h 962"/>
                  <a:gd name="T80" fmla="*/ 997 w 1008"/>
                  <a:gd name="T81" fmla="*/ 534 h 962"/>
                  <a:gd name="T82" fmla="*/ 978 w 1008"/>
                  <a:gd name="T83" fmla="*/ 476 h 962"/>
                  <a:gd name="T84" fmla="*/ 966 w 1008"/>
                  <a:gd name="T85" fmla="*/ 409 h 962"/>
                  <a:gd name="T86" fmla="*/ 962 w 1008"/>
                  <a:gd name="T87" fmla="*/ 369 h 962"/>
                  <a:gd name="T88" fmla="*/ 977 w 1008"/>
                  <a:gd name="T89" fmla="*/ 314 h 962"/>
                  <a:gd name="T90" fmla="*/ 912 w 1008"/>
                  <a:gd name="T91" fmla="*/ 193 h 962"/>
                  <a:gd name="T92" fmla="*/ 929 w 1008"/>
                  <a:gd name="T93" fmla="*/ 158 h 962"/>
                  <a:gd name="T94" fmla="*/ 905 w 1008"/>
                  <a:gd name="T95" fmla="*/ 113 h 962"/>
                  <a:gd name="T96" fmla="*/ 875 w 1008"/>
                  <a:gd name="T97" fmla="*/ 82 h 962"/>
                  <a:gd name="T98" fmla="*/ 797 w 1008"/>
                  <a:gd name="T99" fmla="*/ 110 h 962"/>
                  <a:gd name="T100" fmla="*/ 767 w 1008"/>
                  <a:gd name="T101" fmla="*/ 85 h 962"/>
                  <a:gd name="T102" fmla="*/ 704 w 1008"/>
                  <a:gd name="T103" fmla="*/ 125 h 962"/>
                  <a:gd name="T104" fmla="*/ 665 w 1008"/>
                  <a:gd name="T105" fmla="*/ 135 h 962"/>
                  <a:gd name="T106" fmla="*/ 638 w 1008"/>
                  <a:gd name="T107" fmla="*/ 124 h 962"/>
                  <a:gd name="T108" fmla="*/ 607 w 1008"/>
                  <a:gd name="T109" fmla="*/ 87 h 962"/>
                  <a:gd name="T110" fmla="*/ 547 w 1008"/>
                  <a:gd name="T111" fmla="*/ 19 h 962"/>
                  <a:gd name="T112" fmla="*/ 473 w 1008"/>
                  <a:gd name="T113" fmla="*/ 19 h 962"/>
                  <a:gd name="T114" fmla="*/ 407 w 1008"/>
                  <a:gd name="T115" fmla="*/ 31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08" h="962">
                    <a:moveTo>
                      <a:pt x="407" y="31"/>
                    </a:moveTo>
                    <a:lnTo>
                      <a:pt x="393" y="26"/>
                    </a:lnTo>
                    <a:lnTo>
                      <a:pt x="361" y="49"/>
                    </a:lnTo>
                    <a:lnTo>
                      <a:pt x="365" y="96"/>
                    </a:lnTo>
                    <a:lnTo>
                      <a:pt x="383" y="141"/>
                    </a:lnTo>
                    <a:lnTo>
                      <a:pt x="358" y="157"/>
                    </a:lnTo>
                    <a:lnTo>
                      <a:pt x="380" y="181"/>
                    </a:lnTo>
                    <a:lnTo>
                      <a:pt x="382" y="195"/>
                    </a:lnTo>
                    <a:lnTo>
                      <a:pt x="362" y="197"/>
                    </a:lnTo>
                    <a:lnTo>
                      <a:pt x="351" y="225"/>
                    </a:lnTo>
                    <a:lnTo>
                      <a:pt x="318" y="235"/>
                    </a:lnTo>
                    <a:lnTo>
                      <a:pt x="315" y="269"/>
                    </a:lnTo>
                    <a:lnTo>
                      <a:pt x="263" y="287"/>
                    </a:lnTo>
                    <a:lnTo>
                      <a:pt x="264" y="307"/>
                    </a:lnTo>
                    <a:lnTo>
                      <a:pt x="280" y="326"/>
                    </a:lnTo>
                    <a:lnTo>
                      <a:pt x="258" y="374"/>
                    </a:lnTo>
                    <a:lnTo>
                      <a:pt x="237" y="370"/>
                    </a:lnTo>
                    <a:lnTo>
                      <a:pt x="193" y="407"/>
                    </a:lnTo>
                    <a:lnTo>
                      <a:pt x="134" y="426"/>
                    </a:lnTo>
                    <a:lnTo>
                      <a:pt x="139" y="466"/>
                    </a:lnTo>
                    <a:lnTo>
                      <a:pt x="95" y="510"/>
                    </a:lnTo>
                    <a:lnTo>
                      <a:pt x="91" y="538"/>
                    </a:lnTo>
                    <a:lnTo>
                      <a:pt x="77" y="533"/>
                    </a:lnTo>
                    <a:lnTo>
                      <a:pt x="27" y="571"/>
                    </a:lnTo>
                    <a:lnTo>
                      <a:pt x="13" y="565"/>
                    </a:lnTo>
                    <a:lnTo>
                      <a:pt x="0" y="566"/>
                    </a:lnTo>
                    <a:lnTo>
                      <a:pt x="25" y="611"/>
                    </a:lnTo>
                    <a:lnTo>
                      <a:pt x="20" y="638"/>
                    </a:lnTo>
                    <a:lnTo>
                      <a:pt x="28" y="651"/>
                    </a:lnTo>
                    <a:lnTo>
                      <a:pt x="31" y="685"/>
                    </a:lnTo>
                    <a:lnTo>
                      <a:pt x="53" y="709"/>
                    </a:lnTo>
                    <a:lnTo>
                      <a:pt x="50" y="743"/>
                    </a:lnTo>
                    <a:lnTo>
                      <a:pt x="58" y="763"/>
                    </a:lnTo>
                    <a:lnTo>
                      <a:pt x="111" y="751"/>
                    </a:lnTo>
                    <a:lnTo>
                      <a:pt x="112" y="764"/>
                    </a:lnTo>
                    <a:lnTo>
                      <a:pt x="81" y="787"/>
                    </a:lnTo>
                    <a:lnTo>
                      <a:pt x="105" y="825"/>
                    </a:lnTo>
                    <a:lnTo>
                      <a:pt x="146" y="842"/>
                    </a:lnTo>
                    <a:lnTo>
                      <a:pt x="162" y="867"/>
                    </a:lnTo>
                    <a:lnTo>
                      <a:pt x="178" y="886"/>
                    </a:lnTo>
                    <a:lnTo>
                      <a:pt x="211" y="889"/>
                    </a:lnTo>
                    <a:lnTo>
                      <a:pt x="223" y="875"/>
                    </a:lnTo>
                    <a:lnTo>
                      <a:pt x="249" y="865"/>
                    </a:lnTo>
                    <a:lnTo>
                      <a:pt x="252" y="892"/>
                    </a:lnTo>
                    <a:lnTo>
                      <a:pt x="242" y="926"/>
                    </a:lnTo>
                    <a:lnTo>
                      <a:pt x="277" y="943"/>
                    </a:lnTo>
                    <a:lnTo>
                      <a:pt x="299" y="962"/>
                    </a:lnTo>
                    <a:lnTo>
                      <a:pt x="375" y="915"/>
                    </a:lnTo>
                    <a:lnTo>
                      <a:pt x="399" y="885"/>
                    </a:lnTo>
                    <a:lnTo>
                      <a:pt x="427" y="896"/>
                    </a:lnTo>
                    <a:lnTo>
                      <a:pt x="444" y="928"/>
                    </a:lnTo>
                    <a:lnTo>
                      <a:pt x="457" y="940"/>
                    </a:lnTo>
                    <a:lnTo>
                      <a:pt x="489" y="917"/>
                    </a:lnTo>
                    <a:lnTo>
                      <a:pt x="473" y="885"/>
                    </a:lnTo>
                    <a:lnTo>
                      <a:pt x="485" y="864"/>
                    </a:lnTo>
                    <a:lnTo>
                      <a:pt x="511" y="868"/>
                    </a:lnTo>
                    <a:lnTo>
                      <a:pt x="534" y="892"/>
                    </a:lnTo>
                    <a:lnTo>
                      <a:pt x="546" y="871"/>
                    </a:lnTo>
                    <a:lnTo>
                      <a:pt x="617" y="839"/>
                    </a:lnTo>
                    <a:lnTo>
                      <a:pt x="650" y="842"/>
                    </a:lnTo>
                    <a:lnTo>
                      <a:pt x="668" y="827"/>
                    </a:lnTo>
                    <a:lnTo>
                      <a:pt x="689" y="831"/>
                    </a:lnTo>
                    <a:lnTo>
                      <a:pt x="736" y="821"/>
                    </a:lnTo>
                    <a:lnTo>
                      <a:pt x="760" y="798"/>
                    </a:lnTo>
                    <a:lnTo>
                      <a:pt x="729" y="754"/>
                    </a:lnTo>
                    <a:lnTo>
                      <a:pt x="734" y="727"/>
                    </a:lnTo>
                    <a:lnTo>
                      <a:pt x="710" y="701"/>
                    </a:lnTo>
                    <a:lnTo>
                      <a:pt x="706" y="655"/>
                    </a:lnTo>
                    <a:lnTo>
                      <a:pt x="740" y="652"/>
                    </a:lnTo>
                    <a:lnTo>
                      <a:pt x="744" y="632"/>
                    </a:lnTo>
                    <a:lnTo>
                      <a:pt x="766" y="643"/>
                    </a:lnTo>
                    <a:lnTo>
                      <a:pt x="772" y="629"/>
                    </a:lnTo>
                    <a:lnTo>
                      <a:pt x="803" y="613"/>
                    </a:lnTo>
                    <a:lnTo>
                      <a:pt x="826" y="577"/>
                    </a:lnTo>
                    <a:lnTo>
                      <a:pt x="859" y="567"/>
                    </a:lnTo>
                    <a:lnTo>
                      <a:pt x="884" y="544"/>
                    </a:lnTo>
                    <a:lnTo>
                      <a:pt x="892" y="557"/>
                    </a:lnTo>
                    <a:lnTo>
                      <a:pt x="905" y="543"/>
                    </a:lnTo>
                    <a:lnTo>
                      <a:pt x="926" y="554"/>
                    </a:lnTo>
                    <a:lnTo>
                      <a:pt x="966" y="551"/>
                    </a:lnTo>
                    <a:lnTo>
                      <a:pt x="977" y="536"/>
                    </a:lnTo>
                    <a:lnTo>
                      <a:pt x="997" y="534"/>
                    </a:lnTo>
                    <a:lnTo>
                      <a:pt x="1008" y="506"/>
                    </a:lnTo>
                    <a:lnTo>
                      <a:pt x="978" y="476"/>
                    </a:lnTo>
                    <a:lnTo>
                      <a:pt x="981" y="428"/>
                    </a:lnTo>
                    <a:lnTo>
                      <a:pt x="966" y="409"/>
                    </a:lnTo>
                    <a:lnTo>
                      <a:pt x="952" y="404"/>
                    </a:lnTo>
                    <a:lnTo>
                      <a:pt x="962" y="369"/>
                    </a:lnTo>
                    <a:lnTo>
                      <a:pt x="965" y="329"/>
                    </a:lnTo>
                    <a:lnTo>
                      <a:pt x="977" y="314"/>
                    </a:lnTo>
                    <a:lnTo>
                      <a:pt x="974" y="282"/>
                    </a:lnTo>
                    <a:lnTo>
                      <a:pt x="912" y="193"/>
                    </a:lnTo>
                    <a:lnTo>
                      <a:pt x="910" y="173"/>
                    </a:lnTo>
                    <a:lnTo>
                      <a:pt x="929" y="158"/>
                    </a:lnTo>
                    <a:lnTo>
                      <a:pt x="907" y="133"/>
                    </a:lnTo>
                    <a:lnTo>
                      <a:pt x="905" y="113"/>
                    </a:lnTo>
                    <a:lnTo>
                      <a:pt x="895" y="87"/>
                    </a:lnTo>
                    <a:lnTo>
                      <a:pt x="875" y="82"/>
                    </a:lnTo>
                    <a:lnTo>
                      <a:pt x="835" y="86"/>
                    </a:lnTo>
                    <a:lnTo>
                      <a:pt x="797" y="110"/>
                    </a:lnTo>
                    <a:lnTo>
                      <a:pt x="788" y="91"/>
                    </a:lnTo>
                    <a:lnTo>
                      <a:pt x="767" y="85"/>
                    </a:lnTo>
                    <a:lnTo>
                      <a:pt x="749" y="107"/>
                    </a:lnTo>
                    <a:lnTo>
                      <a:pt x="704" y="125"/>
                    </a:lnTo>
                    <a:lnTo>
                      <a:pt x="692" y="139"/>
                    </a:lnTo>
                    <a:lnTo>
                      <a:pt x="665" y="135"/>
                    </a:lnTo>
                    <a:lnTo>
                      <a:pt x="659" y="142"/>
                    </a:lnTo>
                    <a:lnTo>
                      <a:pt x="638" y="124"/>
                    </a:lnTo>
                    <a:lnTo>
                      <a:pt x="636" y="111"/>
                    </a:lnTo>
                    <a:lnTo>
                      <a:pt x="607" y="87"/>
                    </a:lnTo>
                    <a:lnTo>
                      <a:pt x="584" y="56"/>
                    </a:lnTo>
                    <a:lnTo>
                      <a:pt x="547" y="19"/>
                    </a:lnTo>
                    <a:lnTo>
                      <a:pt x="499" y="9"/>
                    </a:lnTo>
                    <a:lnTo>
                      <a:pt x="473" y="19"/>
                    </a:lnTo>
                    <a:lnTo>
                      <a:pt x="457" y="0"/>
                    </a:lnTo>
                    <a:lnTo>
                      <a:pt x="407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119">
                <a:extLst>
                  <a:ext uri="{FF2B5EF4-FFF2-40B4-BE49-F238E27FC236}">
                    <a16:creationId xmlns:a16="http://schemas.microsoft.com/office/drawing/2014/main" id="{2B1445AA-488C-E8BA-A383-2A3BD376CF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422"/>
                <a:ext cx="340" cy="301"/>
              </a:xfrm>
              <a:custGeom>
                <a:avLst/>
                <a:gdLst>
                  <a:gd name="T0" fmla="*/ 289 w 1020"/>
                  <a:gd name="T1" fmla="*/ 24 h 902"/>
                  <a:gd name="T2" fmla="*/ 225 w 1020"/>
                  <a:gd name="T3" fmla="*/ 63 h 902"/>
                  <a:gd name="T4" fmla="*/ 242 w 1020"/>
                  <a:gd name="T5" fmla="*/ 96 h 902"/>
                  <a:gd name="T6" fmla="*/ 266 w 1020"/>
                  <a:gd name="T7" fmla="*/ 141 h 902"/>
                  <a:gd name="T8" fmla="*/ 249 w 1020"/>
                  <a:gd name="T9" fmla="*/ 175 h 902"/>
                  <a:gd name="T10" fmla="*/ 188 w 1020"/>
                  <a:gd name="T11" fmla="*/ 235 h 902"/>
                  <a:gd name="T12" fmla="*/ 118 w 1020"/>
                  <a:gd name="T13" fmla="*/ 288 h 902"/>
                  <a:gd name="T14" fmla="*/ 125 w 1020"/>
                  <a:gd name="T15" fmla="*/ 355 h 902"/>
                  <a:gd name="T16" fmla="*/ 132 w 1020"/>
                  <a:gd name="T17" fmla="*/ 435 h 902"/>
                  <a:gd name="T18" fmla="*/ 55 w 1020"/>
                  <a:gd name="T19" fmla="*/ 476 h 902"/>
                  <a:gd name="T20" fmla="*/ 83 w 1020"/>
                  <a:gd name="T21" fmla="*/ 554 h 902"/>
                  <a:gd name="T22" fmla="*/ 0 w 1020"/>
                  <a:gd name="T23" fmla="*/ 608 h 902"/>
                  <a:gd name="T24" fmla="*/ 110 w 1020"/>
                  <a:gd name="T25" fmla="*/ 699 h 902"/>
                  <a:gd name="T26" fmla="*/ 221 w 1020"/>
                  <a:gd name="T27" fmla="*/ 736 h 902"/>
                  <a:gd name="T28" fmla="*/ 198 w 1020"/>
                  <a:gd name="T29" fmla="*/ 772 h 902"/>
                  <a:gd name="T30" fmla="*/ 186 w 1020"/>
                  <a:gd name="T31" fmla="*/ 799 h 902"/>
                  <a:gd name="T32" fmla="*/ 166 w 1020"/>
                  <a:gd name="T33" fmla="*/ 869 h 902"/>
                  <a:gd name="T34" fmla="*/ 221 w 1020"/>
                  <a:gd name="T35" fmla="*/ 883 h 902"/>
                  <a:gd name="T36" fmla="*/ 237 w 1020"/>
                  <a:gd name="T37" fmla="*/ 902 h 902"/>
                  <a:gd name="T38" fmla="*/ 292 w 1020"/>
                  <a:gd name="T39" fmla="*/ 857 h 902"/>
                  <a:gd name="T40" fmla="*/ 362 w 1020"/>
                  <a:gd name="T41" fmla="*/ 891 h 902"/>
                  <a:gd name="T42" fmla="*/ 428 w 1020"/>
                  <a:gd name="T43" fmla="*/ 871 h 902"/>
                  <a:gd name="T44" fmla="*/ 497 w 1020"/>
                  <a:gd name="T45" fmla="*/ 824 h 902"/>
                  <a:gd name="T46" fmla="*/ 565 w 1020"/>
                  <a:gd name="T47" fmla="*/ 824 h 902"/>
                  <a:gd name="T48" fmla="*/ 617 w 1020"/>
                  <a:gd name="T49" fmla="*/ 820 h 902"/>
                  <a:gd name="T50" fmla="*/ 700 w 1020"/>
                  <a:gd name="T51" fmla="*/ 832 h 902"/>
                  <a:gd name="T52" fmla="*/ 732 w 1020"/>
                  <a:gd name="T53" fmla="*/ 822 h 902"/>
                  <a:gd name="T54" fmla="*/ 724 w 1020"/>
                  <a:gd name="T55" fmla="*/ 810 h 902"/>
                  <a:gd name="T56" fmla="*/ 774 w 1020"/>
                  <a:gd name="T57" fmla="*/ 758 h 902"/>
                  <a:gd name="T58" fmla="*/ 834 w 1020"/>
                  <a:gd name="T59" fmla="*/ 753 h 902"/>
                  <a:gd name="T60" fmla="*/ 848 w 1020"/>
                  <a:gd name="T61" fmla="*/ 704 h 902"/>
                  <a:gd name="T62" fmla="*/ 827 w 1020"/>
                  <a:gd name="T63" fmla="*/ 686 h 902"/>
                  <a:gd name="T64" fmla="*/ 883 w 1020"/>
                  <a:gd name="T65" fmla="*/ 641 h 902"/>
                  <a:gd name="T66" fmla="*/ 905 w 1020"/>
                  <a:gd name="T67" fmla="*/ 585 h 902"/>
                  <a:gd name="T68" fmla="*/ 862 w 1020"/>
                  <a:gd name="T69" fmla="*/ 555 h 902"/>
                  <a:gd name="T70" fmla="*/ 863 w 1020"/>
                  <a:gd name="T71" fmla="*/ 501 h 902"/>
                  <a:gd name="T72" fmla="*/ 866 w 1020"/>
                  <a:gd name="T73" fmla="*/ 460 h 902"/>
                  <a:gd name="T74" fmla="*/ 902 w 1020"/>
                  <a:gd name="T75" fmla="*/ 485 h 902"/>
                  <a:gd name="T76" fmla="*/ 990 w 1020"/>
                  <a:gd name="T77" fmla="*/ 482 h 902"/>
                  <a:gd name="T78" fmla="*/ 993 w 1020"/>
                  <a:gd name="T79" fmla="*/ 449 h 902"/>
                  <a:gd name="T80" fmla="*/ 974 w 1020"/>
                  <a:gd name="T81" fmla="*/ 391 h 902"/>
                  <a:gd name="T82" fmla="*/ 963 w 1020"/>
                  <a:gd name="T83" fmla="*/ 344 h 902"/>
                  <a:gd name="T84" fmla="*/ 943 w 1020"/>
                  <a:gd name="T85" fmla="*/ 272 h 902"/>
                  <a:gd name="T86" fmla="*/ 970 w 1020"/>
                  <a:gd name="T87" fmla="*/ 277 h 902"/>
                  <a:gd name="T88" fmla="*/ 1012 w 1020"/>
                  <a:gd name="T89" fmla="*/ 219 h 902"/>
                  <a:gd name="T90" fmla="*/ 939 w 1020"/>
                  <a:gd name="T91" fmla="*/ 158 h 902"/>
                  <a:gd name="T92" fmla="*/ 855 w 1020"/>
                  <a:gd name="T93" fmla="*/ 193 h 902"/>
                  <a:gd name="T94" fmla="*/ 829 w 1020"/>
                  <a:gd name="T95" fmla="*/ 203 h 902"/>
                  <a:gd name="T96" fmla="*/ 829 w 1020"/>
                  <a:gd name="T97" fmla="*/ 129 h 902"/>
                  <a:gd name="T98" fmla="*/ 799 w 1020"/>
                  <a:gd name="T99" fmla="*/ 91 h 902"/>
                  <a:gd name="T100" fmla="*/ 700 w 1020"/>
                  <a:gd name="T101" fmla="*/ 113 h 902"/>
                  <a:gd name="T102" fmla="*/ 670 w 1020"/>
                  <a:gd name="T103" fmla="*/ 82 h 902"/>
                  <a:gd name="T104" fmla="*/ 644 w 1020"/>
                  <a:gd name="T105" fmla="*/ 92 h 902"/>
                  <a:gd name="T106" fmla="*/ 606 w 1020"/>
                  <a:gd name="T107" fmla="*/ 109 h 902"/>
                  <a:gd name="T108" fmla="*/ 558 w 1020"/>
                  <a:gd name="T109" fmla="*/ 107 h 902"/>
                  <a:gd name="T110" fmla="*/ 425 w 1020"/>
                  <a:gd name="T111" fmla="*/ 126 h 902"/>
                  <a:gd name="T112" fmla="*/ 429 w 1020"/>
                  <a:gd name="T113" fmla="*/ 85 h 902"/>
                  <a:gd name="T114" fmla="*/ 419 w 1020"/>
                  <a:gd name="T115" fmla="*/ 52 h 902"/>
                  <a:gd name="T116" fmla="*/ 348 w 1020"/>
                  <a:gd name="T117" fmla="*/ 12 h 902"/>
                  <a:gd name="T118" fmla="*/ 310 w 1020"/>
                  <a:gd name="T119" fmla="*/ 42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20" h="902">
                    <a:moveTo>
                      <a:pt x="310" y="42"/>
                    </a:moveTo>
                    <a:lnTo>
                      <a:pt x="289" y="24"/>
                    </a:lnTo>
                    <a:lnTo>
                      <a:pt x="263" y="33"/>
                    </a:lnTo>
                    <a:lnTo>
                      <a:pt x="225" y="63"/>
                    </a:lnTo>
                    <a:lnTo>
                      <a:pt x="227" y="77"/>
                    </a:lnTo>
                    <a:lnTo>
                      <a:pt x="242" y="96"/>
                    </a:lnTo>
                    <a:lnTo>
                      <a:pt x="278" y="119"/>
                    </a:lnTo>
                    <a:lnTo>
                      <a:pt x="266" y="141"/>
                    </a:lnTo>
                    <a:lnTo>
                      <a:pt x="253" y="148"/>
                    </a:lnTo>
                    <a:lnTo>
                      <a:pt x="249" y="175"/>
                    </a:lnTo>
                    <a:lnTo>
                      <a:pt x="205" y="200"/>
                    </a:lnTo>
                    <a:lnTo>
                      <a:pt x="188" y="235"/>
                    </a:lnTo>
                    <a:lnTo>
                      <a:pt x="142" y="246"/>
                    </a:lnTo>
                    <a:lnTo>
                      <a:pt x="118" y="288"/>
                    </a:lnTo>
                    <a:lnTo>
                      <a:pt x="114" y="309"/>
                    </a:lnTo>
                    <a:lnTo>
                      <a:pt x="125" y="355"/>
                    </a:lnTo>
                    <a:lnTo>
                      <a:pt x="122" y="396"/>
                    </a:lnTo>
                    <a:lnTo>
                      <a:pt x="132" y="435"/>
                    </a:lnTo>
                    <a:lnTo>
                      <a:pt x="61" y="461"/>
                    </a:lnTo>
                    <a:lnTo>
                      <a:pt x="55" y="476"/>
                    </a:lnTo>
                    <a:lnTo>
                      <a:pt x="87" y="527"/>
                    </a:lnTo>
                    <a:lnTo>
                      <a:pt x="83" y="554"/>
                    </a:lnTo>
                    <a:lnTo>
                      <a:pt x="46" y="591"/>
                    </a:lnTo>
                    <a:lnTo>
                      <a:pt x="0" y="608"/>
                    </a:lnTo>
                    <a:lnTo>
                      <a:pt x="8" y="688"/>
                    </a:lnTo>
                    <a:lnTo>
                      <a:pt x="110" y="699"/>
                    </a:lnTo>
                    <a:lnTo>
                      <a:pt x="146" y="722"/>
                    </a:lnTo>
                    <a:lnTo>
                      <a:pt x="221" y="736"/>
                    </a:lnTo>
                    <a:lnTo>
                      <a:pt x="222" y="749"/>
                    </a:lnTo>
                    <a:lnTo>
                      <a:pt x="198" y="772"/>
                    </a:lnTo>
                    <a:lnTo>
                      <a:pt x="192" y="792"/>
                    </a:lnTo>
                    <a:lnTo>
                      <a:pt x="186" y="799"/>
                    </a:lnTo>
                    <a:lnTo>
                      <a:pt x="157" y="849"/>
                    </a:lnTo>
                    <a:lnTo>
                      <a:pt x="166" y="869"/>
                    </a:lnTo>
                    <a:lnTo>
                      <a:pt x="168" y="895"/>
                    </a:lnTo>
                    <a:lnTo>
                      <a:pt x="221" y="883"/>
                    </a:lnTo>
                    <a:lnTo>
                      <a:pt x="229" y="902"/>
                    </a:lnTo>
                    <a:lnTo>
                      <a:pt x="237" y="902"/>
                    </a:lnTo>
                    <a:lnTo>
                      <a:pt x="266" y="865"/>
                    </a:lnTo>
                    <a:lnTo>
                      <a:pt x="292" y="857"/>
                    </a:lnTo>
                    <a:lnTo>
                      <a:pt x="315" y="875"/>
                    </a:lnTo>
                    <a:lnTo>
                      <a:pt x="362" y="891"/>
                    </a:lnTo>
                    <a:lnTo>
                      <a:pt x="375" y="876"/>
                    </a:lnTo>
                    <a:lnTo>
                      <a:pt x="428" y="871"/>
                    </a:lnTo>
                    <a:lnTo>
                      <a:pt x="467" y="854"/>
                    </a:lnTo>
                    <a:lnTo>
                      <a:pt x="497" y="824"/>
                    </a:lnTo>
                    <a:lnTo>
                      <a:pt x="545" y="826"/>
                    </a:lnTo>
                    <a:lnTo>
                      <a:pt x="565" y="824"/>
                    </a:lnTo>
                    <a:lnTo>
                      <a:pt x="603" y="801"/>
                    </a:lnTo>
                    <a:lnTo>
                      <a:pt x="617" y="820"/>
                    </a:lnTo>
                    <a:lnTo>
                      <a:pt x="662" y="856"/>
                    </a:lnTo>
                    <a:lnTo>
                      <a:pt x="700" y="832"/>
                    </a:lnTo>
                    <a:lnTo>
                      <a:pt x="726" y="823"/>
                    </a:lnTo>
                    <a:lnTo>
                      <a:pt x="732" y="822"/>
                    </a:lnTo>
                    <a:lnTo>
                      <a:pt x="725" y="816"/>
                    </a:lnTo>
                    <a:lnTo>
                      <a:pt x="724" y="810"/>
                    </a:lnTo>
                    <a:lnTo>
                      <a:pt x="741" y="775"/>
                    </a:lnTo>
                    <a:lnTo>
                      <a:pt x="774" y="758"/>
                    </a:lnTo>
                    <a:lnTo>
                      <a:pt x="778" y="731"/>
                    </a:lnTo>
                    <a:lnTo>
                      <a:pt x="834" y="753"/>
                    </a:lnTo>
                    <a:lnTo>
                      <a:pt x="852" y="738"/>
                    </a:lnTo>
                    <a:lnTo>
                      <a:pt x="848" y="704"/>
                    </a:lnTo>
                    <a:lnTo>
                      <a:pt x="828" y="700"/>
                    </a:lnTo>
                    <a:lnTo>
                      <a:pt x="827" y="686"/>
                    </a:lnTo>
                    <a:lnTo>
                      <a:pt x="866" y="676"/>
                    </a:lnTo>
                    <a:lnTo>
                      <a:pt x="883" y="641"/>
                    </a:lnTo>
                    <a:lnTo>
                      <a:pt x="892" y="592"/>
                    </a:lnTo>
                    <a:lnTo>
                      <a:pt x="905" y="585"/>
                    </a:lnTo>
                    <a:lnTo>
                      <a:pt x="882" y="553"/>
                    </a:lnTo>
                    <a:lnTo>
                      <a:pt x="862" y="555"/>
                    </a:lnTo>
                    <a:lnTo>
                      <a:pt x="840" y="537"/>
                    </a:lnTo>
                    <a:lnTo>
                      <a:pt x="863" y="501"/>
                    </a:lnTo>
                    <a:lnTo>
                      <a:pt x="861" y="475"/>
                    </a:lnTo>
                    <a:lnTo>
                      <a:pt x="866" y="460"/>
                    </a:lnTo>
                    <a:lnTo>
                      <a:pt x="886" y="459"/>
                    </a:lnTo>
                    <a:lnTo>
                      <a:pt x="902" y="485"/>
                    </a:lnTo>
                    <a:lnTo>
                      <a:pt x="949" y="480"/>
                    </a:lnTo>
                    <a:lnTo>
                      <a:pt x="990" y="482"/>
                    </a:lnTo>
                    <a:lnTo>
                      <a:pt x="1001" y="469"/>
                    </a:lnTo>
                    <a:lnTo>
                      <a:pt x="993" y="449"/>
                    </a:lnTo>
                    <a:lnTo>
                      <a:pt x="996" y="415"/>
                    </a:lnTo>
                    <a:lnTo>
                      <a:pt x="974" y="391"/>
                    </a:lnTo>
                    <a:lnTo>
                      <a:pt x="971" y="357"/>
                    </a:lnTo>
                    <a:lnTo>
                      <a:pt x="963" y="344"/>
                    </a:lnTo>
                    <a:lnTo>
                      <a:pt x="968" y="317"/>
                    </a:lnTo>
                    <a:lnTo>
                      <a:pt x="943" y="272"/>
                    </a:lnTo>
                    <a:lnTo>
                      <a:pt x="956" y="271"/>
                    </a:lnTo>
                    <a:lnTo>
                      <a:pt x="970" y="277"/>
                    </a:lnTo>
                    <a:lnTo>
                      <a:pt x="1020" y="239"/>
                    </a:lnTo>
                    <a:lnTo>
                      <a:pt x="1012" y="219"/>
                    </a:lnTo>
                    <a:lnTo>
                      <a:pt x="969" y="189"/>
                    </a:lnTo>
                    <a:lnTo>
                      <a:pt x="939" y="158"/>
                    </a:lnTo>
                    <a:lnTo>
                      <a:pt x="899" y="163"/>
                    </a:lnTo>
                    <a:lnTo>
                      <a:pt x="855" y="193"/>
                    </a:lnTo>
                    <a:lnTo>
                      <a:pt x="843" y="208"/>
                    </a:lnTo>
                    <a:lnTo>
                      <a:pt x="829" y="203"/>
                    </a:lnTo>
                    <a:lnTo>
                      <a:pt x="806" y="177"/>
                    </a:lnTo>
                    <a:lnTo>
                      <a:pt x="829" y="129"/>
                    </a:lnTo>
                    <a:lnTo>
                      <a:pt x="813" y="96"/>
                    </a:lnTo>
                    <a:lnTo>
                      <a:pt x="799" y="91"/>
                    </a:lnTo>
                    <a:lnTo>
                      <a:pt x="760" y="108"/>
                    </a:lnTo>
                    <a:lnTo>
                      <a:pt x="700" y="113"/>
                    </a:lnTo>
                    <a:lnTo>
                      <a:pt x="680" y="109"/>
                    </a:lnTo>
                    <a:lnTo>
                      <a:pt x="670" y="82"/>
                    </a:lnTo>
                    <a:lnTo>
                      <a:pt x="656" y="77"/>
                    </a:lnTo>
                    <a:lnTo>
                      <a:pt x="644" y="92"/>
                    </a:lnTo>
                    <a:lnTo>
                      <a:pt x="617" y="88"/>
                    </a:lnTo>
                    <a:lnTo>
                      <a:pt x="606" y="109"/>
                    </a:lnTo>
                    <a:lnTo>
                      <a:pt x="587" y="124"/>
                    </a:lnTo>
                    <a:lnTo>
                      <a:pt x="558" y="107"/>
                    </a:lnTo>
                    <a:lnTo>
                      <a:pt x="474" y="142"/>
                    </a:lnTo>
                    <a:lnTo>
                      <a:pt x="425" y="126"/>
                    </a:lnTo>
                    <a:lnTo>
                      <a:pt x="424" y="112"/>
                    </a:lnTo>
                    <a:lnTo>
                      <a:pt x="429" y="85"/>
                    </a:lnTo>
                    <a:lnTo>
                      <a:pt x="421" y="72"/>
                    </a:lnTo>
                    <a:lnTo>
                      <a:pt x="419" y="52"/>
                    </a:lnTo>
                    <a:lnTo>
                      <a:pt x="381" y="2"/>
                    </a:lnTo>
                    <a:lnTo>
                      <a:pt x="348" y="12"/>
                    </a:lnTo>
                    <a:lnTo>
                      <a:pt x="327" y="0"/>
                    </a:lnTo>
                    <a:lnTo>
                      <a:pt x="310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120">
                <a:extLst>
                  <a:ext uri="{FF2B5EF4-FFF2-40B4-BE49-F238E27FC236}">
                    <a16:creationId xmlns:a16="http://schemas.microsoft.com/office/drawing/2014/main" id="{A7BEA422-17D6-FBF0-F984-415178AFD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3" y="2689"/>
                <a:ext cx="415" cy="294"/>
              </a:xfrm>
              <a:custGeom>
                <a:avLst/>
                <a:gdLst>
                  <a:gd name="T0" fmla="*/ 88 w 1244"/>
                  <a:gd name="T1" fmla="*/ 202 h 880"/>
                  <a:gd name="T2" fmla="*/ 86 w 1244"/>
                  <a:gd name="T3" fmla="*/ 256 h 880"/>
                  <a:gd name="T4" fmla="*/ 67 w 1244"/>
                  <a:gd name="T5" fmla="*/ 339 h 880"/>
                  <a:gd name="T6" fmla="*/ 77 w 1244"/>
                  <a:gd name="T7" fmla="*/ 364 h 880"/>
                  <a:gd name="T8" fmla="*/ 29 w 1244"/>
                  <a:gd name="T9" fmla="*/ 430 h 880"/>
                  <a:gd name="T10" fmla="*/ 13 w 1244"/>
                  <a:gd name="T11" fmla="*/ 478 h 880"/>
                  <a:gd name="T12" fmla="*/ 29 w 1244"/>
                  <a:gd name="T13" fmla="*/ 510 h 880"/>
                  <a:gd name="T14" fmla="*/ 85 w 1244"/>
                  <a:gd name="T15" fmla="*/ 532 h 880"/>
                  <a:gd name="T16" fmla="*/ 179 w 1244"/>
                  <a:gd name="T17" fmla="*/ 522 h 880"/>
                  <a:gd name="T18" fmla="*/ 274 w 1244"/>
                  <a:gd name="T19" fmla="*/ 614 h 880"/>
                  <a:gd name="T20" fmla="*/ 346 w 1244"/>
                  <a:gd name="T21" fmla="*/ 729 h 880"/>
                  <a:gd name="T22" fmla="*/ 426 w 1244"/>
                  <a:gd name="T23" fmla="*/ 802 h 880"/>
                  <a:gd name="T24" fmla="*/ 509 w 1244"/>
                  <a:gd name="T25" fmla="*/ 828 h 880"/>
                  <a:gd name="T26" fmla="*/ 612 w 1244"/>
                  <a:gd name="T27" fmla="*/ 845 h 880"/>
                  <a:gd name="T28" fmla="*/ 788 w 1244"/>
                  <a:gd name="T29" fmla="*/ 870 h 880"/>
                  <a:gd name="T30" fmla="*/ 872 w 1244"/>
                  <a:gd name="T31" fmla="*/ 767 h 880"/>
                  <a:gd name="T32" fmla="*/ 995 w 1244"/>
                  <a:gd name="T33" fmla="*/ 783 h 880"/>
                  <a:gd name="T34" fmla="*/ 1076 w 1244"/>
                  <a:gd name="T35" fmla="*/ 782 h 880"/>
                  <a:gd name="T36" fmla="*/ 1104 w 1244"/>
                  <a:gd name="T37" fmla="*/ 726 h 880"/>
                  <a:gd name="T38" fmla="*/ 1125 w 1244"/>
                  <a:gd name="T39" fmla="*/ 670 h 880"/>
                  <a:gd name="T40" fmla="*/ 1135 w 1244"/>
                  <a:gd name="T41" fmla="*/ 629 h 880"/>
                  <a:gd name="T42" fmla="*/ 1174 w 1244"/>
                  <a:gd name="T43" fmla="*/ 612 h 880"/>
                  <a:gd name="T44" fmla="*/ 1239 w 1244"/>
                  <a:gd name="T45" fmla="*/ 598 h 880"/>
                  <a:gd name="T46" fmla="*/ 1209 w 1244"/>
                  <a:gd name="T47" fmla="*/ 555 h 880"/>
                  <a:gd name="T48" fmla="*/ 1156 w 1244"/>
                  <a:gd name="T49" fmla="*/ 493 h 880"/>
                  <a:gd name="T50" fmla="*/ 1074 w 1244"/>
                  <a:gd name="T51" fmla="*/ 406 h 880"/>
                  <a:gd name="T52" fmla="*/ 1017 w 1244"/>
                  <a:gd name="T53" fmla="*/ 290 h 880"/>
                  <a:gd name="T54" fmla="*/ 985 w 1244"/>
                  <a:gd name="T55" fmla="*/ 240 h 880"/>
                  <a:gd name="T56" fmla="*/ 953 w 1244"/>
                  <a:gd name="T57" fmla="*/ 189 h 880"/>
                  <a:gd name="T58" fmla="*/ 884 w 1244"/>
                  <a:gd name="T59" fmla="*/ 169 h 880"/>
                  <a:gd name="T60" fmla="*/ 934 w 1244"/>
                  <a:gd name="T61" fmla="*/ 63 h 880"/>
                  <a:gd name="T62" fmla="*/ 939 w 1244"/>
                  <a:gd name="T63" fmla="*/ 36 h 880"/>
                  <a:gd name="T64" fmla="*/ 877 w 1244"/>
                  <a:gd name="T65" fmla="*/ 21 h 880"/>
                  <a:gd name="T66" fmla="*/ 807 w 1244"/>
                  <a:gd name="T67" fmla="*/ 55 h 880"/>
                  <a:gd name="T68" fmla="*/ 710 w 1244"/>
                  <a:gd name="T69" fmla="*/ 23 h 880"/>
                  <a:gd name="T70" fmla="*/ 612 w 1244"/>
                  <a:gd name="T71" fmla="*/ 53 h 880"/>
                  <a:gd name="T72" fmla="*/ 507 w 1244"/>
                  <a:gd name="T73" fmla="*/ 90 h 880"/>
                  <a:gd name="T74" fmla="*/ 411 w 1244"/>
                  <a:gd name="T75" fmla="*/ 64 h 880"/>
                  <a:gd name="T76" fmla="*/ 366 w 1244"/>
                  <a:gd name="T77" fmla="*/ 82 h 880"/>
                  <a:gd name="T78" fmla="*/ 313 w 1244"/>
                  <a:gd name="T79" fmla="*/ 168 h 880"/>
                  <a:gd name="T80" fmla="*/ 238 w 1244"/>
                  <a:gd name="T81" fmla="*/ 154 h 880"/>
                  <a:gd name="T82" fmla="*/ 190 w 1244"/>
                  <a:gd name="T83" fmla="*/ 132 h 880"/>
                  <a:gd name="T84" fmla="*/ 149 w 1244"/>
                  <a:gd name="T85" fmla="*/ 136 h 880"/>
                  <a:gd name="T86" fmla="*/ 59 w 1244"/>
                  <a:gd name="T87" fmla="*/ 171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4" h="880">
                    <a:moveTo>
                      <a:pt x="59" y="171"/>
                    </a:moveTo>
                    <a:lnTo>
                      <a:pt x="53" y="185"/>
                    </a:lnTo>
                    <a:lnTo>
                      <a:pt x="88" y="202"/>
                    </a:lnTo>
                    <a:lnTo>
                      <a:pt x="89" y="215"/>
                    </a:lnTo>
                    <a:lnTo>
                      <a:pt x="78" y="230"/>
                    </a:lnTo>
                    <a:lnTo>
                      <a:pt x="86" y="256"/>
                    </a:lnTo>
                    <a:lnTo>
                      <a:pt x="82" y="283"/>
                    </a:lnTo>
                    <a:lnTo>
                      <a:pt x="56" y="286"/>
                    </a:lnTo>
                    <a:lnTo>
                      <a:pt x="67" y="339"/>
                    </a:lnTo>
                    <a:lnTo>
                      <a:pt x="62" y="353"/>
                    </a:lnTo>
                    <a:lnTo>
                      <a:pt x="76" y="358"/>
                    </a:lnTo>
                    <a:lnTo>
                      <a:pt x="77" y="364"/>
                    </a:lnTo>
                    <a:lnTo>
                      <a:pt x="32" y="396"/>
                    </a:lnTo>
                    <a:lnTo>
                      <a:pt x="41" y="415"/>
                    </a:lnTo>
                    <a:lnTo>
                      <a:pt x="29" y="430"/>
                    </a:lnTo>
                    <a:lnTo>
                      <a:pt x="37" y="442"/>
                    </a:lnTo>
                    <a:lnTo>
                      <a:pt x="38" y="455"/>
                    </a:lnTo>
                    <a:lnTo>
                      <a:pt x="13" y="478"/>
                    </a:lnTo>
                    <a:lnTo>
                      <a:pt x="0" y="479"/>
                    </a:lnTo>
                    <a:lnTo>
                      <a:pt x="8" y="498"/>
                    </a:lnTo>
                    <a:lnTo>
                      <a:pt x="29" y="510"/>
                    </a:lnTo>
                    <a:lnTo>
                      <a:pt x="24" y="523"/>
                    </a:lnTo>
                    <a:lnTo>
                      <a:pt x="32" y="544"/>
                    </a:lnTo>
                    <a:lnTo>
                      <a:pt x="85" y="532"/>
                    </a:lnTo>
                    <a:lnTo>
                      <a:pt x="100" y="544"/>
                    </a:lnTo>
                    <a:lnTo>
                      <a:pt x="154" y="546"/>
                    </a:lnTo>
                    <a:lnTo>
                      <a:pt x="179" y="522"/>
                    </a:lnTo>
                    <a:lnTo>
                      <a:pt x="219" y="526"/>
                    </a:lnTo>
                    <a:lnTo>
                      <a:pt x="245" y="591"/>
                    </a:lnTo>
                    <a:lnTo>
                      <a:pt x="274" y="614"/>
                    </a:lnTo>
                    <a:lnTo>
                      <a:pt x="330" y="636"/>
                    </a:lnTo>
                    <a:lnTo>
                      <a:pt x="364" y="713"/>
                    </a:lnTo>
                    <a:lnTo>
                      <a:pt x="346" y="729"/>
                    </a:lnTo>
                    <a:lnTo>
                      <a:pt x="347" y="742"/>
                    </a:lnTo>
                    <a:lnTo>
                      <a:pt x="392" y="799"/>
                    </a:lnTo>
                    <a:lnTo>
                      <a:pt x="426" y="802"/>
                    </a:lnTo>
                    <a:lnTo>
                      <a:pt x="472" y="791"/>
                    </a:lnTo>
                    <a:lnTo>
                      <a:pt x="501" y="808"/>
                    </a:lnTo>
                    <a:lnTo>
                      <a:pt x="509" y="828"/>
                    </a:lnTo>
                    <a:lnTo>
                      <a:pt x="549" y="831"/>
                    </a:lnTo>
                    <a:lnTo>
                      <a:pt x="573" y="856"/>
                    </a:lnTo>
                    <a:lnTo>
                      <a:pt x="612" y="845"/>
                    </a:lnTo>
                    <a:lnTo>
                      <a:pt x="665" y="854"/>
                    </a:lnTo>
                    <a:lnTo>
                      <a:pt x="742" y="880"/>
                    </a:lnTo>
                    <a:lnTo>
                      <a:pt x="788" y="870"/>
                    </a:lnTo>
                    <a:lnTo>
                      <a:pt x="824" y="819"/>
                    </a:lnTo>
                    <a:lnTo>
                      <a:pt x="850" y="809"/>
                    </a:lnTo>
                    <a:lnTo>
                      <a:pt x="872" y="767"/>
                    </a:lnTo>
                    <a:lnTo>
                      <a:pt x="908" y="784"/>
                    </a:lnTo>
                    <a:lnTo>
                      <a:pt x="933" y="768"/>
                    </a:lnTo>
                    <a:lnTo>
                      <a:pt x="995" y="783"/>
                    </a:lnTo>
                    <a:lnTo>
                      <a:pt x="1060" y="831"/>
                    </a:lnTo>
                    <a:lnTo>
                      <a:pt x="1072" y="816"/>
                    </a:lnTo>
                    <a:lnTo>
                      <a:pt x="1076" y="782"/>
                    </a:lnTo>
                    <a:lnTo>
                      <a:pt x="1095" y="774"/>
                    </a:lnTo>
                    <a:lnTo>
                      <a:pt x="1093" y="753"/>
                    </a:lnTo>
                    <a:lnTo>
                      <a:pt x="1104" y="726"/>
                    </a:lnTo>
                    <a:lnTo>
                      <a:pt x="1096" y="706"/>
                    </a:lnTo>
                    <a:lnTo>
                      <a:pt x="1120" y="684"/>
                    </a:lnTo>
                    <a:lnTo>
                      <a:pt x="1125" y="670"/>
                    </a:lnTo>
                    <a:lnTo>
                      <a:pt x="1124" y="656"/>
                    </a:lnTo>
                    <a:lnTo>
                      <a:pt x="1137" y="649"/>
                    </a:lnTo>
                    <a:lnTo>
                      <a:pt x="1135" y="629"/>
                    </a:lnTo>
                    <a:lnTo>
                      <a:pt x="1149" y="628"/>
                    </a:lnTo>
                    <a:lnTo>
                      <a:pt x="1162" y="633"/>
                    </a:lnTo>
                    <a:lnTo>
                      <a:pt x="1174" y="612"/>
                    </a:lnTo>
                    <a:lnTo>
                      <a:pt x="1201" y="616"/>
                    </a:lnTo>
                    <a:lnTo>
                      <a:pt x="1219" y="594"/>
                    </a:lnTo>
                    <a:lnTo>
                      <a:pt x="1239" y="598"/>
                    </a:lnTo>
                    <a:lnTo>
                      <a:pt x="1244" y="572"/>
                    </a:lnTo>
                    <a:lnTo>
                      <a:pt x="1229" y="553"/>
                    </a:lnTo>
                    <a:lnTo>
                      <a:pt x="1209" y="555"/>
                    </a:lnTo>
                    <a:lnTo>
                      <a:pt x="1193" y="522"/>
                    </a:lnTo>
                    <a:lnTo>
                      <a:pt x="1158" y="513"/>
                    </a:lnTo>
                    <a:lnTo>
                      <a:pt x="1156" y="493"/>
                    </a:lnTo>
                    <a:lnTo>
                      <a:pt x="1121" y="476"/>
                    </a:lnTo>
                    <a:lnTo>
                      <a:pt x="1132" y="447"/>
                    </a:lnTo>
                    <a:lnTo>
                      <a:pt x="1074" y="406"/>
                    </a:lnTo>
                    <a:lnTo>
                      <a:pt x="1041" y="342"/>
                    </a:lnTo>
                    <a:lnTo>
                      <a:pt x="995" y="340"/>
                    </a:lnTo>
                    <a:lnTo>
                      <a:pt x="1017" y="290"/>
                    </a:lnTo>
                    <a:lnTo>
                      <a:pt x="996" y="279"/>
                    </a:lnTo>
                    <a:lnTo>
                      <a:pt x="1008" y="271"/>
                    </a:lnTo>
                    <a:lnTo>
                      <a:pt x="985" y="240"/>
                    </a:lnTo>
                    <a:lnTo>
                      <a:pt x="996" y="212"/>
                    </a:lnTo>
                    <a:lnTo>
                      <a:pt x="966" y="188"/>
                    </a:lnTo>
                    <a:lnTo>
                      <a:pt x="953" y="189"/>
                    </a:lnTo>
                    <a:lnTo>
                      <a:pt x="925" y="171"/>
                    </a:lnTo>
                    <a:lnTo>
                      <a:pt x="892" y="182"/>
                    </a:lnTo>
                    <a:lnTo>
                      <a:pt x="884" y="169"/>
                    </a:lnTo>
                    <a:lnTo>
                      <a:pt x="890" y="154"/>
                    </a:lnTo>
                    <a:lnTo>
                      <a:pt x="939" y="103"/>
                    </a:lnTo>
                    <a:lnTo>
                      <a:pt x="934" y="63"/>
                    </a:lnTo>
                    <a:lnTo>
                      <a:pt x="954" y="61"/>
                    </a:lnTo>
                    <a:lnTo>
                      <a:pt x="967" y="47"/>
                    </a:lnTo>
                    <a:lnTo>
                      <a:pt x="939" y="36"/>
                    </a:lnTo>
                    <a:lnTo>
                      <a:pt x="887" y="54"/>
                    </a:lnTo>
                    <a:lnTo>
                      <a:pt x="884" y="21"/>
                    </a:lnTo>
                    <a:lnTo>
                      <a:pt x="877" y="21"/>
                    </a:lnTo>
                    <a:lnTo>
                      <a:pt x="871" y="22"/>
                    </a:lnTo>
                    <a:lnTo>
                      <a:pt x="845" y="31"/>
                    </a:lnTo>
                    <a:lnTo>
                      <a:pt x="807" y="55"/>
                    </a:lnTo>
                    <a:lnTo>
                      <a:pt x="762" y="19"/>
                    </a:lnTo>
                    <a:lnTo>
                      <a:pt x="748" y="0"/>
                    </a:lnTo>
                    <a:lnTo>
                      <a:pt x="710" y="23"/>
                    </a:lnTo>
                    <a:lnTo>
                      <a:pt x="690" y="25"/>
                    </a:lnTo>
                    <a:lnTo>
                      <a:pt x="642" y="23"/>
                    </a:lnTo>
                    <a:lnTo>
                      <a:pt x="612" y="53"/>
                    </a:lnTo>
                    <a:lnTo>
                      <a:pt x="573" y="70"/>
                    </a:lnTo>
                    <a:lnTo>
                      <a:pt x="520" y="75"/>
                    </a:lnTo>
                    <a:lnTo>
                      <a:pt x="507" y="90"/>
                    </a:lnTo>
                    <a:lnTo>
                      <a:pt x="460" y="74"/>
                    </a:lnTo>
                    <a:lnTo>
                      <a:pt x="437" y="56"/>
                    </a:lnTo>
                    <a:lnTo>
                      <a:pt x="411" y="64"/>
                    </a:lnTo>
                    <a:lnTo>
                      <a:pt x="382" y="101"/>
                    </a:lnTo>
                    <a:lnTo>
                      <a:pt x="374" y="101"/>
                    </a:lnTo>
                    <a:lnTo>
                      <a:pt x="366" y="82"/>
                    </a:lnTo>
                    <a:lnTo>
                      <a:pt x="313" y="94"/>
                    </a:lnTo>
                    <a:lnTo>
                      <a:pt x="302" y="121"/>
                    </a:lnTo>
                    <a:lnTo>
                      <a:pt x="313" y="168"/>
                    </a:lnTo>
                    <a:lnTo>
                      <a:pt x="295" y="190"/>
                    </a:lnTo>
                    <a:lnTo>
                      <a:pt x="275" y="185"/>
                    </a:lnTo>
                    <a:lnTo>
                      <a:pt x="238" y="154"/>
                    </a:lnTo>
                    <a:lnTo>
                      <a:pt x="256" y="126"/>
                    </a:lnTo>
                    <a:lnTo>
                      <a:pt x="225" y="89"/>
                    </a:lnTo>
                    <a:lnTo>
                      <a:pt x="190" y="132"/>
                    </a:lnTo>
                    <a:lnTo>
                      <a:pt x="170" y="134"/>
                    </a:lnTo>
                    <a:lnTo>
                      <a:pt x="171" y="148"/>
                    </a:lnTo>
                    <a:lnTo>
                      <a:pt x="149" y="136"/>
                    </a:lnTo>
                    <a:lnTo>
                      <a:pt x="103" y="140"/>
                    </a:lnTo>
                    <a:lnTo>
                      <a:pt x="78" y="163"/>
                    </a:lnTo>
                    <a:lnTo>
                      <a:pt x="59" y="1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121">
                <a:extLst>
                  <a:ext uri="{FF2B5EF4-FFF2-40B4-BE49-F238E27FC236}">
                    <a16:creationId xmlns:a16="http://schemas.microsoft.com/office/drawing/2014/main" id="{37B46048-F491-0F7C-4292-DB198AE3E3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2575"/>
                <a:ext cx="349" cy="237"/>
              </a:xfrm>
              <a:custGeom>
                <a:avLst/>
                <a:gdLst>
                  <a:gd name="T0" fmla="*/ 162 w 1048"/>
                  <a:gd name="T1" fmla="*/ 2 h 712"/>
                  <a:gd name="T2" fmla="*/ 139 w 1048"/>
                  <a:gd name="T3" fmla="*/ 44 h 712"/>
                  <a:gd name="T4" fmla="*/ 158 w 1048"/>
                  <a:gd name="T5" fmla="*/ 96 h 712"/>
                  <a:gd name="T6" fmla="*/ 159 w 1048"/>
                  <a:gd name="T7" fmla="*/ 184 h 712"/>
                  <a:gd name="T8" fmla="*/ 104 w 1048"/>
                  <a:gd name="T9" fmla="*/ 243 h 712"/>
                  <a:gd name="T10" fmla="*/ 110 w 1048"/>
                  <a:gd name="T11" fmla="*/ 296 h 712"/>
                  <a:gd name="T12" fmla="*/ 17 w 1048"/>
                  <a:gd name="T13" fmla="*/ 318 h 712"/>
                  <a:gd name="T14" fmla="*/ 8 w 1048"/>
                  <a:gd name="T15" fmla="*/ 365 h 712"/>
                  <a:gd name="T16" fmla="*/ 70 w 1048"/>
                  <a:gd name="T17" fmla="*/ 380 h 712"/>
                  <a:gd name="T18" fmla="*/ 65 w 1048"/>
                  <a:gd name="T19" fmla="*/ 407 h 712"/>
                  <a:gd name="T20" fmla="*/ 15 w 1048"/>
                  <a:gd name="T21" fmla="*/ 513 h 712"/>
                  <a:gd name="T22" fmla="*/ 84 w 1048"/>
                  <a:gd name="T23" fmla="*/ 533 h 712"/>
                  <a:gd name="T24" fmla="*/ 116 w 1048"/>
                  <a:gd name="T25" fmla="*/ 584 h 712"/>
                  <a:gd name="T26" fmla="*/ 148 w 1048"/>
                  <a:gd name="T27" fmla="*/ 634 h 712"/>
                  <a:gd name="T28" fmla="*/ 258 w 1048"/>
                  <a:gd name="T29" fmla="*/ 671 h 712"/>
                  <a:gd name="T30" fmla="*/ 338 w 1048"/>
                  <a:gd name="T31" fmla="*/ 657 h 712"/>
                  <a:gd name="T32" fmla="*/ 397 w 1048"/>
                  <a:gd name="T33" fmla="*/ 712 h 712"/>
                  <a:gd name="T34" fmla="*/ 505 w 1048"/>
                  <a:gd name="T35" fmla="*/ 662 h 712"/>
                  <a:gd name="T36" fmla="*/ 462 w 1048"/>
                  <a:gd name="T37" fmla="*/ 626 h 712"/>
                  <a:gd name="T38" fmla="*/ 513 w 1048"/>
                  <a:gd name="T39" fmla="*/ 594 h 712"/>
                  <a:gd name="T40" fmla="*/ 611 w 1048"/>
                  <a:gd name="T41" fmla="*/ 565 h 712"/>
                  <a:gd name="T42" fmla="*/ 684 w 1048"/>
                  <a:gd name="T43" fmla="*/ 551 h 712"/>
                  <a:gd name="T44" fmla="*/ 667 w 1048"/>
                  <a:gd name="T45" fmla="*/ 513 h 712"/>
                  <a:gd name="T46" fmla="*/ 732 w 1048"/>
                  <a:gd name="T47" fmla="*/ 499 h 712"/>
                  <a:gd name="T48" fmla="*/ 761 w 1048"/>
                  <a:gd name="T49" fmla="*/ 443 h 712"/>
                  <a:gd name="T50" fmla="*/ 782 w 1048"/>
                  <a:gd name="T51" fmla="*/ 381 h 712"/>
                  <a:gd name="T52" fmla="*/ 764 w 1048"/>
                  <a:gd name="T53" fmla="*/ 336 h 712"/>
                  <a:gd name="T54" fmla="*/ 872 w 1048"/>
                  <a:gd name="T55" fmla="*/ 345 h 712"/>
                  <a:gd name="T56" fmla="*/ 915 w 1048"/>
                  <a:gd name="T57" fmla="*/ 294 h 712"/>
                  <a:gd name="T58" fmla="*/ 967 w 1048"/>
                  <a:gd name="T59" fmla="*/ 283 h 712"/>
                  <a:gd name="T60" fmla="*/ 1042 w 1048"/>
                  <a:gd name="T61" fmla="*/ 289 h 712"/>
                  <a:gd name="T62" fmla="*/ 1032 w 1048"/>
                  <a:gd name="T63" fmla="*/ 250 h 712"/>
                  <a:gd name="T64" fmla="*/ 991 w 1048"/>
                  <a:gd name="T65" fmla="*/ 247 h 712"/>
                  <a:gd name="T66" fmla="*/ 1004 w 1048"/>
                  <a:gd name="T67" fmla="*/ 178 h 712"/>
                  <a:gd name="T68" fmla="*/ 967 w 1048"/>
                  <a:gd name="T69" fmla="*/ 135 h 712"/>
                  <a:gd name="T70" fmla="*/ 943 w 1048"/>
                  <a:gd name="T71" fmla="*/ 91 h 712"/>
                  <a:gd name="T72" fmla="*/ 887 w 1048"/>
                  <a:gd name="T73" fmla="*/ 76 h 712"/>
                  <a:gd name="T74" fmla="*/ 765 w 1048"/>
                  <a:gd name="T75" fmla="*/ 120 h 712"/>
                  <a:gd name="T76" fmla="*/ 704 w 1048"/>
                  <a:gd name="T77" fmla="*/ 113 h 712"/>
                  <a:gd name="T78" fmla="*/ 676 w 1048"/>
                  <a:gd name="T79" fmla="*/ 189 h 712"/>
                  <a:gd name="T80" fmla="*/ 618 w 1048"/>
                  <a:gd name="T81" fmla="*/ 134 h 712"/>
                  <a:gd name="T82" fmla="*/ 496 w 1048"/>
                  <a:gd name="T83" fmla="*/ 192 h 712"/>
                  <a:gd name="T84" fmla="*/ 468 w 1048"/>
                  <a:gd name="T85" fmla="*/ 114 h 712"/>
                  <a:gd name="T86" fmla="*/ 397 w 1048"/>
                  <a:gd name="T87" fmla="*/ 135 h 712"/>
                  <a:gd name="T88" fmla="*/ 324 w 1048"/>
                  <a:gd name="T89" fmla="*/ 74 h 712"/>
                  <a:gd name="T90" fmla="*/ 330 w 1048"/>
                  <a:gd name="T91" fmla="*/ 0 h 712"/>
                  <a:gd name="T92" fmla="*/ 225 w 1048"/>
                  <a:gd name="T93" fmla="*/ 23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48" h="712">
                    <a:moveTo>
                      <a:pt x="225" y="23"/>
                    </a:moveTo>
                    <a:lnTo>
                      <a:pt x="178" y="28"/>
                    </a:lnTo>
                    <a:lnTo>
                      <a:pt x="162" y="2"/>
                    </a:lnTo>
                    <a:lnTo>
                      <a:pt x="142" y="3"/>
                    </a:lnTo>
                    <a:lnTo>
                      <a:pt x="137" y="18"/>
                    </a:lnTo>
                    <a:lnTo>
                      <a:pt x="139" y="44"/>
                    </a:lnTo>
                    <a:lnTo>
                      <a:pt x="116" y="80"/>
                    </a:lnTo>
                    <a:lnTo>
                      <a:pt x="138" y="98"/>
                    </a:lnTo>
                    <a:lnTo>
                      <a:pt x="158" y="96"/>
                    </a:lnTo>
                    <a:lnTo>
                      <a:pt x="181" y="128"/>
                    </a:lnTo>
                    <a:lnTo>
                      <a:pt x="168" y="135"/>
                    </a:lnTo>
                    <a:lnTo>
                      <a:pt x="159" y="184"/>
                    </a:lnTo>
                    <a:lnTo>
                      <a:pt x="142" y="219"/>
                    </a:lnTo>
                    <a:lnTo>
                      <a:pt x="103" y="229"/>
                    </a:lnTo>
                    <a:lnTo>
                      <a:pt x="104" y="243"/>
                    </a:lnTo>
                    <a:lnTo>
                      <a:pt x="124" y="247"/>
                    </a:lnTo>
                    <a:lnTo>
                      <a:pt x="128" y="281"/>
                    </a:lnTo>
                    <a:lnTo>
                      <a:pt x="110" y="296"/>
                    </a:lnTo>
                    <a:lnTo>
                      <a:pt x="54" y="274"/>
                    </a:lnTo>
                    <a:lnTo>
                      <a:pt x="50" y="301"/>
                    </a:lnTo>
                    <a:lnTo>
                      <a:pt x="17" y="318"/>
                    </a:lnTo>
                    <a:lnTo>
                      <a:pt x="0" y="353"/>
                    </a:lnTo>
                    <a:lnTo>
                      <a:pt x="1" y="359"/>
                    </a:lnTo>
                    <a:lnTo>
                      <a:pt x="8" y="365"/>
                    </a:lnTo>
                    <a:lnTo>
                      <a:pt x="15" y="365"/>
                    </a:lnTo>
                    <a:lnTo>
                      <a:pt x="18" y="398"/>
                    </a:lnTo>
                    <a:lnTo>
                      <a:pt x="70" y="380"/>
                    </a:lnTo>
                    <a:lnTo>
                      <a:pt x="98" y="391"/>
                    </a:lnTo>
                    <a:lnTo>
                      <a:pt x="85" y="405"/>
                    </a:lnTo>
                    <a:lnTo>
                      <a:pt x="65" y="407"/>
                    </a:lnTo>
                    <a:lnTo>
                      <a:pt x="70" y="447"/>
                    </a:lnTo>
                    <a:lnTo>
                      <a:pt x="21" y="498"/>
                    </a:lnTo>
                    <a:lnTo>
                      <a:pt x="15" y="513"/>
                    </a:lnTo>
                    <a:lnTo>
                      <a:pt x="23" y="526"/>
                    </a:lnTo>
                    <a:lnTo>
                      <a:pt x="56" y="515"/>
                    </a:lnTo>
                    <a:lnTo>
                      <a:pt x="84" y="533"/>
                    </a:lnTo>
                    <a:lnTo>
                      <a:pt x="97" y="532"/>
                    </a:lnTo>
                    <a:lnTo>
                      <a:pt x="127" y="556"/>
                    </a:lnTo>
                    <a:lnTo>
                      <a:pt x="116" y="584"/>
                    </a:lnTo>
                    <a:lnTo>
                      <a:pt x="139" y="615"/>
                    </a:lnTo>
                    <a:lnTo>
                      <a:pt x="127" y="623"/>
                    </a:lnTo>
                    <a:lnTo>
                      <a:pt x="148" y="634"/>
                    </a:lnTo>
                    <a:lnTo>
                      <a:pt x="126" y="684"/>
                    </a:lnTo>
                    <a:lnTo>
                      <a:pt x="172" y="686"/>
                    </a:lnTo>
                    <a:lnTo>
                      <a:pt x="258" y="671"/>
                    </a:lnTo>
                    <a:lnTo>
                      <a:pt x="284" y="662"/>
                    </a:lnTo>
                    <a:lnTo>
                      <a:pt x="306" y="673"/>
                    </a:lnTo>
                    <a:lnTo>
                      <a:pt x="338" y="657"/>
                    </a:lnTo>
                    <a:lnTo>
                      <a:pt x="388" y="692"/>
                    </a:lnTo>
                    <a:lnTo>
                      <a:pt x="389" y="706"/>
                    </a:lnTo>
                    <a:lnTo>
                      <a:pt x="397" y="712"/>
                    </a:lnTo>
                    <a:lnTo>
                      <a:pt x="435" y="695"/>
                    </a:lnTo>
                    <a:lnTo>
                      <a:pt x="447" y="681"/>
                    </a:lnTo>
                    <a:lnTo>
                      <a:pt x="505" y="662"/>
                    </a:lnTo>
                    <a:lnTo>
                      <a:pt x="504" y="642"/>
                    </a:lnTo>
                    <a:lnTo>
                      <a:pt x="477" y="637"/>
                    </a:lnTo>
                    <a:lnTo>
                      <a:pt x="462" y="626"/>
                    </a:lnTo>
                    <a:lnTo>
                      <a:pt x="481" y="617"/>
                    </a:lnTo>
                    <a:lnTo>
                      <a:pt x="508" y="622"/>
                    </a:lnTo>
                    <a:lnTo>
                      <a:pt x="513" y="594"/>
                    </a:lnTo>
                    <a:lnTo>
                      <a:pt x="519" y="587"/>
                    </a:lnTo>
                    <a:lnTo>
                      <a:pt x="588" y="600"/>
                    </a:lnTo>
                    <a:lnTo>
                      <a:pt x="611" y="565"/>
                    </a:lnTo>
                    <a:lnTo>
                      <a:pt x="632" y="576"/>
                    </a:lnTo>
                    <a:lnTo>
                      <a:pt x="664" y="553"/>
                    </a:lnTo>
                    <a:lnTo>
                      <a:pt x="684" y="551"/>
                    </a:lnTo>
                    <a:lnTo>
                      <a:pt x="690" y="544"/>
                    </a:lnTo>
                    <a:lnTo>
                      <a:pt x="695" y="530"/>
                    </a:lnTo>
                    <a:lnTo>
                      <a:pt x="667" y="513"/>
                    </a:lnTo>
                    <a:lnTo>
                      <a:pt x="672" y="506"/>
                    </a:lnTo>
                    <a:lnTo>
                      <a:pt x="686" y="497"/>
                    </a:lnTo>
                    <a:lnTo>
                      <a:pt x="732" y="499"/>
                    </a:lnTo>
                    <a:lnTo>
                      <a:pt x="743" y="465"/>
                    </a:lnTo>
                    <a:lnTo>
                      <a:pt x="763" y="463"/>
                    </a:lnTo>
                    <a:lnTo>
                      <a:pt x="761" y="443"/>
                    </a:lnTo>
                    <a:lnTo>
                      <a:pt x="792" y="426"/>
                    </a:lnTo>
                    <a:lnTo>
                      <a:pt x="804" y="399"/>
                    </a:lnTo>
                    <a:lnTo>
                      <a:pt x="782" y="381"/>
                    </a:lnTo>
                    <a:lnTo>
                      <a:pt x="768" y="376"/>
                    </a:lnTo>
                    <a:lnTo>
                      <a:pt x="772" y="355"/>
                    </a:lnTo>
                    <a:lnTo>
                      <a:pt x="764" y="336"/>
                    </a:lnTo>
                    <a:lnTo>
                      <a:pt x="770" y="322"/>
                    </a:lnTo>
                    <a:lnTo>
                      <a:pt x="838" y="328"/>
                    </a:lnTo>
                    <a:lnTo>
                      <a:pt x="872" y="345"/>
                    </a:lnTo>
                    <a:lnTo>
                      <a:pt x="890" y="317"/>
                    </a:lnTo>
                    <a:lnTo>
                      <a:pt x="919" y="335"/>
                    </a:lnTo>
                    <a:lnTo>
                      <a:pt x="915" y="294"/>
                    </a:lnTo>
                    <a:lnTo>
                      <a:pt x="976" y="303"/>
                    </a:lnTo>
                    <a:lnTo>
                      <a:pt x="982" y="296"/>
                    </a:lnTo>
                    <a:lnTo>
                      <a:pt x="967" y="283"/>
                    </a:lnTo>
                    <a:lnTo>
                      <a:pt x="974" y="275"/>
                    </a:lnTo>
                    <a:lnTo>
                      <a:pt x="1022" y="291"/>
                    </a:lnTo>
                    <a:lnTo>
                      <a:pt x="1042" y="289"/>
                    </a:lnTo>
                    <a:lnTo>
                      <a:pt x="1048" y="275"/>
                    </a:lnTo>
                    <a:lnTo>
                      <a:pt x="1034" y="270"/>
                    </a:lnTo>
                    <a:lnTo>
                      <a:pt x="1032" y="250"/>
                    </a:lnTo>
                    <a:lnTo>
                      <a:pt x="1012" y="252"/>
                    </a:lnTo>
                    <a:lnTo>
                      <a:pt x="999" y="260"/>
                    </a:lnTo>
                    <a:lnTo>
                      <a:pt x="991" y="247"/>
                    </a:lnTo>
                    <a:lnTo>
                      <a:pt x="977" y="242"/>
                    </a:lnTo>
                    <a:lnTo>
                      <a:pt x="961" y="216"/>
                    </a:lnTo>
                    <a:lnTo>
                      <a:pt x="1004" y="178"/>
                    </a:lnTo>
                    <a:lnTo>
                      <a:pt x="1018" y="177"/>
                    </a:lnTo>
                    <a:lnTo>
                      <a:pt x="1029" y="144"/>
                    </a:lnTo>
                    <a:lnTo>
                      <a:pt x="967" y="135"/>
                    </a:lnTo>
                    <a:lnTo>
                      <a:pt x="946" y="124"/>
                    </a:lnTo>
                    <a:lnTo>
                      <a:pt x="952" y="110"/>
                    </a:lnTo>
                    <a:lnTo>
                      <a:pt x="943" y="91"/>
                    </a:lnTo>
                    <a:lnTo>
                      <a:pt x="955" y="70"/>
                    </a:lnTo>
                    <a:lnTo>
                      <a:pt x="908" y="80"/>
                    </a:lnTo>
                    <a:lnTo>
                      <a:pt x="887" y="76"/>
                    </a:lnTo>
                    <a:lnTo>
                      <a:pt x="869" y="91"/>
                    </a:lnTo>
                    <a:lnTo>
                      <a:pt x="836" y="88"/>
                    </a:lnTo>
                    <a:lnTo>
                      <a:pt x="765" y="120"/>
                    </a:lnTo>
                    <a:lnTo>
                      <a:pt x="753" y="141"/>
                    </a:lnTo>
                    <a:lnTo>
                      <a:pt x="730" y="117"/>
                    </a:lnTo>
                    <a:lnTo>
                      <a:pt x="704" y="113"/>
                    </a:lnTo>
                    <a:lnTo>
                      <a:pt x="692" y="134"/>
                    </a:lnTo>
                    <a:lnTo>
                      <a:pt x="708" y="166"/>
                    </a:lnTo>
                    <a:lnTo>
                      <a:pt x="676" y="189"/>
                    </a:lnTo>
                    <a:lnTo>
                      <a:pt x="663" y="177"/>
                    </a:lnTo>
                    <a:lnTo>
                      <a:pt x="646" y="145"/>
                    </a:lnTo>
                    <a:lnTo>
                      <a:pt x="618" y="134"/>
                    </a:lnTo>
                    <a:lnTo>
                      <a:pt x="594" y="164"/>
                    </a:lnTo>
                    <a:lnTo>
                      <a:pt x="518" y="211"/>
                    </a:lnTo>
                    <a:lnTo>
                      <a:pt x="496" y="192"/>
                    </a:lnTo>
                    <a:lnTo>
                      <a:pt x="461" y="175"/>
                    </a:lnTo>
                    <a:lnTo>
                      <a:pt x="471" y="141"/>
                    </a:lnTo>
                    <a:lnTo>
                      <a:pt x="468" y="114"/>
                    </a:lnTo>
                    <a:lnTo>
                      <a:pt x="442" y="124"/>
                    </a:lnTo>
                    <a:lnTo>
                      <a:pt x="430" y="138"/>
                    </a:lnTo>
                    <a:lnTo>
                      <a:pt x="397" y="135"/>
                    </a:lnTo>
                    <a:lnTo>
                      <a:pt x="381" y="116"/>
                    </a:lnTo>
                    <a:lnTo>
                      <a:pt x="365" y="91"/>
                    </a:lnTo>
                    <a:lnTo>
                      <a:pt x="324" y="74"/>
                    </a:lnTo>
                    <a:lnTo>
                      <a:pt x="300" y="36"/>
                    </a:lnTo>
                    <a:lnTo>
                      <a:pt x="331" y="13"/>
                    </a:lnTo>
                    <a:lnTo>
                      <a:pt x="330" y="0"/>
                    </a:lnTo>
                    <a:lnTo>
                      <a:pt x="277" y="12"/>
                    </a:lnTo>
                    <a:lnTo>
                      <a:pt x="266" y="25"/>
                    </a:lnTo>
                    <a:lnTo>
                      <a:pt x="225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122">
                <a:extLst>
                  <a:ext uri="{FF2B5EF4-FFF2-40B4-BE49-F238E27FC236}">
                    <a16:creationId xmlns:a16="http://schemas.microsoft.com/office/drawing/2014/main" id="{9D6F4934-946F-5710-7297-1684CE92D5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5" y="2654"/>
                <a:ext cx="387" cy="311"/>
              </a:xfrm>
              <a:custGeom>
                <a:avLst/>
                <a:gdLst>
                  <a:gd name="T0" fmla="*/ 97 w 1162"/>
                  <a:gd name="T1" fmla="*/ 98 h 934"/>
                  <a:gd name="T2" fmla="*/ 101 w 1162"/>
                  <a:gd name="T3" fmla="*/ 138 h 934"/>
                  <a:gd name="T4" fmla="*/ 137 w 1162"/>
                  <a:gd name="T5" fmla="*/ 161 h 934"/>
                  <a:gd name="T6" fmla="*/ 94 w 1162"/>
                  <a:gd name="T7" fmla="*/ 205 h 934"/>
                  <a:gd name="T8" fmla="*/ 76 w 1162"/>
                  <a:gd name="T9" fmla="*/ 227 h 934"/>
                  <a:gd name="T10" fmla="*/ 19 w 1162"/>
                  <a:gd name="T11" fmla="*/ 259 h 934"/>
                  <a:gd name="T12" fmla="*/ 0 w 1162"/>
                  <a:gd name="T13" fmla="*/ 275 h 934"/>
                  <a:gd name="T14" fmla="*/ 23 w 1162"/>
                  <a:gd name="T15" fmla="*/ 306 h 934"/>
                  <a:gd name="T16" fmla="*/ 6 w 1162"/>
                  <a:gd name="T17" fmla="*/ 348 h 934"/>
                  <a:gd name="T18" fmla="*/ 38 w 1162"/>
                  <a:gd name="T19" fmla="*/ 398 h 934"/>
                  <a:gd name="T20" fmla="*/ 83 w 1162"/>
                  <a:gd name="T21" fmla="*/ 454 h 934"/>
                  <a:gd name="T22" fmla="*/ 132 w 1162"/>
                  <a:gd name="T23" fmla="*/ 538 h 934"/>
                  <a:gd name="T24" fmla="*/ 107 w 1162"/>
                  <a:gd name="T25" fmla="*/ 566 h 934"/>
                  <a:gd name="T26" fmla="*/ 152 w 1162"/>
                  <a:gd name="T27" fmla="*/ 609 h 934"/>
                  <a:gd name="T28" fmla="*/ 127 w 1162"/>
                  <a:gd name="T29" fmla="*/ 645 h 934"/>
                  <a:gd name="T30" fmla="*/ 241 w 1162"/>
                  <a:gd name="T31" fmla="*/ 709 h 934"/>
                  <a:gd name="T32" fmla="*/ 310 w 1162"/>
                  <a:gd name="T33" fmla="*/ 796 h 934"/>
                  <a:gd name="T34" fmla="*/ 386 w 1162"/>
                  <a:gd name="T35" fmla="*/ 816 h 934"/>
                  <a:gd name="T36" fmla="*/ 416 w 1162"/>
                  <a:gd name="T37" fmla="*/ 793 h 934"/>
                  <a:gd name="T38" fmla="*/ 395 w 1162"/>
                  <a:gd name="T39" fmla="*/ 849 h 934"/>
                  <a:gd name="T40" fmla="*/ 425 w 1162"/>
                  <a:gd name="T41" fmla="*/ 880 h 934"/>
                  <a:gd name="T42" fmla="*/ 442 w 1162"/>
                  <a:gd name="T43" fmla="*/ 919 h 934"/>
                  <a:gd name="T44" fmla="*/ 514 w 1162"/>
                  <a:gd name="T45" fmla="*/ 899 h 934"/>
                  <a:gd name="T46" fmla="*/ 570 w 1162"/>
                  <a:gd name="T47" fmla="*/ 927 h 934"/>
                  <a:gd name="T48" fmla="*/ 597 w 1162"/>
                  <a:gd name="T49" fmla="*/ 850 h 934"/>
                  <a:gd name="T50" fmla="*/ 639 w 1162"/>
                  <a:gd name="T51" fmla="*/ 867 h 934"/>
                  <a:gd name="T52" fmla="*/ 740 w 1162"/>
                  <a:gd name="T53" fmla="*/ 877 h 934"/>
                  <a:gd name="T54" fmla="*/ 794 w 1162"/>
                  <a:gd name="T55" fmla="*/ 878 h 934"/>
                  <a:gd name="T56" fmla="*/ 856 w 1162"/>
                  <a:gd name="T57" fmla="*/ 893 h 934"/>
                  <a:gd name="T58" fmla="*/ 919 w 1162"/>
                  <a:gd name="T59" fmla="*/ 841 h 934"/>
                  <a:gd name="T60" fmla="*/ 936 w 1162"/>
                  <a:gd name="T61" fmla="*/ 812 h 934"/>
                  <a:gd name="T62" fmla="*/ 901 w 1162"/>
                  <a:gd name="T63" fmla="*/ 728 h 934"/>
                  <a:gd name="T64" fmla="*/ 898 w 1162"/>
                  <a:gd name="T65" fmla="*/ 687 h 934"/>
                  <a:gd name="T66" fmla="*/ 980 w 1162"/>
                  <a:gd name="T67" fmla="*/ 640 h 934"/>
                  <a:gd name="T68" fmla="*/ 1067 w 1162"/>
                  <a:gd name="T69" fmla="*/ 645 h 934"/>
                  <a:gd name="T70" fmla="*/ 1157 w 1162"/>
                  <a:gd name="T71" fmla="*/ 590 h 934"/>
                  <a:gd name="T72" fmla="*/ 1144 w 1162"/>
                  <a:gd name="T73" fmla="*/ 530 h 934"/>
                  <a:gd name="T74" fmla="*/ 1004 w 1162"/>
                  <a:gd name="T75" fmla="*/ 537 h 934"/>
                  <a:gd name="T76" fmla="*/ 933 w 1162"/>
                  <a:gd name="T77" fmla="*/ 503 h 934"/>
                  <a:gd name="T78" fmla="*/ 861 w 1162"/>
                  <a:gd name="T79" fmla="*/ 369 h 934"/>
                  <a:gd name="T80" fmla="*/ 807 w 1162"/>
                  <a:gd name="T81" fmla="*/ 294 h 934"/>
                  <a:gd name="T82" fmla="*/ 785 w 1162"/>
                  <a:gd name="T83" fmla="*/ 201 h 934"/>
                  <a:gd name="T84" fmla="*/ 734 w 1162"/>
                  <a:gd name="T85" fmla="*/ 159 h 934"/>
                  <a:gd name="T86" fmla="*/ 668 w 1162"/>
                  <a:gd name="T87" fmla="*/ 91 h 934"/>
                  <a:gd name="T88" fmla="*/ 618 w 1162"/>
                  <a:gd name="T89" fmla="*/ 63 h 934"/>
                  <a:gd name="T90" fmla="*/ 568 w 1162"/>
                  <a:gd name="T91" fmla="*/ 41 h 934"/>
                  <a:gd name="T92" fmla="*/ 504 w 1162"/>
                  <a:gd name="T93" fmla="*/ 0 h 934"/>
                  <a:gd name="T94" fmla="*/ 439 w 1162"/>
                  <a:gd name="T95" fmla="*/ 12 h 934"/>
                  <a:gd name="T96" fmla="*/ 355 w 1162"/>
                  <a:gd name="T97" fmla="*/ 53 h 934"/>
                  <a:gd name="T98" fmla="*/ 300 w 1162"/>
                  <a:gd name="T99" fmla="*/ 45 h 934"/>
                  <a:gd name="T100" fmla="*/ 309 w 1162"/>
                  <a:gd name="T101" fmla="*/ 65 h 934"/>
                  <a:gd name="T102" fmla="*/ 252 w 1162"/>
                  <a:gd name="T103" fmla="*/ 97 h 934"/>
                  <a:gd name="T104" fmla="*/ 205 w 1162"/>
                  <a:gd name="T105" fmla="*/ 107 h 934"/>
                  <a:gd name="T106" fmla="*/ 103 w 1162"/>
                  <a:gd name="T107" fmla="*/ 84 h 9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62" h="934">
                    <a:moveTo>
                      <a:pt x="103" y="84"/>
                    </a:moveTo>
                    <a:lnTo>
                      <a:pt x="97" y="98"/>
                    </a:lnTo>
                    <a:lnTo>
                      <a:pt x="105" y="117"/>
                    </a:lnTo>
                    <a:lnTo>
                      <a:pt x="101" y="138"/>
                    </a:lnTo>
                    <a:lnTo>
                      <a:pt x="115" y="143"/>
                    </a:lnTo>
                    <a:lnTo>
                      <a:pt x="137" y="161"/>
                    </a:lnTo>
                    <a:lnTo>
                      <a:pt x="125" y="188"/>
                    </a:lnTo>
                    <a:lnTo>
                      <a:pt x="94" y="205"/>
                    </a:lnTo>
                    <a:lnTo>
                      <a:pt x="96" y="225"/>
                    </a:lnTo>
                    <a:lnTo>
                      <a:pt x="76" y="227"/>
                    </a:lnTo>
                    <a:lnTo>
                      <a:pt x="65" y="261"/>
                    </a:lnTo>
                    <a:lnTo>
                      <a:pt x="19" y="259"/>
                    </a:lnTo>
                    <a:lnTo>
                      <a:pt x="5" y="268"/>
                    </a:lnTo>
                    <a:lnTo>
                      <a:pt x="0" y="275"/>
                    </a:lnTo>
                    <a:lnTo>
                      <a:pt x="28" y="292"/>
                    </a:lnTo>
                    <a:lnTo>
                      <a:pt x="23" y="306"/>
                    </a:lnTo>
                    <a:lnTo>
                      <a:pt x="17" y="313"/>
                    </a:lnTo>
                    <a:lnTo>
                      <a:pt x="6" y="348"/>
                    </a:lnTo>
                    <a:lnTo>
                      <a:pt x="23" y="379"/>
                    </a:lnTo>
                    <a:lnTo>
                      <a:pt x="38" y="398"/>
                    </a:lnTo>
                    <a:lnTo>
                      <a:pt x="40" y="425"/>
                    </a:lnTo>
                    <a:lnTo>
                      <a:pt x="83" y="454"/>
                    </a:lnTo>
                    <a:lnTo>
                      <a:pt x="95" y="507"/>
                    </a:lnTo>
                    <a:lnTo>
                      <a:pt x="132" y="538"/>
                    </a:lnTo>
                    <a:lnTo>
                      <a:pt x="126" y="551"/>
                    </a:lnTo>
                    <a:lnTo>
                      <a:pt x="107" y="566"/>
                    </a:lnTo>
                    <a:lnTo>
                      <a:pt x="150" y="589"/>
                    </a:lnTo>
                    <a:lnTo>
                      <a:pt x="152" y="609"/>
                    </a:lnTo>
                    <a:lnTo>
                      <a:pt x="126" y="625"/>
                    </a:lnTo>
                    <a:lnTo>
                      <a:pt x="127" y="645"/>
                    </a:lnTo>
                    <a:lnTo>
                      <a:pt x="207" y="698"/>
                    </a:lnTo>
                    <a:lnTo>
                      <a:pt x="241" y="709"/>
                    </a:lnTo>
                    <a:lnTo>
                      <a:pt x="280" y="772"/>
                    </a:lnTo>
                    <a:lnTo>
                      <a:pt x="310" y="796"/>
                    </a:lnTo>
                    <a:lnTo>
                      <a:pt x="373" y="824"/>
                    </a:lnTo>
                    <a:lnTo>
                      <a:pt x="386" y="816"/>
                    </a:lnTo>
                    <a:lnTo>
                      <a:pt x="396" y="795"/>
                    </a:lnTo>
                    <a:lnTo>
                      <a:pt x="416" y="793"/>
                    </a:lnTo>
                    <a:lnTo>
                      <a:pt x="412" y="820"/>
                    </a:lnTo>
                    <a:lnTo>
                      <a:pt x="395" y="849"/>
                    </a:lnTo>
                    <a:lnTo>
                      <a:pt x="405" y="875"/>
                    </a:lnTo>
                    <a:lnTo>
                      <a:pt x="425" y="880"/>
                    </a:lnTo>
                    <a:lnTo>
                      <a:pt x="433" y="892"/>
                    </a:lnTo>
                    <a:lnTo>
                      <a:pt x="442" y="919"/>
                    </a:lnTo>
                    <a:lnTo>
                      <a:pt x="469" y="923"/>
                    </a:lnTo>
                    <a:lnTo>
                      <a:pt x="514" y="899"/>
                    </a:lnTo>
                    <a:lnTo>
                      <a:pt x="558" y="934"/>
                    </a:lnTo>
                    <a:lnTo>
                      <a:pt x="570" y="927"/>
                    </a:lnTo>
                    <a:lnTo>
                      <a:pt x="566" y="887"/>
                    </a:lnTo>
                    <a:lnTo>
                      <a:pt x="597" y="850"/>
                    </a:lnTo>
                    <a:lnTo>
                      <a:pt x="619" y="868"/>
                    </a:lnTo>
                    <a:lnTo>
                      <a:pt x="639" y="867"/>
                    </a:lnTo>
                    <a:lnTo>
                      <a:pt x="709" y="901"/>
                    </a:lnTo>
                    <a:lnTo>
                      <a:pt x="740" y="877"/>
                    </a:lnTo>
                    <a:lnTo>
                      <a:pt x="760" y="882"/>
                    </a:lnTo>
                    <a:lnTo>
                      <a:pt x="794" y="878"/>
                    </a:lnTo>
                    <a:lnTo>
                      <a:pt x="815" y="890"/>
                    </a:lnTo>
                    <a:lnTo>
                      <a:pt x="856" y="893"/>
                    </a:lnTo>
                    <a:lnTo>
                      <a:pt x="901" y="869"/>
                    </a:lnTo>
                    <a:lnTo>
                      <a:pt x="919" y="841"/>
                    </a:lnTo>
                    <a:lnTo>
                      <a:pt x="939" y="846"/>
                    </a:lnTo>
                    <a:lnTo>
                      <a:pt x="936" y="812"/>
                    </a:lnTo>
                    <a:lnTo>
                      <a:pt x="939" y="778"/>
                    </a:lnTo>
                    <a:lnTo>
                      <a:pt x="901" y="728"/>
                    </a:lnTo>
                    <a:lnTo>
                      <a:pt x="906" y="708"/>
                    </a:lnTo>
                    <a:lnTo>
                      <a:pt x="898" y="687"/>
                    </a:lnTo>
                    <a:lnTo>
                      <a:pt x="925" y="625"/>
                    </a:lnTo>
                    <a:lnTo>
                      <a:pt x="980" y="640"/>
                    </a:lnTo>
                    <a:lnTo>
                      <a:pt x="1023" y="670"/>
                    </a:lnTo>
                    <a:lnTo>
                      <a:pt x="1067" y="645"/>
                    </a:lnTo>
                    <a:lnTo>
                      <a:pt x="1147" y="624"/>
                    </a:lnTo>
                    <a:lnTo>
                      <a:pt x="1157" y="590"/>
                    </a:lnTo>
                    <a:lnTo>
                      <a:pt x="1162" y="583"/>
                    </a:lnTo>
                    <a:lnTo>
                      <a:pt x="1144" y="530"/>
                    </a:lnTo>
                    <a:lnTo>
                      <a:pt x="1082" y="509"/>
                    </a:lnTo>
                    <a:lnTo>
                      <a:pt x="1004" y="537"/>
                    </a:lnTo>
                    <a:lnTo>
                      <a:pt x="962" y="514"/>
                    </a:lnTo>
                    <a:lnTo>
                      <a:pt x="933" y="503"/>
                    </a:lnTo>
                    <a:lnTo>
                      <a:pt x="865" y="415"/>
                    </a:lnTo>
                    <a:lnTo>
                      <a:pt x="861" y="369"/>
                    </a:lnTo>
                    <a:lnTo>
                      <a:pt x="843" y="317"/>
                    </a:lnTo>
                    <a:lnTo>
                      <a:pt x="807" y="294"/>
                    </a:lnTo>
                    <a:lnTo>
                      <a:pt x="817" y="259"/>
                    </a:lnTo>
                    <a:lnTo>
                      <a:pt x="785" y="201"/>
                    </a:lnTo>
                    <a:lnTo>
                      <a:pt x="761" y="170"/>
                    </a:lnTo>
                    <a:lnTo>
                      <a:pt x="734" y="159"/>
                    </a:lnTo>
                    <a:lnTo>
                      <a:pt x="727" y="154"/>
                    </a:lnTo>
                    <a:lnTo>
                      <a:pt x="668" y="91"/>
                    </a:lnTo>
                    <a:lnTo>
                      <a:pt x="633" y="82"/>
                    </a:lnTo>
                    <a:lnTo>
                      <a:pt x="618" y="63"/>
                    </a:lnTo>
                    <a:lnTo>
                      <a:pt x="564" y="61"/>
                    </a:lnTo>
                    <a:lnTo>
                      <a:pt x="568" y="41"/>
                    </a:lnTo>
                    <a:lnTo>
                      <a:pt x="541" y="29"/>
                    </a:lnTo>
                    <a:lnTo>
                      <a:pt x="504" y="0"/>
                    </a:lnTo>
                    <a:lnTo>
                      <a:pt x="466" y="16"/>
                    </a:lnTo>
                    <a:lnTo>
                      <a:pt x="439" y="12"/>
                    </a:lnTo>
                    <a:lnTo>
                      <a:pt x="375" y="51"/>
                    </a:lnTo>
                    <a:lnTo>
                      <a:pt x="355" y="53"/>
                    </a:lnTo>
                    <a:lnTo>
                      <a:pt x="307" y="37"/>
                    </a:lnTo>
                    <a:lnTo>
                      <a:pt x="300" y="45"/>
                    </a:lnTo>
                    <a:lnTo>
                      <a:pt x="315" y="58"/>
                    </a:lnTo>
                    <a:lnTo>
                      <a:pt x="309" y="65"/>
                    </a:lnTo>
                    <a:lnTo>
                      <a:pt x="248" y="56"/>
                    </a:lnTo>
                    <a:lnTo>
                      <a:pt x="252" y="97"/>
                    </a:lnTo>
                    <a:lnTo>
                      <a:pt x="223" y="79"/>
                    </a:lnTo>
                    <a:lnTo>
                      <a:pt x="205" y="107"/>
                    </a:lnTo>
                    <a:lnTo>
                      <a:pt x="171" y="90"/>
                    </a:lnTo>
                    <a:lnTo>
                      <a:pt x="103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123">
                <a:extLst>
                  <a:ext uri="{FF2B5EF4-FFF2-40B4-BE49-F238E27FC236}">
                    <a16:creationId xmlns:a16="http://schemas.microsoft.com/office/drawing/2014/main" id="{436CE295-E346-6F71-84E7-0D3AC3F8B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2758"/>
                <a:ext cx="455" cy="465"/>
              </a:xfrm>
              <a:custGeom>
                <a:avLst/>
                <a:gdLst>
                  <a:gd name="T0" fmla="*/ 761 w 1363"/>
                  <a:gd name="T1" fmla="*/ 66 h 1395"/>
                  <a:gd name="T2" fmla="*/ 784 w 1363"/>
                  <a:gd name="T3" fmla="*/ 91 h 1395"/>
                  <a:gd name="T4" fmla="*/ 715 w 1363"/>
                  <a:gd name="T5" fmla="*/ 144 h 1395"/>
                  <a:gd name="T6" fmla="*/ 668 w 1363"/>
                  <a:gd name="T7" fmla="*/ 141 h 1395"/>
                  <a:gd name="T8" fmla="*/ 564 w 1363"/>
                  <a:gd name="T9" fmla="*/ 111 h 1395"/>
                  <a:gd name="T10" fmla="*/ 485 w 1363"/>
                  <a:gd name="T11" fmla="*/ 199 h 1395"/>
                  <a:gd name="T12" fmla="*/ 567 w 1363"/>
                  <a:gd name="T13" fmla="*/ 286 h 1395"/>
                  <a:gd name="T14" fmla="*/ 620 w 1363"/>
                  <a:gd name="T15" fmla="*/ 348 h 1395"/>
                  <a:gd name="T16" fmla="*/ 650 w 1363"/>
                  <a:gd name="T17" fmla="*/ 391 h 1395"/>
                  <a:gd name="T18" fmla="*/ 585 w 1363"/>
                  <a:gd name="T19" fmla="*/ 405 h 1395"/>
                  <a:gd name="T20" fmla="*/ 546 w 1363"/>
                  <a:gd name="T21" fmla="*/ 422 h 1395"/>
                  <a:gd name="T22" fmla="*/ 536 w 1363"/>
                  <a:gd name="T23" fmla="*/ 463 h 1395"/>
                  <a:gd name="T24" fmla="*/ 515 w 1363"/>
                  <a:gd name="T25" fmla="*/ 519 h 1395"/>
                  <a:gd name="T26" fmla="*/ 487 w 1363"/>
                  <a:gd name="T27" fmla="*/ 575 h 1395"/>
                  <a:gd name="T28" fmla="*/ 406 w 1363"/>
                  <a:gd name="T29" fmla="*/ 576 h 1395"/>
                  <a:gd name="T30" fmla="*/ 283 w 1363"/>
                  <a:gd name="T31" fmla="*/ 560 h 1395"/>
                  <a:gd name="T32" fmla="*/ 199 w 1363"/>
                  <a:gd name="T33" fmla="*/ 663 h 1395"/>
                  <a:gd name="T34" fmla="*/ 112 w 1363"/>
                  <a:gd name="T35" fmla="*/ 744 h 1395"/>
                  <a:gd name="T36" fmla="*/ 116 w 1363"/>
                  <a:gd name="T37" fmla="*/ 784 h 1395"/>
                  <a:gd name="T38" fmla="*/ 11 w 1363"/>
                  <a:gd name="T39" fmla="*/ 881 h 1395"/>
                  <a:gd name="T40" fmla="*/ 70 w 1363"/>
                  <a:gd name="T41" fmla="*/ 930 h 1395"/>
                  <a:gd name="T42" fmla="*/ 82 w 1363"/>
                  <a:gd name="T43" fmla="*/ 989 h 1395"/>
                  <a:gd name="T44" fmla="*/ 143 w 1363"/>
                  <a:gd name="T45" fmla="*/ 996 h 1395"/>
                  <a:gd name="T46" fmla="*/ 171 w 1363"/>
                  <a:gd name="T47" fmla="*/ 1081 h 1395"/>
                  <a:gd name="T48" fmla="*/ 67 w 1363"/>
                  <a:gd name="T49" fmla="*/ 1185 h 1395"/>
                  <a:gd name="T50" fmla="*/ 12 w 1363"/>
                  <a:gd name="T51" fmla="*/ 1318 h 1395"/>
                  <a:gd name="T52" fmla="*/ 24 w 1363"/>
                  <a:gd name="T53" fmla="*/ 1377 h 1395"/>
                  <a:gd name="T54" fmla="*/ 70 w 1363"/>
                  <a:gd name="T55" fmla="*/ 1373 h 1395"/>
                  <a:gd name="T56" fmla="*/ 180 w 1363"/>
                  <a:gd name="T57" fmla="*/ 1390 h 1395"/>
                  <a:gd name="T58" fmla="*/ 192 w 1363"/>
                  <a:gd name="T59" fmla="*/ 1381 h 1395"/>
                  <a:gd name="T60" fmla="*/ 197 w 1363"/>
                  <a:gd name="T61" fmla="*/ 1354 h 1395"/>
                  <a:gd name="T62" fmla="*/ 166 w 1363"/>
                  <a:gd name="T63" fmla="*/ 1317 h 1395"/>
                  <a:gd name="T64" fmla="*/ 187 w 1363"/>
                  <a:gd name="T65" fmla="*/ 1261 h 1395"/>
                  <a:gd name="T66" fmla="*/ 228 w 1363"/>
                  <a:gd name="T67" fmla="*/ 1196 h 1395"/>
                  <a:gd name="T68" fmla="*/ 331 w 1363"/>
                  <a:gd name="T69" fmla="*/ 1141 h 1395"/>
                  <a:gd name="T70" fmla="*/ 439 w 1363"/>
                  <a:gd name="T71" fmla="*/ 1076 h 1395"/>
                  <a:gd name="T72" fmla="*/ 466 w 1363"/>
                  <a:gd name="T73" fmla="*/ 1007 h 1395"/>
                  <a:gd name="T74" fmla="*/ 506 w 1363"/>
                  <a:gd name="T75" fmla="*/ 922 h 1395"/>
                  <a:gd name="T76" fmla="*/ 582 w 1363"/>
                  <a:gd name="T77" fmla="*/ 875 h 1395"/>
                  <a:gd name="T78" fmla="*/ 669 w 1363"/>
                  <a:gd name="T79" fmla="*/ 947 h 1395"/>
                  <a:gd name="T80" fmla="*/ 709 w 1363"/>
                  <a:gd name="T81" fmla="*/ 883 h 1395"/>
                  <a:gd name="T82" fmla="*/ 678 w 1363"/>
                  <a:gd name="T83" fmla="*/ 832 h 1395"/>
                  <a:gd name="T84" fmla="*/ 794 w 1363"/>
                  <a:gd name="T85" fmla="*/ 774 h 1395"/>
                  <a:gd name="T86" fmla="*/ 760 w 1363"/>
                  <a:gd name="T87" fmla="*/ 697 h 1395"/>
                  <a:gd name="T88" fmla="*/ 836 w 1363"/>
                  <a:gd name="T89" fmla="*/ 791 h 1395"/>
                  <a:gd name="T90" fmla="*/ 898 w 1363"/>
                  <a:gd name="T91" fmla="*/ 745 h 1395"/>
                  <a:gd name="T92" fmla="*/ 972 w 1363"/>
                  <a:gd name="T93" fmla="*/ 745 h 1395"/>
                  <a:gd name="T94" fmla="*/ 1040 w 1363"/>
                  <a:gd name="T95" fmla="*/ 745 h 1395"/>
                  <a:gd name="T96" fmla="*/ 1106 w 1363"/>
                  <a:gd name="T97" fmla="*/ 666 h 1395"/>
                  <a:gd name="T98" fmla="*/ 1203 w 1363"/>
                  <a:gd name="T99" fmla="*/ 555 h 1395"/>
                  <a:gd name="T100" fmla="*/ 1265 w 1363"/>
                  <a:gd name="T101" fmla="*/ 576 h 1395"/>
                  <a:gd name="T102" fmla="*/ 1352 w 1363"/>
                  <a:gd name="T103" fmla="*/ 562 h 1395"/>
                  <a:gd name="T104" fmla="*/ 1363 w 1363"/>
                  <a:gd name="T105" fmla="*/ 480 h 1395"/>
                  <a:gd name="T106" fmla="*/ 1320 w 1363"/>
                  <a:gd name="T107" fmla="*/ 511 h 1395"/>
                  <a:gd name="T108" fmla="*/ 1188 w 1363"/>
                  <a:gd name="T109" fmla="*/ 396 h 1395"/>
                  <a:gd name="T110" fmla="*/ 1073 w 1363"/>
                  <a:gd name="T111" fmla="*/ 312 h 1395"/>
                  <a:gd name="T112" fmla="*/ 1054 w 1363"/>
                  <a:gd name="T113" fmla="*/ 253 h 1395"/>
                  <a:gd name="T114" fmla="*/ 1042 w 1363"/>
                  <a:gd name="T115" fmla="*/ 194 h 1395"/>
                  <a:gd name="T116" fmla="*/ 985 w 1363"/>
                  <a:gd name="T117" fmla="*/ 85 h 1395"/>
                  <a:gd name="T118" fmla="*/ 964 w 1363"/>
                  <a:gd name="T119" fmla="*/ 0 h 1395"/>
                  <a:gd name="T120" fmla="*/ 891 w 1363"/>
                  <a:gd name="T121" fmla="*/ 14 h 1395"/>
                  <a:gd name="T122" fmla="*/ 793 w 1363"/>
                  <a:gd name="T123" fmla="*/ 43 h 1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63" h="1395">
                    <a:moveTo>
                      <a:pt x="793" y="43"/>
                    </a:moveTo>
                    <a:lnTo>
                      <a:pt x="788" y="71"/>
                    </a:lnTo>
                    <a:lnTo>
                      <a:pt x="761" y="66"/>
                    </a:lnTo>
                    <a:lnTo>
                      <a:pt x="742" y="75"/>
                    </a:lnTo>
                    <a:lnTo>
                      <a:pt x="757" y="86"/>
                    </a:lnTo>
                    <a:lnTo>
                      <a:pt x="784" y="91"/>
                    </a:lnTo>
                    <a:lnTo>
                      <a:pt x="785" y="111"/>
                    </a:lnTo>
                    <a:lnTo>
                      <a:pt x="727" y="130"/>
                    </a:lnTo>
                    <a:lnTo>
                      <a:pt x="715" y="144"/>
                    </a:lnTo>
                    <a:lnTo>
                      <a:pt x="677" y="161"/>
                    </a:lnTo>
                    <a:lnTo>
                      <a:pt x="669" y="155"/>
                    </a:lnTo>
                    <a:lnTo>
                      <a:pt x="668" y="141"/>
                    </a:lnTo>
                    <a:lnTo>
                      <a:pt x="618" y="106"/>
                    </a:lnTo>
                    <a:lnTo>
                      <a:pt x="586" y="122"/>
                    </a:lnTo>
                    <a:lnTo>
                      <a:pt x="564" y="111"/>
                    </a:lnTo>
                    <a:lnTo>
                      <a:pt x="538" y="120"/>
                    </a:lnTo>
                    <a:lnTo>
                      <a:pt x="452" y="135"/>
                    </a:lnTo>
                    <a:lnTo>
                      <a:pt x="485" y="199"/>
                    </a:lnTo>
                    <a:lnTo>
                      <a:pt x="543" y="240"/>
                    </a:lnTo>
                    <a:lnTo>
                      <a:pt x="532" y="269"/>
                    </a:lnTo>
                    <a:lnTo>
                      <a:pt x="567" y="286"/>
                    </a:lnTo>
                    <a:lnTo>
                      <a:pt x="569" y="306"/>
                    </a:lnTo>
                    <a:lnTo>
                      <a:pt x="604" y="315"/>
                    </a:lnTo>
                    <a:lnTo>
                      <a:pt x="620" y="348"/>
                    </a:lnTo>
                    <a:lnTo>
                      <a:pt x="640" y="346"/>
                    </a:lnTo>
                    <a:lnTo>
                      <a:pt x="655" y="365"/>
                    </a:lnTo>
                    <a:lnTo>
                      <a:pt x="650" y="391"/>
                    </a:lnTo>
                    <a:lnTo>
                      <a:pt x="630" y="387"/>
                    </a:lnTo>
                    <a:lnTo>
                      <a:pt x="612" y="409"/>
                    </a:lnTo>
                    <a:lnTo>
                      <a:pt x="585" y="405"/>
                    </a:lnTo>
                    <a:lnTo>
                      <a:pt x="573" y="426"/>
                    </a:lnTo>
                    <a:lnTo>
                      <a:pt x="560" y="421"/>
                    </a:lnTo>
                    <a:lnTo>
                      <a:pt x="546" y="422"/>
                    </a:lnTo>
                    <a:lnTo>
                      <a:pt x="548" y="442"/>
                    </a:lnTo>
                    <a:lnTo>
                      <a:pt x="535" y="449"/>
                    </a:lnTo>
                    <a:lnTo>
                      <a:pt x="536" y="463"/>
                    </a:lnTo>
                    <a:lnTo>
                      <a:pt x="531" y="477"/>
                    </a:lnTo>
                    <a:lnTo>
                      <a:pt x="507" y="499"/>
                    </a:lnTo>
                    <a:lnTo>
                      <a:pt x="515" y="519"/>
                    </a:lnTo>
                    <a:lnTo>
                      <a:pt x="504" y="546"/>
                    </a:lnTo>
                    <a:lnTo>
                      <a:pt x="506" y="567"/>
                    </a:lnTo>
                    <a:lnTo>
                      <a:pt x="487" y="575"/>
                    </a:lnTo>
                    <a:lnTo>
                      <a:pt x="483" y="609"/>
                    </a:lnTo>
                    <a:lnTo>
                      <a:pt x="471" y="624"/>
                    </a:lnTo>
                    <a:lnTo>
                      <a:pt x="406" y="576"/>
                    </a:lnTo>
                    <a:lnTo>
                      <a:pt x="344" y="561"/>
                    </a:lnTo>
                    <a:lnTo>
                      <a:pt x="319" y="577"/>
                    </a:lnTo>
                    <a:lnTo>
                      <a:pt x="283" y="560"/>
                    </a:lnTo>
                    <a:lnTo>
                      <a:pt x="261" y="602"/>
                    </a:lnTo>
                    <a:lnTo>
                      <a:pt x="235" y="612"/>
                    </a:lnTo>
                    <a:lnTo>
                      <a:pt x="199" y="663"/>
                    </a:lnTo>
                    <a:lnTo>
                      <a:pt x="153" y="673"/>
                    </a:lnTo>
                    <a:lnTo>
                      <a:pt x="168" y="692"/>
                    </a:lnTo>
                    <a:lnTo>
                      <a:pt x="112" y="744"/>
                    </a:lnTo>
                    <a:lnTo>
                      <a:pt x="107" y="758"/>
                    </a:lnTo>
                    <a:lnTo>
                      <a:pt x="115" y="770"/>
                    </a:lnTo>
                    <a:lnTo>
                      <a:pt x="116" y="784"/>
                    </a:lnTo>
                    <a:lnTo>
                      <a:pt x="70" y="788"/>
                    </a:lnTo>
                    <a:lnTo>
                      <a:pt x="66" y="822"/>
                    </a:lnTo>
                    <a:lnTo>
                      <a:pt x="11" y="881"/>
                    </a:lnTo>
                    <a:lnTo>
                      <a:pt x="19" y="900"/>
                    </a:lnTo>
                    <a:lnTo>
                      <a:pt x="47" y="904"/>
                    </a:lnTo>
                    <a:lnTo>
                      <a:pt x="70" y="930"/>
                    </a:lnTo>
                    <a:lnTo>
                      <a:pt x="105" y="946"/>
                    </a:lnTo>
                    <a:lnTo>
                      <a:pt x="102" y="987"/>
                    </a:lnTo>
                    <a:lnTo>
                      <a:pt x="82" y="989"/>
                    </a:lnTo>
                    <a:lnTo>
                      <a:pt x="78" y="1022"/>
                    </a:lnTo>
                    <a:lnTo>
                      <a:pt x="86" y="1029"/>
                    </a:lnTo>
                    <a:lnTo>
                      <a:pt x="143" y="996"/>
                    </a:lnTo>
                    <a:lnTo>
                      <a:pt x="153" y="1036"/>
                    </a:lnTo>
                    <a:lnTo>
                      <a:pt x="148" y="1056"/>
                    </a:lnTo>
                    <a:lnTo>
                      <a:pt x="171" y="1081"/>
                    </a:lnTo>
                    <a:lnTo>
                      <a:pt x="134" y="1118"/>
                    </a:lnTo>
                    <a:lnTo>
                      <a:pt x="101" y="1188"/>
                    </a:lnTo>
                    <a:lnTo>
                      <a:pt x="67" y="1185"/>
                    </a:lnTo>
                    <a:lnTo>
                      <a:pt x="26" y="1175"/>
                    </a:lnTo>
                    <a:lnTo>
                      <a:pt x="11" y="1237"/>
                    </a:lnTo>
                    <a:lnTo>
                      <a:pt x="12" y="1318"/>
                    </a:lnTo>
                    <a:lnTo>
                      <a:pt x="0" y="1345"/>
                    </a:lnTo>
                    <a:lnTo>
                      <a:pt x="23" y="1363"/>
                    </a:lnTo>
                    <a:lnTo>
                      <a:pt x="24" y="1377"/>
                    </a:lnTo>
                    <a:lnTo>
                      <a:pt x="52" y="1387"/>
                    </a:lnTo>
                    <a:lnTo>
                      <a:pt x="57" y="1380"/>
                    </a:lnTo>
                    <a:lnTo>
                      <a:pt x="70" y="1373"/>
                    </a:lnTo>
                    <a:lnTo>
                      <a:pt x="111" y="1382"/>
                    </a:lnTo>
                    <a:lnTo>
                      <a:pt x="124" y="1374"/>
                    </a:lnTo>
                    <a:lnTo>
                      <a:pt x="180" y="1390"/>
                    </a:lnTo>
                    <a:lnTo>
                      <a:pt x="187" y="1395"/>
                    </a:lnTo>
                    <a:lnTo>
                      <a:pt x="193" y="1395"/>
                    </a:lnTo>
                    <a:lnTo>
                      <a:pt x="192" y="1381"/>
                    </a:lnTo>
                    <a:lnTo>
                      <a:pt x="198" y="1374"/>
                    </a:lnTo>
                    <a:lnTo>
                      <a:pt x="190" y="1361"/>
                    </a:lnTo>
                    <a:lnTo>
                      <a:pt x="197" y="1354"/>
                    </a:lnTo>
                    <a:lnTo>
                      <a:pt x="189" y="1348"/>
                    </a:lnTo>
                    <a:lnTo>
                      <a:pt x="181" y="1328"/>
                    </a:lnTo>
                    <a:lnTo>
                      <a:pt x="166" y="1317"/>
                    </a:lnTo>
                    <a:lnTo>
                      <a:pt x="184" y="1295"/>
                    </a:lnTo>
                    <a:lnTo>
                      <a:pt x="169" y="1283"/>
                    </a:lnTo>
                    <a:lnTo>
                      <a:pt x="187" y="1261"/>
                    </a:lnTo>
                    <a:lnTo>
                      <a:pt x="184" y="1221"/>
                    </a:lnTo>
                    <a:lnTo>
                      <a:pt x="203" y="1206"/>
                    </a:lnTo>
                    <a:lnTo>
                      <a:pt x="228" y="1196"/>
                    </a:lnTo>
                    <a:lnTo>
                      <a:pt x="278" y="1226"/>
                    </a:lnTo>
                    <a:lnTo>
                      <a:pt x="346" y="1240"/>
                    </a:lnTo>
                    <a:lnTo>
                      <a:pt x="331" y="1141"/>
                    </a:lnTo>
                    <a:lnTo>
                      <a:pt x="370" y="1123"/>
                    </a:lnTo>
                    <a:lnTo>
                      <a:pt x="373" y="1089"/>
                    </a:lnTo>
                    <a:lnTo>
                      <a:pt x="439" y="1076"/>
                    </a:lnTo>
                    <a:lnTo>
                      <a:pt x="471" y="1053"/>
                    </a:lnTo>
                    <a:lnTo>
                      <a:pt x="481" y="1032"/>
                    </a:lnTo>
                    <a:lnTo>
                      <a:pt x="466" y="1007"/>
                    </a:lnTo>
                    <a:lnTo>
                      <a:pt x="464" y="980"/>
                    </a:lnTo>
                    <a:lnTo>
                      <a:pt x="478" y="918"/>
                    </a:lnTo>
                    <a:lnTo>
                      <a:pt x="506" y="922"/>
                    </a:lnTo>
                    <a:lnTo>
                      <a:pt x="523" y="887"/>
                    </a:lnTo>
                    <a:lnTo>
                      <a:pt x="549" y="885"/>
                    </a:lnTo>
                    <a:lnTo>
                      <a:pt x="582" y="875"/>
                    </a:lnTo>
                    <a:lnTo>
                      <a:pt x="610" y="893"/>
                    </a:lnTo>
                    <a:lnTo>
                      <a:pt x="630" y="898"/>
                    </a:lnTo>
                    <a:lnTo>
                      <a:pt x="669" y="947"/>
                    </a:lnTo>
                    <a:lnTo>
                      <a:pt x="688" y="945"/>
                    </a:lnTo>
                    <a:lnTo>
                      <a:pt x="725" y="908"/>
                    </a:lnTo>
                    <a:lnTo>
                      <a:pt x="709" y="883"/>
                    </a:lnTo>
                    <a:lnTo>
                      <a:pt x="676" y="873"/>
                    </a:lnTo>
                    <a:lnTo>
                      <a:pt x="661" y="861"/>
                    </a:lnTo>
                    <a:lnTo>
                      <a:pt x="678" y="832"/>
                    </a:lnTo>
                    <a:lnTo>
                      <a:pt x="732" y="827"/>
                    </a:lnTo>
                    <a:lnTo>
                      <a:pt x="796" y="802"/>
                    </a:lnTo>
                    <a:lnTo>
                      <a:pt x="794" y="774"/>
                    </a:lnTo>
                    <a:lnTo>
                      <a:pt x="730" y="747"/>
                    </a:lnTo>
                    <a:lnTo>
                      <a:pt x="735" y="720"/>
                    </a:lnTo>
                    <a:lnTo>
                      <a:pt x="760" y="697"/>
                    </a:lnTo>
                    <a:lnTo>
                      <a:pt x="786" y="695"/>
                    </a:lnTo>
                    <a:lnTo>
                      <a:pt x="832" y="751"/>
                    </a:lnTo>
                    <a:lnTo>
                      <a:pt x="836" y="791"/>
                    </a:lnTo>
                    <a:lnTo>
                      <a:pt x="871" y="808"/>
                    </a:lnTo>
                    <a:lnTo>
                      <a:pt x="902" y="791"/>
                    </a:lnTo>
                    <a:lnTo>
                      <a:pt x="898" y="745"/>
                    </a:lnTo>
                    <a:lnTo>
                      <a:pt x="903" y="725"/>
                    </a:lnTo>
                    <a:lnTo>
                      <a:pt x="953" y="753"/>
                    </a:lnTo>
                    <a:lnTo>
                      <a:pt x="972" y="745"/>
                    </a:lnTo>
                    <a:lnTo>
                      <a:pt x="1001" y="755"/>
                    </a:lnTo>
                    <a:lnTo>
                      <a:pt x="1023" y="781"/>
                    </a:lnTo>
                    <a:lnTo>
                      <a:pt x="1040" y="745"/>
                    </a:lnTo>
                    <a:lnTo>
                      <a:pt x="1060" y="744"/>
                    </a:lnTo>
                    <a:lnTo>
                      <a:pt x="1095" y="693"/>
                    </a:lnTo>
                    <a:lnTo>
                      <a:pt x="1106" y="666"/>
                    </a:lnTo>
                    <a:lnTo>
                      <a:pt x="1166" y="659"/>
                    </a:lnTo>
                    <a:lnTo>
                      <a:pt x="1161" y="613"/>
                    </a:lnTo>
                    <a:lnTo>
                      <a:pt x="1203" y="555"/>
                    </a:lnTo>
                    <a:lnTo>
                      <a:pt x="1233" y="579"/>
                    </a:lnTo>
                    <a:lnTo>
                      <a:pt x="1247" y="605"/>
                    </a:lnTo>
                    <a:lnTo>
                      <a:pt x="1265" y="576"/>
                    </a:lnTo>
                    <a:lnTo>
                      <a:pt x="1327" y="584"/>
                    </a:lnTo>
                    <a:lnTo>
                      <a:pt x="1353" y="575"/>
                    </a:lnTo>
                    <a:lnTo>
                      <a:pt x="1352" y="562"/>
                    </a:lnTo>
                    <a:lnTo>
                      <a:pt x="1342" y="536"/>
                    </a:lnTo>
                    <a:lnTo>
                      <a:pt x="1359" y="507"/>
                    </a:lnTo>
                    <a:lnTo>
                      <a:pt x="1363" y="480"/>
                    </a:lnTo>
                    <a:lnTo>
                      <a:pt x="1343" y="482"/>
                    </a:lnTo>
                    <a:lnTo>
                      <a:pt x="1333" y="503"/>
                    </a:lnTo>
                    <a:lnTo>
                      <a:pt x="1320" y="511"/>
                    </a:lnTo>
                    <a:lnTo>
                      <a:pt x="1257" y="483"/>
                    </a:lnTo>
                    <a:lnTo>
                      <a:pt x="1227" y="459"/>
                    </a:lnTo>
                    <a:lnTo>
                      <a:pt x="1188" y="396"/>
                    </a:lnTo>
                    <a:lnTo>
                      <a:pt x="1154" y="385"/>
                    </a:lnTo>
                    <a:lnTo>
                      <a:pt x="1074" y="332"/>
                    </a:lnTo>
                    <a:lnTo>
                      <a:pt x="1073" y="312"/>
                    </a:lnTo>
                    <a:lnTo>
                      <a:pt x="1099" y="296"/>
                    </a:lnTo>
                    <a:lnTo>
                      <a:pt x="1097" y="276"/>
                    </a:lnTo>
                    <a:lnTo>
                      <a:pt x="1054" y="253"/>
                    </a:lnTo>
                    <a:lnTo>
                      <a:pt x="1073" y="238"/>
                    </a:lnTo>
                    <a:lnTo>
                      <a:pt x="1079" y="225"/>
                    </a:lnTo>
                    <a:lnTo>
                      <a:pt x="1042" y="194"/>
                    </a:lnTo>
                    <a:lnTo>
                      <a:pt x="1030" y="141"/>
                    </a:lnTo>
                    <a:lnTo>
                      <a:pt x="987" y="112"/>
                    </a:lnTo>
                    <a:lnTo>
                      <a:pt x="985" y="85"/>
                    </a:lnTo>
                    <a:lnTo>
                      <a:pt x="970" y="66"/>
                    </a:lnTo>
                    <a:lnTo>
                      <a:pt x="953" y="35"/>
                    </a:lnTo>
                    <a:lnTo>
                      <a:pt x="964" y="0"/>
                    </a:lnTo>
                    <a:lnTo>
                      <a:pt x="944" y="2"/>
                    </a:lnTo>
                    <a:lnTo>
                      <a:pt x="912" y="25"/>
                    </a:lnTo>
                    <a:lnTo>
                      <a:pt x="891" y="14"/>
                    </a:lnTo>
                    <a:lnTo>
                      <a:pt x="868" y="49"/>
                    </a:lnTo>
                    <a:lnTo>
                      <a:pt x="799" y="36"/>
                    </a:lnTo>
                    <a:lnTo>
                      <a:pt x="793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124">
                <a:extLst>
                  <a:ext uri="{FF2B5EF4-FFF2-40B4-BE49-F238E27FC236}">
                    <a16:creationId xmlns:a16="http://schemas.microsoft.com/office/drawing/2014/main" id="{C0D79173-9DA8-A807-EA49-4EA1F8930D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161"/>
                <a:ext cx="354" cy="332"/>
              </a:xfrm>
              <a:custGeom>
                <a:avLst/>
                <a:gdLst>
                  <a:gd name="T0" fmla="*/ 909 w 1062"/>
                  <a:gd name="T1" fmla="*/ 239 h 997"/>
                  <a:gd name="T2" fmla="*/ 856 w 1062"/>
                  <a:gd name="T3" fmla="*/ 170 h 997"/>
                  <a:gd name="T4" fmla="*/ 812 w 1062"/>
                  <a:gd name="T5" fmla="*/ 207 h 997"/>
                  <a:gd name="T6" fmla="*/ 709 w 1062"/>
                  <a:gd name="T7" fmla="*/ 176 h 997"/>
                  <a:gd name="T8" fmla="*/ 656 w 1062"/>
                  <a:gd name="T9" fmla="*/ 120 h 997"/>
                  <a:gd name="T10" fmla="*/ 554 w 1062"/>
                  <a:gd name="T11" fmla="*/ 104 h 997"/>
                  <a:gd name="T12" fmla="*/ 505 w 1062"/>
                  <a:gd name="T13" fmla="*/ 88 h 997"/>
                  <a:gd name="T14" fmla="*/ 459 w 1062"/>
                  <a:gd name="T15" fmla="*/ 18 h 997"/>
                  <a:gd name="T16" fmla="*/ 391 w 1062"/>
                  <a:gd name="T17" fmla="*/ 18 h 997"/>
                  <a:gd name="T18" fmla="*/ 349 w 1062"/>
                  <a:gd name="T19" fmla="*/ 69 h 997"/>
                  <a:gd name="T20" fmla="*/ 341 w 1062"/>
                  <a:gd name="T21" fmla="*/ 124 h 997"/>
                  <a:gd name="T22" fmla="*/ 252 w 1062"/>
                  <a:gd name="T23" fmla="*/ 105 h 997"/>
                  <a:gd name="T24" fmla="*/ 189 w 1062"/>
                  <a:gd name="T25" fmla="*/ 217 h 997"/>
                  <a:gd name="T26" fmla="*/ 109 w 1062"/>
                  <a:gd name="T27" fmla="*/ 300 h 997"/>
                  <a:gd name="T28" fmla="*/ 135 w 1062"/>
                  <a:gd name="T29" fmla="*/ 364 h 997"/>
                  <a:gd name="T30" fmla="*/ 97 w 1062"/>
                  <a:gd name="T31" fmla="*/ 395 h 997"/>
                  <a:gd name="T32" fmla="*/ 62 w 1062"/>
                  <a:gd name="T33" fmla="*/ 452 h 997"/>
                  <a:gd name="T34" fmla="*/ 58 w 1062"/>
                  <a:gd name="T35" fmla="*/ 546 h 997"/>
                  <a:gd name="T36" fmla="*/ 10 w 1062"/>
                  <a:gd name="T37" fmla="*/ 604 h 997"/>
                  <a:gd name="T38" fmla="*/ 15 w 1062"/>
                  <a:gd name="T39" fmla="*/ 664 h 997"/>
                  <a:gd name="T40" fmla="*/ 82 w 1062"/>
                  <a:gd name="T41" fmla="*/ 805 h 997"/>
                  <a:gd name="T42" fmla="*/ 57 w 1062"/>
                  <a:gd name="T43" fmla="*/ 895 h 997"/>
                  <a:gd name="T44" fmla="*/ 83 w 1062"/>
                  <a:gd name="T45" fmla="*/ 967 h 997"/>
                  <a:gd name="T46" fmla="*/ 117 w 1062"/>
                  <a:gd name="T47" fmla="*/ 970 h 997"/>
                  <a:gd name="T48" fmla="*/ 215 w 1062"/>
                  <a:gd name="T49" fmla="*/ 934 h 997"/>
                  <a:gd name="T50" fmla="*/ 257 w 1062"/>
                  <a:gd name="T51" fmla="*/ 957 h 997"/>
                  <a:gd name="T52" fmla="*/ 344 w 1062"/>
                  <a:gd name="T53" fmla="*/ 956 h 997"/>
                  <a:gd name="T54" fmla="*/ 401 w 1062"/>
                  <a:gd name="T55" fmla="*/ 836 h 997"/>
                  <a:gd name="T56" fmla="*/ 445 w 1062"/>
                  <a:gd name="T57" fmla="*/ 738 h 997"/>
                  <a:gd name="T58" fmla="*/ 499 w 1062"/>
                  <a:gd name="T59" fmla="*/ 672 h 997"/>
                  <a:gd name="T60" fmla="*/ 549 w 1062"/>
                  <a:gd name="T61" fmla="*/ 628 h 997"/>
                  <a:gd name="T62" fmla="*/ 610 w 1062"/>
                  <a:gd name="T63" fmla="*/ 703 h 997"/>
                  <a:gd name="T64" fmla="*/ 671 w 1062"/>
                  <a:gd name="T65" fmla="*/ 790 h 997"/>
                  <a:gd name="T66" fmla="*/ 714 w 1062"/>
                  <a:gd name="T67" fmla="*/ 814 h 997"/>
                  <a:gd name="T68" fmla="*/ 710 w 1062"/>
                  <a:gd name="T69" fmla="*/ 847 h 997"/>
                  <a:gd name="T70" fmla="*/ 733 w 1062"/>
                  <a:gd name="T71" fmla="*/ 947 h 997"/>
                  <a:gd name="T72" fmla="*/ 801 w 1062"/>
                  <a:gd name="T73" fmla="*/ 880 h 997"/>
                  <a:gd name="T74" fmla="*/ 812 w 1062"/>
                  <a:gd name="T75" fmla="*/ 784 h 997"/>
                  <a:gd name="T76" fmla="*/ 857 w 1062"/>
                  <a:gd name="T77" fmla="*/ 686 h 997"/>
                  <a:gd name="T78" fmla="*/ 926 w 1062"/>
                  <a:gd name="T79" fmla="*/ 713 h 997"/>
                  <a:gd name="T80" fmla="*/ 967 w 1062"/>
                  <a:gd name="T81" fmla="*/ 649 h 997"/>
                  <a:gd name="T82" fmla="*/ 1057 w 1062"/>
                  <a:gd name="T83" fmla="*/ 608 h 997"/>
                  <a:gd name="T84" fmla="*/ 1059 w 1062"/>
                  <a:gd name="T85" fmla="*/ 553 h 997"/>
                  <a:gd name="T86" fmla="*/ 1010 w 1062"/>
                  <a:gd name="T87" fmla="*/ 451 h 997"/>
                  <a:gd name="T88" fmla="*/ 998 w 1062"/>
                  <a:gd name="T89" fmla="*/ 404 h 997"/>
                  <a:gd name="T90" fmla="*/ 961 w 1062"/>
                  <a:gd name="T91" fmla="*/ 293 h 9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62" h="997">
                    <a:moveTo>
                      <a:pt x="961" y="293"/>
                    </a:moveTo>
                    <a:lnTo>
                      <a:pt x="943" y="242"/>
                    </a:lnTo>
                    <a:lnTo>
                      <a:pt x="909" y="239"/>
                    </a:lnTo>
                    <a:lnTo>
                      <a:pt x="894" y="220"/>
                    </a:lnTo>
                    <a:lnTo>
                      <a:pt x="846" y="217"/>
                    </a:lnTo>
                    <a:lnTo>
                      <a:pt x="856" y="170"/>
                    </a:lnTo>
                    <a:lnTo>
                      <a:pt x="847" y="150"/>
                    </a:lnTo>
                    <a:lnTo>
                      <a:pt x="822" y="172"/>
                    </a:lnTo>
                    <a:lnTo>
                      <a:pt x="812" y="207"/>
                    </a:lnTo>
                    <a:lnTo>
                      <a:pt x="773" y="224"/>
                    </a:lnTo>
                    <a:lnTo>
                      <a:pt x="724" y="195"/>
                    </a:lnTo>
                    <a:lnTo>
                      <a:pt x="709" y="176"/>
                    </a:lnTo>
                    <a:lnTo>
                      <a:pt x="698" y="137"/>
                    </a:lnTo>
                    <a:lnTo>
                      <a:pt x="676" y="119"/>
                    </a:lnTo>
                    <a:lnTo>
                      <a:pt x="656" y="120"/>
                    </a:lnTo>
                    <a:lnTo>
                      <a:pt x="614" y="98"/>
                    </a:lnTo>
                    <a:lnTo>
                      <a:pt x="589" y="114"/>
                    </a:lnTo>
                    <a:lnTo>
                      <a:pt x="554" y="104"/>
                    </a:lnTo>
                    <a:lnTo>
                      <a:pt x="535" y="112"/>
                    </a:lnTo>
                    <a:lnTo>
                      <a:pt x="519" y="93"/>
                    </a:lnTo>
                    <a:lnTo>
                      <a:pt x="505" y="88"/>
                    </a:lnTo>
                    <a:lnTo>
                      <a:pt x="510" y="54"/>
                    </a:lnTo>
                    <a:lnTo>
                      <a:pt x="461" y="38"/>
                    </a:lnTo>
                    <a:lnTo>
                      <a:pt x="459" y="18"/>
                    </a:lnTo>
                    <a:lnTo>
                      <a:pt x="434" y="34"/>
                    </a:lnTo>
                    <a:lnTo>
                      <a:pt x="413" y="22"/>
                    </a:lnTo>
                    <a:lnTo>
                      <a:pt x="391" y="18"/>
                    </a:lnTo>
                    <a:lnTo>
                      <a:pt x="390" y="4"/>
                    </a:lnTo>
                    <a:lnTo>
                      <a:pt x="363" y="0"/>
                    </a:lnTo>
                    <a:lnTo>
                      <a:pt x="349" y="69"/>
                    </a:lnTo>
                    <a:lnTo>
                      <a:pt x="379" y="93"/>
                    </a:lnTo>
                    <a:lnTo>
                      <a:pt x="380" y="107"/>
                    </a:lnTo>
                    <a:lnTo>
                      <a:pt x="341" y="124"/>
                    </a:lnTo>
                    <a:lnTo>
                      <a:pt x="263" y="77"/>
                    </a:lnTo>
                    <a:lnTo>
                      <a:pt x="243" y="78"/>
                    </a:lnTo>
                    <a:lnTo>
                      <a:pt x="252" y="105"/>
                    </a:lnTo>
                    <a:lnTo>
                      <a:pt x="238" y="173"/>
                    </a:lnTo>
                    <a:lnTo>
                      <a:pt x="206" y="183"/>
                    </a:lnTo>
                    <a:lnTo>
                      <a:pt x="189" y="217"/>
                    </a:lnTo>
                    <a:lnTo>
                      <a:pt x="169" y="220"/>
                    </a:lnTo>
                    <a:lnTo>
                      <a:pt x="146" y="262"/>
                    </a:lnTo>
                    <a:lnTo>
                      <a:pt x="109" y="300"/>
                    </a:lnTo>
                    <a:lnTo>
                      <a:pt x="103" y="314"/>
                    </a:lnTo>
                    <a:lnTo>
                      <a:pt x="113" y="339"/>
                    </a:lnTo>
                    <a:lnTo>
                      <a:pt x="135" y="364"/>
                    </a:lnTo>
                    <a:lnTo>
                      <a:pt x="122" y="372"/>
                    </a:lnTo>
                    <a:lnTo>
                      <a:pt x="111" y="393"/>
                    </a:lnTo>
                    <a:lnTo>
                      <a:pt x="97" y="395"/>
                    </a:lnTo>
                    <a:lnTo>
                      <a:pt x="99" y="415"/>
                    </a:lnTo>
                    <a:lnTo>
                      <a:pt x="90" y="456"/>
                    </a:lnTo>
                    <a:lnTo>
                      <a:pt x="62" y="452"/>
                    </a:lnTo>
                    <a:lnTo>
                      <a:pt x="25" y="489"/>
                    </a:lnTo>
                    <a:lnTo>
                      <a:pt x="42" y="527"/>
                    </a:lnTo>
                    <a:lnTo>
                      <a:pt x="58" y="546"/>
                    </a:lnTo>
                    <a:lnTo>
                      <a:pt x="60" y="566"/>
                    </a:lnTo>
                    <a:lnTo>
                      <a:pt x="0" y="578"/>
                    </a:lnTo>
                    <a:lnTo>
                      <a:pt x="10" y="604"/>
                    </a:lnTo>
                    <a:lnTo>
                      <a:pt x="12" y="624"/>
                    </a:lnTo>
                    <a:lnTo>
                      <a:pt x="34" y="649"/>
                    </a:lnTo>
                    <a:lnTo>
                      <a:pt x="15" y="664"/>
                    </a:lnTo>
                    <a:lnTo>
                      <a:pt x="17" y="684"/>
                    </a:lnTo>
                    <a:lnTo>
                      <a:pt x="79" y="773"/>
                    </a:lnTo>
                    <a:lnTo>
                      <a:pt x="82" y="805"/>
                    </a:lnTo>
                    <a:lnTo>
                      <a:pt x="70" y="820"/>
                    </a:lnTo>
                    <a:lnTo>
                      <a:pt x="67" y="860"/>
                    </a:lnTo>
                    <a:lnTo>
                      <a:pt x="57" y="895"/>
                    </a:lnTo>
                    <a:lnTo>
                      <a:pt x="71" y="900"/>
                    </a:lnTo>
                    <a:lnTo>
                      <a:pt x="86" y="919"/>
                    </a:lnTo>
                    <a:lnTo>
                      <a:pt x="83" y="967"/>
                    </a:lnTo>
                    <a:lnTo>
                      <a:pt x="113" y="997"/>
                    </a:lnTo>
                    <a:lnTo>
                      <a:pt x="119" y="990"/>
                    </a:lnTo>
                    <a:lnTo>
                      <a:pt x="117" y="970"/>
                    </a:lnTo>
                    <a:lnTo>
                      <a:pt x="122" y="956"/>
                    </a:lnTo>
                    <a:lnTo>
                      <a:pt x="175" y="938"/>
                    </a:lnTo>
                    <a:lnTo>
                      <a:pt x="215" y="934"/>
                    </a:lnTo>
                    <a:lnTo>
                      <a:pt x="224" y="960"/>
                    </a:lnTo>
                    <a:lnTo>
                      <a:pt x="237" y="966"/>
                    </a:lnTo>
                    <a:lnTo>
                      <a:pt x="257" y="957"/>
                    </a:lnTo>
                    <a:lnTo>
                      <a:pt x="299" y="967"/>
                    </a:lnTo>
                    <a:lnTo>
                      <a:pt x="318" y="958"/>
                    </a:lnTo>
                    <a:lnTo>
                      <a:pt x="344" y="956"/>
                    </a:lnTo>
                    <a:lnTo>
                      <a:pt x="355" y="915"/>
                    </a:lnTo>
                    <a:lnTo>
                      <a:pt x="404" y="876"/>
                    </a:lnTo>
                    <a:lnTo>
                      <a:pt x="401" y="836"/>
                    </a:lnTo>
                    <a:lnTo>
                      <a:pt x="411" y="808"/>
                    </a:lnTo>
                    <a:lnTo>
                      <a:pt x="437" y="793"/>
                    </a:lnTo>
                    <a:lnTo>
                      <a:pt x="445" y="738"/>
                    </a:lnTo>
                    <a:lnTo>
                      <a:pt x="462" y="709"/>
                    </a:lnTo>
                    <a:lnTo>
                      <a:pt x="482" y="701"/>
                    </a:lnTo>
                    <a:lnTo>
                      <a:pt x="499" y="672"/>
                    </a:lnTo>
                    <a:lnTo>
                      <a:pt x="512" y="665"/>
                    </a:lnTo>
                    <a:lnTo>
                      <a:pt x="525" y="664"/>
                    </a:lnTo>
                    <a:lnTo>
                      <a:pt x="549" y="628"/>
                    </a:lnTo>
                    <a:lnTo>
                      <a:pt x="578" y="652"/>
                    </a:lnTo>
                    <a:lnTo>
                      <a:pt x="577" y="719"/>
                    </a:lnTo>
                    <a:lnTo>
                      <a:pt x="610" y="703"/>
                    </a:lnTo>
                    <a:lnTo>
                      <a:pt x="650" y="706"/>
                    </a:lnTo>
                    <a:lnTo>
                      <a:pt x="652" y="726"/>
                    </a:lnTo>
                    <a:lnTo>
                      <a:pt x="671" y="790"/>
                    </a:lnTo>
                    <a:lnTo>
                      <a:pt x="686" y="803"/>
                    </a:lnTo>
                    <a:lnTo>
                      <a:pt x="706" y="795"/>
                    </a:lnTo>
                    <a:lnTo>
                      <a:pt x="714" y="814"/>
                    </a:lnTo>
                    <a:lnTo>
                      <a:pt x="709" y="827"/>
                    </a:lnTo>
                    <a:lnTo>
                      <a:pt x="695" y="829"/>
                    </a:lnTo>
                    <a:lnTo>
                      <a:pt x="710" y="847"/>
                    </a:lnTo>
                    <a:lnTo>
                      <a:pt x="706" y="869"/>
                    </a:lnTo>
                    <a:lnTo>
                      <a:pt x="716" y="908"/>
                    </a:lnTo>
                    <a:lnTo>
                      <a:pt x="733" y="947"/>
                    </a:lnTo>
                    <a:lnTo>
                      <a:pt x="754" y="965"/>
                    </a:lnTo>
                    <a:lnTo>
                      <a:pt x="782" y="889"/>
                    </a:lnTo>
                    <a:lnTo>
                      <a:pt x="801" y="880"/>
                    </a:lnTo>
                    <a:lnTo>
                      <a:pt x="792" y="860"/>
                    </a:lnTo>
                    <a:lnTo>
                      <a:pt x="803" y="833"/>
                    </a:lnTo>
                    <a:lnTo>
                      <a:pt x="812" y="784"/>
                    </a:lnTo>
                    <a:lnTo>
                      <a:pt x="829" y="749"/>
                    </a:lnTo>
                    <a:lnTo>
                      <a:pt x="849" y="747"/>
                    </a:lnTo>
                    <a:lnTo>
                      <a:pt x="857" y="686"/>
                    </a:lnTo>
                    <a:lnTo>
                      <a:pt x="882" y="670"/>
                    </a:lnTo>
                    <a:lnTo>
                      <a:pt x="905" y="702"/>
                    </a:lnTo>
                    <a:lnTo>
                      <a:pt x="926" y="713"/>
                    </a:lnTo>
                    <a:lnTo>
                      <a:pt x="958" y="690"/>
                    </a:lnTo>
                    <a:lnTo>
                      <a:pt x="955" y="664"/>
                    </a:lnTo>
                    <a:lnTo>
                      <a:pt x="967" y="649"/>
                    </a:lnTo>
                    <a:lnTo>
                      <a:pt x="972" y="629"/>
                    </a:lnTo>
                    <a:lnTo>
                      <a:pt x="1000" y="640"/>
                    </a:lnTo>
                    <a:lnTo>
                      <a:pt x="1057" y="608"/>
                    </a:lnTo>
                    <a:lnTo>
                      <a:pt x="1062" y="587"/>
                    </a:lnTo>
                    <a:lnTo>
                      <a:pt x="1054" y="574"/>
                    </a:lnTo>
                    <a:lnTo>
                      <a:pt x="1059" y="553"/>
                    </a:lnTo>
                    <a:lnTo>
                      <a:pt x="1015" y="517"/>
                    </a:lnTo>
                    <a:lnTo>
                      <a:pt x="1018" y="470"/>
                    </a:lnTo>
                    <a:lnTo>
                      <a:pt x="1010" y="451"/>
                    </a:lnTo>
                    <a:lnTo>
                      <a:pt x="1035" y="441"/>
                    </a:lnTo>
                    <a:lnTo>
                      <a:pt x="1048" y="427"/>
                    </a:lnTo>
                    <a:lnTo>
                      <a:pt x="998" y="404"/>
                    </a:lnTo>
                    <a:lnTo>
                      <a:pt x="980" y="359"/>
                    </a:lnTo>
                    <a:lnTo>
                      <a:pt x="983" y="319"/>
                    </a:lnTo>
                    <a:lnTo>
                      <a:pt x="961" y="2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125">
                <a:extLst>
                  <a:ext uri="{FF2B5EF4-FFF2-40B4-BE49-F238E27FC236}">
                    <a16:creationId xmlns:a16="http://schemas.microsoft.com/office/drawing/2014/main" id="{BCA2FACA-1600-945A-3190-5B6949381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1" y="2370"/>
                <a:ext cx="444" cy="478"/>
              </a:xfrm>
              <a:custGeom>
                <a:avLst/>
                <a:gdLst>
                  <a:gd name="T0" fmla="*/ 701 w 1333"/>
                  <a:gd name="T1" fmla="*/ 37 h 1435"/>
                  <a:gd name="T2" fmla="*/ 651 w 1333"/>
                  <a:gd name="T3" fmla="*/ 81 h 1435"/>
                  <a:gd name="T4" fmla="*/ 600 w 1333"/>
                  <a:gd name="T5" fmla="*/ 180 h 1435"/>
                  <a:gd name="T6" fmla="*/ 544 w 1333"/>
                  <a:gd name="T7" fmla="*/ 287 h 1435"/>
                  <a:gd name="T8" fmla="*/ 488 w 1333"/>
                  <a:gd name="T9" fmla="*/ 339 h 1435"/>
                  <a:gd name="T10" fmla="*/ 413 w 1333"/>
                  <a:gd name="T11" fmla="*/ 332 h 1435"/>
                  <a:gd name="T12" fmla="*/ 311 w 1333"/>
                  <a:gd name="T13" fmla="*/ 328 h 1435"/>
                  <a:gd name="T14" fmla="*/ 302 w 1333"/>
                  <a:gd name="T15" fmla="*/ 369 h 1435"/>
                  <a:gd name="T16" fmla="*/ 260 w 1333"/>
                  <a:gd name="T17" fmla="*/ 414 h 1435"/>
                  <a:gd name="T18" fmla="*/ 186 w 1333"/>
                  <a:gd name="T19" fmla="*/ 420 h 1435"/>
                  <a:gd name="T20" fmla="*/ 120 w 1333"/>
                  <a:gd name="T21" fmla="*/ 440 h 1435"/>
                  <a:gd name="T22" fmla="*/ 60 w 1333"/>
                  <a:gd name="T23" fmla="*/ 506 h 1435"/>
                  <a:gd name="T24" fmla="*/ 0 w 1333"/>
                  <a:gd name="T25" fmla="*/ 518 h 1435"/>
                  <a:gd name="T26" fmla="*/ 23 w 1333"/>
                  <a:gd name="T27" fmla="*/ 617 h 1435"/>
                  <a:gd name="T28" fmla="*/ 18 w 1333"/>
                  <a:gd name="T29" fmla="*/ 705 h 1435"/>
                  <a:gd name="T30" fmla="*/ 42 w 1333"/>
                  <a:gd name="T31" fmla="*/ 749 h 1435"/>
                  <a:gd name="T32" fmla="*/ 79 w 1333"/>
                  <a:gd name="T33" fmla="*/ 792 h 1435"/>
                  <a:gd name="T34" fmla="*/ 66 w 1333"/>
                  <a:gd name="T35" fmla="*/ 861 h 1435"/>
                  <a:gd name="T36" fmla="*/ 107 w 1333"/>
                  <a:gd name="T37" fmla="*/ 864 h 1435"/>
                  <a:gd name="T38" fmla="*/ 117 w 1333"/>
                  <a:gd name="T39" fmla="*/ 903 h 1435"/>
                  <a:gd name="T40" fmla="*/ 246 w 1333"/>
                  <a:gd name="T41" fmla="*/ 852 h 1435"/>
                  <a:gd name="T42" fmla="*/ 306 w 1333"/>
                  <a:gd name="T43" fmla="*/ 913 h 1435"/>
                  <a:gd name="T44" fmla="*/ 410 w 1333"/>
                  <a:gd name="T45" fmla="*/ 943 h 1435"/>
                  <a:gd name="T46" fmla="*/ 503 w 1333"/>
                  <a:gd name="T47" fmla="*/ 1022 h 1435"/>
                  <a:gd name="T48" fmla="*/ 549 w 1333"/>
                  <a:gd name="T49" fmla="*/ 1146 h 1435"/>
                  <a:gd name="T50" fmla="*/ 607 w 1333"/>
                  <a:gd name="T51" fmla="*/ 1267 h 1435"/>
                  <a:gd name="T52" fmla="*/ 746 w 1333"/>
                  <a:gd name="T53" fmla="*/ 1389 h 1435"/>
                  <a:gd name="T54" fmla="*/ 904 w 1333"/>
                  <a:gd name="T55" fmla="*/ 1435 h 1435"/>
                  <a:gd name="T56" fmla="*/ 1012 w 1333"/>
                  <a:gd name="T57" fmla="*/ 1432 h 1435"/>
                  <a:gd name="T58" fmla="*/ 1007 w 1333"/>
                  <a:gd name="T59" fmla="*/ 1372 h 1435"/>
                  <a:gd name="T60" fmla="*/ 1017 w 1333"/>
                  <a:gd name="T61" fmla="*/ 1269 h 1435"/>
                  <a:gd name="T62" fmla="*/ 1140 w 1333"/>
                  <a:gd name="T63" fmla="*/ 1292 h 1435"/>
                  <a:gd name="T64" fmla="*/ 1185 w 1333"/>
                  <a:gd name="T65" fmla="*/ 1201 h 1435"/>
                  <a:gd name="T66" fmla="*/ 1260 w 1333"/>
                  <a:gd name="T67" fmla="*/ 1140 h 1435"/>
                  <a:gd name="T68" fmla="*/ 1282 w 1333"/>
                  <a:gd name="T69" fmla="*/ 1017 h 1435"/>
                  <a:gd name="T70" fmla="*/ 1206 w 1333"/>
                  <a:gd name="T71" fmla="*/ 997 h 1435"/>
                  <a:gd name="T72" fmla="*/ 1227 w 1333"/>
                  <a:gd name="T73" fmla="*/ 929 h 1435"/>
                  <a:gd name="T74" fmla="*/ 1246 w 1333"/>
                  <a:gd name="T75" fmla="*/ 845 h 1435"/>
                  <a:gd name="T76" fmla="*/ 1149 w 1333"/>
                  <a:gd name="T77" fmla="*/ 815 h 1435"/>
                  <a:gd name="T78" fmla="*/ 1065 w 1333"/>
                  <a:gd name="T79" fmla="*/ 776 h 1435"/>
                  <a:gd name="T80" fmla="*/ 1086 w 1333"/>
                  <a:gd name="T81" fmla="*/ 706 h 1435"/>
                  <a:gd name="T82" fmla="*/ 1058 w 1333"/>
                  <a:gd name="T83" fmla="*/ 635 h 1435"/>
                  <a:gd name="T84" fmla="*/ 1074 w 1333"/>
                  <a:gd name="T85" fmla="*/ 587 h 1435"/>
                  <a:gd name="T86" fmla="*/ 1028 w 1333"/>
                  <a:gd name="T87" fmla="*/ 443 h 1435"/>
                  <a:gd name="T88" fmla="*/ 922 w 1333"/>
                  <a:gd name="T89" fmla="*/ 319 h 1435"/>
                  <a:gd name="T90" fmla="*/ 899 w 1333"/>
                  <a:gd name="T91" fmla="*/ 219 h 1435"/>
                  <a:gd name="T92" fmla="*/ 903 w 1333"/>
                  <a:gd name="T93" fmla="*/ 186 h 1435"/>
                  <a:gd name="T94" fmla="*/ 860 w 1333"/>
                  <a:gd name="T95" fmla="*/ 162 h 1435"/>
                  <a:gd name="T96" fmla="*/ 799 w 1333"/>
                  <a:gd name="T97" fmla="*/ 75 h 1435"/>
                  <a:gd name="T98" fmla="*/ 738 w 1333"/>
                  <a:gd name="T99" fmla="*/ 0 h 1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333" h="1435">
                    <a:moveTo>
                      <a:pt x="738" y="0"/>
                    </a:moveTo>
                    <a:lnTo>
                      <a:pt x="714" y="36"/>
                    </a:lnTo>
                    <a:lnTo>
                      <a:pt x="701" y="37"/>
                    </a:lnTo>
                    <a:lnTo>
                      <a:pt x="688" y="44"/>
                    </a:lnTo>
                    <a:lnTo>
                      <a:pt x="671" y="73"/>
                    </a:lnTo>
                    <a:lnTo>
                      <a:pt x="651" y="81"/>
                    </a:lnTo>
                    <a:lnTo>
                      <a:pt x="634" y="110"/>
                    </a:lnTo>
                    <a:lnTo>
                      <a:pt x="626" y="165"/>
                    </a:lnTo>
                    <a:lnTo>
                      <a:pt x="600" y="180"/>
                    </a:lnTo>
                    <a:lnTo>
                      <a:pt x="590" y="208"/>
                    </a:lnTo>
                    <a:lnTo>
                      <a:pt x="593" y="248"/>
                    </a:lnTo>
                    <a:lnTo>
                      <a:pt x="544" y="287"/>
                    </a:lnTo>
                    <a:lnTo>
                      <a:pt x="533" y="328"/>
                    </a:lnTo>
                    <a:lnTo>
                      <a:pt x="507" y="330"/>
                    </a:lnTo>
                    <a:lnTo>
                      <a:pt x="488" y="339"/>
                    </a:lnTo>
                    <a:lnTo>
                      <a:pt x="446" y="329"/>
                    </a:lnTo>
                    <a:lnTo>
                      <a:pt x="426" y="338"/>
                    </a:lnTo>
                    <a:lnTo>
                      <a:pt x="413" y="332"/>
                    </a:lnTo>
                    <a:lnTo>
                      <a:pt x="404" y="306"/>
                    </a:lnTo>
                    <a:lnTo>
                      <a:pt x="364" y="310"/>
                    </a:lnTo>
                    <a:lnTo>
                      <a:pt x="311" y="328"/>
                    </a:lnTo>
                    <a:lnTo>
                      <a:pt x="306" y="342"/>
                    </a:lnTo>
                    <a:lnTo>
                      <a:pt x="308" y="362"/>
                    </a:lnTo>
                    <a:lnTo>
                      <a:pt x="302" y="369"/>
                    </a:lnTo>
                    <a:lnTo>
                      <a:pt x="291" y="397"/>
                    </a:lnTo>
                    <a:lnTo>
                      <a:pt x="271" y="399"/>
                    </a:lnTo>
                    <a:lnTo>
                      <a:pt x="260" y="414"/>
                    </a:lnTo>
                    <a:lnTo>
                      <a:pt x="220" y="417"/>
                    </a:lnTo>
                    <a:lnTo>
                      <a:pt x="199" y="406"/>
                    </a:lnTo>
                    <a:lnTo>
                      <a:pt x="186" y="420"/>
                    </a:lnTo>
                    <a:lnTo>
                      <a:pt x="178" y="407"/>
                    </a:lnTo>
                    <a:lnTo>
                      <a:pt x="153" y="430"/>
                    </a:lnTo>
                    <a:lnTo>
                      <a:pt x="120" y="440"/>
                    </a:lnTo>
                    <a:lnTo>
                      <a:pt x="97" y="476"/>
                    </a:lnTo>
                    <a:lnTo>
                      <a:pt x="66" y="492"/>
                    </a:lnTo>
                    <a:lnTo>
                      <a:pt x="60" y="506"/>
                    </a:lnTo>
                    <a:lnTo>
                      <a:pt x="38" y="495"/>
                    </a:lnTo>
                    <a:lnTo>
                      <a:pt x="34" y="515"/>
                    </a:lnTo>
                    <a:lnTo>
                      <a:pt x="0" y="518"/>
                    </a:lnTo>
                    <a:lnTo>
                      <a:pt x="4" y="564"/>
                    </a:lnTo>
                    <a:lnTo>
                      <a:pt x="28" y="590"/>
                    </a:lnTo>
                    <a:lnTo>
                      <a:pt x="23" y="617"/>
                    </a:lnTo>
                    <a:lnTo>
                      <a:pt x="54" y="661"/>
                    </a:lnTo>
                    <a:lnTo>
                      <a:pt x="30" y="684"/>
                    </a:lnTo>
                    <a:lnTo>
                      <a:pt x="18" y="705"/>
                    </a:lnTo>
                    <a:lnTo>
                      <a:pt x="27" y="724"/>
                    </a:lnTo>
                    <a:lnTo>
                      <a:pt x="21" y="738"/>
                    </a:lnTo>
                    <a:lnTo>
                      <a:pt x="42" y="749"/>
                    </a:lnTo>
                    <a:lnTo>
                      <a:pt x="104" y="758"/>
                    </a:lnTo>
                    <a:lnTo>
                      <a:pt x="93" y="791"/>
                    </a:lnTo>
                    <a:lnTo>
                      <a:pt x="79" y="792"/>
                    </a:lnTo>
                    <a:lnTo>
                      <a:pt x="36" y="830"/>
                    </a:lnTo>
                    <a:lnTo>
                      <a:pt x="52" y="856"/>
                    </a:lnTo>
                    <a:lnTo>
                      <a:pt x="66" y="861"/>
                    </a:lnTo>
                    <a:lnTo>
                      <a:pt x="74" y="874"/>
                    </a:lnTo>
                    <a:lnTo>
                      <a:pt x="87" y="866"/>
                    </a:lnTo>
                    <a:lnTo>
                      <a:pt x="107" y="864"/>
                    </a:lnTo>
                    <a:lnTo>
                      <a:pt x="109" y="884"/>
                    </a:lnTo>
                    <a:lnTo>
                      <a:pt x="123" y="889"/>
                    </a:lnTo>
                    <a:lnTo>
                      <a:pt x="117" y="903"/>
                    </a:lnTo>
                    <a:lnTo>
                      <a:pt x="181" y="864"/>
                    </a:lnTo>
                    <a:lnTo>
                      <a:pt x="208" y="868"/>
                    </a:lnTo>
                    <a:lnTo>
                      <a:pt x="246" y="852"/>
                    </a:lnTo>
                    <a:lnTo>
                      <a:pt x="283" y="881"/>
                    </a:lnTo>
                    <a:lnTo>
                      <a:pt x="310" y="893"/>
                    </a:lnTo>
                    <a:lnTo>
                      <a:pt x="306" y="913"/>
                    </a:lnTo>
                    <a:lnTo>
                      <a:pt x="360" y="915"/>
                    </a:lnTo>
                    <a:lnTo>
                      <a:pt x="375" y="934"/>
                    </a:lnTo>
                    <a:lnTo>
                      <a:pt x="410" y="943"/>
                    </a:lnTo>
                    <a:lnTo>
                      <a:pt x="469" y="1006"/>
                    </a:lnTo>
                    <a:lnTo>
                      <a:pt x="476" y="1011"/>
                    </a:lnTo>
                    <a:lnTo>
                      <a:pt x="503" y="1022"/>
                    </a:lnTo>
                    <a:lnTo>
                      <a:pt x="527" y="1053"/>
                    </a:lnTo>
                    <a:lnTo>
                      <a:pt x="559" y="1111"/>
                    </a:lnTo>
                    <a:lnTo>
                      <a:pt x="549" y="1146"/>
                    </a:lnTo>
                    <a:lnTo>
                      <a:pt x="585" y="1169"/>
                    </a:lnTo>
                    <a:lnTo>
                      <a:pt x="603" y="1221"/>
                    </a:lnTo>
                    <a:lnTo>
                      <a:pt x="607" y="1267"/>
                    </a:lnTo>
                    <a:lnTo>
                      <a:pt x="675" y="1355"/>
                    </a:lnTo>
                    <a:lnTo>
                      <a:pt x="704" y="1366"/>
                    </a:lnTo>
                    <a:lnTo>
                      <a:pt x="746" y="1389"/>
                    </a:lnTo>
                    <a:lnTo>
                      <a:pt x="824" y="1361"/>
                    </a:lnTo>
                    <a:lnTo>
                      <a:pt x="886" y="1382"/>
                    </a:lnTo>
                    <a:lnTo>
                      <a:pt x="904" y="1435"/>
                    </a:lnTo>
                    <a:lnTo>
                      <a:pt x="950" y="1417"/>
                    </a:lnTo>
                    <a:lnTo>
                      <a:pt x="986" y="1434"/>
                    </a:lnTo>
                    <a:lnTo>
                      <a:pt x="1012" y="1432"/>
                    </a:lnTo>
                    <a:lnTo>
                      <a:pt x="1017" y="1417"/>
                    </a:lnTo>
                    <a:lnTo>
                      <a:pt x="1010" y="1404"/>
                    </a:lnTo>
                    <a:lnTo>
                      <a:pt x="1007" y="1372"/>
                    </a:lnTo>
                    <a:lnTo>
                      <a:pt x="1025" y="1350"/>
                    </a:lnTo>
                    <a:lnTo>
                      <a:pt x="1000" y="1312"/>
                    </a:lnTo>
                    <a:lnTo>
                      <a:pt x="1017" y="1269"/>
                    </a:lnTo>
                    <a:lnTo>
                      <a:pt x="1037" y="1275"/>
                    </a:lnTo>
                    <a:lnTo>
                      <a:pt x="1079" y="1290"/>
                    </a:lnTo>
                    <a:lnTo>
                      <a:pt x="1140" y="1292"/>
                    </a:lnTo>
                    <a:lnTo>
                      <a:pt x="1172" y="1276"/>
                    </a:lnTo>
                    <a:lnTo>
                      <a:pt x="1162" y="1237"/>
                    </a:lnTo>
                    <a:lnTo>
                      <a:pt x="1185" y="1201"/>
                    </a:lnTo>
                    <a:lnTo>
                      <a:pt x="1239" y="1202"/>
                    </a:lnTo>
                    <a:lnTo>
                      <a:pt x="1257" y="1181"/>
                    </a:lnTo>
                    <a:lnTo>
                      <a:pt x="1260" y="1140"/>
                    </a:lnTo>
                    <a:lnTo>
                      <a:pt x="1328" y="1079"/>
                    </a:lnTo>
                    <a:lnTo>
                      <a:pt x="1333" y="1053"/>
                    </a:lnTo>
                    <a:lnTo>
                      <a:pt x="1282" y="1017"/>
                    </a:lnTo>
                    <a:lnTo>
                      <a:pt x="1249" y="1020"/>
                    </a:lnTo>
                    <a:lnTo>
                      <a:pt x="1233" y="995"/>
                    </a:lnTo>
                    <a:lnTo>
                      <a:pt x="1206" y="997"/>
                    </a:lnTo>
                    <a:lnTo>
                      <a:pt x="1184" y="972"/>
                    </a:lnTo>
                    <a:lnTo>
                      <a:pt x="1223" y="955"/>
                    </a:lnTo>
                    <a:lnTo>
                      <a:pt x="1227" y="929"/>
                    </a:lnTo>
                    <a:lnTo>
                      <a:pt x="1238" y="900"/>
                    </a:lnTo>
                    <a:lnTo>
                      <a:pt x="1269" y="884"/>
                    </a:lnTo>
                    <a:lnTo>
                      <a:pt x="1246" y="845"/>
                    </a:lnTo>
                    <a:lnTo>
                      <a:pt x="1206" y="843"/>
                    </a:lnTo>
                    <a:lnTo>
                      <a:pt x="1141" y="862"/>
                    </a:lnTo>
                    <a:lnTo>
                      <a:pt x="1149" y="815"/>
                    </a:lnTo>
                    <a:lnTo>
                      <a:pt x="1094" y="800"/>
                    </a:lnTo>
                    <a:lnTo>
                      <a:pt x="1085" y="767"/>
                    </a:lnTo>
                    <a:lnTo>
                      <a:pt x="1065" y="776"/>
                    </a:lnTo>
                    <a:lnTo>
                      <a:pt x="1064" y="755"/>
                    </a:lnTo>
                    <a:lnTo>
                      <a:pt x="1081" y="727"/>
                    </a:lnTo>
                    <a:lnTo>
                      <a:pt x="1086" y="706"/>
                    </a:lnTo>
                    <a:lnTo>
                      <a:pt x="1071" y="694"/>
                    </a:lnTo>
                    <a:lnTo>
                      <a:pt x="1060" y="655"/>
                    </a:lnTo>
                    <a:lnTo>
                      <a:pt x="1058" y="635"/>
                    </a:lnTo>
                    <a:lnTo>
                      <a:pt x="1071" y="627"/>
                    </a:lnTo>
                    <a:lnTo>
                      <a:pt x="1063" y="600"/>
                    </a:lnTo>
                    <a:lnTo>
                      <a:pt x="1074" y="587"/>
                    </a:lnTo>
                    <a:lnTo>
                      <a:pt x="1072" y="559"/>
                    </a:lnTo>
                    <a:lnTo>
                      <a:pt x="1019" y="504"/>
                    </a:lnTo>
                    <a:lnTo>
                      <a:pt x="1028" y="443"/>
                    </a:lnTo>
                    <a:lnTo>
                      <a:pt x="1019" y="423"/>
                    </a:lnTo>
                    <a:lnTo>
                      <a:pt x="943" y="337"/>
                    </a:lnTo>
                    <a:lnTo>
                      <a:pt x="922" y="319"/>
                    </a:lnTo>
                    <a:lnTo>
                      <a:pt x="905" y="280"/>
                    </a:lnTo>
                    <a:lnTo>
                      <a:pt x="895" y="241"/>
                    </a:lnTo>
                    <a:lnTo>
                      <a:pt x="899" y="219"/>
                    </a:lnTo>
                    <a:lnTo>
                      <a:pt x="884" y="201"/>
                    </a:lnTo>
                    <a:lnTo>
                      <a:pt x="898" y="199"/>
                    </a:lnTo>
                    <a:lnTo>
                      <a:pt x="903" y="186"/>
                    </a:lnTo>
                    <a:lnTo>
                      <a:pt x="895" y="167"/>
                    </a:lnTo>
                    <a:lnTo>
                      <a:pt x="875" y="175"/>
                    </a:lnTo>
                    <a:lnTo>
                      <a:pt x="860" y="162"/>
                    </a:lnTo>
                    <a:lnTo>
                      <a:pt x="841" y="98"/>
                    </a:lnTo>
                    <a:lnTo>
                      <a:pt x="839" y="78"/>
                    </a:lnTo>
                    <a:lnTo>
                      <a:pt x="799" y="75"/>
                    </a:lnTo>
                    <a:lnTo>
                      <a:pt x="766" y="91"/>
                    </a:lnTo>
                    <a:lnTo>
                      <a:pt x="767" y="24"/>
                    </a:lnTo>
                    <a:lnTo>
                      <a:pt x="73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126">
                <a:extLst>
                  <a:ext uri="{FF2B5EF4-FFF2-40B4-BE49-F238E27FC236}">
                    <a16:creationId xmlns:a16="http://schemas.microsoft.com/office/drawing/2014/main" id="{AA730440-E8D8-9480-B053-4CB7EA10C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2937"/>
                <a:ext cx="438" cy="309"/>
              </a:xfrm>
              <a:custGeom>
                <a:avLst/>
                <a:gdLst>
                  <a:gd name="T0" fmla="*/ 1223 w 1316"/>
                  <a:gd name="T1" fmla="*/ 233 h 926"/>
                  <a:gd name="T2" fmla="*/ 1154 w 1316"/>
                  <a:gd name="T3" fmla="*/ 207 h 926"/>
                  <a:gd name="T4" fmla="*/ 1109 w 1316"/>
                  <a:gd name="T5" fmla="*/ 164 h 926"/>
                  <a:gd name="T6" fmla="*/ 1022 w 1316"/>
                  <a:gd name="T7" fmla="*/ 152 h 926"/>
                  <a:gd name="T8" fmla="*/ 996 w 1316"/>
                  <a:gd name="T9" fmla="*/ 94 h 926"/>
                  <a:gd name="T10" fmla="*/ 999 w 1316"/>
                  <a:gd name="T11" fmla="*/ 127 h 926"/>
                  <a:gd name="T12" fmla="*/ 948 w 1316"/>
                  <a:gd name="T13" fmla="*/ 158 h 926"/>
                  <a:gd name="T14" fmla="*/ 915 w 1316"/>
                  <a:gd name="T15" fmla="*/ 235 h 926"/>
                  <a:gd name="T16" fmla="*/ 859 w 1316"/>
                  <a:gd name="T17" fmla="*/ 214 h 926"/>
                  <a:gd name="T18" fmla="*/ 824 w 1316"/>
                  <a:gd name="T19" fmla="*/ 184 h 926"/>
                  <a:gd name="T20" fmla="*/ 759 w 1316"/>
                  <a:gd name="T21" fmla="*/ 149 h 926"/>
                  <a:gd name="T22" fmla="*/ 733 w 1316"/>
                  <a:gd name="T23" fmla="*/ 84 h 926"/>
                  <a:gd name="T24" fmla="*/ 743 w 1316"/>
                  <a:gd name="T25" fmla="*/ 43 h 926"/>
                  <a:gd name="T26" fmla="*/ 681 w 1316"/>
                  <a:gd name="T27" fmla="*/ 28 h 926"/>
                  <a:gd name="T28" fmla="*/ 627 w 1316"/>
                  <a:gd name="T29" fmla="*/ 27 h 926"/>
                  <a:gd name="T30" fmla="*/ 526 w 1316"/>
                  <a:gd name="T31" fmla="*/ 17 h 926"/>
                  <a:gd name="T32" fmla="*/ 484 w 1316"/>
                  <a:gd name="T33" fmla="*/ 0 h 926"/>
                  <a:gd name="T34" fmla="*/ 457 w 1316"/>
                  <a:gd name="T35" fmla="*/ 77 h 926"/>
                  <a:gd name="T36" fmla="*/ 401 w 1316"/>
                  <a:gd name="T37" fmla="*/ 49 h 926"/>
                  <a:gd name="T38" fmla="*/ 329 w 1316"/>
                  <a:gd name="T39" fmla="*/ 69 h 926"/>
                  <a:gd name="T40" fmla="*/ 312 w 1316"/>
                  <a:gd name="T41" fmla="*/ 30 h 926"/>
                  <a:gd name="T42" fmla="*/ 293 w 1316"/>
                  <a:gd name="T43" fmla="*/ 38 h 926"/>
                  <a:gd name="T44" fmla="*/ 205 w 1316"/>
                  <a:gd name="T45" fmla="*/ 39 h 926"/>
                  <a:gd name="T46" fmla="*/ 173 w 1316"/>
                  <a:gd name="T47" fmla="*/ 42 h 926"/>
                  <a:gd name="T48" fmla="*/ 101 w 1316"/>
                  <a:gd name="T49" fmla="*/ 76 h 926"/>
                  <a:gd name="T50" fmla="*/ 46 w 1316"/>
                  <a:gd name="T51" fmla="*/ 129 h 926"/>
                  <a:gd name="T52" fmla="*/ 0 w 1316"/>
                  <a:gd name="T53" fmla="*/ 207 h 926"/>
                  <a:gd name="T54" fmla="*/ 28 w 1316"/>
                  <a:gd name="T55" fmla="*/ 304 h 926"/>
                  <a:gd name="T56" fmla="*/ 120 w 1316"/>
                  <a:gd name="T57" fmla="*/ 349 h 926"/>
                  <a:gd name="T58" fmla="*/ 171 w 1316"/>
                  <a:gd name="T59" fmla="*/ 385 h 926"/>
                  <a:gd name="T60" fmla="*/ 211 w 1316"/>
                  <a:gd name="T61" fmla="*/ 382 h 926"/>
                  <a:gd name="T62" fmla="*/ 218 w 1316"/>
                  <a:gd name="T63" fmla="*/ 461 h 926"/>
                  <a:gd name="T64" fmla="*/ 243 w 1316"/>
                  <a:gd name="T65" fmla="*/ 519 h 926"/>
                  <a:gd name="T66" fmla="*/ 229 w 1316"/>
                  <a:gd name="T67" fmla="*/ 575 h 926"/>
                  <a:gd name="T68" fmla="*/ 245 w 1316"/>
                  <a:gd name="T69" fmla="*/ 613 h 926"/>
                  <a:gd name="T70" fmla="*/ 219 w 1316"/>
                  <a:gd name="T71" fmla="*/ 690 h 926"/>
                  <a:gd name="T72" fmla="*/ 148 w 1316"/>
                  <a:gd name="T73" fmla="*/ 730 h 926"/>
                  <a:gd name="T74" fmla="*/ 194 w 1316"/>
                  <a:gd name="T75" fmla="*/ 780 h 926"/>
                  <a:gd name="T76" fmla="*/ 231 w 1316"/>
                  <a:gd name="T77" fmla="*/ 823 h 926"/>
                  <a:gd name="T78" fmla="*/ 311 w 1316"/>
                  <a:gd name="T79" fmla="*/ 808 h 926"/>
                  <a:gd name="T80" fmla="*/ 405 w 1316"/>
                  <a:gd name="T81" fmla="*/ 881 h 926"/>
                  <a:gd name="T82" fmla="*/ 415 w 1316"/>
                  <a:gd name="T83" fmla="*/ 926 h 926"/>
                  <a:gd name="T84" fmla="*/ 484 w 1316"/>
                  <a:gd name="T85" fmla="*/ 866 h 926"/>
                  <a:gd name="T86" fmla="*/ 562 w 1316"/>
                  <a:gd name="T87" fmla="*/ 839 h 926"/>
                  <a:gd name="T88" fmla="*/ 538 w 1316"/>
                  <a:gd name="T89" fmla="*/ 721 h 926"/>
                  <a:gd name="T90" fmla="*/ 644 w 1316"/>
                  <a:gd name="T91" fmla="*/ 718 h 926"/>
                  <a:gd name="T92" fmla="*/ 847 w 1316"/>
                  <a:gd name="T93" fmla="*/ 725 h 926"/>
                  <a:gd name="T94" fmla="*/ 927 w 1316"/>
                  <a:gd name="T95" fmla="*/ 651 h 926"/>
                  <a:gd name="T96" fmla="*/ 1042 w 1316"/>
                  <a:gd name="T97" fmla="*/ 661 h 926"/>
                  <a:gd name="T98" fmla="*/ 1147 w 1316"/>
                  <a:gd name="T99" fmla="*/ 718 h 926"/>
                  <a:gd name="T100" fmla="*/ 1144 w 1316"/>
                  <a:gd name="T101" fmla="*/ 604 h 926"/>
                  <a:gd name="T102" fmla="*/ 1169 w 1316"/>
                  <a:gd name="T103" fmla="*/ 501 h 926"/>
                  <a:gd name="T104" fmla="*/ 1316 w 1316"/>
                  <a:gd name="T105" fmla="*/ 286 h 926"/>
                  <a:gd name="T106" fmla="*/ 1239 w 1316"/>
                  <a:gd name="T107" fmla="*/ 252 h 9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16" h="926">
                    <a:moveTo>
                      <a:pt x="1239" y="252"/>
                    </a:moveTo>
                    <a:lnTo>
                      <a:pt x="1223" y="233"/>
                    </a:lnTo>
                    <a:lnTo>
                      <a:pt x="1197" y="236"/>
                    </a:lnTo>
                    <a:lnTo>
                      <a:pt x="1154" y="207"/>
                    </a:lnTo>
                    <a:lnTo>
                      <a:pt x="1121" y="210"/>
                    </a:lnTo>
                    <a:lnTo>
                      <a:pt x="1109" y="164"/>
                    </a:lnTo>
                    <a:lnTo>
                      <a:pt x="1063" y="168"/>
                    </a:lnTo>
                    <a:lnTo>
                      <a:pt x="1022" y="152"/>
                    </a:lnTo>
                    <a:lnTo>
                      <a:pt x="1011" y="113"/>
                    </a:lnTo>
                    <a:lnTo>
                      <a:pt x="996" y="94"/>
                    </a:lnTo>
                    <a:lnTo>
                      <a:pt x="990" y="101"/>
                    </a:lnTo>
                    <a:lnTo>
                      <a:pt x="999" y="127"/>
                    </a:lnTo>
                    <a:lnTo>
                      <a:pt x="1001" y="147"/>
                    </a:lnTo>
                    <a:lnTo>
                      <a:pt x="948" y="158"/>
                    </a:lnTo>
                    <a:lnTo>
                      <a:pt x="950" y="178"/>
                    </a:lnTo>
                    <a:lnTo>
                      <a:pt x="915" y="235"/>
                    </a:lnTo>
                    <a:lnTo>
                      <a:pt x="902" y="236"/>
                    </a:lnTo>
                    <a:lnTo>
                      <a:pt x="859" y="214"/>
                    </a:lnTo>
                    <a:lnTo>
                      <a:pt x="849" y="168"/>
                    </a:lnTo>
                    <a:lnTo>
                      <a:pt x="824" y="184"/>
                    </a:lnTo>
                    <a:lnTo>
                      <a:pt x="783" y="194"/>
                    </a:lnTo>
                    <a:lnTo>
                      <a:pt x="759" y="149"/>
                    </a:lnTo>
                    <a:lnTo>
                      <a:pt x="724" y="132"/>
                    </a:lnTo>
                    <a:lnTo>
                      <a:pt x="733" y="84"/>
                    </a:lnTo>
                    <a:lnTo>
                      <a:pt x="764" y="61"/>
                    </a:lnTo>
                    <a:lnTo>
                      <a:pt x="743" y="43"/>
                    </a:lnTo>
                    <a:lnTo>
                      <a:pt x="702" y="40"/>
                    </a:lnTo>
                    <a:lnTo>
                      <a:pt x="681" y="28"/>
                    </a:lnTo>
                    <a:lnTo>
                      <a:pt x="647" y="32"/>
                    </a:lnTo>
                    <a:lnTo>
                      <a:pt x="627" y="27"/>
                    </a:lnTo>
                    <a:lnTo>
                      <a:pt x="596" y="51"/>
                    </a:lnTo>
                    <a:lnTo>
                      <a:pt x="526" y="17"/>
                    </a:lnTo>
                    <a:lnTo>
                      <a:pt x="506" y="18"/>
                    </a:lnTo>
                    <a:lnTo>
                      <a:pt x="484" y="0"/>
                    </a:lnTo>
                    <a:lnTo>
                      <a:pt x="453" y="37"/>
                    </a:lnTo>
                    <a:lnTo>
                      <a:pt x="457" y="77"/>
                    </a:lnTo>
                    <a:lnTo>
                      <a:pt x="445" y="84"/>
                    </a:lnTo>
                    <a:lnTo>
                      <a:pt x="401" y="49"/>
                    </a:lnTo>
                    <a:lnTo>
                      <a:pt x="356" y="73"/>
                    </a:lnTo>
                    <a:lnTo>
                      <a:pt x="329" y="69"/>
                    </a:lnTo>
                    <a:lnTo>
                      <a:pt x="320" y="42"/>
                    </a:lnTo>
                    <a:lnTo>
                      <a:pt x="312" y="30"/>
                    </a:lnTo>
                    <a:lnTo>
                      <a:pt x="292" y="25"/>
                    </a:lnTo>
                    <a:lnTo>
                      <a:pt x="293" y="38"/>
                    </a:lnTo>
                    <a:lnTo>
                      <a:pt x="267" y="47"/>
                    </a:lnTo>
                    <a:lnTo>
                      <a:pt x="205" y="39"/>
                    </a:lnTo>
                    <a:lnTo>
                      <a:pt x="187" y="68"/>
                    </a:lnTo>
                    <a:lnTo>
                      <a:pt x="173" y="42"/>
                    </a:lnTo>
                    <a:lnTo>
                      <a:pt x="143" y="18"/>
                    </a:lnTo>
                    <a:lnTo>
                      <a:pt x="101" y="76"/>
                    </a:lnTo>
                    <a:lnTo>
                      <a:pt x="106" y="122"/>
                    </a:lnTo>
                    <a:lnTo>
                      <a:pt x="46" y="129"/>
                    </a:lnTo>
                    <a:lnTo>
                      <a:pt x="35" y="156"/>
                    </a:lnTo>
                    <a:lnTo>
                      <a:pt x="0" y="207"/>
                    </a:lnTo>
                    <a:lnTo>
                      <a:pt x="25" y="265"/>
                    </a:lnTo>
                    <a:lnTo>
                      <a:pt x="28" y="304"/>
                    </a:lnTo>
                    <a:lnTo>
                      <a:pt x="86" y="346"/>
                    </a:lnTo>
                    <a:lnTo>
                      <a:pt x="120" y="349"/>
                    </a:lnTo>
                    <a:lnTo>
                      <a:pt x="140" y="348"/>
                    </a:lnTo>
                    <a:lnTo>
                      <a:pt x="171" y="385"/>
                    </a:lnTo>
                    <a:lnTo>
                      <a:pt x="190" y="377"/>
                    </a:lnTo>
                    <a:lnTo>
                      <a:pt x="211" y="382"/>
                    </a:lnTo>
                    <a:lnTo>
                      <a:pt x="230" y="440"/>
                    </a:lnTo>
                    <a:lnTo>
                      <a:pt x="218" y="461"/>
                    </a:lnTo>
                    <a:lnTo>
                      <a:pt x="246" y="485"/>
                    </a:lnTo>
                    <a:lnTo>
                      <a:pt x="243" y="519"/>
                    </a:lnTo>
                    <a:lnTo>
                      <a:pt x="254" y="566"/>
                    </a:lnTo>
                    <a:lnTo>
                      <a:pt x="229" y="575"/>
                    </a:lnTo>
                    <a:lnTo>
                      <a:pt x="210" y="590"/>
                    </a:lnTo>
                    <a:lnTo>
                      <a:pt x="245" y="613"/>
                    </a:lnTo>
                    <a:lnTo>
                      <a:pt x="251" y="667"/>
                    </a:lnTo>
                    <a:lnTo>
                      <a:pt x="219" y="690"/>
                    </a:lnTo>
                    <a:lnTo>
                      <a:pt x="159" y="695"/>
                    </a:lnTo>
                    <a:lnTo>
                      <a:pt x="148" y="730"/>
                    </a:lnTo>
                    <a:lnTo>
                      <a:pt x="178" y="753"/>
                    </a:lnTo>
                    <a:lnTo>
                      <a:pt x="194" y="780"/>
                    </a:lnTo>
                    <a:lnTo>
                      <a:pt x="188" y="794"/>
                    </a:lnTo>
                    <a:lnTo>
                      <a:pt x="231" y="823"/>
                    </a:lnTo>
                    <a:lnTo>
                      <a:pt x="265" y="826"/>
                    </a:lnTo>
                    <a:lnTo>
                      <a:pt x="311" y="808"/>
                    </a:lnTo>
                    <a:lnTo>
                      <a:pt x="331" y="814"/>
                    </a:lnTo>
                    <a:lnTo>
                      <a:pt x="405" y="881"/>
                    </a:lnTo>
                    <a:lnTo>
                      <a:pt x="401" y="915"/>
                    </a:lnTo>
                    <a:lnTo>
                      <a:pt x="415" y="926"/>
                    </a:lnTo>
                    <a:lnTo>
                      <a:pt x="466" y="895"/>
                    </a:lnTo>
                    <a:lnTo>
                      <a:pt x="484" y="866"/>
                    </a:lnTo>
                    <a:lnTo>
                      <a:pt x="524" y="869"/>
                    </a:lnTo>
                    <a:lnTo>
                      <a:pt x="562" y="839"/>
                    </a:lnTo>
                    <a:lnTo>
                      <a:pt x="558" y="799"/>
                    </a:lnTo>
                    <a:lnTo>
                      <a:pt x="538" y="721"/>
                    </a:lnTo>
                    <a:lnTo>
                      <a:pt x="589" y="703"/>
                    </a:lnTo>
                    <a:lnTo>
                      <a:pt x="644" y="718"/>
                    </a:lnTo>
                    <a:lnTo>
                      <a:pt x="690" y="700"/>
                    </a:lnTo>
                    <a:lnTo>
                      <a:pt x="847" y="725"/>
                    </a:lnTo>
                    <a:lnTo>
                      <a:pt x="887" y="722"/>
                    </a:lnTo>
                    <a:lnTo>
                      <a:pt x="927" y="651"/>
                    </a:lnTo>
                    <a:lnTo>
                      <a:pt x="991" y="625"/>
                    </a:lnTo>
                    <a:lnTo>
                      <a:pt x="1042" y="661"/>
                    </a:lnTo>
                    <a:lnTo>
                      <a:pt x="1090" y="683"/>
                    </a:lnTo>
                    <a:lnTo>
                      <a:pt x="1147" y="718"/>
                    </a:lnTo>
                    <a:lnTo>
                      <a:pt x="1160" y="629"/>
                    </a:lnTo>
                    <a:lnTo>
                      <a:pt x="1144" y="604"/>
                    </a:lnTo>
                    <a:lnTo>
                      <a:pt x="1148" y="576"/>
                    </a:lnTo>
                    <a:lnTo>
                      <a:pt x="1169" y="501"/>
                    </a:lnTo>
                    <a:lnTo>
                      <a:pt x="1237" y="374"/>
                    </a:lnTo>
                    <a:lnTo>
                      <a:pt x="1316" y="286"/>
                    </a:lnTo>
                    <a:lnTo>
                      <a:pt x="1272" y="243"/>
                    </a:lnTo>
                    <a:lnTo>
                      <a:pt x="1239" y="2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127">
                <a:extLst>
                  <a:ext uri="{FF2B5EF4-FFF2-40B4-BE49-F238E27FC236}">
                    <a16:creationId xmlns:a16="http://schemas.microsoft.com/office/drawing/2014/main" id="{28270571-4BE0-433F-2FF7-77F986295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" y="2990"/>
                <a:ext cx="378" cy="285"/>
              </a:xfrm>
              <a:custGeom>
                <a:avLst/>
                <a:gdLst>
                  <a:gd name="T0" fmla="*/ 754 w 1134"/>
                  <a:gd name="T1" fmla="*/ 107 h 854"/>
                  <a:gd name="T2" fmla="*/ 709 w 1134"/>
                  <a:gd name="T3" fmla="*/ 50 h 854"/>
                  <a:gd name="T4" fmla="*/ 670 w 1134"/>
                  <a:gd name="T5" fmla="*/ 60 h 854"/>
                  <a:gd name="T6" fmla="*/ 622 w 1134"/>
                  <a:gd name="T7" fmla="*/ 58 h 854"/>
                  <a:gd name="T8" fmla="*/ 567 w 1134"/>
                  <a:gd name="T9" fmla="*/ 50 h 854"/>
                  <a:gd name="T10" fmla="*/ 540 w 1134"/>
                  <a:gd name="T11" fmla="*/ 113 h 854"/>
                  <a:gd name="T12" fmla="*/ 501 w 1134"/>
                  <a:gd name="T13" fmla="*/ 56 h 854"/>
                  <a:gd name="T14" fmla="*/ 429 w 1134"/>
                  <a:gd name="T15" fmla="*/ 2 h 854"/>
                  <a:gd name="T16" fmla="*/ 399 w 1134"/>
                  <a:gd name="T17" fmla="*/ 52 h 854"/>
                  <a:gd name="T18" fmla="*/ 465 w 1134"/>
                  <a:gd name="T19" fmla="*/ 107 h 854"/>
                  <a:gd name="T20" fmla="*/ 347 w 1134"/>
                  <a:gd name="T21" fmla="*/ 137 h 854"/>
                  <a:gd name="T22" fmla="*/ 345 w 1134"/>
                  <a:gd name="T23" fmla="*/ 178 h 854"/>
                  <a:gd name="T24" fmla="*/ 394 w 1134"/>
                  <a:gd name="T25" fmla="*/ 213 h 854"/>
                  <a:gd name="T26" fmla="*/ 338 w 1134"/>
                  <a:gd name="T27" fmla="*/ 252 h 854"/>
                  <a:gd name="T28" fmla="*/ 279 w 1134"/>
                  <a:gd name="T29" fmla="*/ 198 h 854"/>
                  <a:gd name="T30" fmla="*/ 218 w 1134"/>
                  <a:gd name="T31" fmla="*/ 190 h 854"/>
                  <a:gd name="T32" fmla="*/ 175 w 1134"/>
                  <a:gd name="T33" fmla="*/ 227 h 854"/>
                  <a:gd name="T34" fmla="*/ 133 w 1134"/>
                  <a:gd name="T35" fmla="*/ 285 h 854"/>
                  <a:gd name="T36" fmla="*/ 150 w 1134"/>
                  <a:gd name="T37" fmla="*/ 337 h 854"/>
                  <a:gd name="T38" fmla="*/ 108 w 1134"/>
                  <a:gd name="T39" fmla="*/ 381 h 854"/>
                  <a:gd name="T40" fmla="*/ 39 w 1134"/>
                  <a:gd name="T41" fmla="*/ 428 h 854"/>
                  <a:gd name="T42" fmla="*/ 15 w 1134"/>
                  <a:gd name="T43" fmla="*/ 545 h 854"/>
                  <a:gd name="T44" fmla="*/ 106 w 1134"/>
                  <a:gd name="T45" fmla="*/ 576 h 854"/>
                  <a:gd name="T46" fmla="*/ 209 w 1134"/>
                  <a:gd name="T47" fmla="*/ 601 h 854"/>
                  <a:gd name="T48" fmla="*/ 245 w 1134"/>
                  <a:gd name="T49" fmla="*/ 638 h 854"/>
                  <a:gd name="T50" fmla="*/ 284 w 1134"/>
                  <a:gd name="T51" fmla="*/ 687 h 854"/>
                  <a:gd name="T52" fmla="*/ 357 w 1134"/>
                  <a:gd name="T53" fmla="*/ 681 h 854"/>
                  <a:gd name="T54" fmla="*/ 440 w 1134"/>
                  <a:gd name="T55" fmla="*/ 700 h 854"/>
                  <a:gd name="T56" fmla="*/ 470 w 1134"/>
                  <a:gd name="T57" fmla="*/ 737 h 854"/>
                  <a:gd name="T58" fmla="*/ 495 w 1134"/>
                  <a:gd name="T59" fmla="*/ 789 h 854"/>
                  <a:gd name="T60" fmla="*/ 537 w 1134"/>
                  <a:gd name="T61" fmla="*/ 805 h 854"/>
                  <a:gd name="T62" fmla="*/ 546 w 1134"/>
                  <a:gd name="T63" fmla="*/ 763 h 854"/>
                  <a:gd name="T64" fmla="*/ 606 w 1134"/>
                  <a:gd name="T65" fmla="*/ 758 h 854"/>
                  <a:gd name="T66" fmla="*/ 758 w 1134"/>
                  <a:gd name="T67" fmla="*/ 804 h 854"/>
                  <a:gd name="T68" fmla="*/ 804 w 1134"/>
                  <a:gd name="T69" fmla="*/ 854 h 854"/>
                  <a:gd name="T70" fmla="*/ 888 w 1134"/>
                  <a:gd name="T71" fmla="*/ 833 h 854"/>
                  <a:gd name="T72" fmla="*/ 933 w 1134"/>
                  <a:gd name="T73" fmla="*/ 815 h 854"/>
                  <a:gd name="T74" fmla="*/ 989 w 1134"/>
                  <a:gd name="T75" fmla="*/ 756 h 854"/>
                  <a:gd name="T76" fmla="*/ 1096 w 1134"/>
                  <a:gd name="T77" fmla="*/ 746 h 854"/>
                  <a:gd name="T78" fmla="*/ 1134 w 1134"/>
                  <a:gd name="T79" fmla="*/ 723 h 854"/>
                  <a:gd name="T80" fmla="*/ 1040 w 1134"/>
                  <a:gd name="T81" fmla="*/ 650 h 854"/>
                  <a:gd name="T82" fmla="*/ 960 w 1134"/>
                  <a:gd name="T83" fmla="*/ 665 h 854"/>
                  <a:gd name="T84" fmla="*/ 923 w 1134"/>
                  <a:gd name="T85" fmla="*/ 622 h 854"/>
                  <a:gd name="T86" fmla="*/ 877 w 1134"/>
                  <a:gd name="T87" fmla="*/ 572 h 854"/>
                  <a:gd name="T88" fmla="*/ 948 w 1134"/>
                  <a:gd name="T89" fmla="*/ 532 h 854"/>
                  <a:gd name="T90" fmla="*/ 974 w 1134"/>
                  <a:gd name="T91" fmla="*/ 455 h 854"/>
                  <a:gd name="T92" fmla="*/ 958 w 1134"/>
                  <a:gd name="T93" fmla="*/ 417 h 854"/>
                  <a:gd name="T94" fmla="*/ 972 w 1134"/>
                  <a:gd name="T95" fmla="*/ 361 h 854"/>
                  <a:gd name="T96" fmla="*/ 947 w 1134"/>
                  <a:gd name="T97" fmla="*/ 303 h 854"/>
                  <a:gd name="T98" fmla="*/ 940 w 1134"/>
                  <a:gd name="T99" fmla="*/ 224 h 854"/>
                  <a:gd name="T100" fmla="*/ 900 w 1134"/>
                  <a:gd name="T101" fmla="*/ 227 h 854"/>
                  <a:gd name="T102" fmla="*/ 849 w 1134"/>
                  <a:gd name="T103" fmla="*/ 191 h 854"/>
                  <a:gd name="T104" fmla="*/ 757 w 1134"/>
                  <a:gd name="T105" fmla="*/ 146 h 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34" h="854">
                    <a:moveTo>
                      <a:pt x="757" y="146"/>
                    </a:moveTo>
                    <a:lnTo>
                      <a:pt x="754" y="107"/>
                    </a:lnTo>
                    <a:lnTo>
                      <a:pt x="729" y="49"/>
                    </a:lnTo>
                    <a:lnTo>
                      <a:pt x="709" y="50"/>
                    </a:lnTo>
                    <a:lnTo>
                      <a:pt x="692" y="86"/>
                    </a:lnTo>
                    <a:lnTo>
                      <a:pt x="670" y="60"/>
                    </a:lnTo>
                    <a:lnTo>
                      <a:pt x="641" y="50"/>
                    </a:lnTo>
                    <a:lnTo>
                      <a:pt x="622" y="58"/>
                    </a:lnTo>
                    <a:lnTo>
                      <a:pt x="572" y="30"/>
                    </a:lnTo>
                    <a:lnTo>
                      <a:pt x="567" y="50"/>
                    </a:lnTo>
                    <a:lnTo>
                      <a:pt x="571" y="96"/>
                    </a:lnTo>
                    <a:lnTo>
                      <a:pt x="540" y="113"/>
                    </a:lnTo>
                    <a:lnTo>
                      <a:pt x="505" y="96"/>
                    </a:lnTo>
                    <a:lnTo>
                      <a:pt x="501" y="56"/>
                    </a:lnTo>
                    <a:lnTo>
                      <a:pt x="455" y="0"/>
                    </a:lnTo>
                    <a:lnTo>
                      <a:pt x="429" y="2"/>
                    </a:lnTo>
                    <a:lnTo>
                      <a:pt x="404" y="25"/>
                    </a:lnTo>
                    <a:lnTo>
                      <a:pt x="399" y="52"/>
                    </a:lnTo>
                    <a:lnTo>
                      <a:pt x="463" y="79"/>
                    </a:lnTo>
                    <a:lnTo>
                      <a:pt x="465" y="107"/>
                    </a:lnTo>
                    <a:lnTo>
                      <a:pt x="401" y="132"/>
                    </a:lnTo>
                    <a:lnTo>
                      <a:pt x="347" y="137"/>
                    </a:lnTo>
                    <a:lnTo>
                      <a:pt x="330" y="166"/>
                    </a:lnTo>
                    <a:lnTo>
                      <a:pt x="345" y="178"/>
                    </a:lnTo>
                    <a:lnTo>
                      <a:pt x="378" y="188"/>
                    </a:lnTo>
                    <a:lnTo>
                      <a:pt x="394" y="213"/>
                    </a:lnTo>
                    <a:lnTo>
                      <a:pt x="357" y="250"/>
                    </a:lnTo>
                    <a:lnTo>
                      <a:pt x="338" y="252"/>
                    </a:lnTo>
                    <a:lnTo>
                      <a:pt x="299" y="203"/>
                    </a:lnTo>
                    <a:lnTo>
                      <a:pt x="279" y="198"/>
                    </a:lnTo>
                    <a:lnTo>
                      <a:pt x="251" y="180"/>
                    </a:lnTo>
                    <a:lnTo>
                      <a:pt x="218" y="190"/>
                    </a:lnTo>
                    <a:lnTo>
                      <a:pt x="192" y="192"/>
                    </a:lnTo>
                    <a:lnTo>
                      <a:pt x="175" y="227"/>
                    </a:lnTo>
                    <a:lnTo>
                      <a:pt x="147" y="223"/>
                    </a:lnTo>
                    <a:lnTo>
                      <a:pt x="133" y="285"/>
                    </a:lnTo>
                    <a:lnTo>
                      <a:pt x="135" y="312"/>
                    </a:lnTo>
                    <a:lnTo>
                      <a:pt x="150" y="337"/>
                    </a:lnTo>
                    <a:lnTo>
                      <a:pt x="140" y="358"/>
                    </a:lnTo>
                    <a:lnTo>
                      <a:pt x="108" y="381"/>
                    </a:lnTo>
                    <a:lnTo>
                      <a:pt x="42" y="394"/>
                    </a:lnTo>
                    <a:lnTo>
                      <a:pt x="39" y="428"/>
                    </a:lnTo>
                    <a:lnTo>
                      <a:pt x="0" y="446"/>
                    </a:lnTo>
                    <a:lnTo>
                      <a:pt x="15" y="545"/>
                    </a:lnTo>
                    <a:lnTo>
                      <a:pt x="73" y="586"/>
                    </a:lnTo>
                    <a:lnTo>
                      <a:pt x="106" y="576"/>
                    </a:lnTo>
                    <a:lnTo>
                      <a:pt x="127" y="594"/>
                    </a:lnTo>
                    <a:lnTo>
                      <a:pt x="209" y="601"/>
                    </a:lnTo>
                    <a:lnTo>
                      <a:pt x="232" y="625"/>
                    </a:lnTo>
                    <a:lnTo>
                      <a:pt x="245" y="638"/>
                    </a:lnTo>
                    <a:lnTo>
                      <a:pt x="255" y="663"/>
                    </a:lnTo>
                    <a:lnTo>
                      <a:pt x="284" y="687"/>
                    </a:lnTo>
                    <a:lnTo>
                      <a:pt x="330" y="669"/>
                    </a:lnTo>
                    <a:lnTo>
                      <a:pt x="357" y="681"/>
                    </a:lnTo>
                    <a:lnTo>
                      <a:pt x="437" y="680"/>
                    </a:lnTo>
                    <a:lnTo>
                      <a:pt x="440" y="700"/>
                    </a:lnTo>
                    <a:lnTo>
                      <a:pt x="462" y="718"/>
                    </a:lnTo>
                    <a:lnTo>
                      <a:pt x="470" y="737"/>
                    </a:lnTo>
                    <a:lnTo>
                      <a:pt x="485" y="756"/>
                    </a:lnTo>
                    <a:lnTo>
                      <a:pt x="495" y="789"/>
                    </a:lnTo>
                    <a:lnTo>
                      <a:pt x="510" y="814"/>
                    </a:lnTo>
                    <a:lnTo>
                      <a:pt x="537" y="805"/>
                    </a:lnTo>
                    <a:lnTo>
                      <a:pt x="534" y="778"/>
                    </a:lnTo>
                    <a:lnTo>
                      <a:pt x="546" y="763"/>
                    </a:lnTo>
                    <a:lnTo>
                      <a:pt x="574" y="767"/>
                    </a:lnTo>
                    <a:lnTo>
                      <a:pt x="606" y="758"/>
                    </a:lnTo>
                    <a:lnTo>
                      <a:pt x="649" y="787"/>
                    </a:lnTo>
                    <a:lnTo>
                      <a:pt x="758" y="804"/>
                    </a:lnTo>
                    <a:lnTo>
                      <a:pt x="760" y="831"/>
                    </a:lnTo>
                    <a:lnTo>
                      <a:pt x="804" y="854"/>
                    </a:lnTo>
                    <a:lnTo>
                      <a:pt x="876" y="848"/>
                    </a:lnTo>
                    <a:lnTo>
                      <a:pt x="888" y="833"/>
                    </a:lnTo>
                    <a:lnTo>
                      <a:pt x="900" y="812"/>
                    </a:lnTo>
                    <a:lnTo>
                      <a:pt x="933" y="815"/>
                    </a:lnTo>
                    <a:lnTo>
                      <a:pt x="960" y="805"/>
                    </a:lnTo>
                    <a:lnTo>
                      <a:pt x="989" y="756"/>
                    </a:lnTo>
                    <a:lnTo>
                      <a:pt x="1017" y="767"/>
                    </a:lnTo>
                    <a:lnTo>
                      <a:pt x="1096" y="746"/>
                    </a:lnTo>
                    <a:lnTo>
                      <a:pt x="1130" y="757"/>
                    </a:lnTo>
                    <a:lnTo>
                      <a:pt x="1134" y="723"/>
                    </a:lnTo>
                    <a:lnTo>
                      <a:pt x="1060" y="656"/>
                    </a:lnTo>
                    <a:lnTo>
                      <a:pt x="1040" y="650"/>
                    </a:lnTo>
                    <a:lnTo>
                      <a:pt x="994" y="668"/>
                    </a:lnTo>
                    <a:lnTo>
                      <a:pt x="960" y="665"/>
                    </a:lnTo>
                    <a:lnTo>
                      <a:pt x="917" y="636"/>
                    </a:lnTo>
                    <a:lnTo>
                      <a:pt x="923" y="622"/>
                    </a:lnTo>
                    <a:lnTo>
                      <a:pt x="907" y="595"/>
                    </a:lnTo>
                    <a:lnTo>
                      <a:pt x="877" y="572"/>
                    </a:lnTo>
                    <a:lnTo>
                      <a:pt x="888" y="537"/>
                    </a:lnTo>
                    <a:lnTo>
                      <a:pt x="948" y="532"/>
                    </a:lnTo>
                    <a:lnTo>
                      <a:pt x="980" y="509"/>
                    </a:lnTo>
                    <a:lnTo>
                      <a:pt x="974" y="455"/>
                    </a:lnTo>
                    <a:lnTo>
                      <a:pt x="939" y="432"/>
                    </a:lnTo>
                    <a:lnTo>
                      <a:pt x="958" y="417"/>
                    </a:lnTo>
                    <a:lnTo>
                      <a:pt x="983" y="408"/>
                    </a:lnTo>
                    <a:lnTo>
                      <a:pt x="972" y="361"/>
                    </a:lnTo>
                    <a:lnTo>
                      <a:pt x="975" y="327"/>
                    </a:lnTo>
                    <a:lnTo>
                      <a:pt x="947" y="303"/>
                    </a:lnTo>
                    <a:lnTo>
                      <a:pt x="959" y="282"/>
                    </a:lnTo>
                    <a:lnTo>
                      <a:pt x="940" y="224"/>
                    </a:lnTo>
                    <a:lnTo>
                      <a:pt x="919" y="219"/>
                    </a:lnTo>
                    <a:lnTo>
                      <a:pt x="900" y="227"/>
                    </a:lnTo>
                    <a:lnTo>
                      <a:pt x="869" y="190"/>
                    </a:lnTo>
                    <a:lnTo>
                      <a:pt x="849" y="191"/>
                    </a:lnTo>
                    <a:lnTo>
                      <a:pt x="815" y="188"/>
                    </a:lnTo>
                    <a:lnTo>
                      <a:pt x="757" y="1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128">
                <a:extLst>
                  <a:ext uri="{FF2B5EF4-FFF2-40B4-BE49-F238E27FC236}">
                    <a16:creationId xmlns:a16="http://schemas.microsoft.com/office/drawing/2014/main" id="{8C4D0DCA-237C-F59A-EABD-51AA959DC3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69" y="3146"/>
                <a:ext cx="415" cy="223"/>
              </a:xfrm>
              <a:custGeom>
                <a:avLst/>
                <a:gdLst>
                  <a:gd name="T0" fmla="*/ 624 w 1245"/>
                  <a:gd name="T1" fmla="*/ 93 h 671"/>
                  <a:gd name="T2" fmla="*/ 518 w 1245"/>
                  <a:gd name="T3" fmla="*/ 96 h 671"/>
                  <a:gd name="T4" fmla="*/ 542 w 1245"/>
                  <a:gd name="T5" fmla="*/ 214 h 671"/>
                  <a:gd name="T6" fmla="*/ 464 w 1245"/>
                  <a:gd name="T7" fmla="*/ 241 h 671"/>
                  <a:gd name="T8" fmla="*/ 395 w 1245"/>
                  <a:gd name="T9" fmla="*/ 301 h 671"/>
                  <a:gd name="T10" fmla="*/ 347 w 1245"/>
                  <a:gd name="T11" fmla="*/ 279 h 671"/>
                  <a:gd name="T12" fmla="*/ 240 w 1245"/>
                  <a:gd name="T13" fmla="*/ 289 h 671"/>
                  <a:gd name="T14" fmla="*/ 184 w 1245"/>
                  <a:gd name="T15" fmla="*/ 348 h 671"/>
                  <a:gd name="T16" fmla="*/ 139 w 1245"/>
                  <a:gd name="T17" fmla="*/ 366 h 671"/>
                  <a:gd name="T18" fmla="*/ 55 w 1245"/>
                  <a:gd name="T19" fmla="*/ 387 h 671"/>
                  <a:gd name="T20" fmla="*/ 28 w 1245"/>
                  <a:gd name="T21" fmla="*/ 396 h 671"/>
                  <a:gd name="T22" fmla="*/ 12 w 1245"/>
                  <a:gd name="T23" fmla="*/ 438 h 671"/>
                  <a:gd name="T24" fmla="*/ 1 w 1245"/>
                  <a:gd name="T25" fmla="*/ 466 h 671"/>
                  <a:gd name="T26" fmla="*/ 90 w 1245"/>
                  <a:gd name="T27" fmla="*/ 491 h 671"/>
                  <a:gd name="T28" fmla="*/ 181 w 1245"/>
                  <a:gd name="T29" fmla="*/ 529 h 671"/>
                  <a:gd name="T30" fmla="*/ 210 w 1245"/>
                  <a:gd name="T31" fmla="*/ 614 h 671"/>
                  <a:gd name="T32" fmla="*/ 306 w 1245"/>
                  <a:gd name="T33" fmla="*/ 633 h 671"/>
                  <a:gd name="T34" fmla="*/ 413 w 1245"/>
                  <a:gd name="T35" fmla="*/ 568 h 671"/>
                  <a:gd name="T36" fmla="*/ 500 w 1245"/>
                  <a:gd name="T37" fmla="*/ 560 h 671"/>
                  <a:gd name="T38" fmla="*/ 605 w 1245"/>
                  <a:gd name="T39" fmla="*/ 604 h 671"/>
                  <a:gd name="T40" fmla="*/ 692 w 1245"/>
                  <a:gd name="T41" fmla="*/ 671 h 671"/>
                  <a:gd name="T42" fmla="*/ 722 w 1245"/>
                  <a:gd name="T43" fmla="*/ 648 h 671"/>
                  <a:gd name="T44" fmla="*/ 817 w 1245"/>
                  <a:gd name="T45" fmla="*/ 652 h 671"/>
                  <a:gd name="T46" fmla="*/ 818 w 1245"/>
                  <a:gd name="T47" fmla="*/ 592 h 671"/>
                  <a:gd name="T48" fmla="*/ 876 w 1245"/>
                  <a:gd name="T49" fmla="*/ 566 h 671"/>
                  <a:gd name="T50" fmla="*/ 917 w 1245"/>
                  <a:gd name="T51" fmla="*/ 576 h 671"/>
                  <a:gd name="T52" fmla="*/ 986 w 1245"/>
                  <a:gd name="T53" fmla="*/ 522 h 671"/>
                  <a:gd name="T54" fmla="*/ 1045 w 1245"/>
                  <a:gd name="T55" fmla="*/ 503 h 671"/>
                  <a:gd name="T56" fmla="*/ 1126 w 1245"/>
                  <a:gd name="T57" fmla="*/ 516 h 671"/>
                  <a:gd name="T58" fmla="*/ 1198 w 1245"/>
                  <a:gd name="T59" fmla="*/ 556 h 671"/>
                  <a:gd name="T60" fmla="*/ 1228 w 1245"/>
                  <a:gd name="T61" fmla="*/ 514 h 671"/>
                  <a:gd name="T62" fmla="*/ 1209 w 1245"/>
                  <a:gd name="T63" fmla="*/ 461 h 671"/>
                  <a:gd name="T64" fmla="*/ 1138 w 1245"/>
                  <a:gd name="T65" fmla="*/ 421 h 671"/>
                  <a:gd name="T66" fmla="*/ 1127 w 1245"/>
                  <a:gd name="T67" fmla="*/ 93 h 671"/>
                  <a:gd name="T68" fmla="*/ 1022 w 1245"/>
                  <a:gd name="T69" fmla="*/ 36 h 671"/>
                  <a:gd name="T70" fmla="*/ 907 w 1245"/>
                  <a:gd name="T71" fmla="*/ 26 h 671"/>
                  <a:gd name="T72" fmla="*/ 827 w 1245"/>
                  <a:gd name="T73" fmla="*/ 100 h 671"/>
                  <a:gd name="T74" fmla="*/ 249 w 1245"/>
                  <a:gd name="T75" fmla="*/ 530 h 671"/>
                  <a:gd name="T76" fmla="*/ 222 w 1245"/>
                  <a:gd name="T77" fmla="*/ 533 h 671"/>
                  <a:gd name="T78" fmla="*/ 201 w 1245"/>
                  <a:gd name="T79" fmla="*/ 521 h 671"/>
                  <a:gd name="T80" fmla="*/ 218 w 1245"/>
                  <a:gd name="T81" fmla="*/ 492 h 671"/>
                  <a:gd name="T82" fmla="*/ 238 w 1245"/>
                  <a:gd name="T83" fmla="*/ 490 h 671"/>
                  <a:gd name="T84" fmla="*/ 234 w 1245"/>
                  <a:gd name="T85" fmla="*/ 518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45" h="671">
                    <a:moveTo>
                      <a:pt x="670" y="75"/>
                    </a:moveTo>
                    <a:lnTo>
                      <a:pt x="624" y="93"/>
                    </a:lnTo>
                    <a:lnTo>
                      <a:pt x="569" y="78"/>
                    </a:lnTo>
                    <a:lnTo>
                      <a:pt x="518" y="96"/>
                    </a:lnTo>
                    <a:lnTo>
                      <a:pt x="538" y="174"/>
                    </a:lnTo>
                    <a:lnTo>
                      <a:pt x="542" y="214"/>
                    </a:lnTo>
                    <a:lnTo>
                      <a:pt x="504" y="244"/>
                    </a:lnTo>
                    <a:lnTo>
                      <a:pt x="464" y="241"/>
                    </a:lnTo>
                    <a:lnTo>
                      <a:pt x="446" y="270"/>
                    </a:lnTo>
                    <a:lnTo>
                      <a:pt x="395" y="301"/>
                    </a:lnTo>
                    <a:lnTo>
                      <a:pt x="381" y="290"/>
                    </a:lnTo>
                    <a:lnTo>
                      <a:pt x="347" y="279"/>
                    </a:lnTo>
                    <a:lnTo>
                      <a:pt x="268" y="300"/>
                    </a:lnTo>
                    <a:lnTo>
                      <a:pt x="240" y="289"/>
                    </a:lnTo>
                    <a:lnTo>
                      <a:pt x="211" y="338"/>
                    </a:lnTo>
                    <a:lnTo>
                      <a:pt x="184" y="348"/>
                    </a:lnTo>
                    <a:lnTo>
                      <a:pt x="151" y="345"/>
                    </a:lnTo>
                    <a:lnTo>
                      <a:pt x="139" y="366"/>
                    </a:lnTo>
                    <a:lnTo>
                      <a:pt x="127" y="381"/>
                    </a:lnTo>
                    <a:lnTo>
                      <a:pt x="55" y="387"/>
                    </a:lnTo>
                    <a:lnTo>
                      <a:pt x="42" y="395"/>
                    </a:lnTo>
                    <a:lnTo>
                      <a:pt x="28" y="396"/>
                    </a:lnTo>
                    <a:lnTo>
                      <a:pt x="10" y="418"/>
                    </a:lnTo>
                    <a:lnTo>
                      <a:pt x="12" y="438"/>
                    </a:lnTo>
                    <a:lnTo>
                      <a:pt x="0" y="452"/>
                    </a:lnTo>
                    <a:lnTo>
                      <a:pt x="1" y="466"/>
                    </a:lnTo>
                    <a:lnTo>
                      <a:pt x="9" y="479"/>
                    </a:lnTo>
                    <a:lnTo>
                      <a:pt x="90" y="491"/>
                    </a:lnTo>
                    <a:lnTo>
                      <a:pt x="142" y="534"/>
                    </a:lnTo>
                    <a:lnTo>
                      <a:pt x="181" y="529"/>
                    </a:lnTo>
                    <a:lnTo>
                      <a:pt x="199" y="568"/>
                    </a:lnTo>
                    <a:lnTo>
                      <a:pt x="210" y="614"/>
                    </a:lnTo>
                    <a:lnTo>
                      <a:pt x="253" y="644"/>
                    </a:lnTo>
                    <a:lnTo>
                      <a:pt x="306" y="633"/>
                    </a:lnTo>
                    <a:lnTo>
                      <a:pt x="366" y="566"/>
                    </a:lnTo>
                    <a:lnTo>
                      <a:pt x="413" y="568"/>
                    </a:lnTo>
                    <a:lnTo>
                      <a:pt x="459" y="550"/>
                    </a:lnTo>
                    <a:lnTo>
                      <a:pt x="500" y="560"/>
                    </a:lnTo>
                    <a:lnTo>
                      <a:pt x="549" y="590"/>
                    </a:lnTo>
                    <a:lnTo>
                      <a:pt x="605" y="604"/>
                    </a:lnTo>
                    <a:lnTo>
                      <a:pt x="651" y="660"/>
                    </a:lnTo>
                    <a:lnTo>
                      <a:pt x="692" y="671"/>
                    </a:lnTo>
                    <a:lnTo>
                      <a:pt x="704" y="669"/>
                    </a:lnTo>
                    <a:lnTo>
                      <a:pt x="722" y="648"/>
                    </a:lnTo>
                    <a:lnTo>
                      <a:pt x="811" y="659"/>
                    </a:lnTo>
                    <a:lnTo>
                      <a:pt x="817" y="652"/>
                    </a:lnTo>
                    <a:lnTo>
                      <a:pt x="800" y="613"/>
                    </a:lnTo>
                    <a:lnTo>
                      <a:pt x="818" y="592"/>
                    </a:lnTo>
                    <a:lnTo>
                      <a:pt x="831" y="583"/>
                    </a:lnTo>
                    <a:lnTo>
                      <a:pt x="876" y="566"/>
                    </a:lnTo>
                    <a:lnTo>
                      <a:pt x="897" y="577"/>
                    </a:lnTo>
                    <a:lnTo>
                      <a:pt x="917" y="576"/>
                    </a:lnTo>
                    <a:lnTo>
                      <a:pt x="961" y="532"/>
                    </a:lnTo>
                    <a:lnTo>
                      <a:pt x="986" y="522"/>
                    </a:lnTo>
                    <a:lnTo>
                      <a:pt x="1027" y="525"/>
                    </a:lnTo>
                    <a:lnTo>
                      <a:pt x="1045" y="503"/>
                    </a:lnTo>
                    <a:lnTo>
                      <a:pt x="1067" y="521"/>
                    </a:lnTo>
                    <a:lnTo>
                      <a:pt x="1126" y="516"/>
                    </a:lnTo>
                    <a:lnTo>
                      <a:pt x="1172" y="565"/>
                    </a:lnTo>
                    <a:lnTo>
                      <a:pt x="1198" y="556"/>
                    </a:lnTo>
                    <a:lnTo>
                      <a:pt x="1245" y="559"/>
                    </a:lnTo>
                    <a:lnTo>
                      <a:pt x="1228" y="514"/>
                    </a:lnTo>
                    <a:lnTo>
                      <a:pt x="1207" y="502"/>
                    </a:lnTo>
                    <a:lnTo>
                      <a:pt x="1209" y="461"/>
                    </a:lnTo>
                    <a:lnTo>
                      <a:pt x="1168" y="451"/>
                    </a:lnTo>
                    <a:lnTo>
                      <a:pt x="1138" y="421"/>
                    </a:lnTo>
                    <a:lnTo>
                      <a:pt x="1127" y="308"/>
                    </a:lnTo>
                    <a:lnTo>
                      <a:pt x="1127" y="93"/>
                    </a:lnTo>
                    <a:lnTo>
                      <a:pt x="1070" y="58"/>
                    </a:lnTo>
                    <a:lnTo>
                      <a:pt x="1022" y="36"/>
                    </a:lnTo>
                    <a:lnTo>
                      <a:pt x="971" y="0"/>
                    </a:lnTo>
                    <a:lnTo>
                      <a:pt x="907" y="26"/>
                    </a:lnTo>
                    <a:lnTo>
                      <a:pt x="867" y="97"/>
                    </a:lnTo>
                    <a:lnTo>
                      <a:pt x="827" y="100"/>
                    </a:lnTo>
                    <a:lnTo>
                      <a:pt x="670" y="75"/>
                    </a:lnTo>
                    <a:close/>
                    <a:moveTo>
                      <a:pt x="249" y="530"/>
                    </a:moveTo>
                    <a:lnTo>
                      <a:pt x="242" y="538"/>
                    </a:lnTo>
                    <a:lnTo>
                      <a:pt x="222" y="533"/>
                    </a:lnTo>
                    <a:lnTo>
                      <a:pt x="209" y="527"/>
                    </a:lnTo>
                    <a:lnTo>
                      <a:pt x="201" y="521"/>
                    </a:lnTo>
                    <a:lnTo>
                      <a:pt x="205" y="501"/>
                    </a:lnTo>
                    <a:lnTo>
                      <a:pt x="218" y="492"/>
                    </a:lnTo>
                    <a:lnTo>
                      <a:pt x="223" y="479"/>
                    </a:lnTo>
                    <a:lnTo>
                      <a:pt x="238" y="490"/>
                    </a:lnTo>
                    <a:lnTo>
                      <a:pt x="226" y="505"/>
                    </a:lnTo>
                    <a:lnTo>
                      <a:pt x="234" y="518"/>
                    </a:lnTo>
                    <a:lnTo>
                      <a:pt x="249" y="5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129">
                <a:extLst>
                  <a:ext uri="{FF2B5EF4-FFF2-40B4-BE49-F238E27FC236}">
                    <a16:creationId xmlns:a16="http://schemas.microsoft.com/office/drawing/2014/main" id="{53C02202-9DBF-8F08-49A5-52ACD77484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2" y="2863"/>
                <a:ext cx="274" cy="361"/>
              </a:xfrm>
              <a:custGeom>
                <a:avLst/>
                <a:gdLst>
                  <a:gd name="T0" fmla="*/ 536 w 824"/>
                  <a:gd name="T1" fmla="*/ 269 h 1083"/>
                  <a:gd name="T2" fmla="*/ 456 w 824"/>
                  <a:gd name="T3" fmla="*/ 277 h 1083"/>
                  <a:gd name="T4" fmla="*/ 410 w 824"/>
                  <a:gd name="T5" fmla="*/ 207 h 1083"/>
                  <a:gd name="T6" fmla="*/ 394 w 824"/>
                  <a:gd name="T7" fmla="*/ 114 h 1083"/>
                  <a:gd name="T8" fmla="*/ 309 w 824"/>
                  <a:gd name="T9" fmla="*/ 69 h 1083"/>
                  <a:gd name="T10" fmla="*/ 243 w 824"/>
                  <a:gd name="T11" fmla="*/ 0 h 1083"/>
                  <a:gd name="T12" fmla="*/ 222 w 824"/>
                  <a:gd name="T13" fmla="*/ 64 h 1083"/>
                  <a:gd name="T14" fmla="*/ 262 w 824"/>
                  <a:gd name="T15" fmla="*/ 133 h 1083"/>
                  <a:gd name="T16" fmla="*/ 245 w 824"/>
                  <a:gd name="T17" fmla="*/ 176 h 1083"/>
                  <a:gd name="T18" fmla="*/ 249 w 824"/>
                  <a:gd name="T19" fmla="*/ 222 h 1083"/>
                  <a:gd name="T20" fmla="*/ 267 w 824"/>
                  <a:gd name="T21" fmla="*/ 200 h 1083"/>
                  <a:gd name="T22" fmla="*/ 296 w 824"/>
                  <a:gd name="T23" fmla="*/ 218 h 1083"/>
                  <a:gd name="T24" fmla="*/ 311 w 824"/>
                  <a:gd name="T25" fmla="*/ 303 h 1083"/>
                  <a:gd name="T26" fmla="*/ 273 w 824"/>
                  <a:gd name="T27" fmla="*/ 328 h 1083"/>
                  <a:gd name="T28" fmla="*/ 256 w 824"/>
                  <a:gd name="T29" fmla="*/ 362 h 1083"/>
                  <a:gd name="T30" fmla="*/ 273 w 824"/>
                  <a:gd name="T31" fmla="*/ 401 h 1083"/>
                  <a:gd name="T32" fmla="*/ 223 w 824"/>
                  <a:gd name="T33" fmla="*/ 446 h 1083"/>
                  <a:gd name="T34" fmla="*/ 202 w 824"/>
                  <a:gd name="T35" fmla="*/ 502 h 1083"/>
                  <a:gd name="T36" fmla="*/ 159 w 824"/>
                  <a:gd name="T37" fmla="*/ 546 h 1083"/>
                  <a:gd name="T38" fmla="*/ 113 w 824"/>
                  <a:gd name="T39" fmla="*/ 638 h 1083"/>
                  <a:gd name="T40" fmla="*/ 62 w 824"/>
                  <a:gd name="T41" fmla="*/ 649 h 1083"/>
                  <a:gd name="T42" fmla="*/ 37 w 824"/>
                  <a:gd name="T43" fmla="*/ 684 h 1083"/>
                  <a:gd name="T44" fmla="*/ 0 w 824"/>
                  <a:gd name="T45" fmla="*/ 789 h 1083"/>
                  <a:gd name="T46" fmla="*/ 7 w 824"/>
                  <a:gd name="T47" fmla="*/ 863 h 1083"/>
                  <a:gd name="T48" fmla="*/ 134 w 824"/>
                  <a:gd name="T49" fmla="*/ 937 h 1083"/>
                  <a:gd name="T50" fmla="*/ 232 w 824"/>
                  <a:gd name="T51" fmla="*/ 1049 h 1083"/>
                  <a:gd name="T52" fmla="*/ 306 w 824"/>
                  <a:gd name="T53" fmla="*/ 1049 h 1083"/>
                  <a:gd name="T54" fmla="*/ 487 w 824"/>
                  <a:gd name="T55" fmla="*/ 1039 h 1083"/>
                  <a:gd name="T56" fmla="*/ 517 w 824"/>
                  <a:gd name="T57" fmla="*/ 1083 h 1083"/>
                  <a:gd name="T58" fmla="*/ 567 w 824"/>
                  <a:gd name="T59" fmla="*/ 1039 h 1083"/>
                  <a:gd name="T60" fmla="*/ 638 w 824"/>
                  <a:gd name="T61" fmla="*/ 1072 h 1083"/>
                  <a:gd name="T62" fmla="*/ 676 w 824"/>
                  <a:gd name="T63" fmla="*/ 1048 h 1083"/>
                  <a:gd name="T64" fmla="*/ 665 w 824"/>
                  <a:gd name="T65" fmla="*/ 1003 h 1083"/>
                  <a:gd name="T66" fmla="*/ 679 w 824"/>
                  <a:gd name="T67" fmla="*/ 860 h 1083"/>
                  <a:gd name="T68" fmla="*/ 754 w 824"/>
                  <a:gd name="T69" fmla="*/ 873 h 1083"/>
                  <a:gd name="T70" fmla="*/ 824 w 824"/>
                  <a:gd name="T71" fmla="*/ 766 h 1083"/>
                  <a:gd name="T72" fmla="*/ 806 w 824"/>
                  <a:gd name="T73" fmla="*/ 721 h 1083"/>
                  <a:gd name="T74" fmla="*/ 739 w 824"/>
                  <a:gd name="T75" fmla="*/ 714 h 1083"/>
                  <a:gd name="T76" fmla="*/ 735 w 824"/>
                  <a:gd name="T77" fmla="*/ 674 h 1083"/>
                  <a:gd name="T78" fmla="*/ 758 w 824"/>
                  <a:gd name="T79" fmla="*/ 631 h 1083"/>
                  <a:gd name="T80" fmla="*/ 700 w 824"/>
                  <a:gd name="T81" fmla="*/ 589 h 1083"/>
                  <a:gd name="T82" fmla="*/ 664 w 824"/>
                  <a:gd name="T83" fmla="*/ 566 h 1083"/>
                  <a:gd name="T84" fmla="*/ 723 w 824"/>
                  <a:gd name="T85" fmla="*/ 473 h 1083"/>
                  <a:gd name="T86" fmla="*/ 768 w 824"/>
                  <a:gd name="T87" fmla="*/ 455 h 1083"/>
                  <a:gd name="T88" fmla="*/ 765 w 824"/>
                  <a:gd name="T89" fmla="*/ 429 h 1083"/>
                  <a:gd name="T90" fmla="*/ 806 w 824"/>
                  <a:gd name="T91" fmla="*/ 358 h 1083"/>
                  <a:gd name="T92" fmla="*/ 676 w 824"/>
                  <a:gd name="T93" fmla="*/ 323 h 1083"/>
                  <a:gd name="T94" fmla="*/ 613 w 824"/>
                  <a:gd name="T95" fmla="*/ 309 h 1083"/>
                  <a:gd name="T96" fmla="*/ 565 w 824"/>
                  <a:gd name="T97" fmla="*/ 286 h 1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24" h="1083">
                    <a:moveTo>
                      <a:pt x="565" y="286"/>
                    </a:moveTo>
                    <a:lnTo>
                      <a:pt x="536" y="269"/>
                    </a:lnTo>
                    <a:lnTo>
                      <a:pt x="490" y="280"/>
                    </a:lnTo>
                    <a:lnTo>
                      <a:pt x="456" y="277"/>
                    </a:lnTo>
                    <a:lnTo>
                      <a:pt x="411" y="220"/>
                    </a:lnTo>
                    <a:lnTo>
                      <a:pt x="410" y="207"/>
                    </a:lnTo>
                    <a:lnTo>
                      <a:pt x="428" y="191"/>
                    </a:lnTo>
                    <a:lnTo>
                      <a:pt x="394" y="114"/>
                    </a:lnTo>
                    <a:lnTo>
                      <a:pt x="338" y="92"/>
                    </a:lnTo>
                    <a:lnTo>
                      <a:pt x="309" y="69"/>
                    </a:lnTo>
                    <a:lnTo>
                      <a:pt x="283" y="4"/>
                    </a:lnTo>
                    <a:lnTo>
                      <a:pt x="243" y="0"/>
                    </a:lnTo>
                    <a:lnTo>
                      <a:pt x="218" y="24"/>
                    </a:lnTo>
                    <a:lnTo>
                      <a:pt x="222" y="64"/>
                    </a:lnTo>
                    <a:lnTo>
                      <a:pt x="258" y="87"/>
                    </a:lnTo>
                    <a:lnTo>
                      <a:pt x="262" y="133"/>
                    </a:lnTo>
                    <a:lnTo>
                      <a:pt x="278" y="159"/>
                    </a:lnTo>
                    <a:lnTo>
                      <a:pt x="245" y="176"/>
                    </a:lnTo>
                    <a:lnTo>
                      <a:pt x="241" y="196"/>
                    </a:lnTo>
                    <a:lnTo>
                      <a:pt x="249" y="222"/>
                    </a:lnTo>
                    <a:lnTo>
                      <a:pt x="257" y="221"/>
                    </a:lnTo>
                    <a:lnTo>
                      <a:pt x="267" y="200"/>
                    </a:lnTo>
                    <a:lnTo>
                      <a:pt x="295" y="198"/>
                    </a:lnTo>
                    <a:lnTo>
                      <a:pt x="296" y="218"/>
                    </a:lnTo>
                    <a:lnTo>
                      <a:pt x="295" y="272"/>
                    </a:lnTo>
                    <a:lnTo>
                      <a:pt x="311" y="303"/>
                    </a:lnTo>
                    <a:lnTo>
                      <a:pt x="299" y="318"/>
                    </a:lnTo>
                    <a:lnTo>
                      <a:pt x="273" y="328"/>
                    </a:lnTo>
                    <a:lnTo>
                      <a:pt x="255" y="349"/>
                    </a:lnTo>
                    <a:lnTo>
                      <a:pt x="256" y="362"/>
                    </a:lnTo>
                    <a:lnTo>
                      <a:pt x="272" y="381"/>
                    </a:lnTo>
                    <a:lnTo>
                      <a:pt x="273" y="401"/>
                    </a:lnTo>
                    <a:lnTo>
                      <a:pt x="243" y="444"/>
                    </a:lnTo>
                    <a:lnTo>
                      <a:pt x="223" y="446"/>
                    </a:lnTo>
                    <a:lnTo>
                      <a:pt x="228" y="492"/>
                    </a:lnTo>
                    <a:lnTo>
                      <a:pt x="202" y="502"/>
                    </a:lnTo>
                    <a:lnTo>
                      <a:pt x="188" y="496"/>
                    </a:lnTo>
                    <a:lnTo>
                      <a:pt x="159" y="546"/>
                    </a:lnTo>
                    <a:lnTo>
                      <a:pt x="121" y="563"/>
                    </a:lnTo>
                    <a:lnTo>
                      <a:pt x="113" y="638"/>
                    </a:lnTo>
                    <a:lnTo>
                      <a:pt x="95" y="653"/>
                    </a:lnTo>
                    <a:lnTo>
                      <a:pt x="62" y="649"/>
                    </a:lnTo>
                    <a:lnTo>
                      <a:pt x="57" y="676"/>
                    </a:lnTo>
                    <a:lnTo>
                      <a:pt x="37" y="684"/>
                    </a:lnTo>
                    <a:lnTo>
                      <a:pt x="37" y="758"/>
                    </a:lnTo>
                    <a:lnTo>
                      <a:pt x="0" y="789"/>
                    </a:lnTo>
                    <a:lnTo>
                      <a:pt x="12" y="841"/>
                    </a:lnTo>
                    <a:lnTo>
                      <a:pt x="7" y="863"/>
                    </a:lnTo>
                    <a:lnTo>
                      <a:pt x="93" y="922"/>
                    </a:lnTo>
                    <a:lnTo>
                      <a:pt x="134" y="937"/>
                    </a:lnTo>
                    <a:lnTo>
                      <a:pt x="174" y="1001"/>
                    </a:lnTo>
                    <a:lnTo>
                      <a:pt x="232" y="1049"/>
                    </a:lnTo>
                    <a:lnTo>
                      <a:pt x="254" y="1061"/>
                    </a:lnTo>
                    <a:lnTo>
                      <a:pt x="306" y="1049"/>
                    </a:lnTo>
                    <a:lnTo>
                      <a:pt x="423" y="1011"/>
                    </a:lnTo>
                    <a:lnTo>
                      <a:pt x="487" y="1039"/>
                    </a:lnTo>
                    <a:lnTo>
                      <a:pt x="503" y="1064"/>
                    </a:lnTo>
                    <a:lnTo>
                      <a:pt x="517" y="1083"/>
                    </a:lnTo>
                    <a:lnTo>
                      <a:pt x="537" y="1075"/>
                    </a:lnTo>
                    <a:lnTo>
                      <a:pt x="567" y="1039"/>
                    </a:lnTo>
                    <a:lnTo>
                      <a:pt x="588" y="1043"/>
                    </a:lnTo>
                    <a:lnTo>
                      <a:pt x="638" y="1072"/>
                    </a:lnTo>
                    <a:lnTo>
                      <a:pt x="677" y="1062"/>
                    </a:lnTo>
                    <a:lnTo>
                      <a:pt x="676" y="1048"/>
                    </a:lnTo>
                    <a:lnTo>
                      <a:pt x="653" y="1030"/>
                    </a:lnTo>
                    <a:lnTo>
                      <a:pt x="665" y="1003"/>
                    </a:lnTo>
                    <a:lnTo>
                      <a:pt x="664" y="922"/>
                    </a:lnTo>
                    <a:lnTo>
                      <a:pt x="679" y="860"/>
                    </a:lnTo>
                    <a:lnTo>
                      <a:pt x="720" y="870"/>
                    </a:lnTo>
                    <a:lnTo>
                      <a:pt x="754" y="873"/>
                    </a:lnTo>
                    <a:lnTo>
                      <a:pt x="787" y="803"/>
                    </a:lnTo>
                    <a:lnTo>
                      <a:pt x="824" y="766"/>
                    </a:lnTo>
                    <a:lnTo>
                      <a:pt x="801" y="741"/>
                    </a:lnTo>
                    <a:lnTo>
                      <a:pt x="806" y="721"/>
                    </a:lnTo>
                    <a:lnTo>
                      <a:pt x="796" y="681"/>
                    </a:lnTo>
                    <a:lnTo>
                      <a:pt x="739" y="714"/>
                    </a:lnTo>
                    <a:lnTo>
                      <a:pt x="731" y="707"/>
                    </a:lnTo>
                    <a:lnTo>
                      <a:pt x="735" y="674"/>
                    </a:lnTo>
                    <a:lnTo>
                      <a:pt x="755" y="672"/>
                    </a:lnTo>
                    <a:lnTo>
                      <a:pt x="758" y="631"/>
                    </a:lnTo>
                    <a:lnTo>
                      <a:pt x="723" y="615"/>
                    </a:lnTo>
                    <a:lnTo>
                      <a:pt x="700" y="589"/>
                    </a:lnTo>
                    <a:lnTo>
                      <a:pt x="672" y="585"/>
                    </a:lnTo>
                    <a:lnTo>
                      <a:pt x="664" y="566"/>
                    </a:lnTo>
                    <a:lnTo>
                      <a:pt x="719" y="507"/>
                    </a:lnTo>
                    <a:lnTo>
                      <a:pt x="723" y="473"/>
                    </a:lnTo>
                    <a:lnTo>
                      <a:pt x="769" y="469"/>
                    </a:lnTo>
                    <a:lnTo>
                      <a:pt x="768" y="455"/>
                    </a:lnTo>
                    <a:lnTo>
                      <a:pt x="760" y="443"/>
                    </a:lnTo>
                    <a:lnTo>
                      <a:pt x="765" y="429"/>
                    </a:lnTo>
                    <a:lnTo>
                      <a:pt x="821" y="377"/>
                    </a:lnTo>
                    <a:lnTo>
                      <a:pt x="806" y="358"/>
                    </a:lnTo>
                    <a:lnTo>
                      <a:pt x="729" y="332"/>
                    </a:lnTo>
                    <a:lnTo>
                      <a:pt x="676" y="323"/>
                    </a:lnTo>
                    <a:lnTo>
                      <a:pt x="637" y="334"/>
                    </a:lnTo>
                    <a:lnTo>
                      <a:pt x="613" y="309"/>
                    </a:lnTo>
                    <a:lnTo>
                      <a:pt x="573" y="306"/>
                    </a:lnTo>
                    <a:lnTo>
                      <a:pt x="565" y="2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130">
                <a:extLst>
                  <a:ext uri="{FF2B5EF4-FFF2-40B4-BE49-F238E27FC236}">
                    <a16:creationId xmlns:a16="http://schemas.microsoft.com/office/drawing/2014/main" id="{467FA73B-4715-70A7-0CE4-D574ABBDA6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87" y="2862"/>
                <a:ext cx="508" cy="311"/>
              </a:xfrm>
              <a:custGeom>
                <a:avLst/>
                <a:gdLst>
                  <a:gd name="T0" fmla="*/ 1253 w 1526"/>
                  <a:gd name="T1" fmla="*/ 50 h 932"/>
                  <a:gd name="T2" fmla="*/ 1139 w 1526"/>
                  <a:gd name="T3" fmla="*/ 53 h 932"/>
                  <a:gd name="T4" fmla="*/ 1135 w 1526"/>
                  <a:gd name="T5" fmla="*/ 0 h 932"/>
                  <a:gd name="T6" fmla="*/ 1006 w 1526"/>
                  <a:gd name="T7" fmla="*/ 59 h 932"/>
                  <a:gd name="T8" fmla="*/ 923 w 1526"/>
                  <a:gd name="T9" fmla="*/ 33 h 932"/>
                  <a:gd name="T10" fmla="*/ 912 w 1526"/>
                  <a:gd name="T11" fmla="*/ 48 h 932"/>
                  <a:gd name="T12" fmla="*/ 816 w 1526"/>
                  <a:gd name="T13" fmla="*/ 30 h 932"/>
                  <a:gd name="T14" fmla="*/ 736 w 1526"/>
                  <a:gd name="T15" fmla="*/ 51 h 932"/>
                  <a:gd name="T16" fmla="*/ 618 w 1526"/>
                  <a:gd name="T17" fmla="*/ 75 h 932"/>
                  <a:gd name="T18" fmla="*/ 532 w 1526"/>
                  <a:gd name="T19" fmla="*/ 84 h 932"/>
                  <a:gd name="T20" fmla="*/ 563 w 1526"/>
                  <a:gd name="T21" fmla="*/ 60 h 932"/>
                  <a:gd name="T22" fmla="*/ 430 w 1526"/>
                  <a:gd name="T23" fmla="*/ 72 h 932"/>
                  <a:gd name="T24" fmla="*/ 322 w 1526"/>
                  <a:gd name="T25" fmla="*/ 69 h 932"/>
                  <a:gd name="T26" fmla="*/ 277 w 1526"/>
                  <a:gd name="T27" fmla="*/ 19 h 932"/>
                  <a:gd name="T28" fmla="*/ 104 w 1526"/>
                  <a:gd name="T29" fmla="*/ 183 h 932"/>
                  <a:gd name="T30" fmla="*/ 0 w 1526"/>
                  <a:gd name="T31" fmla="*/ 220 h 932"/>
                  <a:gd name="T32" fmla="*/ 99 w 1526"/>
                  <a:gd name="T33" fmla="*/ 271 h 932"/>
                  <a:gd name="T34" fmla="*/ 146 w 1526"/>
                  <a:gd name="T35" fmla="*/ 334 h 932"/>
                  <a:gd name="T36" fmla="*/ 179 w 1526"/>
                  <a:gd name="T37" fmla="*/ 338 h 932"/>
                  <a:gd name="T38" fmla="*/ 272 w 1526"/>
                  <a:gd name="T39" fmla="*/ 328 h 932"/>
                  <a:gd name="T40" fmla="*/ 338 w 1526"/>
                  <a:gd name="T41" fmla="*/ 377 h 932"/>
                  <a:gd name="T42" fmla="*/ 259 w 1526"/>
                  <a:gd name="T43" fmla="*/ 545 h 932"/>
                  <a:gd name="T44" fmla="*/ 358 w 1526"/>
                  <a:gd name="T45" fmla="*/ 589 h 932"/>
                  <a:gd name="T46" fmla="*/ 410 w 1526"/>
                  <a:gd name="T47" fmla="*/ 517 h 932"/>
                  <a:gd name="T48" fmla="*/ 472 w 1526"/>
                  <a:gd name="T49" fmla="*/ 592 h 932"/>
                  <a:gd name="T50" fmla="*/ 556 w 1526"/>
                  <a:gd name="T51" fmla="*/ 639 h 932"/>
                  <a:gd name="T52" fmla="*/ 691 w 1526"/>
                  <a:gd name="T53" fmla="*/ 713 h 932"/>
                  <a:gd name="T54" fmla="*/ 851 w 1526"/>
                  <a:gd name="T55" fmla="*/ 711 h 932"/>
                  <a:gd name="T56" fmla="*/ 865 w 1526"/>
                  <a:gd name="T57" fmla="*/ 778 h 932"/>
                  <a:gd name="T58" fmla="*/ 923 w 1526"/>
                  <a:gd name="T59" fmla="*/ 825 h 932"/>
                  <a:gd name="T60" fmla="*/ 998 w 1526"/>
                  <a:gd name="T61" fmla="*/ 913 h 932"/>
                  <a:gd name="T62" fmla="*/ 1056 w 1526"/>
                  <a:gd name="T63" fmla="*/ 888 h 932"/>
                  <a:gd name="T64" fmla="*/ 1222 w 1526"/>
                  <a:gd name="T65" fmla="*/ 866 h 932"/>
                  <a:gd name="T66" fmla="*/ 1252 w 1526"/>
                  <a:gd name="T67" fmla="*/ 761 h 932"/>
                  <a:gd name="T68" fmla="*/ 1277 w 1526"/>
                  <a:gd name="T69" fmla="*/ 652 h 932"/>
                  <a:gd name="T70" fmla="*/ 1336 w 1526"/>
                  <a:gd name="T71" fmla="*/ 566 h 932"/>
                  <a:gd name="T72" fmla="*/ 1417 w 1526"/>
                  <a:gd name="T73" fmla="*/ 505 h 932"/>
                  <a:gd name="T74" fmla="*/ 1458 w 1526"/>
                  <a:gd name="T75" fmla="*/ 447 h 932"/>
                  <a:gd name="T76" fmla="*/ 1471 w 1526"/>
                  <a:gd name="T77" fmla="*/ 365 h 932"/>
                  <a:gd name="T78" fmla="*/ 1514 w 1526"/>
                  <a:gd name="T79" fmla="*/ 321 h 932"/>
                  <a:gd name="T80" fmla="*/ 1511 w 1526"/>
                  <a:gd name="T81" fmla="*/ 221 h 932"/>
                  <a:gd name="T82" fmla="*/ 1472 w 1526"/>
                  <a:gd name="T83" fmla="*/ 224 h 932"/>
                  <a:gd name="T84" fmla="*/ 1460 w 1526"/>
                  <a:gd name="T85" fmla="*/ 179 h 932"/>
                  <a:gd name="T86" fmla="*/ 1473 w 1526"/>
                  <a:gd name="T87" fmla="*/ 90 h 932"/>
                  <a:gd name="T88" fmla="*/ 1379 w 1526"/>
                  <a:gd name="T89" fmla="*/ 25 h 932"/>
                  <a:gd name="T90" fmla="*/ 1428 w 1526"/>
                  <a:gd name="T91" fmla="*/ 268 h 932"/>
                  <a:gd name="T92" fmla="*/ 1449 w 1526"/>
                  <a:gd name="T93" fmla="*/ 340 h 932"/>
                  <a:gd name="T94" fmla="*/ 1434 w 1526"/>
                  <a:gd name="T95" fmla="*/ 402 h 932"/>
                  <a:gd name="T96" fmla="*/ 1416 w 1526"/>
                  <a:gd name="T97" fmla="*/ 417 h 932"/>
                  <a:gd name="T98" fmla="*/ 1392 w 1526"/>
                  <a:gd name="T99" fmla="*/ 373 h 932"/>
                  <a:gd name="T100" fmla="*/ 1433 w 1526"/>
                  <a:gd name="T101" fmla="*/ 315 h 932"/>
                  <a:gd name="T102" fmla="*/ 1428 w 1526"/>
                  <a:gd name="T103" fmla="*/ 268 h 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6" h="932">
                    <a:moveTo>
                      <a:pt x="1311" y="25"/>
                    </a:moveTo>
                    <a:lnTo>
                      <a:pt x="1285" y="20"/>
                    </a:lnTo>
                    <a:lnTo>
                      <a:pt x="1253" y="50"/>
                    </a:lnTo>
                    <a:lnTo>
                      <a:pt x="1241" y="51"/>
                    </a:lnTo>
                    <a:lnTo>
                      <a:pt x="1192" y="35"/>
                    </a:lnTo>
                    <a:lnTo>
                      <a:pt x="1139" y="53"/>
                    </a:lnTo>
                    <a:lnTo>
                      <a:pt x="1132" y="40"/>
                    </a:lnTo>
                    <a:lnTo>
                      <a:pt x="1150" y="12"/>
                    </a:lnTo>
                    <a:lnTo>
                      <a:pt x="1135" y="0"/>
                    </a:lnTo>
                    <a:lnTo>
                      <a:pt x="1059" y="54"/>
                    </a:lnTo>
                    <a:lnTo>
                      <a:pt x="1038" y="42"/>
                    </a:lnTo>
                    <a:lnTo>
                      <a:pt x="1006" y="59"/>
                    </a:lnTo>
                    <a:lnTo>
                      <a:pt x="963" y="36"/>
                    </a:lnTo>
                    <a:lnTo>
                      <a:pt x="970" y="22"/>
                    </a:lnTo>
                    <a:lnTo>
                      <a:pt x="923" y="33"/>
                    </a:lnTo>
                    <a:lnTo>
                      <a:pt x="924" y="40"/>
                    </a:lnTo>
                    <a:lnTo>
                      <a:pt x="918" y="48"/>
                    </a:lnTo>
                    <a:lnTo>
                      <a:pt x="912" y="48"/>
                    </a:lnTo>
                    <a:lnTo>
                      <a:pt x="867" y="4"/>
                    </a:lnTo>
                    <a:lnTo>
                      <a:pt x="842" y="28"/>
                    </a:lnTo>
                    <a:lnTo>
                      <a:pt x="816" y="30"/>
                    </a:lnTo>
                    <a:lnTo>
                      <a:pt x="803" y="45"/>
                    </a:lnTo>
                    <a:lnTo>
                      <a:pt x="762" y="35"/>
                    </a:lnTo>
                    <a:lnTo>
                      <a:pt x="736" y="51"/>
                    </a:lnTo>
                    <a:lnTo>
                      <a:pt x="683" y="42"/>
                    </a:lnTo>
                    <a:lnTo>
                      <a:pt x="673" y="84"/>
                    </a:lnTo>
                    <a:lnTo>
                      <a:pt x="618" y="75"/>
                    </a:lnTo>
                    <a:lnTo>
                      <a:pt x="603" y="62"/>
                    </a:lnTo>
                    <a:lnTo>
                      <a:pt x="553" y="94"/>
                    </a:lnTo>
                    <a:lnTo>
                      <a:pt x="532" y="84"/>
                    </a:lnTo>
                    <a:lnTo>
                      <a:pt x="531" y="76"/>
                    </a:lnTo>
                    <a:lnTo>
                      <a:pt x="557" y="68"/>
                    </a:lnTo>
                    <a:lnTo>
                      <a:pt x="563" y="60"/>
                    </a:lnTo>
                    <a:lnTo>
                      <a:pt x="526" y="30"/>
                    </a:lnTo>
                    <a:lnTo>
                      <a:pt x="513" y="25"/>
                    </a:lnTo>
                    <a:lnTo>
                      <a:pt x="430" y="72"/>
                    </a:lnTo>
                    <a:lnTo>
                      <a:pt x="403" y="68"/>
                    </a:lnTo>
                    <a:lnTo>
                      <a:pt x="357" y="73"/>
                    </a:lnTo>
                    <a:lnTo>
                      <a:pt x="322" y="69"/>
                    </a:lnTo>
                    <a:lnTo>
                      <a:pt x="313" y="50"/>
                    </a:lnTo>
                    <a:lnTo>
                      <a:pt x="287" y="46"/>
                    </a:lnTo>
                    <a:lnTo>
                      <a:pt x="277" y="19"/>
                    </a:lnTo>
                    <a:lnTo>
                      <a:pt x="231" y="31"/>
                    </a:lnTo>
                    <a:lnTo>
                      <a:pt x="160" y="137"/>
                    </a:lnTo>
                    <a:lnTo>
                      <a:pt x="104" y="183"/>
                    </a:lnTo>
                    <a:lnTo>
                      <a:pt x="84" y="179"/>
                    </a:lnTo>
                    <a:lnTo>
                      <a:pt x="32" y="190"/>
                    </a:lnTo>
                    <a:lnTo>
                      <a:pt x="0" y="220"/>
                    </a:lnTo>
                    <a:lnTo>
                      <a:pt x="37" y="250"/>
                    </a:lnTo>
                    <a:lnTo>
                      <a:pt x="48" y="289"/>
                    </a:lnTo>
                    <a:lnTo>
                      <a:pt x="99" y="271"/>
                    </a:lnTo>
                    <a:lnTo>
                      <a:pt x="134" y="281"/>
                    </a:lnTo>
                    <a:lnTo>
                      <a:pt x="137" y="321"/>
                    </a:lnTo>
                    <a:lnTo>
                      <a:pt x="146" y="334"/>
                    </a:lnTo>
                    <a:lnTo>
                      <a:pt x="146" y="340"/>
                    </a:lnTo>
                    <a:lnTo>
                      <a:pt x="173" y="344"/>
                    </a:lnTo>
                    <a:lnTo>
                      <a:pt x="179" y="338"/>
                    </a:lnTo>
                    <a:lnTo>
                      <a:pt x="190" y="303"/>
                    </a:lnTo>
                    <a:lnTo>
                      <a:pt x="236" y="299"/>
                    </a:lnTo>
                    <a:lnTo>
                      <a:pt x="272" y="328"/>
                    </a:lnTo>
                    <a:lnTo>
                      <a:pt x="313" y="332"/>
                    </a:lnTo>
                    <a:lnTo>
                      <a:pt x="328" y="344"/>
                    </a:lnTo>
                    <a:lnTo>
                      <a:pt x="338" y="377"/>
                    </a:lnTo>
                    <a:lnTo>
                      <a:pt x="336" y="423"/>
                    </a:lnTo>
                    <a:lnTo>
                      <a:pt x="302" y="494"/>
                    </a:lnTo>
                    <a:lnTo>
                      <a:pt x="259" y="545"/>
                    </a:lnTo>
                    <a:lnTo>
                      <a:pt x="284" y="590"/>
                    </a:lnTo>
                    <a:lnTo>
                      <a:pt x="346" y="611"/>
                    </a:lnTo>
                    <a:lnTo>
                      <a:pt x="358" y="589"/>
                    </a:lnTo>
                    <a:lnTo>
                      <a:pt x="365" y="535"/>
                    </a:lnTo>
                    <a:lnTo>
                      <a:pt x="384" y="519"/>
                    </a:lnTo>
                    <a:lnTo>
                      <a:pt x="410" y="517"/>
                    </a:lnTo>
                    <a:lnTo>
                      <a:pt x="396" y="566"/>
                    </a:lnTo>
                    <a:lnTo>
                      <a:pt x="425" y="596"/>
                    </a:lnTo>
                    <a:lnTo>
                      <a:pt x="472" y="592"/>
                    </a:lnTo>
                    <a:lnTo>
                      <a:pt x="515" y="622"/>
                    </a:lnTo>
                    <a:lnTo>
                      <a:pt x="530" y="641"/>
                    </a:lnTo>
                    <a:lnTo>
                      <a:pt x="556" y="639"/>
                    </a:lnTo>
                    <a:lnTo>
                      <a:pt x="586" y="662"/>
                    </a:lnTo>
                    <a:lnTo>
                      <a:pt x="633" y="671"/>
                    </a:lnTo>
                    <a:lnTo>
                      <a:pt x="691" y="713"/>
                    </a:lnTo>
                    <a:lnTo>
                      <a:pt x="724" y="710"/>
                    </a:lnTo>
                    <a:lnTo>
                      <a:pt x="792" y="724"/>
                    </a:lnTo>
                    <a:lnTo>
                      <a:pt x="851" y="711"/>
                    </a:lnTo>
                    <a:lnTo>
                      <a:pt x="867" y="737"/>
                    </a:lnTo>
                    <a:lnTo>
                      <a:pt x="878" y="769"/>
                    </a:lnTo>
                    <a:lnTo>
                      <a:pt x="865" y="778"/>
                    </a:lnTo>
                    <a:lnTo>
                      <a:pt x="874" y="797"/>
                    </a:lnTo>
                    <a:lnTo>
                      <a:pt x="887" y="809"/>
                    </a:lnTo>
                    <a:lnTo>
                      <a:pt x="923" y="825"/>
                    </a:lnTo>
                    <a:lnTo>
                      <a:pt x="967" y="869"/>
                    </a:lnTo>
                    <a:lnTo>
                      <a:pt x="977" y="901"/>
                    </a:lnTo>
                    <a:lnTo>
                      <a:pt x="998" y="913"/>
                    </a:lnTo>
                    <a:lnTo>
                      <a:pt x="1013" y="932"/>
                    </a:lnTo>
                    <a:lnTo>
                      <a:pt x="1039" y="916"/>
                    </a:lnTo>
                    <a:lnTo>
                      <a:pt x="1056" y="888"/>
                    </a:lnTo>
                    <a:lnTo>
                      <a:pt x="1106" y="916"/>
                    </a:lnTo>
                    <a:lnTo>
                      <a:pt x="1153" y="918"/>
                    </a:lnTo>
                    <a:lnTo>
                      <a:pt x="1222" y="866"/>
                    </a:lnTo>
                    <a:lnTo>
                      <a:pt x="1227" y="844"/>
                    </a:lnTo>
                    <a:lnTo>
                      <a:pt x="1215" y="792"/>
                    </a:lnTo>
                    <a:lnTo>
                      <a:pt x="1252" y="761"/>
                    </a:lnTo>
                    <a:lnTo>
                      <a:pt x="1252" y="687"/>
                    </a:lnTo>
                    <a:lnTo>
                      <a:pt x="1272" y="679"/>
                    </a:lnTo>
                    <a:lnTo>
                      <a:pt x="1277" y="652"/>
                    </a:lnTo>
                    <a:lnTo>
                      <a:pt x="1310" y="656"/>
                    </a:lnTo>
                    <a:lnTo>
                      <a:pt x="1328" y="641"/>
                    </a:lnTo>
                    <a:lnTo>
                      <a:pt x="1336" y="566"/>
                    </a:lnTo>
                    <a:lnTo>
                      <a:pt x="1374" y="549"/>
                    </a:lnTo>
                    <a:lnTo>
                      <a:pt x="1403" y="499"/>
                    </a:lnTo>
                    <a:lnTo>
                      <a:pt x="1417" y="505"/>
                    </a:lnTo>
                    <a:lnTo>
                      <a:pt x="1443" y="495"/>
                    </a:lnTo>
                    <a:lnTo>
                      <a:pt x="1438" y="449"/>
                    </a:lnTo>
                    <a:lnTo>
                      <a:pt x="1458" y="447"/>
                    </a:lnTo>
                    <a:lnTo>
                      <a:pt x="1488" y="404"/>
                    </a:lnTo>
                    <a:lnTo>
                      <a:pt x="1487" y="384"/>
                    </a:lnTo>
                    <a:lnTo>
                      <a:pt x="1471" y="365"/>
                    </a:lnTo>
                    <a:lnTo>
                      <a:pt x="1470" y="352"/>
                    </a:lnTo>
                    <a:lnTo>
                      <a:pt x="1488" y="331"/>
                    </a:lnTo>
                    <a:lnTo>
                      <a:pt x="1514" y="321"/>
                    </a:lnTo>
                    <a:lnTo>
                      <a:pt x="1526" y="306"/>
                    </a:lnTo>
                    <a:lnTo>
                      <a:pt x="1510" y="275"/>
                    </a:lnTo>
                    <a:lnTo>
                      <a:pt x="1511" y="221"/>
                    </a:lnTo>
                    <a:lnTo>
                      <a:pt x="1510" y="201"/>
                    </a:lnTo>
                    <a:lnTo>
                      <a:pt x="1482" y="203"/>
                    </a:lnTo>
                    <a:lnTo>
                      <a:pt x="1472" y="224"/>
                    </a:lnTo>
                    <a:lnTo>
                      <a:pt x="1464" y="225"/>
                    </a:lnTo>
                    <a:lnTo>
                      <a:pt x="1456" y="199"/>
                    </a:lnTo>
                    <a:lnTo>
                      <a:pt x="1460" y="179"/>
                    </a:lnTo>
                    <a:lnTo>
                      <a:pt x="1493" y="162"/>
                    </a:lnTo>
                    <a:lnTo>
                      <a:pt x="1477" y="136"/>
                    </a:lnTo>
                    <a:lnTo>
                      <a:pt x="1473" y="90"/>
                    </a:lnTo>
                    <a:lnTo>
                      <a:pt x="1437" y="67"/>
                    </a:lnTo>
                    <a:lnTo>
                      <a:pt x="1433" y="27"/>
                    </a:lnTo>
                    <a:lnTo>
                      <a:pt x="1379" y="25"/>
                    </a:lnTo>
                    <a:lnTo>
                      <a:pt x="1364" y="13"/>
                    </a:lnTo>
                    <a:lnTo>
                      <a:pt x="1311" y="25"/>
                    </a:lnTo>
                    <a:close/>
                    <a:moveTo>
                      <a:pt x="1428" y="268"/>
                    </a:moveTo>
                    <a:lnTo>
                      <a:pt x="1443" y="281"/>
                    </a:lnTo>
                    <a:lnTo>
                      <a:pt x="1452" y="300"/>
                    </a:lnTo>
                    <a:lnTo>
                      <a:pt x="1449" y="340"/>
                    </a:lnTo>
                    <a:lnTo>
                      <a:pt x="1422" y="343"/>
                    </a:lnTo>
                    <a:lnTo>
                      <a:pt x="1430" y="356"/>
                    </a:lnTo>
                    <a:lnTo>
                      <a:pt x="1434" y="402"/>
                    </a:lnTo>
                    <a:lnTo>
                      <a:pt x="1428" y="410"/>
                    </a:lnTo>
                    <a:lnTo>
                      <a:pt x="1415" y="411"/>
                    </a:lnTo>
                    <a:lnTo>
                      <a:pt x="1416" y="417"/>
                    </a:lnTo>
                    <a:lnTo>
                      <a:pt x="1402" y="418"/>
                    </a:lnTo>
                    <a:lnTo>
                      <a:pt x="1394" y="399"/>
                    </a:lnTo>
                    <a:lnTo>
                      <a:pt x="1392" y="373"/>
                    </a:lnTo>
                    <a:lnTo>
                      <a:pt x="1415" y="337"/>
                    </a:lnTo>
                    <a:lnTo>
                      <a:pt x="1413" y="317"/>
                    </a:lnTo>
                    <a:lnTo>
                      <a:pt x="1433" y="315"/>
                    </a:lnTo>
                    <a:lnTo>
                      <a:pt x="1431" y="295"/>
                    </a:lnTo>
                    <a:lnTo>
                      <a:pt x="1417" y="283"/>
                    </a:lnTo>
                    <a:lnTo>
                      <a:pt x="1428" y="2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131">
                <a:extLst>
                  <a:ext uri="{FF2B5EF4-FFF2-40B4-BE49-F238E27FC236}">
                    <a16:creationId xmlns:a16="http://schemas.microsoft.com/office/drawing/2014/main" id="{D58BD38E-4056-1139-072F-9EB0330F7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1" y="2952"/>
                <a:ext cx="20" cy="50"/>
              </a:xfrm>
              <a:custGeom>
                <a:avLst/>
                <a:gdLst>
                  <a:gd name="T0" fmla="*/ 51 w 60"/>
                  <a:gd name="T1" fmla="*/ 13 h 150"/>
                  <a:gd name="T2" fmla="*/ 36 w 60"/>
                  <a:gd name="T3" fmla="*/ 0 h 150"/>
                  <a:gd name="T4" fmla="*/ 25 w 60"/>
                  <a:gd name="T5" fmla="*/ 15 h 150"/>
                  <a:gd name="T6" fmla="*/ 39 w 60"/>
                  <a:gd name="T7" fmla="*/ 27 h 150"/>
                  <a:gd name="T8" fmla="*/ 41 w 60"/>
                  <a:gd name="T9" fmla="*/ 47 h 150"/>
                  <a:gd name="T10" fmla="*/ 21 w 60"/>
                  <a:gd name="T11" fmla="*/ 49 h 150"/>
                  <a:gd name="T12" fmla="*/ 23 w 60"/>
                  <a:gd name="T13" fmla="*/ 69 h 150"/>
                  <a:gd name="T14" fmla="*/ 0 w 60"/>
                  <a:gd name="T15" fmla="*/ 105 h 150"/>
                  <a:gd name="T16" fmla="*/ 2 w 60"/>
                  <a:gd name="T17" fmla="*/ 131 h 150"/>
                  <a:gd name="T18" fmla="*/ 10 w 60"/>
                  <a:gd name="T19" fmla="*/ 150 h 150"/>
                  <a:gd name="T20" fmla="*/ 24 w 60"/>
                  <a:gd name="T21" fmla="*/ 149 h 150"/>
                  <a:gd name="T22" fmla="*/ 23 w 60"/>
                  <a:gd name="T23" fmla="*/ 143 h 150"/>
                  <a:gd name="T24" fmla="*/ 36 w 60"/>
                  <a:gd name="T25" fmla="*/ 142 h 150"/>
                  <a:gd name="T26" fmla="*/ 42 w 60"/>
                  <a:gd name="T27" fmla="*/ 134 h 150"/>
                  <a:gd name="T28" fmla="*/ 38 w 60"/>
                  <a:gd name="T29" fmla="*/ 88 h 150"/>
                  <a:gd name="T30" fmla="*/ 30 w 60"/>
                  <a:gd name="T31" fmla="*/ 75 h 150"/>
                  <a:gd name="T32" fmla="*/ 57 w 60"/>
                  <a:gd name="T33" fmla="*/ 72 h 150"/>
                  <a:gd name="T34" fmla="*/ 60 w 60"/>
                  <a:gd name="T35" fmla="*/ 32 h 150"/>
                  <a:gd name="T36" fmla="*/ 51 w 60"/>
                  <a:gd name="T37" fmla="*/ 1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50">
                    <a:moveTo>
                      <a:pt x="51" y="13"/>
                    </a:moveTo>
                    <a:lnTo>
                      <a:pt x="36" y="0"/>
                    </a:lnTo>
                    <a:lnTo>
                      <a:pt x="25" y="15"/>
                    </a:lnTo>
                    <a:lnTo>
                      <a:pt x="39" y="27"/>
                    </a:lnTo>
                    <a:lnTo>
                      <a:pt x="41" y="47"/>
                    </a:lnTo>
                    <a:lnTo>
                      <a:pt x="21" y="49"/>
                    </a:lnTo>
                    <a:lnTo>
                      <a:pt x="23" y="69"/>
                    </a:lnTo>
                    <a:lnTo>
                      <a:pt x="0" y="105"/>
                    </a:lnTo>
                    <a:lnTo>
                      <a:pt x="2" y="131"/>
                    </a:lnTo>
                    <a:lnTo>
                      <a:pt x="10" y="150"/>
                    </a:lnTo>
                    <a:lnTo>
                      <a:pt x="24" y="149"/>
                    </a:lnTo>
                    <a:lnTo>
                      <a:pt x="23" y="143"/>
                    </a:lnTo>
                    <a:lnTo>
                      <a:pt x="36" y="142"/>
                    </a:lnTo>
                    <a:lnTo>
                      <a:pt x="42" y="134"/>
                    </a:lnTo>
                    <a:lnTo>
                      <a:pt x="38" y="88"/>
                    </a:lnTo>
                    <a:lnTo>
                      <a:pt x="30" y="75"/>
                    </a:lnTo>
                    <a:lnTo>
                      <a:pt x="57" y="72"/>
                    </a:lnTo>
                    <a:lnTo>
                      <a:pt x="60" y="32"/>
                    </a:lnTo>
                    <a:lnTo>
                      <a:pt x="5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132">
                <a:extLst>
                  <a:ext uri="{FF2B5EF4-FFF2-40B4-BE49-F238E27FC236}">
                    <a16:creationId xmlns:a16="http://schemas.microsoft.com/office/drawing/2014/main" id="{AED3DB5B-59B7-0211-F4E9-24D99C8362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794"/>
                <a:ext cx="7" cy="10"/>
              </a:xfrm>
              <a:custGeom>
                <a:avLst/>
                <a:gdLst>
                  <a:gd name="T0" fmla="*/ 18 w 20"/>
                  <a:gd name="T1" fmla="*/ 0 h 28"/>
                  <a:gd name="T2" fmla="*/ 5 w 20"/>
                  <a:gd name="T3" fmla="*/ 1 h 28"/>
                  <a:gd name="T4" fmla="*/ 0 w 20"/>
                  <a:gd name="T5" fmla="*/ 22 h 28"/>
                  <a:gd name="T6" fmla="*/ 8 w 20"/>
                  <a:gd name="T7" fmla="*/ 28 h 28"/>
                  <a:gd name="T8" fmla="*/ 14 w 20"/>
                  <a:gd name="T9" fmla="*/ 27 h 28"/>
                  <a:gd name="T10" fmla="*/ 20 w 20"/>
                  <a:gd name="T11" fmla="*/ 13 h 28"/>
                  <a:gd name="T12" fmla="*/ 18 w 20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8" y="0"/>
                    </a:moveTo>
                    <a:lnTo>
                      <a:pt x="5" y="1"/>
                    </a:ln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133">
                <a:extLst>
                  <a:ext uri="{FF2B5EF4-FFF2-40B4-BE49-F238E27FC236}">
                    <a16:creationId xmlns:a16="http://schemas.microsoft.com/office/drawing/2014/main" id="{D2B7DB30-0B76-3D2A-4EF2-75D35458A8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1"/>
                <a:ext cx="10" cy="8"/>
              </a:xfrm>
              <a:custGeom>
                <a:avLst/>
                <a:gdLst>
                  <a:gd name="T0" fmla="*/ 27 w 28"/>
                  <a:gd name="T1" fmla="*/ 0 h 23"/>
                  <a:gd name="T2" fmla="*/ 13 w 28"/>
                  <a:gd name="T3" fmla="*/ 1 h 23"/>
                  <a:gd name="T4" fmla="*/ 0 w 28"/>
                  <a:gd name="T5" fmla="*/ 10 h 23"/>
                  <a:gd name="T6" fmla="*/ 9 w 28"/>
                  <a:gd name="T7" fmla="*/ 23 h 23"/>
                  <a:gd name="T8" fmla="*/ 14 w 28"/>
                  <a:gd name="T9" fmla="*/ 15 h 23"/>
                  <a:gd name="T10" fmla="*/ 28 w 28"/>
                  <a:gd name="T11" fmla="*/ 14 h 23"/>
                  <a:gd name="T12" fmla="*/ 27 w 28"/>
                  <a:gd name="T13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3">
                    <a:moveTo>
                      <a:pt x="27" y="0"/>
                    </a:moveTo>
                    <a:lnTo>
                      <a:pt x="13" y="1"/>
                    </a:lnTo>
                    <a:lnTo>
                      <a:pt x="0" y="10"/>
                    </a:lnTo>
                    <a:lnTo>
                      <a:pt x="9" y="23"/>
                    </a:lnTo>
                    <a:lnTo>
                      <a:pt x="14" y="15"/>
                    </a:lnTo>
                    <a:lnTo>
                      <a:pt x="28" y="14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134">
                <a:extLst>
                  <a:ext uri="{FF2B5EF4-FFF2-40B4-BE49-F238E27FC236}">
                    <a16:creationId xmlns:a16="http://schemas.microsoft.com/office/drawing/2014/main" id="{4E814C20-2830-D62E-82FA-BA22C14FC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" y="889"/>
                <a:ext cx="22" cy="15"/>
              </a:xfrm>
              <a:custGeom>
                <a:avLst/>
                <a:gdLst>
                  <a:gd name="T0" fmla="*/ 38 w 67"/>
                  <a:gd name="T1" fmla="*/ 1 h 43"/>
                  <a:gd name="T2" fmla="*/ 24 w 67"/>
                  <a:gd name="T3" fmla="*/ 2 h 43"/>
                  <a:gd name="T4" fmla="*/ 25 w 67"/>
                  <a:gd name="T5" fmla="*/ 9 h 43"/>
                  <a:gd name="T6" fmla="*/ 5 w 67"/>
                  <a:gd name="T7" fmla="*/ 17 h 43"/>
                  <a:gd name="T8" fmla="*/ 0 w 67"/>
                  <a:gd name="T9" fmla="*/ 25 h 43"/>
                  <a:gd name="T10" fmla="*/ 0 w 67"/>
                  <a:gd name="T11" fmla="*/ 31 h 43"/>
                  <a:gd name="T12" fmla="*/ 13 w 67"/>
                  <a:gd name="T13" fmla="*/ 23 h 43"/>
                  <a:gd name="T14" fmla="*/ 26 w 67"/>
                  <a:gd name="T15" fmla="*/ 22 h 43"/>
                  <a:gd name="T16" fmla="*/ 28 w 67"/>
                  <a:gd name="T17" fmla="*/ 35 h 43"/>
                  <a:gd name="T18" fmla="*/ 21 w 67"/>
                  <a:gd name="T19" fmla="*/ 35 h 43"/>
                  <a:gd name="T20" fmla="*/ 21 w 67"/>
                  <a:gd name="T21" fmla="*/ 43 h 43"/>
                  <a:gd name="T22" fmla="*/ 35 w 67"/>
                  <a:gd name="T23" fmla="*/ 42 h 43"/>
                  <a:gd name="T24" fmla="*/ 41 w 67"/>
                  <a:gd name="T25" fmla="*/ 34 h 43"/>
                  <a:gd name="T26" fmla="*/ 61 w 67"/>
                  <a:gd name="T27" fmla="*/ 32 h 43"/>
                  <a:gd name="T28" fmla="*/ 67 w 67"/>
                  <a:gd name="T29" fmla="*/ 25 h 43"/>
                  <a:gd name="T30" fmla="*/ 59 w 67"/>
                  <a:gd name="T31" fmla="*/ 12 h 43"/>
                  <a:gd name="T32" fmla="*/ 66 w 67"/>
                  <a:gd name="T33" fmla="*/ 5 h 43"/>
                  <a:gd name="T34" fmla="*/ 51 w 67"/>
                  <a:gd name="T35" fmla="*/ 0 h 43"/>
                  <a:gd name="T36" fmla="*/ 45 w 67"/>
                  <a:gd name="T37" fmla="*/ 7 h 43"/>
                  <a:gd name="T38" fmla="*/ 38 w 67"/>
                  <a:gd name="T3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38" y="1"/>
                    </a:moveTo>
                    <a:lnTo>
                      <a:pt x="24" y="2"/>
                    </a:lnTo>
                    <a:lnTo>
                      <a:pt x="25" y="9"/>
                    </a:lnTo>
                    <a:lnTo>
                      <a:pt x="5" y="17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5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135">
                <a:extLst>
                  <a:ext uri="{FF2B5EF4-FFF2-40B4-BE49-F238E27FC236}">
                    <a16:creationId xmlns:a16="http://schemas.microsoft.com/office/drawing/2014/main" id="{FAD4022E-92C8-2CD5-ADEB-931EC3CB54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920"/>
                <a:ext cx="5" cy="7"/>
              </a:xfrm>
              <a:custGeom>
                <a:avLst/>
                <a:gdLst>
                  <a:gd name="T0" fmla="*/ 2 w 15"/>
                  <a:gd name="T1" fmla="*/ 21 h 21"/>
                  <a:gd name="T2" fmla="*/ 15 w 15"/>
                  <a:gd name="T3" fmla="*/ 19 h 21"/>
                  <a:gd name="T4" fmla="*/ 7 w 15"/>
                  <a:gd name="T5" fmla="*/ 0 h 21"/>
                  <a:gd name="T6" fmla="*/ 0 w 15"/>
                  <a:gd name="T7" fmla="*/ 8 h 21"/>
                  <a:gd name="T8" fmla="*/ 2 w 15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1">
                    <a:moveTo>
                      <a:pt x="2" y="21"/>
                    </a:moveTo>
                    <a:lnTo>
                      <a:pt x="15" y="19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2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136">
                <a:extLst>
                  <a:ext uri="{FF2B5EF4-FFF2-40B4-BE49-F238E27FC236}">
                    <a16:creationId xmlns:a16="http://schemas.microsoft.com/office/drawing/2014/main" id="{5AAD95FF-4C74-4D60-1C90-FEA42E3EF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1211"/>
                <a:ext cx="4" cy="7"/>
              </a:xfrm>
              <a:custGeom>
                <a:avLst/>
                <a:gdLst>
                  <a:gd name="T0" fmla="*/ 11 w 12"/>
                  <a:gd name="T1" fmla="*/ 6 h 21"/>
                  <a:gd name="T2" fmla="*/ 4 w 12"/>
                  <a:gd name="T3" fmla="*/ 0 h 21"/>
                  <a:gd name="T4" fmla="*/ 0 w 12"/>
                  <a:gd name="T5" fmla="*/ 21 h 21"/>
                  <a:gd name="T6" fmla="*/ 12 w 12"/>
                  <a:gd name="T7" fmla="*/ 20 h 21"/>
                  <a:gd name="T8" fmla="*/ 11 w 12"/>
                  <a:gd name="T9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1">
                    <a:moveTo>
                      <a:pt x="11" y="6"/>
                    </a:moveTo>
                    <a:lnTo>
                      <a:pt x="4" y="0"/>
                    </a:lnTo>
                    <a:lnTo>
                      <a:pt x="0" y="21"/>
                    </a:lnTo>
                    <a:lnTo>
                      <a:pt x="12" y="20"/>
                    </a:lnTo>
                    <a:lnTo>
                      <a:pt x="11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137">
                <a:extLst>
                  <a:ext uri="{FF2B5EF4-FFF2-40B4-BE49-F238E27FC236}">
                    <a16:creationId xmlns:a16="http://schemas.microsoft.com/office/drawing/2014/main" id="{70123838-0A5E-D863-0B1A-4D8EEEDFC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246"/>
                <a:ext cx="25" cy="16"/>
              </a:xfrm>
              <a:custGeom>
                <a:avLst/>
                <a:gdLst>
                  <a:gd name="T0" fmla="*/ 76 w 76"/>
                  <a:gd name="T1" fmla="*/ 34 h 48"/>
                  <a:gd name="T2" fmla="*/ 62 w 76"/>
                  <a:gd name="T3" fmla="*/ 22 h 48"/>
                  <a:gd name="T4" fmla="*/ 48 w 76"/>
                  <a:gd name="T5" fmla="*/ 16 h 48"/>
                  <a:gd name="T6" fmla="*/ 41 w 76"/>
                  <a:gd name="T7" fmla="*/ 10 h 48"/>
                  <a:gd name="T8" fmla="*/ 13 w 76"/>
                  <a:gd name="T9" fmla="*/ 0 h 48"/>
                  <a:gd name="T10" fmla="*/ 0 w 76"/>
                  <a:gd name="T11" fmla="*/ 8 h 48"/>
                  <a:gd name="T12" fmla="*/ 2 w 76"/>
                  <a:gd name="T13" fmla="*/ 21 h 48"/>
                  <a:gd name="T14" fmla="*/ 16 w 76"/>
                  <a:gd name="T15" fmla="*/ 33 h 48"/>
                  <a:gd name="T16" fmla="*/ 37 w 76"/>
                  <a:gd name="T17" fmla="*/ 45 h 48"/>
                  <a:gd name="T18" fmla="*/ 56 w 76"/>
                  <a:gd name="T19" fmla="*/ 35 h 48"/>
                  <a:gd name="T20" fmla="*/ 71 w 76"/>
                  <a:gd name="T21" fmla="*/ 48 h 48"/>
                  <a:gd name="T22" fmla="*/ 76 w 76"/>
                  <a:gd name="T23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76" y="34"/>
                    </a:moveTo>
                    <a:lnTo>
                      <a:pt x="62" y="22"/>
                    </a:lnTo>
                    <a:lnTo>
                      <a:pt x="48" y="16"/>
                    </a:lnTo>
                    <a:lnTo>
                      <a:pt x="41" y="10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6" y="33"/>
                    </a:lnTo>
                    <a:lnTo>
                      <a:pt x="37" y="45"/>
                    </a:lnTo>
                    <a:lnTo>
                      <a:pt x="56" y="35"/>
                    </a:lnTo>
                    <a:lnTo>
                      <a:pt x="71" y="48"/>
                    </a:lnTo>
                    <a:lnTo>
                      <a:pt x="76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138">
                <a:extLst>
                  <a:ext uri="{FF2B5EF4-FFF2-40B4-BE49-F238E27FC236}">
                    <a16:creationId xmlns:a16="http://schemas.microsoft.com/office/drawing/2014/main" id="{71645887-3F19-B08A-D478-C687FF1D0B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1282"/>
                <a:ext cx="6" cy="12"/>
              </a:xfrm>
              <a:custGeom>
                <a:avLst/>
                <a:gdLst>
                  <a:gd name="T0" fmla="*/ 12 w 18"/>
                  <a:gd name="T1" fmla="*/ 15 h 36"/>
                  <a:gd name="T2" fmla="*/ 18 w 18"/>
                  <a:gd name="T3" fmla="*/ 14 h 36"/>
                  <a:gd name="T4" fmla="*/ 17 w 18"/>
                  <a:gd name="T5" fmla="*/ 0 h 36"/>
                  <a:gd name="T6" fmla="*/ 6 w 18"/>
                  <a:gd name="T7" fmla="*/ 15 h 36"/>
                  <a:gd name="T8" fmla="*/ 0 w 18"/>
                  <a:gd name="T9" fmla="*/ 36 h 36"/>
                  <a:gd name="T10" fmla="*/ 7 w 18"/>
                  <a:gd name="T11" fmla="*/ 35 h 36"/>
                  <a:gd name="T12" fmla="*/ 12 w 18"/>
                  <a:gd name="T13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2" y="15"/>
                    </a:moveTo>
                    <a:lnTo>
                      <a:pt x="18" y="14"/>
                    </a:ln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139">
                <a:extLst>
                  <a:ext uri="{FF2B5EF4-FFF2-40B4-BE49-F238E27FC236}">
                    <a16:creationId xmlns:a16="http://schemas.microsoft.com/office/drawing/2014/main" id="{67414EE1-E220-A472-E2C5-1C39B1196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283"/>
                <a:ext cx="7" cy="7"/>
              </a:xfrm>
              <a:custGeom>
                <a:avLst/>
                <a:gdLst>
                  <a:gd name="T0" fmla="*/ 0 w 20"/>
                  <a:gd name="T1" fmla="*/ 9 h 21"/>
                  <a:gd name="T2" fmla="*/ 2 w 20"/>
                  <a:gd name="T3" fmla="*/ 21 h 21"/>
                  <a:gd name="T4" fmla="*/ 20 w 20"/>
                  <a:gd name="T5" fmla="*/ 7 h 21"/>
                  <a:gd name="T6" fmla="*/ 12 w 20"/>
                  <a:gd name="T7" fmla="*/ 0 h 21"/>
                  <a:gd name="T8" fmla="*/ 0 w 20"/>
                  <a:gd name="T9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0" y="9"/>
                    </a:moveTo>
                    <a:lnTo>
                      <a:pt x="2" y="21"/>
                    </a:lnTo>
                    <a:lnTo>
                      <a:pt x="20" y="7"/>
                    </a:lnTo>
                    <a:lnTo>
                      <a:pt x="12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140">
                <a:extLst>
                  <a:ext uri="{FF2B5EF4-FFF2-40B4-BE49-F238E27FC236}">
                    <a16:creationId xmlns:a16="http://schemas.microsoft.com/office/drawing/2014/main" id="{18A60D42-6988-C442-46B3-E34E4E2F4C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231"/>
                <a:ext cx="4" cy="7"/>
              </a:xfrm>
              <a:custGeom>
                <a:avLst/>
                <a:gdLst>
                  <a:gd name="T0" fmla="*/ 8 w 14"/>
                  <a:gd name="T1" fmla="*/ 20 h 20"/>
                  <a:gd name="T2" fmla="*/ 14 w 14"/>
                  <a:gd name="T3" fmla="*/ 7 h 20"/>
                  <a:gd name="T4" fmla="*/ 7 w 14"/>
                  <a:gd name="T5" fmla="*/ 0 h 20"/>
                  <a:gd name="T6" fmla="*/ 0 w 14"/>
                  <a:gd name="T7" fmla="*/ 1 h 20"/>
                  <a:gd name="T8" fmla="*/ 8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8" y="20"/>
                    </a:moveTo>
                    <a:lnTo>
                      <a:pt x="14" y="7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141">
                <a:extLst>
                  <a:ext uri="{FF2B5EF4-FFF2-40B4-BE49-F238E27FC236}">
                    <a16:creationId xmlns:a16="http://schemas.microsoft.com/office/drawing/2014/main" id="{00A87DFF-E624-7D23-C27C-57E75DE42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355"/>
                <a:ext cx="51" cy="46"/>
              </a:xfrm>
              <a:custGeom>
                <a:avLst/>
                <a:gdLst>
                  <a:gd name="T0" fmla="*/ 53 w 154"/>
                  <a:gd name="T1" fmla="*/ 29 h 137"/>
                  <a:gd name="T2" fmla="*/ 38 w 154"/>
                  <a:gd name="T3" fmla="*/ 18 h 137"/>
                  <a:gd name="T4" fmla="*/ 10 w 154"/>
                  <a:gd name="T5" fmla="*/ 0 h 137"/>
                  <a:gd name="T6" fmla="*/ 12 w 154"/>
                  <a:gd name="T7" fmla="*/ 20 h 137"/>
                  <a:gd name="T8" fmla="*/ 4 w 154"/>
                  <a:gd name="T9" fmla="*/ 21 h 137"/>
                  <a:gd name="T10" fmla="*/ 0 w 154"/>
                  <a:gd name="T11" fmla="*/ 41 h 137"/>
                  <a:gd name="T12" fmla="*/ 1 w 154"/>
                  <a:gd name="T13" fmla="*/ 55 h 137"/>
                  <a:gd name="T14" fmla="*/ 16 w 154"/>
                  <a:gd name="T15" fmla="*/ 74 h 137"/>
                  <a:gd name="T16" fmla="*/ 4 w 154"/>
                  <a:gd name="T17" fmla="*/ 87 h 137"/>
                  <a:gd name="T18" fmla="*/ 12 w 154"/>
                  <a:gd name="T19" fmla="*/ 100 h 137"/>
                  <a:gd name="T20" fmla="*/ 27 w 154"/>
                  <a:gd name="T21" fmla="*/ 113 h 137"/>
                  <a:gd name="T22" fmla="*/ 39 w 154"/>
                  <a:gd name="T23" fmla="*/ 104 h 137"/>
                  <a:gd name="T24" fmla="*/ 53 w 154"/>
                  <a:gd name="T25" fmla="*/ 110 h 137"/>
                  <a:gd name="T26" fmla="*/ 59 w 154"/>
                  <a:gd name="T27" fmla="*/ 103 h 137"/>
                  <a:gd name="T28" fmla="*/ 74 w 154"/>
                  <a:gd name="T29" fmla="*/ 115 h 137"/>
                  <a:gd name="T30" fmla="*/ 88 w 154"/>
                  <a:gd name="T31" fmla="*/ 120 h 137"/>
                  <a:gd name="T32" fmla="*/ 109 w 154"/>
                  <a:gd name="T33" fmla="*/ 125 h 137"/>
                  <a:gd name="T34" fmla="*/ 124 w 154"/>
                  <a:gd name="T35" fmla="*/ 137 h 137"/>
                  <a:gd name="T36" fmla="*/ 136 w 154"/>
                  <a:gd name="T37" fmla="*/ 129 h 137"/>
                  <a:gd name="T38" fmla="*/ 154 w 154"/>
                  <a:gd name="T39" fmla="*/ 107 h 137"/>
                  <a:gd name="T40" fmla="*/ 146 w 154"/>
                  <a:gd name="T41" fmla="*/ 95 h 137"/>
                  <a:gd name="T42" fmla="*/ 118 w 154"/>
                  <a:gd name="T43" fmla="*/ 90 h 137"/>
                  <a:gd name="T44" fmla="*/ 105 w 154"/>
                  <a:gd name="T45" fmla="*/ 85 h 137"/>
                  <a:gd name="T46" fmla="*/ 105 w 154"/>
                  <a:gd name="T47" fmla="*/ 79 h 137"/>
                  <a:gd name="T48" fmla="*/ 90 w 154"/>
                  <a:gd name="T49" fmla="*/ 66 h 137"/>
                  <a:gd name="T50" fmla="*/ 89 w 154"/>
                  <a:gd name="T51" fmla="*/ 60 h 137"/>
                  <a:gd name="T52" fmla="*/ 81 w 154"/>
                  <a:gd name="T53" fmla="*/ 54 h 137"/>
                  <a:gd name="T54" fmla="*/ 80 w 154"/>
                  <a:gd name="T55" fmla="*/ 33 h 137"/>
                  <a:gd name="T56" fmla="*/ 73 w 154"/>
                  <a:gd name="T57" fmla="*/ 35 h 137"/>
                  <a:gd name="T58" fmla="*/ 53 w 154"/>
                  <a:gd name="T59" fmla="*/ 29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53" y="29"/>
                    </a:moveTo>
                    <a:lnTo>
                      <a:pt x="38" y="18"/>
                    </a:ln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8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3"/>
                    </a:lnTo>
                    <a:lnTo>
                      <a:pt x="73" y="35"/>
                    </a:lnTo>
                    <a:lnTo>
                      <a:pt x="53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142">
                <a:extLst>
                  <a:ext uri="{FF2B5EF4-FFF2-40B4-BE49-F238E27FC236}">
                    <a16:creationId xmlns:a16="http://schemas.microsoft.com/office/drawing/2014/main" id="{4E147CD2-FF52-6B4E-B5BE-6D1019A50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7" y="1355"/>
                <a:ext cx="9" cy="9"/>
              </a:xfrm>
              <a:custGeom>
                <a:avLst/>
                <a:gdLst>
                  <a:gd name="T0" fmla="*/ 7 w 27"/>
                  <a:gd name="T1" fmla="*/ 20 h 25"/>
                  <a:gd name="T2" fmla="*/ 22 w 27"/>
                  <a:gd name="T3" fmla="*/ 25 h 25"/>
                  <a:gd name="T4" fmla="*/ 27 w 27"/>
                  <a:gd name="T5" fmla="*/ 19 h 25"/>
                  <a:gd name="T6" fmla="*/ 20 w 27"/>
                  <a:gd name="T7" fmla="*/ 12 h 25"/>
                  <a:gd name="T8" fmla="*/ 13 w 27"/>
                  <a:gd name="T9" fmla="*/ 12 h 25"/>
                  <a:gd name="T10" fmla="*/ 6 w 27"/>
                  <a:gd name="T11" fmla="*/ 0 h 25"/>
                  <a:gd name="T12" fmla="*/ 0 w 27"/>
                  <a:gd name="T13" fmla="*/ 7 h 25"/>
                  <a:gd name="T14" fmla="*/ 7 w 27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7" y="20"/>
                    </a:moveTo>
                    <a:lnTo>
                      <a:pt x="22" y="25"/>
                    </a:lnTo>
                    <a:lnTo>
                      <a:pt x="27" y="19"/>
                    </a:ln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143">
                <a:extLst>
                  <a:ext uri="{FF2B5EF4-FFF2-40B4-BE49-F238E27FC236}">
                    <a16:creationId xmlns:a16="http://schemas.microsoft.com/office/drawing/2014/main" id="{132CE997-F9DB-33DC-A74C-B3D6CB326E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80"/>
                <a:ext cx="8" cy="4"/>
              </a:xfrm>
              <a:custGeom>
                <a:avLst/>
                <a:gdLst>
                  <a:gd name="T0" fmla="*/ 5 w 25"/>
                  <a:gd name="T1" fmla="*/ 2 h 14"/>
                  <a:gd name="T2" fmla="*/ 0 w 25"/>
                  <a:gd name="T3" fmla="*/ 9 h 14"/>
                  <a:gd name="T4" fmla="*/ 8 w 25"/>
                  <a:gd name="T5" fmla="*/ 14 h 14"/>
                  <a:gd name="T6" fmla="*/ 20 w 25"/>
                  <a:gd name="T7" fmla="*/ 13 h 14"/>
                  <a:gd name="T8" fmla="*/ 25 w 25"/>
                  <a:gd name="T9" fmla="*/ 0 h 14"/>
                  <a:gd name="T10" fmla="*/ 5 w 25"/>
                  <a:gd name="T1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4">
                    <a:moveTo>
                      <a:pt x="5" y="2"/>
                    </a:moveTo>
                    <a:lnTo>
                      <a:pt x="0" y="9"/>
                    </a:lnTo>
                    <a:lnTo>
                      <a:pt x="8" y="14"/>
                    </a:lnTo>
                    <a:lnTo>
                      <a:pt x="20" y="13"/>
                    </a:lnTo>
                    <a:lnTo>
                      <a:pt x="25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144">
                <a:extLst>
                  <a:ext uri="{FF2B5EF4-FFF2-40B4-BE49-F238E27FC236}">
                    <a16:creationId xmlns:a16="http://schemas.microsoft.com/office/drawing/2014/main" id="{37B2E927-B829-ED66-C316-86BCBBFB6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5" cy="7"/>
              </a:xfrm>
              <a:custGeom>
                <a:avLst/>
                <a:gdLst>
                  <a:gd name="T0" fmla="*/ 0 w 13"/>
                  <a:gd name="T1" fmla="*/ 21 h 21"/>
                  <a:gd name="T2" fmla="*/ 6 w 13"/>
                  <a:gd name="T3" fmla="*/ 20 h 21"/>
                  <a:gd name="T4" fmla="*/ 13 w 13"/>
                  <a:gd name="T5" fmla="*/ 13 h 21"/>
                  <a:gd name="T6" fmla="*/ 11 w 13"/>
                  <a:gd name="T7" fmla="*/ 0 h 21"/>
                  <a:gd name="T8" fmla="*/ 5 w 13"/>
                  <a:gd name="T9" fmla="*/ 7 h 21"/>
                  <a:gd name="T10" fmla="*/ 0 w 13"/>
                  <a:gd name="T1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0" y="21"/>
                    </a:moveTo>
                    <a:lnTo>
                      <a:pt x="6" y="20"/>
                    </a:lnTo>
                    <a:lnTo>
                      <a:pt x="13" y="13"/>
                    </a:lnTo>
                    <a:lnTo>
                      <a:pt x="11" y="0"/>
                    </a:lnTo>
                    <a:lnTo>
                      <a:pt x="5" y="7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145">
                <a:extLst>
                  <a:ext uri="{FF2B5EF4-FFF2-40B4-BE49-F238E27FC236}">
                    <a16:creationId xmlns:a16="http://schemas.microsoft.com/office/drawing/2014/main" id="{DCA9017A-6A3F-6B8F-0AC5-767F68AF2B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1319"/>
                <a:ext cx="6" cy="7"/>
              </a:xfrm>
              <a:custGeom>
                <a:avLst/>
                <a:gdLst>
                  <a:gd name="T0" fmla="*/ 7 w 19"/>
                  <a:gd name="T1" fmla="*/ 21 h 21"/>
                  <a:gd name="T2" fmla="*/ 19 w 19"/>
                  <a:gd name="T3" fmla="*/ 0 h 21"/>
                  <a:gd name="T4" fmla="*/ 5 w 19"/>
                  <a:gd name="T5" fmla="*/ 1 h 21"/>
                  <a:gd name="T6" fmla="*/ 0 w 19"/>
                  <a:gd name="T7" fmla="*/ 15 h 21"/>
                  <a:gd name="T8" fmla="*/ 7 w 19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7" y="21"/>
                    </a:moveTo>
                    <a:lnTo>
                      <a:pt x="19" y="0"/>
                    </a:lnTo>
                    <a:lnTo>
                      <a:pt x="5" y="1"/>
                    </a:lnTo>
                    <a:lnTo>
                      <a:pt x="0" y="15"/>
                    </a:lnTo>
                    <a:lnTo>
                      <a:pt x="7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146">
                <a:extLst>
                  <a:ext uri="{FF2B5EF4-FFF2-40B4-BE49-F238E27FC236}">
                    <a16:creationId xmlns:a16="http://schemas.microsoft.com/office/drawing/2014/main" id="{4E021B51-1EED-578B-AAA9-44941129D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4" y="1514"/>
                <a:ext cx="39" cy="51"/>
              </a:xfrm>
              <a:custGeom>
                <a:avLst/>
                <a:gdLst>
                  <a:gd name="T0" fmla="*/ 115 w 116"/>
                  <a:gd name="T1" fmla="*/ 111 h 153"/>
                  <a:gd name="T2" fmla="*/ 106 w 116"/>
                  <a:gd name="T3" fmla="*/ 99 h 153"/>
                  <a:gd name="T4" fmla="*/ 56 w 116"/>
                  <a:gd name="T5" fmla="*/ 64 h 153"/>
                  <a:gd name="T6" fmla="*/ 49 w 116"/>
                  <a:gd name="T7" fmla="*/ 58 h 153"/>
                  <a:gd name="T8" fmla="*/ 55 w 116"/>
                  <a:gd name="T9" fmla="*/ 44 h 153"/>
                  <a:gd name="T10" fmla="*/ 61 w 116"/>
                  <a:gd name="T11" fmla="*/ 43 h 153"/>
                  <a:gd name="T12" fmla="*/ 66 w 116"/>
                  <a:gd name="T13" fmla="*/ 29 h 153"/>
                  <a:gd name="T14" fmla="*/ 59 w 116"/>
                  <a:gd name="T15" fmla="*/ 16 h 153"/>
                  <a:gd name="T16" fmla="*/ 44 w 116"/>
                  <a:gd name="T17" fmla="*/ 11 h 153"/>
                  <a:gd name="T18" fmla="*/ 38 w 116"/>
                  <a:gd name="T19" fmla="*/ 5 h 153"/>
                  <a:gd name="T20" fmla="*/ 23 w 116"/>
                  <a:gd name="T21" fmla="*/ 0 h 153"/>
                  <a:gd name="T22" fmla="*/ 3 w 116"/>
                  <a:gd name="T23" fmla="*/ 2 h 153"/>
                  <a:gd name="T24" fmla="*/ 5 w 116"/>
                  <a:gd name="T25" fmla="*/ 22 h 153"/>
                  <a:gd name="T26" fmla="*/ 0 w 116"/>
                  <a:gd name="T27" fmla="*/ 35 h 153"/>
                  <a:gd name="T28" fmla="*/ 1 w 116"/>
                  <a:gd name="T29" fmla="*/ 42 h 153"/>
                  <a:gd name="T30" fmla="*/ 15 w 116"/>
                  <a:gd name="T31" fmla="*/ 54 h 153"/>
                  <a:gd name="T32" fmla="*/ 30 w 116"/>
                  <a:gd name="T33" fmla="*/ 80 h 153"/>
                  <a:gd name="T34" fmla="*/ 43 w 116"/>
                  <a:gd name="T35" fmla="*/ 71 h 153"/>
                  <a:gd name="T36" fmla="*/ 58 w 116"/>
                  <a:gd name="T37" fmla="*/ 77 h 153"/>
                  <a:gd name="T38" fmla="*/ 79 w 116"/>
                  <a:gd name="T39" fmla="*/ 95 h 153"/>
                  <a:gd name="T40" fmla="*/ 104 w 116"/>
                  <a:gd name="T41" fmla="*/ 146 h 153"/>
                  <a:gd name="T42" fmla="*/ 104 w 116"/>
                  <a:gd name="T43" fmla="*/ 153 h 153"/>
                  <a:gd name="T44" fmla="*/ 116 w 116"/>
                  <a:gd name="T45" fmla="*/ 125 h 153"/>
                  <a:gd name="T46" fmla="*/ 115 w 116"/>
                  <a:gd name="T47" fmla="*/ 11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15" y="111"/>
                    </a:moveTo>
                    <a:lnTo>
                      <a:pt x="106" y="99"/>
                    </a:lnTo>
                    <a:lnTo>
                      <a:pt x="56" y="64"/>
                    </a:lnTo>
                    <a:lnTo>
                      <a:pt x="49" y="58"/>
                    </a:lnTo>
                    <a:lnTo>
                      <a:pt x="55" y="44"/>
                    </a:lnTo>
                    <a:lnTo>
                      <a:pt x="61" y="43"/>
                    </a:lnTo>
                    <a:lnTo>
                      <a:pt x="66" y="29"/>
                    </a:lnTo>
                    <a:lnTo>
                      <a:pt x="59" y="16"/>
                    </a:lnTo>
                    <a:lnTo>
                      <a:pt x="44" y="11"/>
                    </a:lnTo>
                    <a:lnTo>
                      <a:pt x="38" y="5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2"/>
                    </a:lnTo>
                    <a:lnTo>
                      <a:pt x="0" y="35"/>
                    </a:lnTo>
                    <a:lnTo>
                      <a:pt x="1" y="42"/>
                    </a:lnTo>
                    <a:lnTo>
                      <a:pt x="15" y="54"/>
                    </a:lnTo>
                    <a:lnTo>
                      <a:pt x="30" y="80"/>
                    </a:lnTo>
                    <a:lnTo>
                      <a:pt x="43" y="71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6"/>
                    </a:lnTo>
                    <a:lnTo>
                      <a:pt x="104" y="153"/>
                    </a:lnTo>
                    <a:lnTo>
                      <a:pt x="116" y="125"/>
                    </a:lnTo>
                    <a:lnTo>
                      <a:pt x="115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147">
                <a:extLst>
                  <a:ext uri="{FF2B5EF4-FFF2-40B4-BE49-F238E27FC236}">
                    <a16:creationId xmlns:a16="http://schemas.microsoft.com/office/drawing/2014/main" id="{6000788D-DF3A-C20B-206C-3CA7B1750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624"/>
                <a:ext cx="28" cy="20"/>
              </a:xfrm>
              <a:custGeom>
                <a:avLst/>
                <a:gdLst>
                  <a:gd name="T0" fmla="*/ 61 w 84"/>
                  <a:gd name="T1" fmla="*/ 23 h 58"/>
                  <a:gd name="T2" fmla="*/ 47 w 84"/>
                  <a:gd name="T3" fmla="*/ 18 h 58"/>
                  <a:gd name="T4" fmla="*/ 40 w 84"/>
                  <a:gd name="T5" fmla="*/ 12 h 58"/>
                  <a:gd name="T6" fmla="*/ 19 w 84"/>
                  <a:gd name="T7" fmla="*/ 0 h 58"/>
                  <a:gd name="T8" fmla="*/ 0 w 84"/>
                  <a:gd name="T9" fmla="*/ 9 h 58"/>
                  <a:gd name="T10" fmla="*/ 1 w 84"/>
                  <a:gd name="T11" fmla="*/ 22 h 58"/>
                  <a:gd name="T12" fmla="*/ 9 w 84"/>
                  <a:gd name="T13" fmla="*/ 35 h 58"/>
                  <a:gd name="T14" fmla="*/ 9 w 84"/>
                  <a:gd name="T15" fmla="*/ 42 h 58"/>
                  <a:gd name="T16" fmla="*/ 23 w 84"/>
                  <a:gd name="T17" fmla="*/ 40 h 58"/>
                  <a:gd name="T18" fmla="*/ 23 w 84"/>
                  <a:gd name="T19" fmla="*/ 47 h 58"/>
                  <a:gd name="T20" fmla="*/ 44 w 84"/>
                  <a:gd name="T21" fmla="*/ 52 h 58"/>
                  <a:gd name="T22" fmla="*/ 51 w 84"/>
                  <a:gd name="T23" fmla="*/ 58 h 58"/>
                  <a:gd name="T24" fmla="*/ 64 w 84"/>
                  <a:gd name="T25" fmla="*/ 50 h 58"/>
                  <a:gd name="T26" fmla="*/ 84 w 84"/>
                  <a:gd name="T27" fmla="*/ 55 h 58"/>
                  <a:gd name="T28" fmla="*/ 77 w 84"/>
                  <a:gd name="T29" fmla="*/ 42 h 58"/>
                  <a:gd name="T30" fmla="*/ 61 w 84"/>
                  <a:gd name="T31" fmla="*/ 2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61" y="23"/>
                    </a:moveTo>
                    <a:lnTo>
                      <a:pt x="47" y="18"/>
                    </a:lnTo>
                    <a:lnTo>
                      <a:pt x="40" y="12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5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2"/>
                    </a:lnTo>
                    <a:lnTo>
                      <a:pt x="51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2"/>
                    </a:lnTo>
                    <a:lnTo>
                      <a:pt x="61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148">
                <a:extLst>
                  <a:ext uri="{FF2B5EF4-FFF2-40B4-BE49-F238E27FC236}">
                    <a16:creationId xmlns:a16="http://schemas.microsoft.com/office/drawing/2014/main" id="{F66455C5-7D78-A840-5DD2-0D02C5B8E5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" y="1824"/>
                <a:ext cx="74" cy="49"/>
              </a:xfrm>
              <a:custGeom>
                <a:avLst/>
                <a:gdLst>
                  <a:gd name="T0" fmla="*/ 51 w 224"/>
                  <a:gd name="T1" fmla="*/ 6 h 147"/>
                  <a:gd name="T2" fmla="*/ 38 w 224"/>
                  <a:gd name="T3" fmla="*/ 0 h 147"/>
                  <a:gd name="T4" fmla="*/ 12 w 224"/>
                  <a:gd name="T5" fmla="*/ 16 h 147"/>
                  <a:gd name="T6" fmla="*/ 0 w 224"/>
                  <a:gd name="T7" fmla="*/ 17 h 147"/>
                  <a:gd name="T8" fmla="*/ 0 w 224"/>
                  <a:gd name="T9" fmla="*/ 23 h 147"/>
                  <a:gd name="T10" fmla="*/ 17 w 224"/>
                  <a:gd name="T11" fmla="*/ 62 h 147"/>
                  <a:gd name="T12" fmla="*/ 38 w 224"/>
                  <a:gd name="T13" fmla="*/ 74 h 147"/>
                  <a:gd name="T14" fmla="*/ 64 w 224"/>
                  <a:gd name="T15" fmla="*/ 65 h 147"/>
                  <a:gd name="T16" fmla="*/ 78 w 224"/>
                  <a:gd name="T17" fmla="*/ 70 h 147"/>
                  <a:gd name="T18" fmla="*/ 127 w 224"/>
                  <a:gd name="T19" fmla="*/ 99 h 147"/>
                  <a:gd name="T20" fmla="*/ 157 w 224"/>
                  <a:gd name="T21" fmla="*/ 130 h 147"/>
                  <a:gd name="T22" fmla="*/ 193 w 224"/>
                  <a:gd name="T23" fmla="*/ 147 h 147"/>
                  <a:gd name="T24" fmla="*/ 213 w 224"/>
                  <a:gd name="T25" fmla="*/ 145 h 147"/>
                  <a:gd name="T26" fmla="*/ 224 w 224"/>
                  <a:gd name="T27" fmla="*/ 130 h 147"/>
                  <a:gd name="T28" fmla="*/ 217 w 224"/>
                  <a:gd name="T29" fmla="*/ 117 h 147"/>
                  <a:gd name="T30" fmla="*/ 208 w 224"/>
                  <a:gd name="T31" fmla="*/ 92 h 147"/>
                  <a:gd name="T32" fmla="*/ 194 w 224"/>
                  <a:gd name="T33" fmla="*/ 86 h 147"/>
                  <a:gd name="T34" fmla="*/ 188 w 224"/>
                  <a:gd name="T35" fmla="*/ 93 h 147"/>
                  <a:gd name="T36" fmla="*/ 152 w 224"/>
                  <a:gd name="T37" fmla="*/ 64 h 147"/>
                  <a:gd name="T38" fmla="*/ 104 w 224"/>
                  <a:gd name="T39" fmla="*/ 68 h 147"/>
                  <a:gd name="T40" fmla="*/ 90 w 224"/>
                  <a:gd name="T41" fmla="*/ 62 h 147"/>
                  <a:gd name="T42" fmla="*/ 97 w 224"/>
                  <a:gd name="T43" fmla="*/ 55 h 147"/>
                  <a:gd name="T44" fmla="*/ 109 w 224"/>
                  <a:gd name="T45" fmla="*/ 47 h 147"/>
                  <a:gd name="T46" fmla="*/ 116 w 224"/>
                  <a:gd name="T47" fmla="*/ 39 h 147"/>
                  <a:gd name="T48" fmla="*/ 102 w 224"/>
                  <a:gd name="T49" fmla="*/ 34 h 147"/>
                  <a:gd name="T50" fmla="*/ 82 w 224"/>
                  <a:gd name="T51" fmla="*/ 36 h 147"/>
                  <a:gd name="T52" fmla="*/ 63 w 224"/>
                  <a:gd name="T53" fmla="*/ 51 h 147"/>
                  <a:gd name="T54" fmla="*/ 57 w 224"/>
                  <a:gd name="T55" fmla="*/ 52 h 147"/>
                  <a:gd name="T56" fmla="*/ 50 w 224"/>
                  <a:gd name="T57" fmla="*/ 66 h 147"/>
                  <a:gd name="T58" fmla="*/ 49 w 224"/>
                  <a:gd name="T59" fmla="*/ 53 h 147"/>
                  <a:gd name="T60" fmla="*/ 42 w 224"/>
                  <a:gd name="T61" fmla="*/ 47 h 147"/>
                  <a:gd name="T62" fmla="*/ 35 w 224"/>
                  <a:gd name="T63" fmla="*/ 34 h 147"/>
                  <a:gd name="T64" fmla="*/ 47 w 224"/>
                  <a:gd name="T65" fmla="*/ 26 h 147"/>
                  <a:gd name="T66" fmla="*/ 55 w 224"/>
                  <a:gd name="T67" fmla="*/ 38 h 147"/>
                  <a:gd name="T68" fmla="*/ 67 w 224"/>
                  <a:gd name="T69" fmla="*/ 31 h 147"/>
                  <a:gd name="T70" fmla="*/ 59 w 224"/>
                  <a:gd name="T71" fmla="*/ 12 h 147"/>
                  <a:gd name="T72" fmla="*/ 51 w 224"/>
                  <a:gd name="T73" fmla="*/ 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1" y="6"/>
                    </a:move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8" y="92"/>
                    </a:lnTo>
                    <a:lnTo>
                      <a:pt x="194" y="86"/>
                    </a:lnTo>
                    <a:lnTo>
                      <a:pt x="188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6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149">
                <a:extLst>
                  <a:ext uri="{FF2B5EF4-FFF2-40B4-BE49-F238E27FC236}">
                    <a16:creationId xmlns:a16="http://schemas.microsoft.com/office/drawing/2014/main" id="{07DB3C41-5EC0-CE83-0386-12BB8F0B0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1906"/>
                <a:ext cx="55" cy="97"/>
              </a:xfrm>
              <a:custGeom>
                <a:avLst/>
                <a:gdLst>
                  <a:gd name="T0" fmla="*/ 28 w 166"/>
                  <a:gd name="T1" fmla="*/ 12 h 291"/>
                  <a:gd name="T2" fmla="*/ 0 w 166"/>
                  <a:gd name="T3" fmla="*/ 0 h 291"/>
                  <a:gd name="T4" fmla="*/ 12 w 166"/>
                  <a:gd name="T5" fmla="*/ 60 h 291"/>
                  <a:gd name="T6" fmla="*/ 8 w 166"/>
                  <a:gd name="T7" fmla="*/ 80 h 291"/>
                  <a:gd name="T8" fmla="*/ 10 w 166"/>
                  <a:gd name="T9" fmla="*/ 107 h 291"/>
                  <a:gd name="T10" fmla="*/ 40 w 166"/>
                  <a:gd name="T11" fmla="*/ 151 h 291"/>
                  <a:gd name="T12" fmla="*/ 84 w 166"/>
                  <a:gd name="T13" fmla="*/ 181 h 291"/>
                  <a:gd name="T14" fmla="*/ 100 w 166"/>
                  <a:gd name="T15" fmla="*/ 200 h 291"/>
                  <a:gd name="T16" fmla="*/ 109 w 166"/>
                  <a:gd name="T17" fmla="*/ 232 h 291"/>
                  <a:gd name="T18" fmla="*/ 113 w 166"/>
                  <a:gd name="T19" fmla="*/ 285 h 291"/>
                  <a:gd name="T20" fmla="*/ 121 w 166"/>
                  <a:gd name="T21" fmla="*/ 291 h 291"/>
                  <a:gd name="T22" fmla="*/ 152 w 166"/>
                  <a:gd name="T23" fmla="*/ 262 h 291"/>
                  <a:gd name="T24" fmla="*/ 149 w 166"/>
                  <a:gd name="T25" fmla="*/ 236 h 291"/>
                  <a:gd name="T26" fmla="*/ 166 w 166"/>
                  <a:gd name="T27" fmla="*/ 200 h 291"/>
                  <a:gd name="T28" fmla="*/ 158 w 166"/>
                  <a:gd name="T29" fmla="*/ 181 h 291"/>
                  <a:gd name="T30" fmla="*/ 134 w 166"/>
                  <a:gd name="T31" fmla="*/ 149 h 291"/>
                  <a:gd name="T32" fmla="*/ 128 w 166"/>
                  <a:gd name="T33" fmla="*/ 83 h 291"/>
                  <a:gd name="T34" fmla="*/ 73 w 166"/>
                  <a:gd name="T35" fmla="*/ 68 h 291"/>
                  <a:gd name="T36" fmla="*/ 28 w 166"/>
                  <a:gd name="T37" fmla="*/ 12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28" y="12"/>
                    </a:moveTo>
                    <a:lnTo>
                      <a:pt x="0" y="0"/>
                    </a:ln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100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8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150">
                <a:extLst>
                  <a:ext uri="{FF2B5EF4-FFF2-40B4-BE49-F238E27FC236}">
                    <a16:creationId xmlns:a16="http://schemas.microsoft.com/office/drawing/2014/main" id="{643BB7A5-FD06-A3FF-A4EB-F90445EF18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944"/>
                <a:ext cx="7" cy="5"/>
              </a:xfrm>
              <a:custGeom>
                <a:avLst/>
                <a:gdLst>
                  <a:gd name="T0" fmla="*/ 7 w 21"/>
                  <a:gd name="T1" fmla="*/ 14 h 14"/>
                  <a:gd name="T2" fmla="*/ 21 w 21"/>
                  <a:gd name="T3" fmla="*/ 13 h 14"/>
                  <a:gd name="T4" fmla="*/ 13 w 21"/>
                  <a:gd name="T5" fmla="*/ 0 h 14"/>
                  <a:gd name="T6" fmla="*/ 0 w 21"/>
                  <a:gd name="T7" fmla="*/ 1 h 14"/>
                  <a:gd name="T8" fmla="*/ 7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7" y="14"/>
                    </a:moveTo>
                    <a:lnTo>
                      <a:pt x="21" y="13"/>
                    </a:ln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151">
                <a:extLst>
                  <a:ext uri="{FF2B5EF4-FFF2-40B4-BE49-F238E27FC236}">
                    <a16:creationId xmlns:a16="http://schemas.microsoft.com/office/drawing/2014/main" id="{454A6F55-26DE-647F-228A-23B099C6B3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916"/>
                <a:ext cx="7" cy="7"/>
              </a:xfrm>
              <a:custGeom>
                <a:avLst/>
                <a:gdLst>
                  <a:gd name="T0" fmla="*/ 12 w 22"/>
                  <a:gd name="T1" fmla="*/ 0 h 19"/>
                  <a:gd name="T2" fmla="*/ 0 w 22"/>
                  <a:gd name="T3" fmla="*/ 8 h 19"/>
                  <a:gd name="T4" fmla="*/ 1 w 22"/>
                  <a:gd name="T5" fmla="*/ 15 h 19"/>
                  <a:gd name="T6" fmla="*/ 22 w 22"/>
                  <a:gd name="T7" fmla="*/ 19 h 19"/>
                  <a:gd name="T8" fmla="*/ 12 w 22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12" y="0"/>
                    </a:moveTo>
                    <a:lnTo>
                      <a:pt x="0" y="8"/>
                    </a:lnTo>
                    <a:lnTo>
                      <a:pt x="1" y="15"/>
                    </a:lnTo>
                    <a:lnTo>
                      <a:pt x="22" y="19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152">
                <a:extLst>
                  <a:ext uri="{FF2B5EF4-FFF2-40B4-BE49-F238E27FC236}">
                    <a16:creationId xmlns:a16="http://schemas.microsoft.com/office/drawing/2014/main" id="{4F06875C-44BA-80C3-803E-0681F54430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9" y="2237"/>
                <a:ext cx="5" cy="14"/>
              </a:xfrm>
              <a:custGeom>
                <a:avLst/>
                <a:gdLst>
                  <a:gd name="T0" fmla="*/ 12 w 16"/>
                  <a:gd name="T1" fmla="*/ 0 h 40"/>
                  <a:gd name="T2" fmla="*/ 5 w 16"/>
                  <a:gd name="T3" fmla="*/ 0 h 40"/>
                  <a:gd name="T4" fmla="*/ 0 w 16"/>
                  <a:gd name="T5" fmla="*/ 15 h 40"/>
                  <a:gd name="T6" fmla="*/ 9 w 16"/>
                  <a:gd name="T7" fmla="*/ 40 h 40"/>
                  <a:gd name="T8" fmla="*/ 16 w 16"/>
                  <a:gd name="T9" fmla="*/ 40 h 40"/>
                  <a:gd name="T10" fmla="*/ 12 w 16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12" y="0"/>
                    </a:move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lnTo>
                      <a:pt x="16" y="4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153">
                <a:extLst>
                  <a:ext uri="{FF2B5EF4-FFF2-40B4-BE49-F238E27FC236}">
                    <a16:creationId xmlns:a16="http://schemas.microsoft.com/office/drawing/2014/main" id="{3AE3D68F-3CA2-7DEA-0C05-78A01F641D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9"/>
              </a:xfrm>
              <a:custGeom>
                <a:avLst/>
                <a:gdLst>
                  <a:gd name="T0" fmla="*/ 5 w 7"/>
                  <a:gd name="T1" fmla="*/ 0 h 27"/>
                  <a:gd name="T2" fmla="*/ 0 w 7"/>
                  <a:gd name="T3" fmla="*/ 7 h 27"/>
                  <a:gd name="T4" fmla="*/ 2 w 7"/>
                  <a:gd name="T5" fmla="*/ 27 h 27"/>
                  <a:gd name="T6" fmla="*/ 7 w 7"/>
                  <a:gd name="T7" fmla="*/ 20 h 27"/>
                  <a:gd name="T8" fmla="*/ 5 w 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0"/>
                    </a:moveTo>
                    <a:lnTo>
                      <a:pt x="0" y="7"/>
                    </a:lnTo>
                    <a:lnTo>
                      <a:pt x="2" y="27"/>
                    </a:lnTo>
                    <a:lnTo>
                      <a:pt x="7" y="2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154">
                <a:extLst>
                  <a:ext uri="{FF2B5EF4-FFF2-40B4-BE49-F238E27FC236}">
                    <a16:creationId xmlns:a16="http://schemas.microsoft.com/office/drawing/2014/main" id="{90439888-6644-64C0-05C3-EE8EB0CE9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7" y="3035"/>
                <a:ext cx="288" cy="450"/>
              </a:xfrm>
              <a:custGeom>
                <a:avLst/>
                <a:gdLst>
                  <a:gd name="T0" fmla="*/ 633 w 862"/>
                  <a:gd name="T1" fmla="*/ 0 h 1352"/>
                  <a:gd name="T2" fmla="*/ 606 w 862"/>
                  <a:gd name="T3" fmla="*/ 9 h 1352"/>
                  <a:gd name="T4" fmla="*/ 615 w 862"/>
                  <a:gd name="T5" fmla="*/ 103 h 1352"/>
                  <a:gd name="T6" fmla="*/ 601 w 862"/>
                  <a:gd name="T7" fmla="*/ 170 h 1352"/>
                  <a:gd name="T8" fmla="*/ 616 w 862"/>
                  <a:gd name="T9" fmla="*/ 250 h 1352"/>
                  <a:gd name="T10" fmla="*/ 600 w 862"/>
                  <a:gd name="T11" fmla="*/ 372 h 1352"/>
                  <a:gd name="T12" fmla="*/ 551 w 862"/>
                  <a:gd name="T13" fmla="*/ 343 h 1352"/>
                  <a:gd name="T14" fmla="*/ 436 w 862"/>
                  <a:gd name="T15" fmla="*/ 340 h 1352"/>
                  <a:gd name="T16" fmla="*/ 384 w 862"/>
                  <a:gd name="T17" fmla="*/ 426 h 1352"/>
                  <a:gd name="T18" fmla="*/ 272 w 862"/>
                  <a:gd name="T19" fmla="*/ 456 h 1352"/>
                  <a:gd name="T20" fmla="*/ 229 w 862"/>
                  <a:gd name="T21" fmla="*/ 494 h 1352"/>
                  <a:gd name="T22" fmla="*/ 183 w 862"/>
                  <a:gd name="T23" fmla="*/ 518 h 1352"/>
                  <a:gd name="T24" fmla="*/ 161 w 862"/>
                  <a:gd name="T25" fmla="*/ 561 h 1352"/>
                  <a:gd name="T26" fmla="*/ 140 w 862"/>
                  <a:gd name="T27" fmla="*/ 549 h 1352"/>
                  <a:gd name="T28" fmla="*/ 105 w 862"/>
                  <a:gd name="T29" fmla="*/ 539 h 1352"/>
                  <a:gd name="T30" fmla="*/ 107 w 862"/>
                  <a:gd name="T31" fmla="*/ 566 h 1352"/>
                  <a:gd name="T32" fmla="*/ 65 w 862"/>
                  <a:gd name="T33" fmla="*/ 617 h 1352"/>
                  <a:gd name="T34" fmla="*/ 77 w 862"/>
                  <a:gd name="T35" fmla="*/ 669 h 1352"/>
                  <a:gd name="T36" fmla="*/ 62 w 862"/>
                  <a:gd name="T37" fmla="*/ 724 h 1352"/>
                  <a:gd name="T38" fmla="*/ 29 w 862"/>
                  <a:gd name="T39" fmla="*/ 734 h 1352"/>
                  <a:gd name="T40" fmla="*/ 0 w 862"/>
                  <a:gd name="T41" fmla="*/ 777 h 1352"/>
                  <a:gd name="T42" fmla="*/ 47 w 862"/>
                  <a:gd name="T43" fmla="*/ 779 h 1352"/>
                  <a:gd name="T44" fmla="*/ 97 w 862"/>
                  <a:gd name="T45" fmla="*/ 809 h 1352"/>
                  <a:gd name="T46" fmla="*/ 173 w 862"/>
                  <a:gd name="T47" fmla="*/ 829 h 1352"/>
                  <a:gd name="T48" fmla="*/ 246 w 862"/>
                  <a:gd name="T49" fmla="*/ 821 h 1352"/>
                  <a:gd name="T50" fmla="*/ 269 w 862"/>
                  <a:gd name="T51" fmla="*/ 859 h 1352"/>
                  <a:gd name="T52" fmla="*/ 313 w 862"/>
                  <a:gd name="T53" fmla="*/ 896 h 1352"/>
                  <a:gd name="T54" fmla="*/ 355 w 862"/>
                  <a:gd name="T55" fmla="*/ 918 h 1352"/>
                  <a:gd name="T56" fmla="*/ 419 w 862"/>
                  <a:gd name="T57" fmla="*/ 947 h 1352"/>
                  <a:gd name="T58" fmla="*/ 496 w 862"/>
                  <a:gd name="T59" fmla="*/ 1060 h 1352"/>
                  <a:gd name="T60" fmla="*/ 537 w 862"/>
                  <a:gd name="T61" fmla="*/ 1143 h 1352"/>
                  <a:gd name="T62" fmla="*/ 597 w 862"/>
                  <a:gd name="T63" fmla="*/ 1205 h 1352"/>
                  <a:gd name="T64" fmla="*/ 600 w 862"/>
                  <a:gd name="T65" fmla="*/ 1245 h 1352"/>
                  <a:gd name="T66" fmla="*/ 616 w 862"/>
                  <a:gd name="T67" fmla="*/ 1271 h 1352"/>
                  <a:gd name="T68" fmla="*/ 609 w 862"/>
                  <a:gd name="T69" fmla="*/ 1332 h 1352"/>
                  <a:gd name="T70" fmla="*/ 670 w 862"/>
                  <a:gd name="T71" fmla="*/ 1339 h 1352"/>
                  <a:gd name="T72" fmla="*/ 685 w 862"/>
                  <a:gd name="T73" fmla="*/ 1352 h 1352"/>
                  <a:gd name="T74" fmla="*/ 734 w 862"/>
                  <a:gd name="T75" fmla="*/ 1313 h 1352"/>
                  <a:gd name="T76" fmla="*/ 752 w 862"/>
                  <a:gd name="T77" fmla="*/ 1292 h 1352"/>
                  <a:gd name="T78" fmla="*/ 757 w 862"/>
                  <a:gd name="T79" fmla="*/ 1203 h 1352"/>
                  <a:gd name="T80" fmla="*/ 850 w 862"/>
                  <a:gd name="T81" fmla="*/ 819 h 1352"/>
                  <a:gd name="T82" fmla="*/ 821 w 862"/>
                  <a:gd name="T83" fmla="*/ 647 h 1352"/>
                  <a:gd name="T84" fmla="*/ 785 w 862"/>
                  <a:gd name="T85" fmla="*/ 483 h 1352"/>
                  <a:gd name="T86" fmla="*/ 715 w 862"/>
                  <a:gd name="T87" fmla="*/ 389 h 1352"/>
                  <a:gd name="T88" fmla="*/ 740 w 862"/>
                  <a:gd name="T89" fmla="*/ 225 h 1352"/>
                  <a:gd name="T90" fmla="*/ 691 w 862"/>
                  <a:gd name="T91" fmla="*/ 48 h 1352"/>
                  <a:gd name="T92" fmla="*/ 673 w 862"/>
                  <a:gd name="T93" fmla="*/ 2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62" h="1352">
                    <a:moveTo>
                      <a:pt x="673" y="2"/>
                    </a:moveTo>
                    <a:lnTo>
                      <a:pt x="633" y="0"/>
                    </a:lnTo>
                    <a:lnTo>
                      <a:pt x="613" y="9"/>
                    </a:lnTo>
                    <a:lnTo>
                      <a:pt x="606" y="9"/>
                    </a:lnTo>
                    <a:lnTo>
                      <a:pt x="601" y="22"/>
                    </a:lnTo>
                    <a:lnTo>
                      <a:pt x="615" y="103"/>
                    </a:lnTo>
                    <a:lnTo>
                      <a:pt x="591" y="131"/>
                    </a:lnTo>
                    <a:lnTo>
                      <a:pt x="601" y="170"/>
                    </a:lnTo>
                    <a:lnTo>
                      <a:pt x="584" y="206"/>
                    </a:lnTo>
                    <a:lnTo>
                      <a:pt x="616" y="250"/>
                    </a:lnTo>
                    <a:lnTo>
                      <a:pt x="621" y="309"/>
                    </a:lnTo>
                    <a:lnTo>
                      <a:pt x="600" y="372"/>
                    </a:lnTo>
                    <a:lnTo>
                      <a:pt x="581" y="388"/>
                    </a:lnTo>
                    <a:lnTo>
                      <a:pt x="551" y="343"/>
                    </a:lnTo>
                    <a:lnTo>
                      <a:pt x="516" y="333"/>
                    </a:lnTo>
                    <a:lnTo>
                      <a:pt x="436" y="340"/>
                    </a:lnTo>
                    <a:lnTo>
                      <a:pt x="386" y="385"/>
                    </a:lnTo>
                    <a:lnTo>
                      <a:pt x="384" y="426"/>
                    </a:lnTo>
                    <a:lnTo>
                      <a:pt x="352" y="449"/>
                    </a:lnTo>
                    <a:lnTo>
                      <a:pt x="272" y="456"/>
                    </a:lnTo>
                    <a:lnTo>
                      <a:pt x="240" y="473"/>
                    </a:lnTo>
                    <a:lnTo>
                      <a:pt x="229" y="494"/>
                    </a:lnTo>
                    <a:lnTo>
                      <a:pt x="182" y="505"/>
                    </a:lnTo>
                    <a:lnTo>
                      <a:pt x="183" y="518"/>
                    </a:lnTo>
                    <a:lnTo>
                      <a:pt x="179" y="546"/>
                    </a:lnTo>
                    <a:lnTo>
                      <a:pt x="161" y="561"/>
                    </a:lnTo>
                    <a:lnTo>
                      <a:pt x="148" y="562"/>
                    </a:lnTo>
                    <a:lnTo>
                      <a:pt x="140" y="549"/>
                    </a:lnTo>
                    <a:lnTo>
                      <a:pt x="113" y="552"/>
                    </a:lnTo>
                    <a:lnTo>
                      <a:pt x="105" y="539"/>
                    </a:lnTo>
                    <a:lnTo>
                      <a:pt x="99" y="546"/>
                    </a:lnTo>
                    <a:lnTo>
                      <a:pt x="107" y="566"/>
                    </a:lnTo>
                    <a:lnTo>
                      <a:pt x="104" y="600"/>
                    </a:lnTo>
                    <a:lnTo>
                      <a:pt x="65" y="617"/>
                    </a:lnTo>
                    <a:lnTo>
                      <a:pt x="56" y="658"/>
                    </a:lnTo>
                    <a:lnTo>
                      <a:pt x="77" y="669"/>
                    </a:lnTo>
                    <a:lnTo>
                      <a:pt x="60" y="698"/>
                    </a:lnTo>
                    <a:lnTo>
                      <a:pt x="62" y="724"/>
                    </a:lnTo>
                    <a:lnTo>
                      <a:pt x="43" y="733"/>
                    </a:lnTo>
                    <a:lnTo>
                      <a:pt x="29" y="734"/>
                    </a:lnTo>
                    <a:lnTo>
                      <a:pt x="26" y="768"/>
                    </a:lnTo>
                    <a:lnTo>
                      <a:pt x="0" y="777"/>
                    </a:lnTo>
                    <a:lnTo>
                      <a:pt x="21" y="789"/>
                    </a:lnTo>
                    <a:lnTo>
                      <a:pt x="47" y="779"/>
                    </a:lnTo>
                    <a:lnTo>
                      <a:pt x="54" y="779"/>
                    </a:lnTo>
                    <a:lnTo>
                      <a:pt x="97" y="809"/>
                    </a:lnTo>
                    <a:lnTo>
                      <a:pt x="158" y="816"/>
                    </a:lnTo>
                    <a:lnTo>
                      <a:pt x="173" y="829"/>
                    </a:lnTo>
                    <a:lnTo>
                      <a:pt x="213" y="831"/>
                    </a:lnTo>
                    <a:lnTo>
                      <a:pt x="246" y="821"/>
                    </a:lnTo>
                    <a:lnTo>
                      <a:pt x="255" y="848"/>
                    </a:lnTo>
                    <a:lnTo>
                      <a:pt x="269" y="859"/>
                    </a:lnTo>
                    <a:lnTo>
                      <a:pt x="287" y="898"/>
                    </a:lnTo>
                    <a:lnTo>
                      <a:pt x="313" y="896"/>
                    </a:lnTo>
                    <a:lnTo>
                      <a:pt x="328" y="914"/>
                    </a:lnTo>
                    <a:lnTo>
                      <a:pt x="355" y="918"/>
                    </a:lnTo>
                    <a:lnTo>
                      <a:pt x="391" y="949"/>
                    </a:lnTo>
                    <a:lnTo>
                      <a:pt x="419" y="947"/>
                    </a:lnTo>
                    <a:lnTo>
                      <a:pt x="453" y="1030"/>
                    </a:lnTo>
                    <a:lnTo>
                      <a:pt x="496" y="1060"/>
                    </a:lnTo>
                    <a:lnTo>
                      <a:pt x="507" y="1112"/>
                    </a:lnTo>
                    <a:lnTo>
                      <a:pt x="537" y="1143"/>
                    </a:lnTo>
                    <a:lnTo>
                      <a:pt x="584" y="1139"/>
                    </a:lnTo>
                    <a:lnTo>
                      <a:pt x="597" y="1205"/>
                    </a:lnTo>
                    <a:lnTo>
                      <a:pt x="593" y="1233"/>
                    </a:lnTo>
                    <a:lnTo>
                      <a:pt x="600" y="1245"/>
                    </a:lnTo>
                    <a:lnTo>
                      <a:pt x="589" y="1267"/>
                    </a:lnTo>
                    <a:lnTo>
                      <a:pt x="616" y="1271"/>
                    </a:lnTo>
                    <a:lnTo>
                      <a:pt x="623" y="1277"/>
                    </a:lnTo>
                    <a:lnTo>
                      <a:pt x="609" y="1332"/>
                    </a:lnTo>
                    <a:lnTo>
                      <a:pt x="610" y="1338"/>
                    </a:lnTo>
                    <a:lnTo>
                      <a:pt x="670" y="1339"/>
                    </a:lnTo>
                    <a:lnTo>
                      <a:pt x="671" y="1346"/>
                    </a:lnTo>
                    <a:lnTo>
                      <a:pt x="685" y="1352"/>
                    </a:lnTo>
                    <a:lnTo>
                      <a:pt x="729" y="1320"/>
                    </a:lnTo>
                    <a:lnTo>
                      <a:pt x="734" y="1313"/>
                    </a:lnTo>
                    <a:lnTo>
                      <a:pt x="755" y="1318"/>
                    </a:lnTo>
                    <a:lnTo>
                      <a:pt x="752" y="1292"/>
                    </a:lnTo>
                    <a:lnTo>
                      <a:pt x="762" y="1243"/>
                    </a:lnTo>
                    <a:lnTo>
                      <a:pt x="757" y="1203"/>
                    </a:lnTo>
                    <a:lnTo>
                      <a:pt x="862" y="1026"/>
                    </a:lnTo>
                    <a:lnTo>
                      <a:pt x="850" y="819"/>
                    </a:lnTo>
                    <a:lnTo>
                      <a:pt x="821" y="727"/>
                    </a:lnTo>
                    <a:lnTo>
                      <a:pt x="821" y="647"/>
                    </a:lnTo>
                    <a:lnTo>
                      <a:pt x="802" y="522"/>
                    </a:lnTo>
                    <a:lnTo>
                      <a:pt x="785" y="483"/>
                    </a:lnTo>
                    <a:lnTo>
                      <a:pt x="777" y="470"/>
                    </a:lnTo>
                    <a:lnTo>
                      <a:pt x="715" y="389"/>
                    </a:lnTo>
                    <a:lnTo>
                      <a:pt x="726" y="280"/>
                    </a:lnTo>
                    <a:lnTo>
                      <a:pt x="740" y="225"/>
                    </a:lnTo>
                    <a:lnTo>
                      <a:pt x="708" y="87"/>
                    </a:lnTo>
                    <a:lnTo>
                      <a:pt x="691" y="48"/>
                    </a:lnTo>
                    <a:lnTo>
                      <a:pt x="695" y="21"/>
                    </a:lnTo>
                    <a:lnTo>
                      <a:pt x="673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155">
                <a:extLst>
                  <a:ext uri="{FF2B5EF4-FFF2-40B4-BE49-F238E27FC236}">
                    <a16:creationId xmlns:a16="http://schemas.microsoft.com/office/drawing/2014/main" id="{F67EDF53-6FAF-19DA-94A1-77C569B766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1" y="3294"/>
                <a:ext cx="263" cy="372"/>
              </a:xfrm>
              <a:custGeom>
                <a:avLst/>
                <a:gdLst>
                  <a:gd name="T0" fmla="*/ 3 w 789"/>
                  <a:gd name="T1" fmla="*/ 42 h 1117"/>
                  <a:gd name="T2" fmla="*/ 59 w 789"/>
                  <a:gd name="T3" fmla="*/ 71 h 1117"/>
                  <a:gd name="T4" fmla="*/ 117 w 789"/>
                  <a:gd name="T5" fmla="*/ 118 h 1117"/>
                  <a:gd name="T6" fmla="*/ 21 w 789"/>
                  <a:gd name="T7" fmla="*/ 168 h 1117"/>
                  <a:gd name="T8" fmla="*/ 44 w 789"/>
                  <a:gd name="T9" fmla="*/ 273 h 1117"/>
                  <a:gd name="T10" fmla="*/ 148 w 789"/>
                  <a:gd name="T11" fmla="*/ 304 h 1117"/>
                  <a:gd name="T12" fmla="*/ 169 w 789"/>
                  <a:gd name="T13" fmla="*/ 389 h 1117"/>
                  <a:gd name="T14" fmla="*/ 121 w 789"/>
                  <a:gd name="T15" fmla="*/ 454 h 1117"/>
                  <a:gd name="T16" fmla="*/ 96 w 789"/>
                  <a:gd name="T17" fmla="*/ 537 h 1117"/>
                  <a:gd name="T18" fmla="*/ 207 w 789"/>
                  <a:gd name="T19" fmla="*/ 506 h 1117"/>
                  <a:gd name="T20" fmla="*/ 250 w 789"/>
                  <a:gd name="T21" fmla="*/ 536 h 1117"/>
                  <a:gd name="T22" fmla="*/ 200 w 789"/>
                  <a:gd name="T23" fmla="*/ 655 h 1117"/>
                  <a:gd name="T24" fmla="*/ 167 w 789"/>
                  <a:gd name="T25" fmla="*/ 725 h 1117"/>
                  <a:gd name="T26" fmla="*/ 240 w 789"/>
                  <a:gd name="T27" fmla="*/ 725 h 1117"/>
                  <a:gd name="T28" fmla="*/ 290 w 789"/>
                  <a:gd name="T29" fmla="*/ 754 h 1117"/>
                  <a:gd name="T30" fmla="*/ 330 w 789"/>
                  <a:gd name="T31" fmla="*/ 818 h 1117"/>
                  <a:gd name="T32" fmla="*/ 268 w 789"/>
                  <a:gd name="T33" fmla="*/ 877 h 1117"/>
                  <a:gd name="T34" fmla="*/ 321 w 789"/>
                  <a:gd name="T35" fmla="*/ 939 h 1117"/>
                  <a:gd name="T36" fmla="*/ 357 w 789"/>
                  <a:gd name="T37" fmla="*/ 970 h 1117"/>
                  <a:gd name="T38" fmla="*/ 522 w 789"/>
                  <a:gd name="T39" fmla="*/ 1014 h 1117"/>
                  <a:gd name="T40" fmla="*/ 563 w 789"/>
                  <a:gd name="T41" fmla="*/ 1091 h 1117"/>
                  <a:gd name="T42" fmla="*/ 659 w 789"/>
                  <a:gd name="T43" fmla="*/ 1109 h 1117"/>
                  <a:gd name="T44" fmla="*/ 668 w 789"/>
                  <a:gd name="T45" fmla="*/ 1055 h 1117"/>
                  <a:gd name="T46" fmla="*/ 708 w 789"/>
                  <a:gd name="T47" fmla="*/ 983 h 1117"/>
                  <a:gd name="T48" fmla="*/ 763 w 789"/>
                  <a:gd name="T49" fmla="*/ 858 h 1117"/>
                  <a:gd name="T50" fmla="*/ 709 w 789"/>
                  <a:gd name="T51" fmla="*/ 856 h 1117"/>
                  <a:gd name="T52" fmla="*/ 719 w 789"/>
                  <a:gd name="T53" fmla="*/ 822 h 1117"/>
                  <a:gd name="T54" fmla="*/ 775 w 789"/>
                  <a:gd name="T55" fmla="*/ 775 h 1117"/>
                  <a:gd name="T56" fmla="*/ 789 w 789"/>
                  <a:gd name="T57" fmla="*/ 708 h 1117"/>
                  <a:gd name="T58" fmla="*/ 783 w 789"/>
                  <a:gd name="T59" fmla="*/ 560 h 1117"/>
                  <a:gd name="T60" fmla="*/ 753 w 789"/>
                  <a:gd name="T61" fmla="*/ 536 h 1117"/>
                  <a:gd name="T62" fmla="*/ 704 w 789"/>
                  <a:gd name="T63" fmla="*/ 575 h 1117"/>
                  <a:gd name="T64" fmla="*/ 689 w 789"/>
                  <a:gd name="T65" fmla="*/ 562 h 1117"/>
                  <a:gd name="T66" fmla="*/ 628 w 789"/>
                  <a:gd name="T67" fmla="*/ 555 h 1117"/>
                  <a:gd name="T68" fmla="*/ 635 w 789"/>
                  <a:gd name="T69" fmla="*/ 494 h 1117"/>
                  <a:gd name="T70" fmla="*/ 619 w 789"/>
                  <a:gd name="T71" fmla="*/ 468 h 1117"/>
                  <a:gd name="T72" fmla="*/ 616 w 789"/>
                  <a:gd name="T73" fmla="*/ 428 h 1117"/>
                  <a:gd name="T74" fmla="*/ 556 w 789"/>
                  <a:gd name="T75" fmla="*/ 366 h 1117"/>
                  <a:gd name="T76" fmla="*/ 515 w 789"/>
                  <a:gd name="T77" fmla="*/ 283 h 1117"/>
                  <a:gd name="T78" fmla="*/ 438 w 789"/>
                  <a:gd name="T79" fmla="*/ 170 h 1117"/>
                  <a:gd name="T80" fmla="*/ 374 w 789"/>
                  <a:gd name="T81" fmla="*/ 141 h 1117"/>
                  <a:gd name="T82" fmla="*/ 332 w 789"/>
                  <a:gd name="T83" fmla="*/ 119 h 1117"/>
                  <a:gd name="T84" fmla="*/ 288 w 789"/>
                  <a:gd name="T85" fmla="*/ 82 h 1117"/>
                  <a:gd name="T86" fmla="*/ 265 w 789"/>
                  <a:gd name="T87" fmla="*/ 44 h 1117"/>
                  <a:gd name="T88" fmla="*/ 192 w 789"/>
                  <a:gd name="T89" fmla="*/ 52 h 1117"/>
                  <a:gd name="T90" fmla="*/ 116 w 789"/>
                  <a:gd name="T91" fmla="*/ 32 h 1117"/>
                  <a:gd name="T92" fmla="*/ 66 w 789"/>
                  <a:gd name="T93" fmla="*/ 2 h 1117"/>
                  <a:gd name="T94" fmla="*/ 19 w 789"/>
                  <a:gd name="T95" fmla="*/ 0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89" h="1117">
                    <a:moveTo>
                      <a:pt x="0" y="16"/>
                    </a:moveTo>
                    <a:lnTo>
                      <a:pt x="3" y="42"/>
                    </a:lnTo>
                    <a:lnTo>
                      <a:pt x="56" y="37"/>
                    </a:lnTo>
                    <a:lnTo>
                      <a:pt x="59" y="71"/>
                    </a:lnTo>
                    <a:lnTo>
                      <a:pt x="94" y="88"/>
                    </a:lnTo>
                    <a:lnTo>
                      <a:pt x="117" y="118"/>
                    </a:lnTo>
                    <a:lnTo>
                      <a:pt x="112" y="133"/>
                    </a:lnTo>
                    <a:lnTo>
                      <a:pt x="21" y="168"/>
                    </a:lnTo>
                    <a:lnTo>
                      <a:pt x="30" y="194"/>
                    </a:lnTo>
                    <a:lnTo>
                      <a:pt x="44" y="273"/>
                    </a:lnTo>
                    <a:lnTo>
                      <a:pt x="115" y="307"/>
                    </a:lnTo>
                    <a:lnTo>
                      <a:pt x="148" y="304"/>
                    </a:lnTo>
                    <a:lnTo>
                      <a:pt x="188" y="367"/>
                    </a:lnTo>
                    <a:lnTo>
                      <a:pt x="169" y="389"/>
                    </a:lnTo>
                    <a:lnTo>
                      <a:pt x="131" y="413"/>
                    </a:lnTo>
                    <a:lnTo>
                      <a:pt x="121" y="454"/>
                    </a:lnTo>
                    <a:lnTo>
                      <a:pt x="83" y="478"/>
                    </a:lnTo>
                    <a:lnTo>
                      <a:pt x="96" y="537"/>
                    </a:lnTo>
                    <a:lnTo>
                      <a:pt x="169" y="531"/>
                    </a:lnTo>
                    <a:lnTo>
                      <a:pt x="207" y="506"/>
                    </a:lnTo>
                    <a:lnTo>
                      <a:pt x="234" y="511"/>
                    </a:lnTo>
                    <a:lnTo>
                      <a:pt x="250" y="536"/>
                    </a:lnTo>
                    <a:lnTo>
                      <a:pt x="232" y="632"/>
                    </a:lnTo>
                    <a:lnTo>
                      <a:pt x="200" y="655"/>
                    </a:lnTo>
                    <a:lnTo>
                      <a:pt x="197" y="689"/>
                    </a:lnTo>
                    <a:lnTo>
                      <a:pt x="167" y="725"/>
                    </a:lnTo>
                    <a:lnTo>
                      <a:pt x="195" y="743"/>
                    </a:lnTo>
                    <a:lnTo>
                      <a:pt x="240" y="725"/>
                    </a:lnTo>
                    <a:lnTo>
                      <a:pt x="257" y="756"/>
                    </a:lnTo>
                    <a:lnTo>
                      <a:pt x="290" y="754"/>
                    </a:lnTo>
                    <a:lnTo>
                      <a:pt x="360" y="774"/>
                    </a:lnTo>
                    <a:lnTo>
                      <a:pt x="330" y="818"/>
                    </a:lnTo>
                    <a:lnTo>
                      <a:pt x="278" y="849"/>
                    </a:lnTo>
                    <a:lnTo>
                      <a:pt x="268" y="877"/>
                    </a:lnTo>
                    <a:lnTo>
                      <a:pt x="279" y="923"/>
                    </a:lnTo>
                    <a:lnTo>
                      <a:pt x="321" y="939"/>
                    </a:lnTo>
                    <a:lnTo>
                      <a:pt x="330" y="965"/>
                    </a:lnTo>
                    <a:lnTo>
                      <a:pt x="357" y="970"/>
                    </a:lnTo>
                    <a:lnTo>
                      <a:pt x="400" y="992"/>
                    </a:lnTo>
                    <a:lnTo>
                      <a:pt x="522" y="1014"/>
                    </a:lnTo>
                    <a:lnTo>
                      <a:pt x="559" y="1045"/>
                    </a:lnTo>
                    <a:lnTo>
                      <a:pt x="563" y="1091"/>
                    </a:lnTo>
                    <a:lnTo>
                      <a:pt x="647" y="1117"/>
                    </a:lnTo>
                    <a:lnTo>
                      <a:pt x="659" y="1109"/>
                    </a:lnTo>
                    <a:lnTo>
                      <a:pt x="689" y="1073"/>
                    </a:lnTo>
                    <a:lnTo>
                      <a:pt x="668" y="1055"/>
                    </a:lnTo>
                    <a:lnTo>
                      <a:pt x="666" y="1041"/>
                    </a:lnTo>
                    <a:lnTo>
                      <a:pt x="708" y="983"/>
                    </a:lnTo>
                    <a:lnTo>
                      <a:pt x="710" y="930"/>
                    </a:lnTo>
                    <a:lnTo>
                      <a:pt x="763" y="858"/>
                    </a:lnTo>
                    <a:lnTo>
                      <a:pt x="735" y="847"/>
                    </a:lnTo>
                    <a:lnTo>
                      <a:pt x="709" y="856"/>
                    </a:lnTo>
                    <a:lnTo>
                      <a:pt x="708" y="843"/>
                    </a:lnTo>
                    <a:lnTo>
                      <a:pt x="719" y="822"/>
                    </a:lnTo>
                    <a:lnTo>
                      <a:pt x="752" y="811"/>
                    </a:lnTo>
                    <a:lnTo>
                      <a:pt x="775" y="775"/>
                    </a:lnTo>
                    <a:lnTo>
                      <a:pt x="773" y="749"/>
                    </a:lnTo>
                    <a:lnTo>
                      <a:pt x="789" y="708"/>
                    </a:lnTo>
                    <a:lnTo>
                      <a:pt x="781" y="614"/>
                    </a:lnTo>
                    <a:lnTo>
                      <a:pt x="783" y="560"/>
                    </a:lnTo>
                    <a:lnTo>
                      <a:pt x="774" y="541"/>
                    </a:lnTo>
                    <a:lnTo>
                      <a:pt x="753" y="536"/>
                    </a:lnTo>
                    <a:lnTo>
                      <a:pt x="748" y="543"/>
                    </a:lnTo>
                    <a:lnTo>
                      <a:pt x="704" y="575"/>
                    </a:lnTo>
                    <a:lnTo>
                      <a:pt x="690" y="569"/>
                    </a:lnTo>
                    <a:lnTo>
                      <a:pt x="689" y="562"/>
                    </a:lnTo>
                    <a:lnTo>
                      <a:pt x="629" y="561"/>
                    </a:lnTo>
                    <a:lnTo>
                      <a:pt x="628" y="555"/>
                    </a:lnTo>
                    <a:lnTo>
                      <a:pt x="642" y="500"/>
                    </a:lnTo>
                    <a:lnTo>
                      <a:pt x="635" y="494"/>
                    </a:lnTo>
                    <a:lnTo>
                      <a:pt x="608" y="490"/>
                    </a:lnTo>
                    <a:lnTo>
                      <a:pt x="619" y="468"/>
                    </a:lnTo>
                    <a:lnTo>
                      <a:pt x="612" y="456"/>
                    </a:lnTo>
                    <a:lnTo>
                      <a:pt x="616" y="428"/>
                    </a:lnTo>
                    <a:lnTo>
                      <a:pt x="603" y="362"/>
                    </a:lnTo>
                    <a:lnTo>
                      <a:pt x="556" y="366"/>
                    </a:lnTo>
                    <a:lnTo>
                      <a:pt x="526" y="335"/>
                    </a:lnTo>
                    <a:lnTo>
                      <a:pt x="515" y="283"/>
                    </a:lnTo>
                    <a:lnTo>
                      <a:pt x="472" y="253"/>
                    </a:lnTo>
                    <a:lnTo>
                      <a:pt x="438" y="170"/>
                    </a:lnTo>
                    <a:lnTo>
                      <a:pt x="410" y="172"/>
                    </a:lnTo>
                    <a:lnTo>
                      <a:pt x="374" y="141"/>
                    </a:lnTo>
                    <a:lnTo>
                      <a:pt x="347" y="137"/>
                    </a:lnTo>
                    <a:lnTo>
                      <a:pt x="332" y="119"/>
                    </a:lnTo>
                    <a:lnTo>
                      <a:pt x="306" y="121"/>
                    </a:lnTo>
                    <a:lnTo>
                      <a:pt x="288" y="82"/>
                    </a:lnTo>
                    <a:lnTo>
                      <a:pt x="274" y="71"/>
                    </a:lnTo>
                    <a:lnTo>
                      <a:pt x="265" y="44"/>
                    </a:lnTo>
                    <a:lnTo>
                      <a:pt x="232" y="54"/>
                    </a:lnTo>
                    <a:lnTo>
                      <a:pt x="192" y="52"/>
                    </a:lnTo>
                    <a:lnTo>
                      <a:pt x="177" y="39"/>
                    </a:lnTo>
                    <a:lnTo>
                      <a:pt x="116" y="32"/>
                    </a:lnTo>
                    <a:lnTo>
                      <a:pt x="73" y="2"/>
                    </a:lnTo>
                    <a:lnTo>
                      <a:pt x="66" y="2"/>
                    </a:lnTo>
                    <a:lnTo>
                      <a:pt x="40" y="12"/>
                    </a:lnTo>
                    <a:lnTo>
                      <a:pt x="19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156">
                <a:extLst>
                  <a:ext uri="{FF2B5EF4-FFF2-40B4-BE49-F238E27FC236}">
                    <a16:creationId xmlns:a16="http://schemas.microsoft.com/office/drawing/2014/main" id="{7BFE509D-D7FF-F666-2E2E-E3A0D4AECD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" y="3660"/>
                <a:ext cx="7" cy="9"/>
              </a:xfrm>
              <a:custGeom>
                <a:avLst/>
                <a:gdLst>
                  <a:gd name="T0" fmla="*/ 5 w 20"/>
                  <a:gd name="T1" fmla="*/ 0 h 27"/>
                  <a:gd name="T2" fmla="*/ 0 w 20"/>
                  <a:gd name="T3" fmla="*/ 15 h 27"/>
                  <a:gd name="T4" fmla="*/ 14 w 20"/>
                  <a:gd name="T5" fmla="*/ 20 h 27"/>
                  <a:gd name="T6" fmla="*/ 15 w 20"/>
                  <a:gd name="T7" fmla="*/ 27 h 27"/>
                  <a:gd name="T8" fmla="*/ 20 w 20"/>
                  <a:gd name="T9" fmla="*/ 19 h 27"/>
                  <a:gd name="T10" fmla="*/ 5 w 20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5" y="0"/>
                    </a:moveTo>
                    <a:lnTo>
                      <a:pt x="0" y="15"/>
                    </a:lnTo>
                    <a:lnTo>
                      <a:pt x="14" y="20"/>
                    </a:lnTo>
                    <a:lnTo>
                      <a:pt x="15" y="27"/>
                    </a:lnTo>
                    <a:lnTo>
                      <a:pt x="20" y="19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157">
                <a:extLst>
                  <a:ext uri="{FF2B5EF4-FFF2-40B4-BE49-F238E27FC236}">
                    <a16:creationId xmlns:a16="http://schemas.microsoft.com/office/drawing/2014/main" id="{79F296AC-D030-3222-1120-FD7521E644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2"/>
                <a:ext cx="7" cy="5"/>
              </a:xfrm>
              <a:custGeom>
                <a:avLst/>
                <a:gdLst>
                  <a:gd name="T0" fmla="*/ 15 w 21"/>
                  <a:gd name="T1" fmla="*/ 12 h 13"/>
                  <a:gd name="T2" fmla="*/ 21 w 21"/>
                  <a:gd name="T3" fmla="*/ 5 h 13"/>
                  <a:gd name="T4" fmla="*/ 0 w 21"/>
                  <a:gd name="T5" fmla="*/ 0 h 13"/>
                  <a:gd name="T6" fmla="*/ 1 w 21"/>
                  <a:gd name="T7" fmla="*/ 13 h 13"/>
                  <a:gd name="T8" fmla="*/ 15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158">
                <a:extLst>
                  <a:ext uri="{FF2B5EF4-FFF2-40B4-BE49-F238E27FC236}">
                    <a16:creationId xmlns:a16="http://schemas.microsoft.com/office/drawing/2014/main" id="{5FF249E8-5480-98A9-85B4-354C9BF77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65"/>
                <a:ext cx="16" cy="10"/>
              </a:xfrm>
              <a:custGeom>
                <a:avLst/>
                <a:gdLst>
                  <a:gd name="T0" fmla="*/ 41 w 47"/>
                  <a:gd name="T1" fmla="*/ 24 h 28"/>
                  <a:gd name="T2" fmla="*/ 47 w 47"/>
                  <a:gd name="T3" fmla="*/ 17 h 28"/>
                  <a:gd name="T4" fmla="*/ 32 w 47"/>
                  <a:gd name="T5" fmla="*/ 5 h 28"/>
                  <a:gd name="T6" fmla="*/ 20 w 47"/>
                  <a:gd name="T7" fmla="*/ 13 h 28"/>
                  <a:gd name="T8" fmla="*/ 12 w 47"/>
                  <a:gd name="T9" fmla="*/ 0 h 28"/>
                  <a:gd name="T10" fmla="*/ 0 w 47"/>
                  <a:gd name="T11" fmla="*/ 15 h 28"/>
                  <a:gd name="T12" fmla="*/ 8 w 47"/>
                  <a:gd name="T13" fmla="*/ 28 h 28"/>
                  <a:gd name="T14" fmla="*/ 27 w 47"/>
                  <a:gd name="T15" fmla="*/ 19 h 28"/>
                  <a:gd name="T16" fmla="*/ 41 w 47"/>
                  <a:gd name="T17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8">
                    <a:moveTo>
                      <a:pt x="41" y="24"/>
                    </a:move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8"/>
                    </a:lnTo>
                    <a:lnTo>
                      <a:pt x="27" y="19"/>
                    </a:lnTo>
                    <a:lnTo>
                      <a:pt x="41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159">
                <a:extLst>
                  <a:ext uri="{FF2B5EF4-FFF2-40B4-BE49-F238E27FC236}">
                    <a16:creationId xmlns:a16="http://schemas.microsoft.com/office/drawing/2014/main" id="{F609C007-37D4-4DC0-C421-55E9C778C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3069"/>
                <a:ext cx="5" cy="4"/>
              </a:xfrm>
              <a:custGeom>
                <a:avLst/>
                <a:gdLst>
                  <a:gd name="T0" fmla="*/ 0 w 14"/>
                  <a:gd name="T1" fmla="*/ 1 h 13"/>
                  <a:gd name="T2" fmla="*/ 1 w 14"/>
                  <a:gd name="T3" fmla="*/ 13 h 13"/>
                  <a:gd name="T4" fmla="*/ 8 w 14"/>
                  <a:gd name="T5" fmla="*/ 13 h 13"/>
                  <a:gd name="T6" fmla="*/ 14 w 14"/>
                  <a:gd name="T7" fmla="*/ 6 h 13"/>
                  <a:gd name="T8" fmla="*/ 6 w 14"/>
                  <a:gd name="T9" fmla="*/ 0 h 13"/>
                  <a:gd name="T10" fmla="*/ 0 w 14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0" y="1"/>
                    </a:moveTo>
                    <a:lnTo>
                      <a:pt x="1" y="13"/>
                    </a:lnTo>
                    <a:lnTo>
                      <a:pt x="8" y="13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160">
                <a:extLst>
                  <a:ext uri="{FF2B5EF4-FFF2-40B4-BE49-F238E27FC236}">
                    <a16:creationId xmlns:a16="http://schemas.microsoft.com/office/drawing/2014/main" id="{4BE8D3A5-27B5-486A-6A9E-0E54F6600C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4" cy="16"/>
              </a:xfrm>
              <a:custGeom>
                <a:avLst/>
                <a:gdLst>
                  <a:gd name="T0" fmla="*/ 35 w 73"/>
                  <a:gd name="T1" fmla="*/ 50 h 50"/>
                  <a:gd name="T2" fmla="*/ 41 w 73"/>
                  <a:gd name="T3" fmla="*/ 36 h 50"/>
                  <a:gd name="T4" fmla="*/ 73 w 73"/>
                  <a:gd name="T5" fmla="*/ 27 h 50"/>
                  <a:gd name="T6" fmla="*/ 71 w 73"/>
                  <a:gd name="T7" fmla="*/ 7 h 50"/>
                  <a:gd name="T8" fmla="*/ 64 w 73"/>
                  <a:gd name="T9" fmla="*/ 0 h 50"/>
                  <a:gd name="T10" fmla="*/ 52 w 73"/>
                  <a:gd name="T11" fmla="*/ 15 h 50"/>
                  <a:gd name="T12" fmla="*/ 39 w 73"/>
                  <a:gd name="T13" fmla="*/ 16 h 50"/>
                  <a:gd name="T14" fmla="*/ 40 w 73"/>
                  <a:gd name="T15" fmla="*/ 22 h 50"/>
                  <a:gd name="T16" fmla="*/ 33 w 73"/>
                  <a:gd name="T17" fmla="*/ 30 h 50"/>
                  <a:gd name="T18" fmla="*/ 12 w 73"/>
                  <a:gd name="T19" fmla="*/ 18 h 50"/>
                  <a:gd name="T20" fmla="*/ 0 w 73"/>
                  <a:gd name="T21" fmla="*/ 33 h 50"/>
                  <a:gd name="T22" fmla="*/ 28 w 73"/>
                  <a:gd name="T23" fmla="*/ 44 h 50"/>
                  <a:gd name="T24" fmla="*/ 35 w 73"/>
                  <a:gd name="T2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35" y="50"/>
                    </a:move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4"/>
                    </a:lnTo>
                    <a:lnTo>
                      <a:pt x="35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161">
                <a:extLst>
                  <a:ext uri="{FF2B5EF4-FFF2-40B4-BE49-F238E27FC236}">
                    <a16:creationId xmlns:a16="http://schemas.microsoft.com/office/drawing/2014/main" id="{C6C98C4F-A7E8-57E5-50DE-331172457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9"/>
              </a:xfrm>
              <a:custGeom>
                <a:avLst/>
                <a:gdLst>
                  <a:gd name="T0" fmla="*/ 19 w 39"/>
                  <a:gd name="T1" fmla="*/ 9 h 29"/>
                  <a:gd name="T2" fmla="*/ 11 w 39"/>
                  <a:gd name="T3" fmla="*/ 9 h 29"/>
                  <a:gd name="T4" fmla="*/ 0 w 39"/>
                  <a:gd name="T5" fmla="*/ 24 h 29"/>
                  <a:gd name="T6" fmla="*/ 20 w 39"/>
                  <a:gd name="T7" fmla="*/ 29 h 29"/>
                  <a:gd name="T8" fmla="*/ 33 w 39"/>
                  <a:gd name="T9" fmla="*/ 28 h 29"/>
                  <a:gd name="T10" fmla="*/ 39 w 39"/>
                  <a:gd name="T11" fmla="*/ 13 h 29"/>
                  <a:gd name="T12" fmla="*/ 31 w 39"/>
                  <a:gd name="T13" fmla="*/ 0 h 29"/>
                  <a:gd name="T14" fmla="*/ 19 w 39"/>
                  <a:gd name="T1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9" y="9"/>
                    </a:moveTo>
                    <a:lnTo>
                      <a:pt x="11" y="9"/>
                    </a:lnTo>
                    <a:lnTo>
                      <a:pt x="0" y="24"/>
                    </a:lnTo>
                    <a:lnTo>
                      <a:pt x="20" y="29"/>
                    </a:lnTo>
                    <a:lnTo>
                      <a:pt x="33" y="28"/>
                    </a:lnTo>
                    <a:lnTo>
                      <a:pt x="39" y="13"/>
                    </a:lnTo>
                    <a:lnTo>
                      <a:pt x="31" y="0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162">
                <a:extLst>
                  <a:ext uri="{FF2B5EF4-FFF2-40B4-BE49-F238E27FC236}">
                    <a16:creationId xmlns:a16="http://schemas.microsoft.com/office/drawing/2014/main" id="{6744C9B9-C697-E6AB-A02D-298B6927F3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3072"/>
                <a:ext cx="21" cy="20"/>
              </a:xfrm>
              <a:custGeom>
                <a:avLst/>
                <a:gdLst>
                  <a:gd name="T0" fmla="*/ 5 w 63"/>
                  <a:gd name="T1" fmla="*/ 33 h 59"/>
                  <a:gd name="T2" fmla="*/ 0 w 63"/>
                  <a:gd name="T3" fmla="*/ 53 h 59"/>
                  <a:gd name="T4" fmla="*/ 8 w 63"/>
                  <a:gd name="T5" fmla="*/ 59 h 59"/>
                  <a:gd name="T6" fmla="*/ 13 w 63"/>
                  <a:gd name="T7" fmla="*/ 46 h 59"/>
                  <a:gd name="T8" fmla="*/ 33 w 63"/>
                  <a:gd name="T9" fmla="*/ 43 h 59"/>
                  <a:gd name="T10" fmla="*/ 32 w 63"/>
                  <a:gd name="T11" fmla="*/ 30 h 59"/>
                  <a:gd name="T12" fmla="*/ 44 w 63"/>
                  <a:gd name="T13" fmla="*/ 16 h 59"/>
                  <a:gd name="T14" fmla="*/ 63 w 63"/>
                  <a:gd name="T15" fmla="*/ 6 h 59"/>
                  <a:gd name="T16" fmla="*/ 63 w 63"/>
                  <a:gd name="T17" fmla="*/ 0 h 59"/>
                  <a:gd name="T18" fmla="*/ 30 w 63"/>
                  <a:gd name="T19" fmla="*/ 10 h 59"/>
                  <a:gd name="T20" fmla="*/ 18 w 63"/>
                  <a:gd name="T21" fmla="*/ 31 h 59"/>
                  <a:gd name="T22" fmla="*/ 5 w 63"/>
                  <a:gd name="T23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9">
                    <a:moveTo>
                      <a:pt x="5" y="33"/>
                    </a:moveTo>
                    <a:lnTo>
                      <a:pt x="0" y="53"/>
                    </a:lnTo>
                    <a:lnTo>
                      <a:pt x="8" y="59"/>
                    </a:lnTo>
                    <a:lnTo>
                      <a:pt x="13" y="46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4" y="16"/>
                    </a:lnTo>
                    <a:lnTo>
                      <a:pt x="63" y="6"/>
                    </a:lnTo>
                    <a:lnTo>
                      <a:pt x="63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5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163">
                <a:extLst>
                  <a:ext uri="{FF2B5EF4-FFF2-40B4-BE49-F238E27FC236}">
                    <a16:creationId xmlns:a16="http://schemas.microsoft.com/office/drawing/2014/main" id="{A2930FA6-6C89-1D1A-FAA3-2F0C194EF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4" cy="9"/>
              </a:xfrm>
              <a:custGeom>
                <a:avLst/>
                <a:gdLst>
                  <a:gd name="T0" fmla="*/ 12 w 14"/>
                  <a:gd name="T1" fmla="*/ 0 h 26"/>
                  <a:gd name="T2" fmla="*/ 0 w 14"/>
                  <a:gd name="T3" fmla="*/ 7 h 26"/>
                  <a:gd name="T4" fmla="*/ 8 w 14"/>
                  <a:gd name="T5" fmla="*/ 26 h 26"/>
                  <a:gd name="T6" fmla="*/ 14 w 14"/>
                  <a:gd name="T7" fmla="*/ 20 h 26"/>
                  <a:gd name="T8" fmla="*/ 12 w 1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6">
                    <a:moveTo>
                      <a:pt x="12" y="0"/>
                    </a:moveTo>
                    <a:lnTo>
                      <a:pt x="0" y="7"/>
                    </a:lnTo>
                    <a:lnTo>
                      <a:pt x="8" y="26"/>
                    </a:lnTo>
                    <a:lnTo>
                      <a:pt x="14" y="2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164">
                <a:extLst>
                  <a:ext uri="{FF2B5EF4-FFF2-40B4-BE49-F238E27FC236}">
                    <a16:creationId xmlns:a16="http://schemas.microsoft.com/office/drawing/2014/main" id="{7D7A2B68-4527-7A74-A33E-B085A50F33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4"/>
                <a:ext cx="4" cy="7"/>
              </a:xfrm>
              <a:custGeom>
                <a:avLst/>
                <a:gdLst>
                  <a:gd name="T0" fmla="*/ 7 w 13"/>
                  <a:gd name="T1" fmla="*/ 20 h 20"/>
                  <a:gd name="T2" fmla="*/ 13 w 13"/>
                  <a:gd name="T3" fmla="*/ 6 h 20"/>
                  <a:gd name="T4" fmla="*/ 6 w 13"/>
                  <a:gd name="T5" fmla="*/ 0 h 20"/>
                  <a:gd name="T6" fmla="*/ 0 w 13"/>
                  <a:gd name="T7" fmla="*/ 7 h 20"/>
                  <a:gd name="T8" fmla="*/ 1 w 13"/>
                  <a:gd name="T9" fmla="*/ 20 h 20"/>
                  <a:gd name="T10" fmla="*/ 7 w 13"/>
                  <a:gd name="T1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7" y="20"/>
                    </a:moveTo>
                    <a:lnTo>
                      <a:pt x="13" y="6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1" y="20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165">
                <a:extLst>
                  <a:ext uri="{FF2B5EF4-FFF2-40B4-BE49-F238E27FC236}">
                    <a16:creationId xmlns:a16="http://schemas.microsoft.com/office/drawing/2014/main" id="{09AB1FD8-2BA2-D8E7-568A-77F666DAAA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2"/>
                <a:ext cx="4" cy="7"/>
              </a:xfrm>
              <a:custGeom>
                <a:avLst/>
                <a:gdLst>
                  <a:gd name="T0" fmla="*/ 13 w 14"/>
                  <a:gd name="T1" fmla="*/ 6 h 20"/>
                  <a:gd name="T2" fmla="*/ 6 w 14"/>
                  <a:gd name="T3" fmla="*/ 0 h 20"/>
                  <a:gd name="T4" fmla="*/ 0 w 14"/>
                  <a:gd name="T5" fmla="*/ 14 h 20"/>
                  <a:gd name="T6" fmla="*/ 14 w 14"/>
                  <a:gd name="T7" fmla="*/ 20 h 20"/>
                  <a:gd name="T8" fmla="*/ 13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3" y="6"/>
                    </a:moveTo>
                    <a:lnTo>
                      <a:pt x="6" y="0"/>
                    </a:lnTo>
                    <a:lnTo>
                      <a:pt x="0" y="14"/>
                    </a:lnTo>
                    <a:lnTo>
                      <a:pt x="14" y="20"/>
                    </a:lnTo>
                    <a:lnTo>
                      <a:pt x="13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166">
                <a:extLst>
                  <a:ext uri="{FF2B5EF4-FFF2-40B4-BE49-F238E27FC236}">
                    <a16:creationId xmlns:a16="http://schemas.microsoft.com/office/drawing/2014/main" id="{6A85F14F-F805-6F21-4C05-85B5CA652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593"/>
                <a:ext cx="448" cy="159"/>
              </a:xfrm>
              <a:custGeom>
                <a:avLst/>
                <a:gdLst>
                  <a:gd name="T0" fmla="*/ 1328 w 1344"/>
                  <a:gd name="T1" fmla="*/ 452 h 477"/>
                  <a:gd name="T2" fmla="*/ 1260 w 1344"/>
                  <a:gd name="T3" fmla="*/ 432 h 477"/>
                  <a:gd name="T4" fmla="*/ 1233 w 1344"/>
                  <a:gd name="T5" fmla="*/ 366 h 477"/>
                  <a:gd name="T6" fmla="*/ 1199 w 1344"/>
                  <a:gd name="T7" fmla="*/ 357 h 477"/>
                  <a:gd name="T8" fmla="*/ 1131 w 1344"/>
                  <a:gd name="T9" fmla="*/ 349 h 477"/>
                  <a:gd name="T10" fmla="*/ 1121 w 1344"/>
                  <a:gd name="T11" fmla="*/ 383 h 477"/>
                  <a:gd name="T12" fmla="*/ 1077 w 1344"/>
                  <a:gd name="T13" fmla="*/ 421 h 477"/>
                  <a:gd name="T14" fmla="*/ 1003 w 1344"/>
                  <a:gd name="T15" fmla="*/ 421 h 477"/>
                  <a:gd name="T16" fmla="*/ 970 w 1344"/>
                  <a:gd name="T17" fmla="*/ 418 h 477"/>
                  <a:gd name="T18" fmla="*/ 935 w 1344"/>
                  <a:gd name="T19" fmla="*/ 401 h 477"/>
                  <a:gd name="T20" fmla="*/ 913 w 1344"/>
                  <a:gd name="T21" fmla="*/ 389 h 477"/>
                  <a:gd name="T22" fmla="*/ 897 w 1344"/>
                  <a:gd name="T23" fmla="*/ 432 h 477"/>
                  <a:gd name="T24" fmla="*/ 876 w 1344"/>
                  <a:gd name="T25" fmla="*/ 346 h 477"/>
                  <a:gd name="T26" fmla="*/ 834 w 1344"/>
                  <a:gd name="T27" fmla="*/ 329 h 477"/>
                  <a:gd name="T28" fmla="*/ 792 w 1344"/>
                  <a:gd name="T29" fmla="*/ 314 h 477"/>
                  <a:gd name="T30" fmla="*/ 739 w 1344"/>
                  <a:gd name="T31" fmla="*/ 319 h 477"/>
                  <a:gd name="T32" fmla="*/ 743 w 1344"/>
                  <a:gd name="T33" fmla="*/ 365 h 477"/>
                  <a:gd name="T34" fmla="*/ 685 w 1344"/>
                  <a:gd name="T35" fmla="*/ 384 h 477"/>
                  <a:gd name="T36" fmla="*/ 635 w 1344"/>
                  <a:gd name="T37" fmla="*/ 362 h 477"/>
                  <a:gd name="T38" fmla="*/ 638 w 1344"/>
                  <a:gd name="T39" fmla="*/ 327 h 477"/>
                  <a:gd name="T40" fmla="*/ 618 w 1344"/>
                  <a:gd name="T41" fmla="*/ 323 h 477"/>
                  <a:gd name="T42" fmla="*/ 594 w 1344"/>
                  <a:gd name="T43" fmla="*/ 278 h 477"/>
                  <a:gd name="T44" fmla="*/ 549 w 1344"/>
                  <a:gd name="T45" fmla="*/ 229 h 477"/>
                  <a:gd name="T46" fmla="*/ 517 w 1344"/>
                  <a:gd name="T47" fmla="*/ 171 h 477"/>
                  <a:gd name="T48" fmla="*/ 536 w 1344"/>
                  <a:gd name="T49" fmla="*/ 163 h 477"/>
                  <a:gd name="T50" fmla="*/ 492 w 1344"/>
                  <a:gd name="T51" fmla="*/ 119 h 477"/>
                  <a:gd name="T52" fmla="*/ 503 w 1344"/>
                  <a:gd name="T53" fmla="*/ 98 h 477"/>
                  <a:gd name="T54" fmla="*/ 378 w 1344"/>
                  <a:gd name="T55" fmla="*/ 50 h 477"/>
                  <a:gd name="T56" fmla="*/ 359 w 1344"/>
                  <a:gd name="T57" fmla="*/ 58 h 477"/>
                  <a:gd name="T58" fmla="*/ 302 w 1344"/>
                  <a:gd name="T59" fmla="*/ 30 h 477"/>
                  <a:gd name="T60" fmla="*/ 260 w 1344"/>
                  <a:gd name="T61" fmla="*/ 0 h 477"/>
                  <a:gd name="T62" fmla="*/ 195 w 1344"/>
                  <a:gd name="T63" fmla="*/ 33 h 477"/>
                  <a:gd name="T64" fmla="*/ 152 w 1344"/>
                  <a:gd name="T65" fmla="*/ 71 h 477"/>
                  <a:gd name="T66" fmla="*/ 112 w 1344"/>
                  <a:gd name="T67" fmla="*/ 81 h 477"/>
                  <a:gd name="T68" fmla="*/ 63 w 1344"/>
                  <a:gd name="T69" fmla="*/ 59 h 477"/>
                  <a:gd name="T70" fmla="*/ 40 w 1344"/>
                  <a:gd name="T71" fmla="*/ 28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44" h="477">
                    <a:moveTo>
                      <a:pt x="1344" y="477"/>
                    </a:moveTo>
                    <a:lnTo>
                      <a:pt x="1328" y="452"/>
                    </a:lnTo>
                    <a:lnTo>
                      <a:pt x="1281" y="450"/>
                    </a:lnTo>
                    <a:lnTo>
                      <a:pt x="1260" y="432"/>
                    </a:lnTo>
                    <a:lnTo>
                      <a:pt x="1228" y="387"/>
                    </a:lnTo>
                    <a:lnTo>
                      <a:pt x="1233" y="366"/>
                    </a:lnTo>
                    <a:lnTo>
                      <a:pt x="1219" y="355"/>
                    </a:lnTo>
                    <a:lnTo>
                      <a:pt x="1199" y="357"/>
                    </a:lnTo>
                    <a:lnTo>
                      <a:pt x="1170" y="339"/>
                    </a:lnTo>
                    <a:lnTo>
                      <a:pt x="1131" y="349"/>
                    </a:lnTo>
                    <a:lnTo>
                      <a:pt x="1132" y="362"/>
                    </a:lnTo>
                    <a:lnTo>
                      <a:pt x="1121" y="383"/>
                    </a:lnTo>
                    <a:lnTo>
                      <a:pt x="1102" y="393"/>
                    </a:lnTo>
                    <a:lnTo>
                      <a:pt x="1077" y="421"/>
                    </a:lnTo>
                    <a:lnTo>
                      <a:pt x="1035" y="405"/>
                    </a:lnTo>
                    <a:lnTo>
                      <a:pt x="1003" y="421"/>
                    </a:lnTo>
                    <a:lnTo>
                      <a:pt x="989" y="410"/>
                    </a:lnTo>
                    <a:lnTo>
                      <a:pt x="970" y="418"/>
                    </a:lnTo>
                    <a:lnTo>
                      <a:pt x="948" y="400"/>
                    </a:lnTo>
                    <a:lnTo>
                      <a:pt x="935" y="401"/>
                    </a:lnTo>
                    <a:lnTo>
                      <a:pt x="933" y="381"/>
                    </a:lnTo>
                    <a:lnTo>
                      <a:pt x="913" y="389"/>
                    </a:lnTo>
                    <a:lnTo>
                      <a:pt x="916" y="416"/>
                    </a:lnTo>
                    <a:lnTo>
                      <a:pt x="897" y="432"/>
                    </a:lnTo>
                    <a:lnTo>
                      <a:pt x="872" y="374"/>
                    </a:lnTo>
                    <a:lnTo>
                      <a:pt x="876" y="346"/>
                    </a:lnTo>
                    <a:lnTo>
                      <a:pt x="856" y="348"/>
                    </a:lnTo>
                    <a:lnTo>
                      <a:pt x="834" y="329"/>
                    </a:lnTo>
                    <a:lnTo>
                      <a:pt x="814" y="331"/>
                    </a:lnTo>
                    <a:lnTo>
                      <a:pt x="792" y="314"/>
                    </a:lnTo>
                    <a:lnTo>
                      <a:pt x="773" y="328"/>
                    </a:lnTo>
                    <a:lnTo>
                      <a:pt x="739" y="319"/>
                    </a:lnTo>
                    <a:lnTo>
                      <a:pt x="732" y="326"/>
                    </a:lnTo>
                    <a:lnTo>
                      <a:pt x="743" y="365"/>
                    </a:lnTo>
                    <a:lnTo>
                      <a:pt x="732" y="393"/>
                    </a:lnTo>
                    <a:lnTo>
                      <a:pt x="685" y="384"/>
                    </a:lnTo>
                    <a:lnTo>
                      <a:pt x="657" y="386"/>
                    </a:lnTo>
                    <a:lnTo>
                      <a:pt x="635" y="362"/>
                    </a:lnTo>
                    <a:lnTo>
                      <a:pt x="647" y="340"/>
                    </a:lnTo>
                    <a:lnTo>
                      <a:pt x="638" y="327"/>
                    </a:lnTo>
                    <a:lnTo>
                      <a:pt x="626" y="329"/>
                    </a:lnTo>
                    <a:lnTo>
                      <a:pt x="618" y="323"/>
                    </a:lnTo>
                    <a:lnTo>
                      <a:pt x="609" y="290"/>
                    </a:lnTo>
                    <a:lnTo>
                      <a:pt x="594" y="278"/>
                    </a:lnTo>
                    <a:lnTo>
                      <a:pt x="592" y="259"/>
                    </a:lnTo>
                    <a:lnTo>
                      <a:pt x="549" y="229"/>
                    </a:lnTo>
                    <a:lnTo>
                      <a:pt x="517" y="177"/>
                    </a:lnTo>
                    <a:lnTo>
                      <a:pt x="517" y="171"/>
                    </a:lnTo>
                    <a:lnTo>
                      <a:pt x="530" y="170"/>
                    </a:lnTo>
                    <a:lnTo>
                      <a:pt x="536" y="163"/>
                    </a:lnTo>
                    <a:lnTo>
                      <a:pt x="520" y="137"/>
                    </a:lnTo>
                    <a:lnTo>
                      <a:pt x="492" y="119"/>
                    </a:lnTo>
                    <a:lnTo>
                      <a:pt x="491" y="107"/>
                    </a:lnTo>
                    <a:lnTo>
                      <a:pt x="503" y="98"/>
                    </a:lnTo>
                    <a:lnTo>
                      <a:pt x="404" y="40"/>
                    </a:lnTo>
                    <a:lnTo>
                      <a:pt x="378" y="50"/>
                    </a:lnTo>
                    <a:lnTo>
                      <a:pt x="358" y="44"/>
                    </a:lnTo>
                    <a:lnTo>
                      <a:pt x="359" y="58"/>
                    </a:lnTo>
                    <a:lnTo>
                      <a:pt x="330" y="48"/>
                    </a:lnTo>
                    <a:lnTo>
                      <a:pt x="302" y="30"/>
                    </a:lnTo>
                    <a:lnTo>
                      <a:pt x="287" y="11"/>
                    </a:lnTo>
                    <a:lnTo>
                      <a:pt x="260" y="0"/>
                    </a:lnTo>
                    <a:lnTo>
                      <a:pt x="213" y="12"/>
                    </a:lnTo>
                    <a:lnTo>
                      <a:pt x="195" y="33"/>
                    </a:lnTo>
                    <a:lnTo>
                      <a:pt x="174" y="29"/>
                    </a:lnTo>
                    <a:lnTo>
                      <a:pt x="152" y="71"/>
                    </a:lnTo>
                    <a:lnTo>
                      <a:pt x="131" y="59"/>
                    </a:lnTo>
                    <a:lnTo>
                      <a:pt x="112" y="81"/>
                    </a:lnTo>
                    <a:lnTo>
                      <a:pt x="71" y="72"/>
                    </a:lnTo>
                    <a:lnTo>
                      <a:pt x="63" y="59"/>
                    </a:lnTo>
                    <a:lnTo>
                      <a:pt x="61" y="39"/>
                    </a:lnTo>
                    <a:lnTo>
                      <a:pt x="40" y="28"/>
                    </a:lnTo>
                    <a:lnTo>
                      <a:pt x="0" y="3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167">
                <a:extLst>
                  <a:ext uri="{FF2B5EF4-FFF2-40B4-BE49-F238E27FC236}">
                    <a16:creationId xmlns:a16="http://schemas.microsoft.com/office/drawing/2014/main" id="{63397EBD-0B82-C450-2479-44651C75D2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1"/>
                <a:ext cx="530" cy="427"/>
              </a:xfrm>
              <a:custGeom>
                <a:avLst/>
                <a:gdLst>
                  <a:gd name="T0" fmla="*/ 1539 w 1590"/>
                  <a:gd name="T1" fmla="*/ 1266 h 1281"/>
                  <a:gd name="T2" fmla="*/ 1533 w 1590"/>
                  <a:gd name="T3" fmla="*/ 1213 h 1281"/>
                  <a:gd name="T4" fmla="*/ 1575 w 1590"/>
                  <a:gd name="T5" fmla="*/ 1142 h 1281"/>
                  <a:gd name="T6" fmla="*/ 1517 w 1590"/>
                  <a:gd name="T7" fmla="*/ 1101 h 1281"/>
                  <a:gd name="T8" fmla="*/ 1528 w 1590"/>
                  <a:gd name="T9" fmla="*/ 1012 h 1281"/>
                  <a:gd name="T10" fmla="*/ 1569 w 1590"/>
                  <a:gd name="T11" fmla="*/ 941 h 1281"/>
                  <a:gd name="T12" fmla="*/ 1528 w 1590"/>
                  <a:gd name="T13" fmla="*/ 938 h 1281"/>
                  <a:gd name="T14" fmla="*/ 1524 w 1590"/>
                  <a:gd name="T15" fmla="*/ 958 h 1281"/>
                  <a:gd name="T16" fmla="*/ 1506 w 1590"/>
                  <a:gd name="T17" fmla="*/ 913 h 1281"/>
                  <a:gd name="T18" fmla="*/ 1432 w 1590"/>
                  <a:gd name="T19" fmla="*/ 846 h 1281"/>
                  <a:gd name="T20" fmla="*/ 1299 w 1590"/>
                  <a:gd name="T21" fmla="*/ 859 h 1281"/>
                  <a:gd name="T22" fmla="*/ 1220 w 1590"/>
                  <a:gd name="T23" fmla="*/ 873 h 1281"/>
                  <a:gd name="T24" fmla="*/ 1203 w 1590"/>
                  <a:gd name="T25" fmla="*/ 908 h 1281"/>
                  <a:gd name="T26" fmla="*/ 1162 w 1590"/>
                  <a:gd name="T27" fmla="*/ 831 h 1281"/>
                  <a:gd name="T28" fmla="*/ 1160 w 1590"/>
                  <a:gd name="T29" fmla="*/ 730 h 1281"/>
                  <a:gd name="T30" fmla="*/ 1096 w 1590"/>
                  <a:gd name="T31" fmla="*/ 683 h 1281"/>
                  <a:gd name="T32" fmla="*/ 1042 w 1590"/>
                  <a:gd name="T33" fmla="*/ 688 h 1281"/>
                  <a:gd name="T34" fmla="*/ 1045 w 1590"/>
                  <a:gd name="T35" fmla="*/ 654 h 1281"/>
                  <a:gd name="T36" fmla="*/ 1007 w 1590"/>
                  <a:gd name="T37" fmla="*/ 678 h 1281"/>
                  <a:gd name="T38" fmla="*/ 891 w 1590"/>
                  <a:gd name="T39" fmla="*/ 654 h 1281"/>
                  <a:gd name="T40" fmla="*/ 884 w 1590"/>
                  <a:gd name="T41" fmla="*/ 575 h 1281"/>
                  <a:gd name="T42" fmla="*/ 869 w 1590"/>
                  <a:gd name="T43" fmla="*/ 482 h 1281"/>
                  <a:gd name="T44" fmla="*/ 857 w 1590"/>
                  <a:gd name="T45" fmla="*/ 436 h 1281"/>
                  <a:gd name="T46" fmla="*/ 806 w 1590"/>
                  <a:gd name="T47" fmla="*/ 387 h 1281"/>
                  <a:gd name="T48" fmla="*/ 762 w 1590"/>
                  <a:gd name="T49" fmla="*/ 351 h 1281"/>
                  <a:gd name="T50" fmla="*/ 691 w 1590"/>
                  <a:gd name="T51" fmla="*/ 372 h 1281"/>
                  <a:gd name="T52" fmla="*/ 623 w 1590"/>
                  <a:gd name="T53" fmla="*/ 444 h 1281"/>
                  <a:gd name="T54" fmla="*/ 576 w 1590"/>
                  <a:gd name="T55" fmla="*/ 442 h 1281"/>
                  <a:gd name="T56" fmla="*/ 542 w 1590"/>
                  <a:gd name="T57" fmla="*/ 432 h 1281"/>
                  <a:gd name="T58" fmla="*/ 517 w 1590"/>
                  <a:gd name="T59" fmla="*/ 394 h 1281"/>
                  <a:gd name="T60" fmla="*/ 471 w 1590"/>
                  <a:gd name="T61" fmla="*/ 324 h 1281"/>
                  <a:gd name="T62" fmla="*/ 410 w 1590"/>
                  <a:gd name="T63" fmla="*/ 317 h 1281"/>
                  <a:gd name="T64" fmla="*/ 393 w 1590"/>
                  <a:gd name="T65" fmla="*/ 204 h 1281"/>
                  <a:gd name="T66" fmla="*/ 409 w 1590"/>
                  <a:gd name="T67" fmla="*/ 163 h 1281"/>
                  <a:gd name="T68" fmla="*/ 370 w 1590"/>
                  <a:gd name="T69" fmla="*/ 99 h 1281"/>
                  <a:gd name="T70" fmla="*/ 283 w 1590"/>
                  <a:gd name="T71" fmla="*/ 33 h 1281"/>
                  <a:gd name="T72" fmla="*/ 197 w 1590"/>
                  <a:gd name="T73" fmla="*/ 41 h 1281"/>
                  <a:gd name="T74" fmla="*/ 98 w 1590"/>
                  <a:gd name="T75" fmla="*/ 63 h 1281"/>
                  <a:gd name="T76" fmla="*/ 80 w 1590"/>
                  <a:gd name="T77" fmla="*/ 92 h 1281"/>
                  <a:gd name="T78" fmla="*/ 27 w 1590"/>
                  <a:gd name="T79" fmla="*/ 97 h 1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90" h="1281">
                    <a:moveTo>
                      <a:pt x="1527" y="1281"/>
                    </a:moveTo>
                    <a:lnTo>
                      <a:pt x="1539" y="1266"/>
                    </a:lnTo>
                    <a:lnTo>
                      <a:pt x="1523" y="1241"/>
                    </a:lnTo>
                    <a:lnTo>
                      <a:pt x="1533" y="1213"/>
                    </a:lnTo>
                    <a:lnTo>
                      <a:pt x="1590" y="1175"/>
                    </a:lnTo>
                    <a:lnTo>
                      <a:pt x="1575" y="1142"/>
                    </a:lnTo>
                    <a:lnTo>
                      <a:pt x="1564" y="1103"/>
                    </a:lnTo>
                    <a:lnTo>
                      <a:pt x="1517" y="1101"/>
                    </a:lnTo>
                    <a:lnTo>
                      <a:pt x="1535" y="1072"/>
                    </a:lnTo>
                    <a:lnTo>
                      <a:pt x="1528" y="1012"/>
                    </a:lnTo>
                    <a:lnTo>
                      <a:pt x="1578" y="960"/>
                    </a:lnTo>
                    <a:lnTo>
                      <a:pt x="1569" y="941"/>
                    </a:lnTo>
                    <a:lnTo>
                      <a:pt x="1541" y="930"/>
                    </a:lnTo>
                    <a:lnTo>
                      <a:pt x="1528" y="938"/>
                    </a:lnTo>
                    <a:lnTo>
                      <a:pt x="1537" y="957"/>
                    </a:lnTo>
                    <a:lnTo>
                      <a:pt x="1524" y="958"/>
                    </a:lnTo>
                    <a:lnTo>
                      <a:pt x="1508" y="940"/>
                    </a:lnTo>
                    <a:lnTo>
                      <a:pt x="1506" y="913"/>
                    </a:lnTo>
                    <a:lnTo>
                      <a:pt x="1478" y="902"/>
                    </a:lnTo>
                    <a:lnTo>
                      <a:pt x="1432" y="846"/>
                    </a:lnTo>
                    <a:lnTo>
                      <a:pt x="1341" y="881"/>
                    </a:lnTo>
                    <a:lnTo>
                      <a:pt x="1299" y="859"/>
                    </a:lnTo>
                    <a:lnTo>
                      <a:pt x="1232" y="858"/>
                    </a:lnTo>
                    <a:lnTo>
                      <a:pt x="1220" y="873"/>
                    </a:lnTo>
                    <a:lnTo>
                      <a:pt x="1216" y="900"/>
                    </a:lnTo>
                    <a:lnTo>
                      <a:pt x="1203" y="908"/>
                    </a:lnTo>
                    <a:lnTo>
                      <a:pt x="1172" y="857"/>
                    </a:lnTo>
                    <a:lnTo>
                      <a:pt x="1162" y="831"/>
                    </a:lnTo>
                    <a:lnTo>
                      <a:pt x="1173" y="789"/>
                    </a:lnTo>
                    <a:lnTo>
                      <a:pt x="1160" y="730"/>
                    </a:lnTo>
                    <a:lnTo>
                      <a:pt x="1129" y="693"/>
                    </a:lnTo>
                    <a:lnTo>
                      <a:pt x="1096" y="683"/>
                    </a:lnTo>
                    <a:lnTo>
                      <a:pt x="1049" y="693"/>
                    </a:lnTo>
                    <a:lnTo>
                      <a:pt x="1042" y="688"/>
                    </a:lnTo>
                    <a:lnTo>
                      <a:pt x="1060" y="660"/>
                    </a:lnTo>
                    <a:lnTo>
                      <a:pt x="1045" y="654"/>
                    </a:lnTo>
                    <a:lnTo>
                      <a:pt x="1025" y="649"/>
                    </a:lnTo>
                    <a:lnTo>
                      <a:pt x="1007" y="678"/>
                    </a:lnTo>
                    <a:lnTo>
                      <a:pt x="955" y="695"/>
                    </a:lnTo>
                    <a:lnTo>
                      <a:pt x="891" y="654"/>
                    </a:lnTo>
                    <a:lnTo>
                      <a:pt x="884" y="642"/>
                    </a:lnTo>
                    <a:lnTo>
                      <a:pt x="884" y="575"/>
                    </a:lnTo>
                    <a:lnTo>
                      <a:pt x="857" y="503"/>
                    </a:lnTo>
                    <a:lnTo>
                      <a:pt x="869" y="482"/>
                    </a:lnTo>
                    <a:lnTo>
                      <a:pt x="866" y="456"/>
                    </a:lnTo>
                    <a:lnTo>
                      <a:pt x="857" y="436"/>
                    </a:lnTo>
                    <a:lnTo>
                      <a:pt x="831" y="439"/>
                    </a:lnTo>
                    <a:lnTo>
                      <a:pt x="806" y="387"/>
                    </a:lnTo>
                    <a:lnTo>
                      <a:pt x="782" y="356"/>
                    </a:lnTo>
                    <a:lnTo>
                      <a:pt x="762" y="351"/>
                    </a:lnTo>
                    <a:lnTo>
                      <a:pt x="750" y="365"/>
                    </a:lnTo>
                    <a:lnTo>
                      <a:pt x="691" y="372"/>
                    </a:lnTo>
                    <a:lnTo>
                      <a:pt x="639" y="396"/>
                    </a:lnTo>
                    <a:lnTo>
                      <a:pt x="623" y="444"/>
                    </a:lnTo>
                    <a:lnTo>
                      <a:pt x="611" y="459"/>
                    </a:lnTo>
                    <a:lnTo>
                      <a:pt x="576" y="442"/>
                    </a:lnTo>
                    <a:lnTo>
                      <a:pt x="568" y="430"/>
                    </a:lnTo>
                    <a:lnTo>
                      <a:pt x="542" y="432"/>
                    </a:lnTo>
                    <a:lnTo>
                      <a:pt x="527" y="420"/>
                    </a:lnTo>
                    <a:lnTo>
                      <a:pt x="517" y="394"/>
                    </a:lnTo>
                    <a:lnTo>
                      <a:pt x="481" y="357"/>
                    </a:lnTo>
                    <a:lnTo>
                      <a:pt x="471" y="324"/>
                    </a:lnTo>
                    <a:lnTo>
                      <a:pt x="457" y="319"/>
                    </a:lnTo>
                    <a:lnTo>
                      <a:pt x="410" y="317"/>
                    </a:lnTo>
                    <a:lnTo>
                      <a:pt x="387" y="279"/>
                    </a:lnTo>
                    <a:lnTo>
                      <a:pt x="393" y="204"/>
                    </a:lnTo>
                    <a:lnTo>
                      <a:pt x="379" y="198"/>
                    </a:lnTo>
                    <a:lnTo>
                      <a:pt x="409" y="163"/>
                    </a:lnTo>
                    <a:lnTo>
                      <a:pt x="391" y="117"/>
                    </a:lnTo>
                    <a:lnTo>
                      <a:pt x="370" y="99"/>
                    </a:lnTo>
                    <a:lnTo>
                      <a:pt x="347" y="0"/>
                    </a:lnTo>
                    <a:lnTo>
                      <a:pt x="283" y="33"/>
                    </a:lnTo>
                    <a:lnTo>
                      <a:pt x="218" y="53"/>
                    </a:lnTo>
                    <a:lnTo>
                      <a:pt x="197" y="41"/>
                    </a:lnTo>
                    <a:lnTo>
                      <a:pt x="145" y="66"/>
                    </a:lnTo>
                    <a:lnTo>
                      <a:pt x="98" y="63"/>
                    </a:lnTo>
                    <a:lnTo>
                      <a:pt x="79" y="79"/>
                    </a:lnTo>
                    <a:lnTo>
                      <a:pt x="80" y="92"/>
                    </a:lnTo>
                    <a:lnTo>
                      <a:pt x="59" y="74"/>
                    </a:lnTo>
                    <a:lnTo>
                      <a:pt x="27" y="97"/>
                    </a:lnTo>
                    <a:lnTo>
                      <a:pt x="0" y="9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168">
                <a:extLst>
                  <a:ext uri="{FF2B5EF4-FFF2-40B4-BE49-F238E27FC236}">
                    <a16:creationId xmlns:a16="http://schemas.microsoft.com/office/drawing/2014/main" id="{65630B72-01A0-D2AE-A165-0B05DB6034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5" y="354"/>
                <a:ext cx="291" cy="208"/>
              </a:xfrm>
              <a:custGeom>
                <a:avLst/>
                <a:gdLst>
                  <a:gd name="T0" fmla="*/ 873 w 873"/>
                  <a:gd name="T1" fmla="*/ 623 h 623"/>
                  <a:gd name="T2" fmla="*/ 838 w 873"/>
                  <a:gd name="T3" fmla="*/ 613 h 623"/>
                  <a:gd name="T4" fmla="*/ 813 w 873"/>
                  <a:gd name="T5" fmla="*/ 622 h 623"/>
                  <a:gd name="T6" fmla="*/ 812 w 873"/>
                  <a:gd name="T7" fmla="*/ 616 h 623"/>
                  <a:gd name="T8" fmla="*/ 823 w 873"/>
                  <a:gd name="T9" fmla="*/ 581 h 623"/>
                  <a:gd name="T10" fmla="*/ 792 w 873"/>
                  <a:gd name="T11" fmla="*/ 544 h 623"/>
                  <a:gd name="T12" fmla="*/ 711 w 873"/>
                  <a:gd name="T13" fmla="*/ 538 h 623"/>
                  <a:gd name="T14" fmla="*/ 689 w 873"/>
                  <a:gd name="T15" fmla="*/ 512 h 623"/>
                  <a:gd name="T16" fmla="*/ 675 w 873"/>
                  <a:gd name="T17" fmla="*/ 514 h 623"/>
                  <a:gd name="T18" fmla="*/ 643 w 873"/>
                  <a:gd name="T19" fmla="*/ 456 h 623"/>
                  <a:gd name="T20" fmla="*/ 588 w 873"/>
                  <a:gd name="T21" fmla="*/ 442 h 623"/>
                  <a:gd name="T22" fmla="*/ 565 w 873"/>
                  <a:gd name="T23" fmla="*/ 416 h 623"/>
                  <a:gd name="T24" fmla="*/ 553 w 873"/>
                  <a:gd name="T25" fmla="*/ 418 h 623"/>
                  <a:gd name="T26" fmla="*/ 514 w 873"/>
                  <a:gd name="T27" fmla="*/ 435 h 623"/>
                  <a:gd name="T28" fmla="*/ 466 w 873"/>
                  <a:gd name="T29" fmla="*/ 426 h 623"/>
                  <a:gd name="T30" fmla="*/ 477 w 873"/>
                  <a:gd name="T31" fmla="*/ 398 h 623"/>
                  <a:gd name="T32" fmla="*/ 465 w 873"/>
                  <a:gd name="T33" fmla="*/ 352 h 623"/>
                  <a:gd name="T34" fmla="*/ 486 w 873"/>
                  <a:gd name="T35" fmla="*/ 290 h 623"/>
                  <a:gd name="T36" fmla="*/ 457 w 873"/>
                  <a:gd name="T37" fmla="*/ 253 h 623"/>
                  <a:gd name="T38" fmla="*/ 415 w 873"/>
                  <a:gd name="T39" fmla="*/ 243 h 623"/>
                  <a:gd name="T40" fmla="*/ 413 w 873"/>
                  <a:gd name="T41" fmla="*/ 230 h 623"/>
                  <a:gd name="T42" fmla="*/ 431 w 873"/>
                  <a:gd name="T43" fmla="*/ 201 h 623"/>
                  <a:gd name="T44" fmla="*/ 434 w 873"/>
                  <a:gd name="T45" fmla="*/ 160 h 623"/>
                  <a:gd name="T46" fmla="*/ 446 w 873"/>
                  <a:gd name="T47" fmla="*/ 146 h 623"/>
                  <a:gd name="T48" fmla="*/ 438 w 873"/>
                  <a:gd name="T49" fmla="*/ 120 h 623"/>
                  <a:gd name="T50" fmla="*/ 449 w 873"/>
                  <a:gd name="T51" fmla="*/ 105 h 623"/>
                  <a:gd name="T52" fmla="*/ 447 w 873"/>
                  <a:gd name="T53" fmla="*/ 79 h 623"/>
                  <a:gd name="T54" fmla="*/ 467 w 873"/>
                  <a:gd name="T55" fmla="*/ 84 h 623"/>
                  <a:gd name="T56" fmla="*/ 464 w 873"/>
                  <a:gd name="T57" fmla="*/ 50 h 623"/>
                  <a:gd name="T58" fmla="*/ 483 w 873"/>
                  <a:gd name="T59" fmla="*/ 35 h 623"/>
                  <a:gd name="T60" fmla="*/ 468 w 873"/>
                  <a:gd name="T61" fmla="*/ 16 h 623"/>
                  <a:gd name="T62" fmla="*/ 441 w 873"/>
                  <a:gd name="T63" fmla="*/ 12 h 623"/>
                  <a:gd name="T64" fmla="*/ 432 w 873"/>
                  <a:gd name="T65" fmla="*/ 0 h 623"/>
                  <a:gd name="T66" fmla="*/ 414 w 873"/>
                  <a:gd name="T67" fmla="*/ 22 h 623"/>
                  <a:gd name="T68" fmla="*/ 389 w 873"/>
                  <a:gd name="T69" fmla="*/ 30 h 623"/>
                  <a:gd name="T70" fmla="*/ 378 w 873"/>
                  <a:gd name="T71" fmla="*/ 65 h 623"/>
                  <a:gd name="T72" fmla="*/ 347 w 873"/>
                  <a:gd name="T73" fmla="*/ 81 h 623"/>
                  <a:gd name="T74" fmla="*/ 335 w 873"/>
                  <a:gd name="T75" fmla="*/ 103 h 623"/>
                  <a:gd name="T76" fmla="*/ 330 w 873"/>
                  <a:gd name="T77" fmla="*/ 117 h 623"/>
                  <a:gd name="T78" fmla="*/ 338 w 873"/>
                  <a:gd name="T79" fmla="*/ 136 h 623"/>
                  <a:gd name="T80" fmla="*/ 330 w 873"/>
                  <a:gd name="T81" fmla="*/ 197 h 623"/>
                  <a:gd name="T82" fmla="*/ 258 w 873"/>
                  <a:gd name="T83" fmla="*/ 217 h 623"/>
                  <a:gd name="T84" fmla="*/ 208 w 873"/>
                  <a:gd name="T85" fmla="*/ 255 h 623"/>
                  <a:gd name="T86" fmla="*/ 149 w 873"/>
                  <a:gd name="T87" fmla="*/ 261 h 623"/>
                  <a:gd name="T88" fmla="*/ 87 w 873"/>
                  <a:gd name="T89" fmla="*/ 253 h 623"/>
                  <a:gd name="T90" fmla="*/ 59 w 873"/>
                  <a:gd name="T91" fmla="*/ 236 h 623"/>
                  <a:gd name="T92" fmla="*/ 0 w 873"/>
                  <a:gd name="T93" fmla="*/ 248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73" h="623">
                    <a:moveTo>
                      <a:pt x="873" y="623"/>
                    </a:moveTo>
                    <a:lnTo>
                      <a:pt x="838" y="613"/>
                    </a:lnTo>
                    <a:lnTo>
                      <a:pt x="813" y="622"/>
                    </a:lnTo>
                    <a:lnTo>
                      <a:pt x="812" y="616"/>
                    </a:lnTo>
                    <a:lnTo>
                      <a:pt x="823" y="581"/>
                    </a:lnTo>
                    <a:lnTo>
                      <a:pt x="792" y="544"/>
                    </a:lnTo>
                    <a:lnTo>
                      <a:pt x="711" y="538"/>
                    </a:lnTo>
                    <a:lnTo>
                      <a:pt x="689" y="512"/>
                    </a:lnTo>
                    <a:lnTo>
                      <a:pt x="675" y="514"/>
                    </a:lnTo>
                    <a:lnTo>
                      <a:pt x="643" y="456"/>
                    </a:lnTo>
                    <a:lnTo>
                      <a:pt x="588" y="442"/>
                    </a:lnTo>
                    <a:lnTo>
                      <a:pt x="565" y="416"/>
                    </a:lnTo>
                    <a:lnTo>
                      <a:pt x="553" y="418"/>
                    </a:lnTo>
                    <a:lnTo>
                      <a:pt x="514" y="435"/>
                    </a:lnTo>
                    <a:lnTo>
                      <a:pt x="466" y="426"/>
                    </a:lnTo>
                    <a:lnTo>
                      <a:pt x="477" y="398"/>
                    </a:lnTo>
                    <a:lnTo>
                      <a:pt x="465" y="352"/>
                    </a:lnTo>
                    <a:lnTo>
                      <a:pt x="486" y="290"/>
                    </a:lnTo>
                    <a:lnTo>
                      <a:pt x="457" y="253"/>
                    </a:lnTo>
                    <a:lnTo>
                      <a:pt x="415" y="243"/>
                    </a:lnTo>
                    <a:lnTo>
                      <a:pt x="413" y="230"/>
                    </a:lnTo>
                    <a:lnTo>
                      <a:pt x="431" y="201"/>
                    </a:lnTo>
                    <a:lnTo>
                      <a:pt x="434" y="160"/>
                    </a:lnTo>
                    <a:lnTo>
                      <a:pt x="446" y="146"/>
                    </a:lnTo>
                    <a:lnTo>
                      <a:pt x="438" y="120"/>
                    </a:lnTo>
                    <a:lnTo>
                      <a:pt x="449" y="105"/>
                    </a:lnTo>
                    <a:lnTo>
                      <a:pt x="447" y="79"/>
                    </a:lnTo>
                    <a:lnTo>
                      <a:pt x="467" y="84"/>
                    </a:lnTo>
                    <a:lnTo>
                      <a:pt x="464" y="50"/>
                    </a:lnTo>
                    <a:lnTo>
                      <a:pt x="483" y="35"/>
                    </a:lnTo>
                    <a:lnTo>
                      <a:pt x="468" y="16"/>
                    </a:lnTo>
                    <a:lnTo>
                      <a:pt x="441" y="12"/>
                    </a:lnTo>
                    <a:lnTo>
                      <a:pt x="432" y="0"/>
                    </a:lnTo>
                    <a:lnTo>
                      <a:pt x="414" y="22"/>
                    </a:lnTo>
                    <a:lnTo>
                      <a:pt x="389" y="30"/>
                    </a:lnTo>
                    <a:lnTo>
                      <a:pt x="378" y="65"/>
                    </a:lnTo>
                    <a:lnTo>
                      <a:pt x="347" y="81"/>
                    </a:lnTo>
                    <a:lnTo>
                      <a:pt x="335" y="103"/>
                    </a:lnTo>
                    <a:lnTo>
                      <a:pt x="330" y="117"/>
                    </a:lnTo>
                    <a:lnTo>
                      <a:pt x="338" y="136"/>
                    </a:lnTo>
                    <a:lnTo>
                      <a:pt x="330" y="197"/>
                    </a:lnTo>
                    <a:lnTo>
                      <a:pt x="258" y="217"/>
                    </a:lnTo>
                    <a:lnTo>
                      <a:pt x="208" y="255"/>
                    </a:lnTo>
                    <a:lnTo>
                      <a:pt x="149" y="261"/>
                    </a:lnTo>
                    <a:lnTo>
                      <a:pt x="87" y="253"/>
                    </a:lnTo>
                    <a:lnTo>
                      <a:pt x="59" y="236"/>
                    </a:lnTo>
                    <a:lnTo>
                      <a:pt x="0" y="2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169">
                <a:extLst>
                  <a:ext uri="{FF2B5EF4-FFF2-40B4-BE49-F238E27FC236}">
                    <a16:creationId xmlns:a16="http://schemas.microsoft.com/office/drawing/2014/main" id="{2C953C33-56A0-E0FC-2A51-D8E3DF347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2" y="428"/>
                <a:ext cx="23" cy="10"/>
              </a:xfrm>
              <a:custGeom>
                <a:avLst/>
                <a:gdLst>
                  <a:gd name="T0" fmla="*/ 70 w 70"/>
                  <a:gd name="T1" fmla="*/ 27 h 30"/>
                  <a:gd name="T2" fmla="*/ 42 w 70"/>
                  <a:gd name="T3" fmla="*/ 30 h 30"/>
                  <a:gd name="T4" fmla="*/ 41 w 70"/>
                  <a:gd name="T5" fmla="*/ 16 h 30"/>
                  <a:gd name="T6" fmla="*/ 28 w 70"/>
                  <a:gd name="T7" fmla="*/ 11 h 30"/>
                  <a:gd name="T8" fmla="*/ 26 w 70"/>
                  <a:gd name="T9" fmla="*/ 4 h 30"/>
                  <a:gd name="T10" fmla="*/ 6 w 70"/>
                  <a:gd name="T11" fmla="*/ 5 h 30"/>
                  <a:gd name="T12" fmla="*/ 0 w 7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30">
                    <a:moveTo>
                      <a:pt x="70" y="27"/>
                    </a:moveTo>
                    <a:lnTo>
                      <a:pt x="42" y="30"/>
                    </a:lnTo>
                    <a:lnTo>
                      <a:pt x="41" y="16"/>
                    </a:lnTo>
                    <a:lnTo>
                      <a:pt x="28" y="11"/>
                    </a:lnTo>
                    <a:lnTo>
                      <a:pt x="26" y="4"/>
                    </a:lnTo>
                    <a:lnTo>
                      <a:pt x="6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170">
                <a:extLst>
                  <a:ext uri="{FF2B5EF4-FFF2-40B4-BE49-F238E27FC236}">
                    <a16:creationId xmlns:a16="http://schemas.microsoft.com/office/drawing/2014/main" id="{72E8E2E0-82C7-C177-B6D5-09FD488D11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1" y="397"/>
                <a:ext cx="241" cy="34"/>
              </a:xfrm>
              <a:custGeom>
                <a:avLst/>
                <a:gdLst>
                  <a:gd name="T0" fmla="*/ 721 w 721"/>
                  <a:gd name="T1" fmla="*/ 91 h 101"/>
                  <a:gd name="T2" fmla="*/ 681 w 721"/>
                  <a:gd name="T3" fmla="*/ 101 h 101"/>
                  <a:gd name="T4" fmla="*/ 666 w 721"/>
                  <a:gd name="T5" fmla="*/ 89 h 101"/>
                  <a:gd name="T6" fmla="*/ 634 w 721"/>
                  <a:gd name="T7" fmla="*/ 92 h 101"/>
                  <a:gd name="T8" fmla="*/ 605 w 721"/>
                  <a:gd name="T9" fmla="*/ 74 h 101"/>
                  <a:gd name="T10" fmla="*/ 608 w 721"/>
                  <a:gd name="T11" fmla="*/ 40 h 101"/>
                  <a:gd name="T12" fmla="*/ 600 w 721"/>
                  <a:gd name="T13" fmla="*/ 21 h 101"/>
                  <a:gd name="T14" fmla="*/ 529 w 721"/>
                  <a:gd name="T15" fmla="*/ 55 h 101"/>
                  <a:gd name="T16" fmla="*/ 521 w 721"/>
                  <a:gd name="T17" fmla="*/ 29 h 101"/>
                  <a:gd name="T18" fmla="*/ 492 w 721"/>
                  <a:gd name="T19" fmla="*/ 18 h 101"/>
                  <a:gd name="T20" fmla="*/ 473 w 721"/>
                  <a:gd name="T21" fmla="*/ 27 h 101"/>
                  <a:gd name="T22" fmla="*/ 396 w 721"/>
                  <a:gd name="T23" fmla="*/ 0 h 101"/>
                  <a:gd name="T24" fmla="*/ 363 w 721"/>
                  <a:gd name="T25" fmla="*/ 10 h 101"/>
                  <a:gd name="T26" fmla="*/ 359 w 721"/>
                  <a:gd name="T27" fmla="*/ 37 h 101"/>
                  <a:gd name="T28" fmla="*/ 346 w 721"/>
                  <a:gd name="T29" fmla="*/ 32 h 101"/>
                  <a:gd name="T30" fmla="*/ 327 w 721"/>
                  <a:gd name="T31" fmla="*/ 40 h 101"/>
                  <a:gd name="T32" fmla="*/ 312 w 721"/>
                  <a:gd name="T33" fmla="*/ 21 h 101"/>
                  <a:gd name="T34" fmla="*/ 277 w 721"/>
                  <a:gd name="T35" fmla="*/ 11 h 101"/>
                  <a:gd name="T36" fmla="*/ 234 w 721"/>
                  <a:gd name="T37" fmla="*/ 49 h 101"/>
                  <a:gd name="T38" fmla="*/ 144 w 721"/>
                  <a:gd name="T39" fmla="*/ 30 h 101"/>
                  <a:gd name="T40" fmla="*/ 120 w 721"/>
                  <a:gd name="T41" fmla="*/ 52 h 101"/>
                  <a:gd name="T42" fmla="*/ 80 w 721"/>
                  <a:gd name="T43" fmla="*/ 56 h 101"/>
                  <a:gd name="T44" fmla="*/ 71 w 721"/>
                  <a:gd name="T45" fmla="*/ 37 h 101"/>
                  <a:gd name="T46" fmla="*/ 45 w 721"/>
                  <a:gd name="T47" fmla="*/ 39 h 101"/>
                  <a:gd name="T48" fmla="*/ 0 w 721"/>
                  <a:gd name="T49" fmla="*/ 6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21" h="101">
                    <a:moveTo>
                      <a:pt x="721" y="91"/>
                    </a:moveTo>
                    <a:lnTo>
                      <a:pt x="681" y="101"/>
                    </a:lnTo>
                    <a:lnTo>
                      <a:pt x="666" y="89"/>
                    </a:lnTo>
                    <a:lnTo>
                      <a:pt x="634" y="92"/>
                    </a:lnTo>
                    <a:lnTo>
                      <a:pt x="605" y="74"/>
                    </a:lnTo>
                    <a:lnTo>
                      <a:pt x="608" y="40"/>
                    </a:lnTo>
                    <a:lnTo>
                      <a:pt x="600" y="21"/>
                    </a:lnTo>
                    <a:lnTo>
                      <a:pt x="529" y="55"/>
                    </a:lnTo>
                    <a:lnTo>
                      <a:pt x="521" y="29"/>
                    </a:lnTo>
                    <a:lnTo>
                      <a:pt x="492" y="18"/>
                    </a:lnTo>
                    <a:lnTo>
                      <a:pt x="473" y="27"/>
                    </a:lnTo>
                    <a:lnTo>
                      <a:pt x="396" y="0"/>
                    </a:lnTo>
                    <a:lnTo>
                      <a:pt x="363" y="10"/>
                    </a:lnTo>
                    <a:lnTo>
                      <a:pt x="359" y="37"/>
                    </a:lnTo>
                    <a:lnTo>
                      <a:pt x="346" y="32"/>
                    </a:lnTo>
                    <a:lnTo>
                      <a:pt x="327" y="40"/>
                    </a:lnTo>
                    <a:lnTo>
                      <a:pt x="312" y="21"/>
                    </a:lnTo>
                    <a:lnTo>
                      <a:pt x="277" y="11"/>
                    </a:lnTo>
                    <a:lnTo>
                      <a:pt x="234" y="49"/>
                    </a:lnTo>
                    <a:lnTo>
                      <a:pt x="144" y="30"/>
                    </a:lnTo>
                    <a:lnTo>
                      <a:pt x="120" y="52"/>
                    </a:lnTo>
                    <a:lnTo>
                      <a:pt x="80" y="56"/>
                    </a:lnTo>
                    <a:lnTo>
                      <a:pt x="71" y="37"/>
                    </a:lnTo>
                    <a:lnTo>
                      <a:pt x="45" y="39"/>
                    </a:lnTo>
                    <a:lnTo>
                      <a:pt x="0" y="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171">
                <a:extLst>
                  <a:ext uri="{FF2B5EF4-FFF2-40B4-BE49-F238E27FC236}">
                    <a16:creationId xmlns:a16="http://schemas.microsoft.com/office/drawing/2014/main" id="{727A1ABA-40C5-228B-EA32-AFB47EB491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437"/>
                <a:ext cx="56" cy="212"/>
              </a:xfrm>
              <a:custGeom>
                <a:avLst/>
                <a:gdLst>
                  <a:gd name="T0" fmla="*/ 16 w 168"/>
                  <a:gd name="T1" fmla="*/ 637 h 637"/>
                  <a:gd name="T2" fmla="*/ 12 w 168"/>
                  <a:gd name="T3" fmla="*/ 604 h 637"/>
                  <a:gd name="T4" fmla="*/ 31 w 168"/>
                  <a:gd name="T5" fmla="*/ 588 h 637"/>
                  <a:gd name="T6" fmla="*/ 16 w 168"/>
                  <a:gd name="T7" fmla="*/ 563 h 637"/>
                  <a:gd name="T8" fmla="*/ 11 w 168"/>
                  <a:gd name="T9" fmla="*/ 523 h 637"/>
                  <a:gd name="T10" fmla="*/ 37 w 168"/>
                  <a:gd name="T11" fmla="*/ 507 h 637"/>
                  <a:gd name="T12" fmla="*/ 36 w 168"/>
                  <a:gd name="T13" fmla="*/ 494 h 637"/>
                  <a:gd name="T14" fmla="*/ 21 w 168"/>
                  <a:gd name="T15" fmla="*/ 475 h 637"/>
                  <a:gd name="T16" fmla="*/ 39 w 168"/>
                  <a:gd name="T17" fmla="*/ 447 h 637"/>
                  <a:gd name="T18" fmla="*/ 0 w 168"/>
                  <a:gd name="T19" fmla="*/ 396 h 637"/>
                  <a:gd name="T20" fmla="*/ 6 w 168"/>
                  <a:gd name="T21" fmla="*/ 389 h 637"/>
                  <a:gd name="T22" fmla="*/ 25 w 168"/>
                  <a:gd name="T23" fmla="*/ 374 h 637"/>
                  <a:gd name="T24" fmla="*/ 65 w 168"/>
                  <a:gd name="T25" fmla="*/ 377 h 637"/>
                  <a:gd name="T26" fmla="*/ 75 w 168"/>
                  <a:gd name="T27" fmla="*/ 330 h 637"/>
                  <a:gd name="T28" fmla="*/ 119 w 168"/>
                  <a:gd name="T29" fmla="*/ 298 h 637"/>
                  <a:gd name="T30" fmla="*/ 123 w 168"/>
                  <a:gd name="T31" fmla="*/ 278 h 637"/>
                  <a:gd name="T32" fmla="*/ 142 w 168"/>
                  <a:gd name="T33" fmla="*/ 262 h 637"/>
                  <a:gd name="T34" fmla="*/ 159 w 168"/>
                  <a:gd name="T35" fmla="*/ 234 h 637"/>
                  <a:gd name="T36" fmla="*/ 158 w 168"/>
                  <a:gd name="T37" fmla="*/ 221 h 637"/>
                  <a:gd name="T38" fmla="*/ 137 w 168"/>
                  <a:gd name="T39" fmla="*/ 209 h 637"/>
                  <a:gd name="T40" fmla="*/ 142 w 168"/>
                  <a:gd name="T41" fmla="*/ 188 h 637"/>
                  <a:gd name="T42" fmla="*/ 141 w 168"/>
                  <a:gd name="T43" fmla="*/ 176 h 637"/>
                  <a:gd name="T44" fmla="*/ 145 w 168"/>
                  <a:gd name="T45" fmla="*/ 148 h 637"/>
                  <a:gd name="T46" fmla="*/ 168 w 168"/>
                  <a:gd name="T47" fmla="*/ 99 h 637"/>
                  <a:gd name="T48" fmla="*/ 164 w 168"/>
                  <a:gd name="T49" fmla="*/ 66 h 637"/>
                  <a:gd name="T50" fmla="*/ 142 w 168"/>
                  <a:gd name="T51" fmla="*/ 48 h 637"/>
                  <a:gd name="T52" fmla="*/ 152 w 168"/>
                  <a:gd name="T53" fmla="*/ 0 h 6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8" h="637">
                    <a:moveTo>
                      <a:pt x="16" y="637"/>
                    </a:moveTo>
                    <a:lnTo>
                      <a:pt x="12" y="604"/>
                    </a:lnTo>
                    <a:lnTo>
                      <a:pt x="31" y="588"/>
                    </a:lnTo>
                    <a:lnTo>
                      <a:pt x="16" y="563"/>
                    </a:lnTo>
                    <a:lnTo>
                      <a:pt x="11" y="523"/>
                    </a:lnTo>
                    <a:lnTo>
                      <a:pt x="37" y="507"/>
                    </a:lnTo>
                    <a:lnTo>
                      <a:pt x="36" y="494"/>
                    </a:lnTo>
                    <a:lnTo>
                      <a:pt x="21" y="475"/>
                    </a:lnTo>
                    <a:lnTo>
                      <a:pt x="39" y="447"/>
                    </a:lnTo>
                    <a:lnTo>
                      <a:pt x="0" y="396"/>
                    </a:lnTo>
                    <a:lnTo>
                      <a:pt x="6" y="389"/>
                    </a:lnTo>
                    <a:lnTo>
                      <a:pt x="25" y="374"/>
                    </a:lnTo>
                    <a:lnTo>
                      <a:pt x="65" y="377"/>
                    </a:lnTo>
                    <a:lnTo>
                      <a:pt x="75" y="330"/>
                    </a:lnTo>
                    <a:lnTo>
                      <a:pt x="119" y="298"/>
                    </a:lnTo>
                    <a:lnTo>
                      <a:pt x="123" y="278"/>
                    </a:lnTo>
                    <a:lnTo>
                      <a:pt x="142" y="262"/>
                    </a:lnTo>
                    <a:lnTo>
                      <a:pt x="159" y="234"/>
                    </a:lnTo>
                    <a:lnTo>
                      <a:pt x="158" y="221"/>
                    </a:lnTo>
                    <a:lnTo>
                      <a:pt x="137" y="209"/>
                    </a:lnTo>
                    <a:lnTo>
                      <a:pt x="142" y="188"/>
                    </a:lnTo>
                    <a:lnTo>
                      <a:pt x="141" y="176"/>
                    </a:lnTo>
                    <a:lnTo>
                      <a:pt x="145" y="148"/>
                    </a:lnTo>
                    <a:lnTo>
                      <a:pt x="168" y="99"/>
                    </a:lnTo>
                    <a:lnTo>
                      <a:pt x="164" y="66"/>
                    </a:lnTo>
                    <a:lnTo>
                      <a:pt x="142" y="48"/>
                    </a:lnTo>
                    <a:lnTo>
                      <a:pt x="15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172">
                <a:extLst>
                  <a:ext uri="{FF2B5EF4-FFF2-40B4-BE49-F238E27FC236}">
                    <a16:creationId xmlns:a16="http://schemas.microsoft.com/office/drawing/2014/main" id="{334CC6E0-1AF2-F95A-3D84-AE0095CE9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649"/>
                <a:ext cx="140" cy="215"/>
              </a:xfrm>
              <a:custGeom>
                <a:avLst/>
                <a:gdLst>
                  <a:gd name="T0" fmla="*/ 1 w 418"/>
                  <a:gd name="T1" fmla="*/ 644 h 644"/>
                  <a:gd name="T2" fmla="*/ 0 w 418"/>
                  <a:gd name="T3" fmla="*/ 630 h 644"/>
                  <a:gd name="T4" fmla="*/ 13 w 418"/>
                  <a:gd name="T5" fmla="*/ 621 h 644"/>
                  <a:gd name="T6" fmla="*/ 28 w 418"/>
                  <a:gd name="T7" fmla="*/ 580 h 644"/>
                  <a:gd name="T8" fmla="*/ 61 w 418"/>
                  <a:gd name="T9" fmla="*/ 571 h 644"/>
                  <a:gd name="T10" fmla="*/ 72 w 418"/>
                  <a:gd name="T11" fmla="*/ 542 h 644"/>
                  <a:gd name="T12" fmla="*/ 84 w 418"/>
                  <a:gd name="T13" fmla="*/ 535 h 644"/>
                  <a:gd name="T14" fmla="*/ 83 w 418"/>
                  <a:gd name="T15" fmla="*/ 515 h 644"/>
                  <a:gd name="T16" fmla="*/ 103 w 418"/>
                  <a:gd name="T17" fmla="*/ 513 h 644"/>
                  <a:gd name="T18" fmla="*/ 113 w 418"/>
                  <a:gd name="T19" fmla="*/ 472 h 644"/>
                  <a:gd name="T20" fmla="*/ 144 w 418"/>
                  <a:gd name="T21" fmla="*/ 455 h 644"/>
                  <a:gd name="T22" fmla="*/ 129 w 418"/>
                  <a:gd name="T23" fmla="*/ 429 h 644"/>
                  <a:gd name="T24" fmla="*/ 95 w 418"/>
                  <a:gd name="T25" fmla="*/ 432 h 644"/>
                  <a:gd name="T26" fmla="*/ 75 w 418"/>
                  <a:gd name="T27" fmla="*/ 428 h 644"/>
                  <a:gd name="T28" fmla="*/ 80 w 418"/>
                  <a:gd name="T29" fmla="*/ 407 h 644"/>
                  <a:gd name="T30" fmla="*/ 111 w 418"/>
                  <a:gd name="T31" fmla="*/ 384 h 644"/>
                  <a:gd name="T32" fmla="*/ 86 w 418"/>
                  <a:gd name="T33" fmla="*/ 333 h 644"/>
                  <a:gd name="T34" fmla="*/ 103 w 418"/>
                  <a:gd name="T35" fmla="*/ 305 h 644"/>
                  <a:gd name="T36" fmla="*/ 150 w 418"/>
                  <a:gd name="T37" fmla="*/ 293 h 644"/>
                  <a:gd name="T38" fmla="*/ 171 w 418"/>
                  <a:gd name="T39" fmla="*/ 305 h 644"/>
                  <a:gd name="T40" fmla="*/ 195 w 418"/>
                  <a:gd name="T41" fmla="*/ 283 h 644"/>
                  <a:gd name="T42" fmla="*/ 194 w 418"/>
                  <a:gd name="T43" fmla="*/ 269 h 644"/>
                  <a:gd name="T44" fmla="*/ 167 w 418"/>
                  <a:gd name="T45" fmla="*/ 265 h 644"/>
                  <a:gd name="T46" fmla="*/ 158 w 418"/>
                  <a:gd name="T47" fmla="*/ 239 h 644"/>
                  <a:gd name="T48" fmla="*/ 151 w 418"/>
                  <a:gd name="T49" fmla="*/ 239 h 644"/>
                  <a:gd name="T50" fmla="*/ 130 w 418"/>
                  <a:gd name="T51" fmla="*/ 228 h 644"/>
                  <a:gd name="T52" fmla="*/ 141 w 418"/>
                  <a:gd name="T53" fmla="*/ 200 h 644"/>
                  <a:gd name="T54" fmla="*/ 121 w 418"/>
                  <a:gd name="T55" fmla="*/ 129 h 644"/>
                  <a:gd name="T56" fmla="*/ 119 w 418"/>
                  <a:gd name="T57" fmla="*/ 109 h 644"/>
                  <a:gd name="T58" fmla="*/ 216 w 418"/>
                  <a:gd name="T59" fmla="*/ 65 h 644"/>
                  <a:gd name="T60" fmla="*/ 241 w 418"/>
                  <a:gd name="T61" fmla="*/ 57 h 644"/>
                  <a:gd name="T62" fmla="*/ 276 w 418"/>
                  <a:gd name="T63" fmla="*/ 66 h 644"/>
                  <a:gd name="T64" fmla="*/ 279 w 418"/>
                  <a:gd name="T65" fmla="*/ 33 h 644"/>
                  <a:gd name="T66" fmla="*/ 266 w 418"/>
                  <a:gd name="T67" fmla="*/ 21 h 644"/>
                  <a:gd name="T68" fmla="*/ 271 w 418"/>
                  <a:gd name="T69" fmla="*/ 7 h 644"/>
                  <a:gd name="T70" fmla="*/ 291 w 418"/>
                  <a:gd name="T71" fmla="*/ 5 h 644"/>
                  <a:gd name="T72" fmla="*/ 312 w 418"/>
                  <a:gd name="T73" fmla="*/ 17 h 644"/>
                  <a:gd name="T74" fmla="*/ 330 w 418"/>
                  <a:gd name="T75" fmla="*/ 1 h 644"/>
                  <a:gd name="T76" fmla="*/ 353 w 418"/>
                  <a:gd name="T77" fmla="*/ 33 h 644"/>
                  <a:gd name="T78" fmla="*/ 381 w 418"/>
                  <a:gd name="T79" fmla="*/ 37 h 644"/>
                  <a:gd name="T80" fmla="*/ 403 w 418"/>
                  <a:gd name="T81" fmla="*/ 55 h 644"/>
                  <a:gd name="T82" fmla="*/ 409 w 418"/>
                  <a:gd name="T83" fmla="*/ 55 h 644"/>
                  <a:gd name="T84" fmla="*/ 418 w 418"/>
                  <a:gd name="T85" fmla="*/ 0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8" h="644">
                    <a:moveTo>
                      <a:pt x="1" y="644"/>
                    </a:moveTo>
                    <a:lnTo>
                      <a:pt x="0" y="630"/>
                    </a:lnTo>
                    <a:lnTo>
                      <a:pt x="13" y="621"/>
                    </a:lnTo>
                    <a:lnTo>
                      <a:pt x="28" y="580"/>
                    </a:lnTo>
                    <a:lnTo>
                      <a:pt x="61" y="571"/>
                    </a:lnTo>
                    <a:lnTo>
                      <a:pt x="72" y="542"/>
                    </a:lnTo>
                    <a:lnTo>
                      <a:pt x="84" y="535"/>
                    </a:lnTo>
                    <a:lnTo>
                      <a:pt x="83" y="515"/>
                    </a:lnTo>
                    <a:lnTo>
                      <a:pt x="103" y="513"/>
                    </a:lnTo>
                    <a:lnTo>
                      <a:pt x="113" y="472"/>
                    </a:lnTo>
                    <a:lnTo>
                      <a:pt x="144" y="455"/>
                    </a:lnTo>
                    <a:lnTo>
                      <a:pt x="129" y="429"/>
                    </a:lnTo>
                    <a:lnTo>
                      <a:pt x="95" y="432"/>
                    </a:lnTo>
                    <a:lnTo>
                      <a:pt x="75" y="428"/>
                    </a:lnTo>
                    <a:lnTo>
                      <a:pt x="80" y="407"/>
                    </a:lnTo>
                    <a:lnTo>
                      <a:pt x="111" y="384"/>
                    </a:lnTo>
                    <a:lnTo>
                      <a:pt x="86" y="333"/>
                    </a:lnTo>
                    <a:lnTo>
                      <a:pt x="103" y="305"/>
                    </a:lnTo>
                    <a:lnTo>
                      <a:pt x="150" y="293"/>
                    </a:lnTo>
                    <a:lnTo>
                      <a:pt x="171" y="305"/>
                    </a:lnTo>
                    <a:lnTo>
                      <a:pt x="195" y="283"/>
                    </a:lnTo>
                    <a:lnTo>
                      <a:pt x="194" y="269"/>
                    </a:lnTo>
                    <a:lnTo>
                      <a:pt x="167" y="265"/>
                    </a:lnTo>
                    <a:lnTo>
                      <a:pt x="158" y="239"/>
                    </a:lnTo>
                    <a:lnTo>
                      <a:pt x="151" y="239"/>
                    </a:lnTo>
                    <a:lnTo>
                      <a:pt x="130" y="228"/>
                    </a:lnTo>
                    <a:lnTo>
                      <a:pt x="141" y="200"/>
                    </a:lnTo>
                    <a:lnTo>
                      <a:pt x="121" y="129"/>
                    </a:lnTo>
                    <a:lnTo>
                      <a:pt x="119" y="109"/>
                    </a:lnTo>
                    <a:lnTo>
                      <a:pt x="216" y="65"/>
                    </a:lnTo>
                    <a:lnTo>
                      <a:pt x="241" y="57"/>
                    </a:lnTo>
                    <a:lnTo>
                      <a:pt x="276" y="66"/>
                    </a:lnTo>
                    <a:lnTo>
                      <a:pt x="279" y="33"/>
                    </a:lnTo>
                    <a:lnTo>
                      <a:pt x="266" y="21"/>
                    </a:lnTo>
                    <a:lnTo>
                      <a:pt x="271" y="7"/>
                    </a:lnTo>
                    <a:lnTo>
                      <a:pt x="291" y="5"/>
                    </a:lnTo>
                    <a:lnTo>
                      <a:pt x="312" y="17"/>
                    </a:lnTo>
                    <a:lnTo>
                      <a:pt x="330" y="1"/>
                    </a:lnTo>
                    <a:lnTo>
                      <a:pt x="353" y="33"/>
                    </a:lnTo>
                    <a:lnTo>
                      <a:pt x="381" y="37"/>
                    </a:lnTo>
                    <a:lnTo>
                      <a:pt x="403" y="55"/>
                    </a:lnTo>
                    <a:lnTo>
                      <a:pt x="409" y="55"/>
                    </a:lnTo>
                    <a:lnTo>
                      <a:pt x="41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173">
                <a:extLst>
                  <a:ext uri="{FF2B5EF4-FFF2-40B4-BE49-F238E27FC236}">
                    <a16:creationId xmlns:a16="http://schemas.microsoft.com/office/drawing/2014/main" id="{2BA6F3A7-D8FB-08CD-12FB-A5129F38D8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649"/>
                <a:ext cx="229" cy="64"/>
              </a:xfrm>
              <a:custGeom>
                <a:avLst/>
                <a:gdLst>
                  <a:gd name="T0" fmla="*/ 0 w 689"/>
                  <a:gd name="T1" fmla="*/ 0 h 193"/>
                  <a:gd name="T2" fmla="*/ 108 w 689"/>
                  <a:gd name="T3" fmla="*/ 10 h 193"/>
                  <a:gd name="T4" fmla="*/ 123 w 689"/>
                  <a:gd name="T5" fmla="*/ 22 h 193"/>
                  <a:gd name="T6" fmla="*/ 157 w 689"/>
                  <a:gd name="T7" fmla="*/ 33 h 193"/>
                  <a:gd name="T8" fmla="*/ 202 w 689"/>
                  <a:gd name="T9" fmla="*/ 88 h 193"/>
                  <a:gd name="T10" fmla="*/ 231 w 689"/>
                  <a:gd name="T11" fmla="*/ 99 h 193"/>
                  <a:gd name="T12" fmla="*/ 251 w 689"/>
                  <a:gd name="T13" fmla="*/ 98 h 193"/>
                  <a:gd name="T14" fmla="*/ 267 w 689"/>
                  <a:gd name="T15" fmla="*/ 130 h 193"/>
                  <a:gd name="T16" fmla="*/ 309 w 689"/>
                  <a:gd name="T17" fmla="*/ 145 h 193"/>
                  <a:gd name="T18" fmla="*/ 407 w 689"/>
                  <a:gd name="T19" fmla="*/ 123 h 193"/>
                  <a:gd name="T20" fmla="*/ 422 w 689"/>
                  <a:gd name="T21" fmla="*/ 129 h 193"/>
                  <a:gd name="T22" fmla="*/ 416 w 689"/>
                  <a:gd name="T23" fmla="*/ 150 h 193"/>
                  <a:gd name="T24" fmla="*/ 447 w 689"/>
                  <a:gd name="T25" fmla="*/ 193 h 193"/>
                  <a:gd name="T26" fmla="*/ 473 w 689"/>
                  <a:gd name="T27" fmla="*/ 185 h 193"/>
                  <a:gd name="T28" fmla="*/ 492 w 689"/>
                  <a:gd name="T29" fmla="*/ 169 h 193"/>
                  <a:gd name="T30" fmla="*/ 533 w 689"/>
                  <a:gd name="T31" fmla="*/ 179 h 193"/>
                  <a:gd name="T32" fmla="*/ 580 w 689"/>
                  <a:gd name="T33" fmla="*/ 174 h 193"/>
                  <a:gd name="T34" fmla="*/ 615 w 689"/>
                  <a:gd name="T35" fmla="*/ 191 h 193"/>
                  <a:gd name="T36" fmla="*/ 639 w 689"/>
                  <a:gd name="T37" fmla="*/ 162 h 193"/>
                  <a:gd name="T38" fmla="*/ 665 w 689"/>
                  <a:gd name="T39" fmla="*/ 153 h 193"/>
                  <a:gd name="T40" fmla="*/ 689 w 689"/>
                  <a:gd name="T41" fmla="*/ 18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9" h="193">
                    <a:moveTo>
                      <a:pt x="0" y="0"/>
                    </a:moveTo>
                    <a:lnTo>
                      <a:pt x="108" y="10"/>
                    </a:lnTo>
                    <a:lnTo>
                      <a:pt x="123" y="22"/>
                    </a:lnTo>
                    <a:lnTo>
                      <a:pt x="157" y="33"/>
                    </a:lnTo>
                    <a:lnTo>
                      <a:pt x="202" y="88"/>
                    </a:lnTo>
                    <a:lnTo>
                      <a:pt x="231" y="99"/>
                    </a:lnTo>
                    <a:lnTo>
                      <a:pt x="251" y="98"/>
                    </a:lnTo>
                    <a:lnTo>
                      <a:pt x="267" y="130"/>
                    </a:lnTo>
                    <a:lnTo>
                      <a:pt x="309" y="145"/>
                    </a:lnTo>
                    <a:lnTo>
                      <a:pt x="407" y="123"/>
                    </a:lnTo>
                    <a:lnTo>
                      <a:pt x="422" y="129"/>
                    </a:lnTo>
                    <a:lnTo>
                      <a:pt x="416" y="150"/>
                    </a:lnTo>
                    <a:lnTo>
                      <a:pt x="447" y="193"/>
                    </a:lnTo>
                    <a:lnTo>
                      <a:pt x="473" y="185"/>
                    </a:lnTo>
                    <a:lnTo>
                      <a:pt x="492" y="169"/>
                    </a:lnTo>
                    <a:lnTo>
                      <a:pt x="533" y="179"/>
                    </a:lnTo>
                    <a:lnTo>
                      <a:pt x="580" y="174"/>
                    </a:lnTo>
                    <a:lnTo>
                      <a:pt x="615" y="191"/>
                    </a:lnTo>
                    <a:lnTo>
                      <a:pt x="639" y="162"/>
                    </a:lnTo>
                    <a:lnTo>
                      <a:pt x="665" y="153"/>
                    </a:lnTo>
                    <a:lnTo>
                      <a:pt x="689" y="1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174">
                <a:extLst>
                  <a:ext uri="{FF2B5EF4-FFF2-40B4-BE49-F238E27FC236}">
                    <a16:creationId xmlns:a16="http://schemas.microsoft.com/office/drawing/2014/main" id="{AE03E0CD-AFC8-0A06-BEDE-347348AF6F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9" y="562"/>
                <a:ext cx="107" cy="149"/>
              </a:xfrm>
              <a:custGeom>
                <a:avLst/>
                <a:gdLst>
                  <a:gd name="T0" fmla="*/ 0 w 320"/>
                  <a:gd name="T1" fmla="*/ 447 h 447"/>
                  <a:gd name="T2" fmla="*/ 43 w 320"/>
                  <a:gd name="T3" fmla="*/ 409 h 447"/>
                  <a:gd name="T4" fmla="*/ 69 w 320"/>
                  <a:gd name="T5" fmla="*/ 400 h 447"/>
                  <a:gd name="T6" fmla="*/ 73 w 320"/>
                  <a:gd name="T7" fmla="*/ 379 h 447"/>
                  <a:gd name="T8" fmla="*/ 59 w 320"/>
                  <a:gd name="T9" fmla="*/ 360 h 447"/>
                  <a:gd name="T10" fmla="*/ 55 w 320"/>
                  <a:gd name="T11" fmla="*/ 334 h 447"/>
                  <a:gd name="T12" fmla="*/ 79 w 320"/>
                  <a:gd name="T13" fmla="*/ 291 h 447"/>
                  <a:gd name="T14" fmla="*/ 99 w 320"/>
                  <a:gd name="T15" fmla="*/ 289 h 447"/>
                  <a:gd name="T16" fmla="*/ 111 w 320"/>
                  <a:gd name="T17" fmla="*/ 275 h 447"/>
                  <a:gd name="T18" fmla="*/ 96 w 320"/>
                  <a:gd name="T19" fmla="*/ 249 h 447"/>
                  <a:gd name="T20" fmla="*/ 114 w 320"/>
                  <a:gd name="T21" fmla="*/ 234 h 447"/>
                  <a:gd name="T22" fmla="*/ 105 w 320"/>
                  <a:gd name="T23" fmla="*/ 208 h 447"/>
                  <a:gd name="T24" fmla="*/ 110 w 320"/>
                  <a:gd name="T25" fmla="*/ 194 h 447"/>
                  <a:gd name="T26" fmla="*/ 95 w 320"/>
                  <a:gd name="T27" fmla="*/ 175 h 447"/>
                  <a:gd name="T28" fmla="*/ 78 w 320"/>
                  <a:gd name="T29" fmla="*/ 137 h 447"/>
                  <a:gd name="T30" fmla="*/ 96 w 320"/>
                  <a:gd name="T31" fmla="*/ 109 h 447"/>
                  <a:gd name="T32" fmla="*/ 100 w 320"/>
                  <a:gd name="T33" fmla="*/ 81 h 447"/>
                  <a:gd name="T34" fmla="*/ 111 w 320"/>
                  <a:gd name="T35" fmla="*/ 67 h 447"/>
                  <a:gd name="T36" fmla="*/ 109 w 320"/>
                  <a:gd name="T37" fmla="*/ 40 h 447"/>
                  <a:gd name="T38" fmla="*/ 136 w 320"/>
                  <a:gd name="T39" fmla="*/ 37 h 447"/>
                  <a:gd name="T40" fmla="*/ 151 w 320"/>
                  <a:gd name="T41" fmla="*/ 63 h 447"/>
                  <a:gd name="T42" fmla="*/ 198 w 320"/>
                  <a:gd name="T43" fmla="*/ 58 h 447"/>
                  <a:gd name="T44" fmla="*/ 227 w 320"/>
                  <a:gd name="T45" fmla="*/ 82 h 447"/>
                  <a:gd name="T46" fmla="*/ 234 w 320"/>
                  <a:gd name="T47" fmla="*/ 82 h 447"/>
                  <a:gd name="T48" fmla="*/ 259 w 320"/>
                  <a:gd name="T49" fmla="*/ 67 h 447"/>
                  <a:gd name="T50" fmla="*/ 283 w 320"/>
                  <a:gd name="T51" fmla="*/ 31 h 447"/>
                  <a:gd name="T52" fmla="*/ 310 w 320"/>
                  <a:gd name="T53" fmla="*/ 29 h 447"/>
                  <a:gd name="T54" fmla="*/ 320 w 320"/>
                  <a:gd name="T55" fmla="*/ 0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20" h="447">
                    <a:moveTo>
                      <a:pt x="0" y="447"/>
                    </a:moveTo>
                    <a:lnTo>
                      <a:pt x="43" y="409"/>
                    </a:lnTo>
                    <a:lnTo>
                      <a:pt x="69" y="400"/>
                    </a:lnTo>
                    <a:lnTo>
                      <a:pt x="73" y="379"/>
                    </a:lnTo>
                    <a:lnTo>
                      <a:pt x="59" y="360"/>
                    </a:lnTo>
                    <a:lnTo>
                      <a:pt x="55" y="334"/>
                    </a:lnTo>
                    <a:lnTo>
                      <a:pt x="79" y="291"/>
                    </a:lnTo>
                    <a:lnTo>
                      <a:pt x="99" y="289"/>
                    </a:lnTo>
                    <a:lnTo>
                      <a:pt x="111" y="275"/>
                    </a:lnTo>
                    <a:lnTo>
                      <a:pt x="96" y="249"/>
                    </a:lnTo>
                    <a:lnTo>
                      <a:pt x="114" y="234"/>
                    </a:lnTo>
                    <a:lnTo>
                      <a:pt x="105" y="208"/>
                    </a:lnTo>
                    <a:lnTo>
                      <a:pt x="110" y="194"/>
                    </a:lnTo>
                    <a:lnTo>
                      <a:pt x="95" y="175"/>
                    </a:lnTo>
                    <a:lnTo>
                      <a:pt x="78" y="137"/>
                    </a:lnTo>
                    <a:lnTo>
                      <a:pt x="96" y="109"/>
                    </a:lnTo>
                    <a:lnTo>
                      <a:pt x="100" y="81"/>
                    </a:lnTo>
                    <a:lnTo>
                      <a:pt x="111" y="67"/>
                    </a:lnTo>
                    <a:lnTo>
                      <a:pt x="109" y="40"/>
                    </a:lnTo>
                    <a:lnTo>
                      <a:pt x="136" y="37"/>
                    </a:lnTo>
                    <a:lnTo>
                      <a:pt x="151" y="63"/>
                    </a:lnTo>
                    <a:lnTo>
                      <a:pt x="198" y="58"/>
                    </a:lnTo>
                    <a:lnTo>
                      <a:pt x="227" y="82"/>
                    </a:lnTo>
                    <a:lnTo>
                      <a:pt x="234" y="82"/>
                    </a:lnTo>
                    <a:lnTo>
                      <a:pt x="259" y="67"/>
                    </a:lnTo>
                    <a:lnTo>
                      <a:pt x="283" y="31"/>
                    </a:lnTo>
                    <a:lnTo>
                      <a:pt x="310" y="29"/>
                    </a:lnTo>
                    <a:lnTo>
                      <a:pt x="32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175">
                <a:extLst>
                  <a:ext uri="{FF2B5EF4-FFF2-40B4-BE49-F238E27FC236}">
                    <a16:creationId xmlns:a16="http://schemas.microsoft.com/office/drawing/2014/main" id="{8C94568B-7037-95CE-C6DF-A3EE38E91E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605"/>
                <a:ext cx="5" cy="9"/>
              </a:xfrm>
              <a:custGeom>
                <a:avLst/>
                <a:gdLst>
                  <a:gd name="T0" fmla="*/ 0 w 16"/>
                  <a:gd name="T1" fmla="*/ 0 h 25"/>
                  <a:gd name="T2" fmla="*/ 15 w 16"/>
                  <a:gd name="T3" fmla="*/ 12 h 25"/>
                  <a:gd name="T4" fmla="*/ 16 w 16"/>
                  <a:gd name="T5" fmla="*/ 25 h 25"/>
                  <a:gd name="T6" fmla="*/ 1 w 16"/>
                  <a:gd name="T7" fmla="*/ 14 h 25"/>
                  <a:gd name="T8" fmla="*/ 0 w 16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0" y="0"/>
                    </a:moveTo>
                    <a:lnTo>
                      <a:pt x="15" y="12"/>
                    </a:lnTo>
                    <a:lnTo>
                      <a:pt x="16" y="25"/>
                    </a:lnTo>
                    <a:lnTo>
                      <a:pt x="1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176">
                <a:extLst>
                  <a:ext uri="{FF2B5EF4-FFF2-40B4-BE49-F238E27FC236}">
                    <a16:creationId xmlns:a16="http://schemas.microsoft.com/office/drawing/2014/main" id="{9EE4353E-DF9D-DD93-6CD9-88D5840AB7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6" y="562"/>
                <a:ext cx="20" cy="45"/>
              </a:xfrm>
              <a:custGeom>
                <a:avLst/>
                <a:gdLst>
                  <a:gd name="T0" fmla="*/ 60 w 60"/>
                  <a:gd name="T1" fmla="*/ 136 h 136"/>
                  <a:gd name="T2" fmla="*/ 45 w 60"/>
                  <a:gd name="T3" fmla="*/ 110 h 136"/>
                  <a:gd name="T4" fmla="*/ 56 w 60"/>
                  <a:gd name="T5" fmla="*/ 96 h 136"/>
                  <a:gd name="T6" fmla="*/ 41 w 60"/>
                  <a:gd name="T7" fmla="*/ 77 h 136"/>
                  <a:gd name="T8" fmla="*/ 46 w 60"/>
                  <a:gd name="T9" fmla="*/ 56 h 136"/>
                  <a:gd name="T10" fmla="*/ 0 w 60"/>
                  <a:gd name="T11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136">
                    <a:moveTo>
                      <a:pt x="60" y="136"/>
                    </a:moveTo>
                    <a:lnTo>
                      <a:pt x="45" y="110"/>
                    </a:lnTo>
                    <a:lnTo>
                      <a:pt x="56" y="96"/>
                    </a:lnTo>
                    <a:lnTo>
                      <a:pt x="41" y="77"/>
                    </a:lnTo>
                    <a:lnTo>
                      <a:pt x="46" y="5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177">
                <a:extLst>
                  <a:ext uri="{FF2B5EF4-FFF2-40B4-BE49-F238E27FC236}">
                    <a16:creationId xmlns:a16="http://schemas.microsoft.com/office/drawing/2014/main" id="{E7FE1106-EEBE-F9C5-76CF-69B05BBED3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607"/>
                <a:ext cx="102" cy="383"/>
              </a:xfrm>
              <a:custGeom>
                <a:avLst/>
                <a:gdLst>
                  <a:gd name="T0" fmla="*/ 0 w 305"/>
                  <a:gd name="T1" fmla="*/ 0 h 1150"/>
                  <a:gd name="T2" fmla="*/ 7 w 305"/>
                  <a:gd name="T3" fmla="*/ 6 h 1150"/>
                  <a:gd name="T4" fmla="*/ 5 w 305"/>
                  <a:gd name="T5" fmla="*/ 47 h 1150"/>
                  <a:gd name="T6" fmla="*/ 14 w 305"/>
                  <a:gd name="T7" fmla="*/ 79 h 1150"/>
                  <a:gd name="T8" fmla="*/ 36 w 305"/>
                  <a:gd name="T9" fmla="*/ 97 h 1150"/>
                  <a:gd name="T10" fmla="*/ 102 w 305"/>
                  <a:gd name="T11" fmla="*/ 85 h 1150"/>
                  <a:gd name="T12" fmla="*/ 127 w 305"/>
                  <a:gd name="T13" fmla="*/ 69 h 1150"/>
                  <a:gd name="T14" fmla="*/ 162 w 305"/>
                  <a:gd name="T15" fmla="*/ 86 h 1150"/>
                  <a:gd name="T16" fmla="*/ 203 w 305"/>
                  <a:gd name="T17" fmla="*/ 162 h 1150"/>
                  <a:gd name="T18" fmla="*/ 206 w 305"/>
                  <a:gd name="T19" fmla="*/ 195 h 1150"/>
                  <a:gd name="T20" fmla="*/ 235 w 305"/>
                  <a:gd name="T21" fmla="*/ 213 h 1150"/>
                  <a:gd name="T22" fmla="*/ 230 w 305"/>
                  <a:gd name="T23" fmla="*/ 240 h 1150"/>
                  <a:gd name="T24" fmla="*/ 206 w 305"/>
                  <a:gd name="T25" fmla="*/ 263 h 1150"/>
                  <a:gd name="T26" fmla="*/ 209 w 305"/>
                  <a:gd name="T27" fmla="*/ 303 h 1150"/>
                  <a:gd name="T28" fmla="*/ 205 w 305"/>
                  <a:gd name="T29" fmla="*/ 330 h 1150"/>
                  <a:gd name="T30" fmla="*/ 212 w 305"/>
                  <a:gd name="T31" fmla="*/ 336 h 1150"/>
                  <a:gd name="T32" fmla="*/ 233 w 305"/>
                  <a:gd name="T33" fmla="*/ 341 h 1150"/>
                  <a:gd name="T34" fmla="*/ 230 w 305"/>
                  <a:gd name="T35" fmla="*/ 381 h 1150"/>
                  <a:gd name="T36" fmla="*/ 235 w 305"/>
                  <a:gd name="T37" fmla="*/ 435 h 1150"/>
                  <a:gd name="T38" fmla="*/ 242 w 305"/>
                  <a:gd name="T39" fmla="*/ 440 h 1150"/>
                  <a:gd name="T40" fmla="*/ 276 w 305"/>
                  <a:gd name="T41" fmla="*/ 445 h 1150"/>
                  <a:gd name="T42" fmla="*/ 284 w 305"/>
                  <a:gd name="T43" fmla="*/ 464 h 1150"/>
                  <a:gd name="T44" fmla="*/ 280 w 305"/>
                  <a:gd name="T45" fmla="*/ 485 h 1150"/>
                  <a:gd name="T46" fmla="*/ 295 w 305"/>
                  <a:gd name="T47" fmla="*/ 496 h 1150"/>
                  <a:gd name="T48" fmla="*/ 303 w 305"/>
                  <a:gd name="T49" fmla="*/ 515 h 1150"/>
                  <a:gd name="T50" fmla="*/ 292 w 305"/>
                  <a:gd name="T51" fmla="*/ 536 h 1150"/>
                  <a:gd name="T52" fmla="*/ 276 w 305"/>
                  <a:gd name="T53" fmla="*/ 579 h 1150"/>
                  <a:gd name="T54" fmla="*/ 304 w 305"/>
                  <a:gd name="T55" fmla="*/ 603 h 1150"/>
                  <a:gd name="T56" fmla="*/ 305 w 305"/>
                  <a:gd name="T57" fmla="*/ 617 h 1150"/>
                  <a:gd name="T58" fmla="*/ 274 w 305"/>
                  <a:gd name="T59" fmla="*/ 632 h 1150"/>
                  <a:gd name="T60" fmla="*/ 243 w 305"/>
                  <a:gd name="T61" fmla="*/ 662 h 1150"/>
                  <a:gd name="T62" fmla="*/ 266 w 305"/>
                  <a:gd name="T63" fmla="*/ 694 h 1150"/>
                  <a:gd name="T64" fmla="*/ 255 w 305"/>
                  <a:gd name="T65" fmla="*/ 722 h 1150"/>
                  <a:gd name="T66" fmla="*/ 265 w 305"/>
                  <a:gd name="T67" fmla="*/ 761 h 1150"/>
                  <a:gd name="T68" fmla="*/ 255 w 305"/>
                  <a:gd name="T69" fmla="*/ 795 h 1150"/>
                  <a:gd name="T70" fmla="*/ 257 w 305"/>
                  <a:gd name="T71" fmla="*/ 809 h 1150"/>
                  <a:gd name="T72" fmla="*/ 221 w 305"/>
                  <a:gd name="T73" fmla="*/ 866 h 1150"/>
                  <a:gd name="T74" fmla="*/ 245 w 305"/>
                  <a:gd name="T75" fmla="*/ 904 h 1150"/>
                  <a:gd name="T76" fmla="*/ 253 w 305"/>
                  <a:gd name="T77" fmla="*/ 910 h 1150"/>
                  <a:gd name="T78" fmla="*/ 244 w 305"/>
                  <a:gd name="T79" fmla="*/ 965 h 1150"/>
                  <a:gd name="T80" fmla="*/ 255 w 305"/>
                  <a:gd name="T81" fmla="*/ 1004 h 1150"/>
                  <a:gd name="T82" fmla="*/ 287 w 305"/>
                  <a:gd name="T83" fmla="*/ 1001 h 1150"/>
                  <a:gd name="T84" fmla="*/ 282 w 305"/>
                  <a:gd name="T85" fmla="*/ 1014 h 1150"/>
                  <a:gd name="T86" fmla="*/ 256 w 305"/>
                  <a:gd name="T87" fmla="*/ 1024 h 1150"/>
                  <a:gd name="T88" fmla="*/ 225 w 305"/>
                  <a:gd name="T89" fmla="*/ 1047 h 1150"/>
                  <a:gd name="T90" fmla="*/ 228 w 305"/>
                  <a:gd name="T91" fmla="*/ 1080 h 1150"/>
                  <a:gd name="T92" fmla="*/ 269 w 305"/>
                  <a:gd name="T93" fmla="*/ 1097 h 1150"/>
                  <a:gd name="T94" fmla="*/ 265 w 305"/>
                  <a:gd name="T95" fmla="*/ 1117 h 1150"/>
                  <a:gd name="T96" fmla="*/ 268 w 305"/>
                  <a:gd name="T97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05" h="1150">
                    <a:moveTo>
                      <a:pt x="0" y="0"/>
                    </a:moveTo>
                    <a:lnTo>
                      <a:pt x="7" y="6"/>
                    </a:lnTo>
                    <a:lnTo>
                      <a:pt x="5" y="47"/>
                    </a:lnTo>
                    <a:lnTo>
                      <a:pt x="14" y="79"/>
                    </a:lnTo>
                    <a:lnTo>
                      <a:pt x="36" y="97"/>
                    </a:lnTo>
                    <a:lnTo>
                      <a:pt x="102" y="85"/>
                    </a:lnTo>
                    <a:lnTo>
                      <a:pt x="127" y="69"/>
                    </a:lnTo>
                    <a:lnTo>
                      <a:pt x="162" y="86"/>
                    </a:lnTo>
                    <a:lnTo>
                      <a:pt x="203" y="162"/>
                    </a:lnTo>
                    <a:lnTo>
                      <a:pt x="206" y="195"/>
                    </a:lnTo>
                    <a:lnTo>
                      <a:pt x="235" y="213"/>
                    </a:lnTo>
                    <a:lnTo>
                      <a:pt x="230" y="240"/>
                    </a:lnTo>
                    <a:lnTo>
                      <a:pt x="206" y="263"/>
                    </a:lnTo>
                    <a:lnTo>
                      <a:pt x="209" y="303"/>
                    </a:lnTo>
                    <a:lnTo>
                      <a:pt x="205" y="330"/>
                    </a:lnTo>
                    <a:lnTo>
                      <a:pt x="212" y="336"/>
                    </a:lnTo>
                    <a:lnTo>
                      <a:pt x="233" y="341"/>
                    </a:lnTo>
                    <a:lnTo>
                      <a:pt x="230" y="381"/>
                    </a:lnTo>
                    <a:lnTo>
                      <a:pt x="235" y="435"/>
                    </a:lnTo>
                    <a:lnTo>
                      <a:pt x="242" y="440"/>
                    </a:lnTo>
                    <a:lnTo>
                      <a:pt x="276" y="445"/>
                    </a:lnTo>
                    <a:lnTo>
                      <a:pt x="284" y="464"/>
                    </a:lnTo>
                    <a:lnTo>
                      <a:pt x="280" y="485"/>
                    </a:lnTo>
                    <a:lnTo>
                      <a:pt x="295" y="496"/>
                    </a:lnTo>
                    <a:lnTo>
                      <a:pt x="303" y="515"/>
                    </a:lnTo>
                    <a:lnTo>
                      <a:pt x="292" y="536"/>
                    </a:lnTo>
                    <a:lnTo>
                      <a:pt x="276" y="579"/>
                    </a:lnTo>
                    <a:lnTo>
                      <a:pt x="304" y="603"/>
                    </a:lnTo>
                    <a:lnTo>
                      <a:pt x="305" y="617"/>
                    </a:lnTo>
                    <a:lnTo>
                      <a:pt x="274" y="632"/>
                    </a:lnTo>
                    <a:lnTo>
                      <a:pt x="243" y="662"/>
                    </a:lnTo>
                    <a:lnTo>
                      <a:pt x="266" y="694"/>
                    </a:lnTo>
                    <a:lnTo>
                      <a:pt x="255" y="722"/>
                    </a:lnTo>
                    <a:lnTo>
                      <a:pt x="265" y="761"/>
                    </a:lnTo>
                    <a:lnTo>
                      <a:pt x="255" y="795"/>
                    </a:lnTo>
                    <a:lnTo>
                      <a:pt x="257" y="809"/>
                    </a:lnTo>
                    <a:lnTo>
                      <a:pt x="221" y="866"/>
                    </a:lnTo>
                    <a:lnTo>
                      <a:pt x="245" y="904"/>
                    </a:lnTo>
                    <a:lnTo>
                      <a:pt x="253" y="910"/>
                    </a:lnTo>
                    <a:lnTo>
                      <a:pt x="244" y="965"/>
                    </a:lnTo>
                    <a:lnTo>
                      <a:pt x="255" y="1004"/>
                    </a:lnTo>
                    <a:lnTo>
                      <a:pt x="287" y="1001"/>
                    </a:lnTo>
                    <a:lnTo>
                      <a:pt x="282" y="1014"/>
                    </a:lnTo>
                    <a:lnTo>
                      <a:pt x="256" y="1024"/>
                    </a:lnTo>
                    <a:lnTo>
                      <a:pt x="225" y="1047"/>
                    </a:lnTo>
                    <a:lnTo>
                      <a:pt x="228" y="1080"/>
                    </a:lnTo>
                    <a:lnTo>
                      <a:pt x="269" y="1097"/>
                    </a:lnTo>
                    <a:lnTo>
                      <a:pt x="265" y="1117"/>
                    </a:lnTo>
                    <a:lnTo>
                      <a:pt x="268" y="11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178">
                <a:extLst>
                  <a:ext uri="{FF2B5EF4-FFF2-40B4-BE49-F238E27FC236}">
                    <a16:creationId xmlns:a16="http://schemas.microsoft.com/office/drawing/2014/main" id="{BA32EB5F-8F83-B7AA-8246-8CC3B6A4F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640"/>
                <a:ext cx="9" cy="11"/>
              </a:xfrm>
              <a:custGeom>
                <a:avLst/>
                <a:gdLst>
                  <a:gd name="T0" fmla="*/ 14 w 29"/>
                  <a:gd name="T1" fmla="*/ 7 h 33"/>
                  <a:gd name="T2" fmla="*/ 28 w 29"/>
                  <a:gd name="T3" fmla="*/ 6 h 33"/>
                  <a:gd name="T4" fmla="*/ 29 w 29"/>
                  <a:gd name="T5" fmla="*/ 19 h 33"/>
                  <a:gd name="T6" fmla="*/ 23 w 29"/>
                  <a:gd name="T7" fmla="*/ 33 h 33"/>
                  <a:gd name="T8" fmla="*/ 16 w 29"/>
                  <a:gd name="T9" fmla="*/ 27 h 33"/>
                  <a:gd name="T10" fmla="*/ 15 w 29"/>
                  <a:gd name="T11" fmla="*/ 14 h 33"/>
                  <a:gd name="T12" fmla="*/ 8 w 29"/>
                  <a:gd name="T13" fmla="*/ 14 h 33"/>
                  <a:gd name="T14" fmla="*/ 0 w 29"/>
                  <a:gd name="T15" fmla="*/ 9 h 33"/>
                  <a:gd name="T16" fmla="*/ 13 w 29"/>
                  <a:gd name="T17" fmla="*/ 0 h 33"/>
                  <a:gd name="T18" fmla="*/ 14 w 29"/>
                  <a:gd name="T19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33">
                    <a:moveTo>
                      <a:pt x="14" y="7"/>
                    </a:moveTo>
                    <a:lnTo>
                      <a:pt x="28" y="6"/>
                    </a:lnTo>
                    <a:lnTo>
                      <a:pt x="29" y="19"/>
                    </a:lnTo>
                    <a:lnTo>
                      <a:pt x="23" y="33"/>
                    </a:lnTo>
                    <a:lnTo>
                      <a:pt x="16" y="27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0" y="9"/>
                    </a:lnTo>
                    <a:lnTo>
                      <a:pt x="13" y="0"/>
                    </a:lnTo>
                    <a:lnTo>
                      <a:pt x="14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179">
                <a:extLst>
                  <a:ext uri="{FF2B5EF4-FFF2-40B4-BE49-F238E27FC236}">
                    <a16:creationId xmlns:a16="http://schemas.microsoft.com/office/drawing/2014/main" id="{9676AD86-CDE8-9232-0F64-0E703D7FA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580"/>
                <a:ext cx="107" cy="27"/>
              </a:xfrm>
              <a:custGeom>
                <a:avLst/>
                <a:gdLst>
                  <a:gd name="T0" fmla="*/ 321 w 321"/>
                  <a:gd name="T1" fmla="*/ 72 h 82"/>
                  <a:gd name="T2" fmla="*/ 286 w 321"/>
                  <a:gd name="T3" fmla="*/ 55 h 82"/>
                  <a:gd name="T4" fmla="*/ 278 w 321"/>
                  <a:gd name="T5" fmla="*/ 42 h 82"/>
                  <a:gd name="T6" fmla="*/ 277 w 321"/>
                  <a:gd name="T7" fmla="*/ 30 h 82"/>
                  <a:gd name="T8" fmla="*/ 263 w 321"/>
                  <a:gd name="T9" fmla="*/ 24 h 82"/>
                  <a:gd name="T10" fmla="*/ 262 w 321"/>
                  <a:gd name="T11" fmla="*/ 17 h 82"/>
                  <a:gd name="T12" fmla="*/ 256 w 321"/>
                  <a:gd name="T13" fmla="*/ 12 h 82"/>
                  <a:gd name="T14" fmla="*/ 242 w 321"/>
                  <a:gd name="T15" fmla="*/ 13 h 82"/>
                  <a:gd name="T16" fmla="*/ 227 w 321"/>
                  <a:gd name="T17" fmla="*/ 0 h 82"/>
                  <a:gd name="T18" fmla="*/ 215 w 321"/>
                  <a:gd name="T19" fmla="*/ 1 h 82"/>
                  <a:gd name="T20" fmla="*/ 216 w 321"/>
                  <a:gd name="T21" fmla="*/ 21 h 82"/>
                  <a:gd name="T22" fmla="*/ 203 w 321"/>
                  <a:gd name="T23" fmla="*/ 30 h 82"/>
                  <a:gd name="T24" fmla="*/ 202 w 321"/>
                  <a:gd name="T25" fmla="*/ 16 h 82"/>
                  <a:gd name="T26" fmla="*/ 176 w 321"/>
                  <a:gd name="T27" fmla="*/ 25 h 82"/>
                  <a:gd name="T28" fmla="*/ 142 w 321"/>
                  <a:gd name="T29" fmla="*/ 15 h 82"/>
                  <a:gd name="T30" fmla="*/ 116 w 321"/>
                  <a:gd name="T31" fmla="*/ 37 h 82"/>
                  <a:gd name="T32" fmla="*/ 112 w 321"/>
                  <a:gd name="T33" fmla="*/ 64 h 82"/>
                  <a:gd name="T34" fmla="*/ 70 w 321"/>
                  <a:gd name="T35" fmla="*/ 42 h 82"/>
                  <a:gd name="T36" fmla="*/ 0 w 321"/>
                  <a:gd name="T37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1" h="82">
                    <a:moveTo>
                      <a:pt x="321" y="72"/>
                    </a:moveTo>
                    <a:lnTo>
                      <a:pt x="286" y="55"/>
                    </a:lnTo>
                    <a:lnTo>
                      <a:pt x="278" y="42"/>
                    </a:lnTo>
                    <a:lnTo>
                      <a:pt x="277" y="30"/>
                    </a:lnTo>
                    <a:lnTo>
                      <a:pt x="263" y="24"/>
                    </a:lnTo>
                    <a:lnTo>
                      <a:pt x="262" y="17"/>
                    </a:lnTo>
                    <a:lnTo>
                      <a:pt x="256" y="12"/>
                    </a:lnTo>
                    <a:lnTo>
                      <a:pt x="242" y="13"/>
                    </a:lnTo>
                    <a:lnTo>
                      <a:pt x="227" y="0"/>
                    </a:lnTo>
                    <a:lnTo>
                      <a:pt x="215" y="1"/>
                    </a:lnTo>
                    <a:lnTo>
                      <a:pt x="216" y="21"/>
                    </a:lnTo>
                    <a:lnTo>
                      <a:pt x="203" y="30"/>
                    </a:lnTo>
                    <a:lnTo>
                      <a:pt x="202" y="16"/>
                    </a:lnTo>
                    <a:lnTo>
                      <a:pt x="176" y="25"/>
                    </a:lnTo>
                    <a:lnTo>
                      <a:pt x="142" y="15"/>
                    </a:lnTo>
                    <a:lnTo>
                      <a:pt x="116" y="37"/>
                    </a:lnTo>
                    <a:lnTo>
                      <a:pt x="112" y="64"/>
                    </a:lnTo>
                    <a:lnTo>
                      <a:pt x="70" y="42"/>
                    </a:lnTo>
                    <a:lnTo>
                      <a:pt x="0" y="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180">
                <a:extLst>
                  <a:ext uri="{FF2B5EF4-FFF2-40B4-BE49-F238E27FC236}">
                    <a16:creationId xmlns:a16="http://schemas.microsoft.com/office/drawing/2014/main" id="{FC07BD6E-9807-0F58-32B8-DFEC5C160B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604"/>
                <a:ext cx="317" cy="355"/>
              </a:xfrm>
              <a:custGeom>
                <a:avLst/>
                <a:gdLst>
                  <a:gd name="T0" fmla="*/ 952 w 952"/>
                  <a:gd name="T1" fmla="*/ 1067 h 1067"/>
                  <a:gd name="T2" fmla="*/ 915 w 952"/>
                  <a:gd name="T3" fmla="*/ 1023 h 1067"/>
                  <a:gd name="T4" fmla="*/ 893 w 952"/>
                  <a:gd name="T5" fmla="*/ 1005 h 1067"/>
                  <a:gd name="T6" fmla="*/ 891 w 952"/>
                  <a:gd name="T7" fmla="*/ 985 h 1067"/>
                  <a:gd name="T8" fmla="*/ 850 w 952"/>
                  <a:gd name="T9" fmla="*/ 982 h 1067"/>
                  <a:gd name="T10" fmla="*/ 828 w 952"/>
                  <a:gd name="T11" fmla="*/ 964 h 1067"/>
                  <a:gd name="T12" fmla="*/ 809 w 952"/>
                  <a:gd name="T13" fmla="*/ 973 h 1067"/>
                  <a:gd name="T14" fmla="*/ 776 w 952"/>
                  <a:gd name="T15" fmla="*/ 976 h 1067"/>
                  <a:gd name="T16" fmla="*/ 753 w 952"/>
                  <a:gd name="T17" fmla="*/ 958 h 1067"/>
                  <a:gd name="T18" fmla="*/ 720 w 952"/>
                  <a:gd name="T19" fmla="*/ 954 h 1067"/>
                  <a:gd name="T20" fmla="*/ 691 w 952"/>
                  <a:gd name="T21" fmla="*/ 929 h 1067"/>
                  <a:gd name="T22" fmla="*/ 636 w 952"/>
                  <a:gd name="T23" fmla="*/ 922 h 1067"/>
                  <a:gd name="T24" fmla="*/ 620 w 952"/>
                  <a:gd name="T25" fmla="*/ 889 h 1067"/>
                  <a:gd name="T26" fmla="*/ 593 w 952"/>
                  <a:gd name="T27" fmla="*/ 885 h 1067"/>
                  <a:gd name="T28" fmla="*/ 541 w 952"/>
                  <a:gd name="T29" fmla="*/ 837 h 1067"/>
                  <a:gd name="T30" fmla="*/ 474 w 952"/>
                  <a:gd name="T31" fmla="*/ 829 h 1067"/>
                  <a:gd name="T32" fmla="*/ 444 w 952"/>
                  <a:gd name="T33" fmla="*/ 805 h 1067"/>
                  <a:gd name="T34" fmla="*/ 392 w 952"/>
                  <a:gd name="T35" fmla="*/ 810 h 1067"/>
                  <a:gd name="T36" fmla="*/ 375 w 952"/>
                  <a:gd name="T37" fmla="*/ 777 h 1067"/>
                  <a:gd name="T38" fmla="*/ 354 w 952"/>
                  <a:gd name="T39" fmla="*/ 767 h 1067"/>
                  <a:gd name="T40" fmla="*/ 352 w 952"/>
                  <a:gd name="T41" fmla="*/ 753 h 1067"/>
                  <a:gd name="T42" fmla="*/ 337 w 952"/>
                  <a:gd name="T43" fmla="*/ 734 h 1067"/>
                  <a:gd name="T44" fmla="*/ 351 w 952"/>
                  <a:gd name="T45" fmla="*/ 673 h 1067"/>
                  <a:gd name="T46" fmla="*/ 344 w 952"/>
                  <a:gd name="T47" fmla="*/ 660 h 1067"/>
                  <a:gd name="T48" fmla="*/ 267 w 952"/>
                  <a:gd name="T49" fmla="*/ 634 h 1067"/>
                  <a:gd name="T50" fmla="*/ 214 w 952"/>
                  <a:gd name="T51" fmla="*/ 638 h 1067"/>
                  <a:gd name="T52" fmla="*/ 191 w 952"/>
                  <a:gd name="T53" fmla="*/ 606 h 1067"/>
                  <a:gd name="T54" fmla="*/ 143 w 952"/>
                  <a:gd name="T55" fmla="*/ 592 h 1067"/>
                  <a:gd name="T56" fmla="*/ 132 w 952"/>
                  <a:gd name="T57" fmla="*/ 552 h 1067"/>
                  <a:gd name="T58" fmla="*/ 117 w 952"/>
                  <a:gd name="T59" fmla="*/ 534 h 1067"/>
                  <a:gd name="T60" fmla="*/ 68 w 952"/>
                  <a:gd name="T61" fmla="*/ 510 h 1067"/>
                  <a:gd name="T62" fmla="*/ 49 w 952"/>
                  <a:gd name="T63" fmla="*/ 452 h 1067"/>
                  <a:gd name="T64" fmla="*/ 94 w 952"/>
                  <a:gd name="T65" fmla="*/ 434 h 1067"/>
                  <a:gd name="T66" fmla="*/ 92 w 952"/>
                  <a:gd name="T67" fmla="*/ 408 h 1067"/>
                  <a:gd name="T68" fmla="*/ 109 w 952"/>
                  <a:gd name="T69" fmla="*/ 373 h 1067"/>
                  <a:gd name="T70" fmla="*/ 86 w 952"/>
                  <a:gd name="T71" fmla="*/ 342 h 1067"/>
                  <a:gd name="T72" fmla="*/ 109 w 952"/>
                  <a:gd name="T73" fmla="*/ 306 h 1067"/>
                  <a:gd name="T74" fmla="*/ 108 w 952"/>
                  <a:gd name="T75" fmla="*/ 286 h 1067"/>
                  <a:gd name="T76" fmla="*/ 88 w 952"/>
                  <a:gd name="T77" fmla="*/ 220 h 1067"/>
                  <a:gd name="T78" fmla="*/ 52 w 952"/>
                  <a:gd name="T79" fmla="*/ 190 h 1067"/>
                  <a:gd name="T80" fmla="*/ 49 w 952"/>
                  <a:gd name="T81" fmla="*/ 163 h 1067"/>
                  <a:gd name="T82" fmla="*/ 33 w 952"/>
                  <a:gd name="T83" fmla="*/ 138 h 1067"/>
                  <a:gd name="T84" fmla="*/ 23 w 952"/>
                  <a:gd name="T85" fmla="*/ 99 h 1067"/>
                  <a:gd name="T86" fmla="*/ 33 w 952"/>
                  <a:gd name="T87" fmla="*/ 64 h 1067"/>
                  <a:gd name="T88" fmla="*/ 30 w 952"/>
                  <a:gd name="T89" fmla="*/ 24 h 1067"/>
                  <a:gd name="T90" fmla="*/ 0 w 952"/>
                  <a:gd name="T91" fmla="*/ 0 h 10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52" h="1067">
                    <a:moveTo>
                      <a:pt x="952" y="1067"/>
                    </a:moveTo>
                    <a:lnTo>
                      <a:pt x="915" y="1023"/>
                    </a:lnTo>
                    <a:lnTo>
                      <a:pt x="893" y="1005"/>
                    </a:lnTo>
                    <a:lnTo>
                      <a:pt x="891" y="985"/>
                    </a:lnTo>
                    <a:lnTo>
                      <a:pt x="850" y="982"/>
                    </a:lnTo>
                    <a:lnTo>
                      <a:pt x="828" y="964"/>
                    </a:lnTo>
                    <a:lnTo>
                      <a:pt x="809" y="973"/>
                    </a:lnTo>
                    <a:lnTo>
                      <a:pt x="776" y="976"/>
                    </a:lnTo>
                    <a:lnTo>
                      <a:pt x="753" y="958"/>
                    </a:lnTo>
                    <a:lnTo>
                      <a:pt x="720" y="954"/>
                    </a:lnTo>
                    <a:lnTo>
                      <a:pt x="691" y="929"/>
                    </a:lnTo>
                    <a:lnTo>
                      <a:pt x="636" y="922"/>
                    </a:lnTo>
                    <a:lnTo>
                      <a:pt x="620" y="889"/>
                    </a:lnTo>
                    <a:lnTo>
                      <a:pt x="593" y="885"/>
                    </a:lnTo>
                    <a:lnTo>
                      <a:pt x="541" y="837"/>
                    </a:lnTo>
                    <a:lnTo>
                      <a:pt x="474" y="829"/>
                    </a:lnTo>
                    <a:lnTo>
                      <a:pt x="444" y="805"/>
                    </a:lnTo>
                    <a:lnTo>
                      <a:pt x="392" y="810"/>
                    </a:lnTo>
                    <a:lnTo>
                      <a:pt x="375" y="777"/>
                    </a:lnTo>
                    <a:lnTo>
                      <a:pt x="354" y="767"/>
                    </a:lnTo>
                    <a:lnTo>
                      <a:pt x="352" y="753"/>
                    </a:lnTo>
                    <a:lnTo>
                      <a:pt x="337" y="734"/>
                    </a:lnTo>
                    <a:lnTo>
                      <a:pt x="351" y="673"/>
                    </a:lnTo>
                    <a:lnTo>
                      <a:pt x="344" y="660"/>
                    </a:lnTo>
                    <a:lnTo>
                      <a:pt x="267" y="634"/>
                    </a:lnTo>
                    <a:lnTo>
                      <a:pt x="214" y="638"/>
                    </a:lnTo>
                    <a:lnTo>
                      <a:pt x="191" y="606"/>
                    </a:lnTo>
                    <a:lnTo>
                      <a:pt x="143" y="592"/>
                    </a:lnTo>
                    <a:lnTo>
                      <a:pt x="132" y="552"/>
                    </a:lnTo>
                    <a:lnTo>
                      <a:pt x="117" y="534"/>
                    </a:lnTo>
                    <a:lnTo>
                      <a:pt x="68" y="510"/>
                    </a:lnTo>
                    <a:lnTo>
                      <a:pt x="49" y="452"/>
                    </a:lnTo>
                    <a:lnTo>
                      <a:pt x="94" y="434"/>
                    </a:lnTo>
                    <a:lnTo>
                      <a:pt x="92" y="408"/>
                    </a:lnTo>
                    <a:lnTo>
                      <a:pt x="109" y="373"/>
                    </a:lnTo>
                    <a:lnTo>
                      <a:pt x="86" y="342"/>
                    </a:lnTo>
                    <a:lnTo>
                      <a:pt x="109" y="306"/>
                    </a:lnTo>
                    <a:lnTo>
                      <a:pt x="108" y="286"/>
                    </a:lnTo>
                    <a:lnTo>
                      <a:pt x="88" y="220"/>
                    </a:lnTo>
                    <a:lnTo>
                      <a:pt x="52" y="190"/>
                    </a:lnTo>
                    <a:lnTo>
                      <a:pt x="49" y="163"/>
                    </a:lnTo>
                    <a:lnTo>
                      <a:pt x="33" y="138"/>
                    </a:lnTo>
                    <a:lnTo>
                      <a:pt x="23" y="99"/>
                    </a:lnTo>
                    <a:lnTo>
                      <a:pt x="33" y="64"/>
                    </a:lnTo>
                    <a:lnTo>
                      <a:pt x="30" y="2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181">
                <a:extLst>
                  <a:ext uri="{FF2B5EF4-FFF2-40B4-BE49-F238E27FC236}">
                    <a16:creationId xmlns:a16="http://schemas.microsoft.com/office/drawing/2014/main" id="{2622EE69-0DB4-8D3B-D58D-FEC05890A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711"/>
                <a:ext cx="34" cy="213"/>
              </a:xfrm>
              <a:custGeom>
                <a:avLst/>
                <a:gdLst>
                  <a:gd name="T0" fmla="*/ 80 w 103"/>
                  <a:gd name="T1" fmla="*/ 640 h 640"/>
                  <a:gd name="T2" fmla="*/ 97 w 103"/>
                  <a:gd name="T3" fmla="*/ 605 h 640"/>
                  <a:gd name="T4" fmla="*/ 87 w 103"/>
                  <a:gd name="T5" fmla="*/ 572 h 640"/>
                  <a:gd name="T6" fmla="*/ 0 w 103"/>
                  <a:gd name="T7" fmla="*/ 500 h 640"/>
                  <a:gd name="T8" fmla="*/ 5 w 103"/>
                  <a:gd name="T9" fmla="*/ 479 h 640"/>
                  <a:gd name="T10" fmla="*/ 29 w 103"/>
                  <a:gd name="T11" fmla="*/ 456 h 640"/>
                  <a:gd name="T12" fmla="*/ 20 w 103"/>
                  <a:gd name="T13" fmla="*/ 424 h 640"/>
                  <a:gd name="T14" fmla="*/ 23 w 103"/>
                  <a:gd name="T15" fmla="*/ 384 h 640"/>
                  <a:gd name="T16" fmla="*/ 41 w 103"/>
                  <a:gd name="T17" fmla="*/ 355 h 640"/>
                  <a:gd name="T18" fmla="*/ 86 w 103"/>
                  <a:gd name="T19" fmla="*/ 344 h 640"/>
                  <a:gd name="T20" fmla="*/ 103 w 103"/>
                  <a:gd name="T21" fmla="*/ 309 h 640"/>
                  <a:gd name="T22" fmla="*/ 88 w 103"/>
                  <a:gd name="T23" fmla="*/ 290 h 640"/>
                  <a:gd name="T24" fmla="*/ 100 w 103"/>
                  <a:gd name="T25" fmla="*/ 275 h 640"/>
                  <a:gd name="T26" fmla="*/ 97 w 103"/>
                  <a:gd name="T27" fmla="*/ 242 h 640"/>
                  <a:gd name="T28" fmla="*/ 69 w 103"/>
                  <a:gd name="T29" fmla="*/ 232 h 640"/>
                  <a:gd name="T30" fmla="*/ 80 w 103"/>
                  <a:gd name="T31" fmla="*/ 203 h 640"/>
                  <a:gd name="T32" fmla="*/ 76 w 103"/>
                  <a:gd name="T33" fmla="*/ 157 h 640"/>
                  <a:gd name="T34" fmla="*/ 34 w 103"/>
                  <a:gd name="T35" fmla="*/ 67 h 640"/>
                  <a:gd name="T36" fmla="*/ 63 w 103"/>
                  <a:gd name="T37" fmla="*/ 24 h 640"/>
                  <a:gd name="T38" fmla="*/ 48 w 103"/>
                  <a:gd name="T39" fmla="*/ 5 h 640"/>
                  <a:gd name="T40" fmla="*/ 35 w 103"/>
                  <a:gd name="T41" fmla="*/ 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640">
                    <a:moveTo>
                      <a:pt x="80" y="640"/>
                    </a:moveTo>
                    <a:lnTo>
                      <a:pt x="97" y="605"/>
                    </a:lnTo>
                    <a:lnTo>
                      <a:pt x="87" y="572"/>
                    </a:lnTo>
                    <a:lnTo>
                      <a:pt x="0" y="500"/>
                    </a:lnTo>
                    <a:lnTo>
                      <a:pt x="5" y="479"/>
                    </a:lnTo>
                    <a:lnTo>
                      <a:pt x="29" y="456"/>
                    </a:lnTo>
                    <a:lnTo>
                      <a:pt x="20" y="424"/>
                    </a:lnTo>
                    <a:lnTo>
                      <a:pt x="23" y="384"/>
                    </a:lnTo>
                    <a:lnTo>
                      <a:pt x="41" y="355"/>
                    </a:lnTo>
                    <a:lnTo>
                      <a:pt x="86" y="344"/>
                    </a:lnTo>
                    <a:lnTo>
                      <a:pt x="103" y="309"/>
                    </a:lnTo>
                    <a:lnTo>
                      <a:pt x="88" y="290"/>
                    </a:lnTo>
                    <a:lnTo>
                      <a:pt x="100" y="275"/>
                    </a:lnTo>
                    <a:lnTo>
                      <a:pt x="97" y="242"/>
                    </a:lnTo>
                    <a:lnTo>
                      <a:pt x="69" y="232"/>
                    </a:lnTo>
                    <a:lnTo>
                      <a:pt x="80" y="203"/>
                    </a:lnTo>
                    <a:lnTo>
                      <a:pt x="76" y="157"/>
                    </a:lnTo>
                    <a:lnTo>
                      <a:pt x="34" y="67"/>
                    </a:lnTo>
                    <a:lnTo>
                      <a:pt x="63" y="24"/>
                    </a:lnTo>
                    <a:lnTo>
                      <a:pt x="48" y="5"/>
                    </a:lnTo>
                    <a:lnTo>
                      <a:pt x="3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182">
                <a:extLst>
                  <a:ext uri="{FF2B5EF4-FFF2-40B4-BE49-F238E27FC236}">
                    <a16:creationId xmlns:a16="http://schemas.microsoft.com/office/drawing/2014/main" id="{6B5E841A-A7CD-C6F7-295E-425A44D28E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924"/>
                <a:ext cx="126" cy="98"/>
              </a:xfrm>
              <a:custGeom>
                <a:avLst/>
                <a:gdLst>
                  <a:gd name="T0" fmla="*/ 377 w 377"/>
                  <a:gd name="T1" fmla="*/ 294 h 294"/>
                  <a:gd name="T2" fmla="*/ 333 w 377"/>
                  <a:gd name="T3" fmla="*/ 265 h 294"/>
                  <a:gd name="T4" fmla="*/ 324 w 377"/>
                  <a:gd name="T5" fmla="*/ 232 h 294"/>
                  <a:gd name="T6" fmla="*/ 289 w 377"/>
                  <a:gd name="T7" fmla="*/ 222 h 294"/>
                  <a:gd name="T8" fmla="*/ 253 w 377"/>
                  <a:gd name="T9" fmla="*/ 191 h 294"/>
                  <a:gd name="T10" fmla="*/ 226 w 377"/>
                  <a:gd name="T11" fmla="*/ 187 h 294"/>
                  <a:gd name="T12" fmla="*/ 177 w 377"/>
                  <a:gd name="T13" fmla="*/ 171 h 294"/>
                  <a:gd name="T14" fmla="*/ 140 w 377"/>
                  <a:gd name="T15" fmla="*/ 135 h 294"/>
                  <a:gd name="T16" fmla="*/ 113 w 377"/>
                  <a:gd name="T17" fmla="*/ 123 h 294"/>
                  <a:gd name="T18" fmla="*/ 97 w 377"/>
                  <a:gd name="T19" fmla="*/ 98 h 294"/>
                  <a:gd name="T20" fmla="*/ 70 w 377"/>
                  <a:gd name="T21" fmla="*/ 94 h 294"/>
                  <a:gd name="T22" fmla="*/ 53 w 377"/>
                  <a:gd name="T23" fmla="*/ 56 h 294"/>
                  <a:gd name="T24" fmla="*/ 27 w 377"/>
                  <a:gd name="T25" fmla="*/ 78 h 294"/>
                  <a:gd name="T26" fmla="*/ 15 w 377"/>
                  <a:gd name="T27" fmla="*/ 79 h 294"/>
                  <a:gd name="T28" fmla="*/ 3 w 377"/>
                  <a:gd name="T29" fmla="*/ 33 h 294"/>
                  <a:gd name="T30" fmla="*/ 15 w 377"/>
                  <a:gd name="T31" fmla="*/ 12 h 294"/>
                  <a:gd name="T32" fmla="*/ 0 w 377"/>
                  <a:gd name="T33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7" h="294">
                    <a:moveTo>
                      <a:pt x="377" y="294"/>
                    </a:moveTo>
                    <a:lnTo>
                      <a:pt x="333" y="265"/>
                    </a:lnTo>
                    <a:lnTo>
                      <a:pt x="324" y="232"/>
                    </a:lnTo>
                    <a:lnTo>
                      <a:pt x="289" y="222"/>
                    </a:lnTo>
                    <a:lnTo>
                      <a:pt x="253" y="191"/>
                    </a:lnTo>
                    <a:lnTo>
                      <a:pt x="226" y="187"/>
                    </a:lnTo>
                    <a:lnTo>
                      <a:pt x="177" y="171"/>
                    </a:lnTo>
                    <a:lnTo>
                      <a:pt x="140" y="135"/>
                    </a:lnTo>
                    <a:lnTo>
                      <a:pt x="113" y="123"/>
                    </a:lnTo>
                    <a:lnTo>
                      <a:pt x="97" y="98"/>
                    </a:lnTo>
                    <a:lnTo>
                      <a:pt x="70" y="94"/>
                    </a:lnTo>
                    <a:lnTo>
                      <a:pt x="53" y="56"/>
                    </a:lnTo>
                    <a:lnTo>
                      <a:pt x="27" y="78"/>
                    </a:lnTo>
                    <a:lnTo>
                      <a:pt x="15" y="79"/>
                    </a:lnTo>
                    <a:lnTo>
                      <a:pt x="3" y="33"/>
                    </a:lnTo>
                    <a:lnTo>
                      <a:pt x="15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183">
                <a:extLst>
                  <a:ext uri="{FF2B5EF4-FFF2-40B4-BE49-F238E27FC236}">
                    <a16:creationId xmlns:a16="http://schemas.microsoft.com/office/drawing/2014/main" id="{492394B3-275B-B2C8-E8C0-FA7510FA9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5" y="922"/>
                <a:ext cx="79" cy="61"/>
              </a:xfrm>
              <a:custGeom>
                <a:avLst/>
                <a:gdLst>
                  <a:gd name="T0" fmla="*/ 0 w 239"/>
                  <a:gd name="T1" fmla="*/ 181 h 181"/>
                  <a:gd name="T2" fmla="*/ 40 w 239"/>
                  <a:gd name="T3" fmla="*/ 171 h 181"/>
                  <a:gd name="T4" fmla="*/ 94 w 239"/>
                  <a:gd name="T5" fmla="*/ 179 h 181"/>
                  <a:gd name="T6" fmla="*/ 86 w 239"/>
                  <a:gd name="T7" fmla="*/ 160 h 181"/>
                  <a:gd name="T8" fmla="*/ 90 w 239"/>
                  <a:gd name="T9" fmla="*/ 140 h 181"/>
                  <a:gd name="T10" fmla="*/ 76 w 239"/>
                  <a:gd name="T11" fmla="*/ 134 h 181"/>
                  <a:gd name="T12" fmla="*/ 74 w 239"/>
                  <a:gd name="T13" fmla="*/ 114 h 181"/>
                  <a:gd name="T14" fmla="*/ 132 w 239"/>
                  <a:gd name="T15" fmla="*/ 82 h 181"/>
                  <a:gd name="T16" fmla="*/ 138 w 239"/>
                  <a:gd name="T17" fmla="*/ 68 h 181"/>
                  <a:gd name="T18" fmla="*/ 122 w 239"/>
                  <a:gd name="T19" fmla="*/ 43 h 181"/>
                  <a:gd name="T20" fmla="*/ 74 w 239"/>
                  <a:gd name="T21" fmla="*/ 40 h 181"/>
                  <a:gd name="T22" fmla="*/ 80 w 239"/>
                  <a:gd name="T23" fmla="*/ 26 h 181"/>
                  <a:gd name="T24" fmla="*/ 106 w 239"/>
                  <a:gd name="T25" fmla="*/ 10 h 181"/>
                  <a:gd name="T26" fmla="*/ 140 w 239"/>
                  <a:gd name="T27" fmla="*/ 21 h 181"/>
                  <a:gd name="T28" fmla="*/ 179 w 239"/>
                  <a:gd name="T29" fmla="*/ 4 h 181"/>
                  <a:gd name="T30" fmla="*/ 199 w 239"/>
                  <a:gd name="T31" fmla="*/ 8 h 181"/>
                  <a:gd name="T32" fmla="*/ 219 w 239"/>
                  <a:gd name="T33" fmla="*/ 0 h 181"/>
                  <a:gd name="T34" fmla="*/ 239 w 239"/>
                  <a:gd name="T35" fmla="*/ 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9" h="181">
                    <a:moveTo>
                      <a:pt x="0" y="181"/>
                    </a:moveTo>
                    <a:lnTo>
                      <a:pt x="40" y="171"/>
                    </a:lnTo>
                    <a:lnTo>
                      <a:pt x="94" y="179"/>
                    </a:lnTo>
                    <a:lnTo>
                      <a:pt x="86" y="160"/>
                    </a:lnTo>
                    <a:lnTo>
                      <a:pt x="90" y="140"/>
                    </a:lnTo>
                    <a:lnTo>
                      <a:pt x="76" y="134"/>
                    </a:lnTo>
                    <a:lnTo>
                      <a:pt x="74" y="114"/>
                    </a:lnTo>
                    <a:lnTo>
                      <a:pt x="132" y="82"/>
                    </a:lnTo>
                    <a:lnTo>
                      <a:pt x="138" y="68"/>
                    </a:lnTo>
                    <a:lnTo>
                      <a:pt x="122" y="43"/>
                    </a:lnTo>
                    <a:lnTo>
                      <a:pt x="74" y="40"/>
                    </a:lnTo>
                    <a:lnTo>
                      <a:pt x="80" y="26"/>
                    </a:lnTo>
                    <a:lnTo>
                      <a:pt x="106" y="10"/>
                    </a:lnTo>
                    <a:lnTo>
                      <a:pt x="140" y="21"/>
                    </a:lnTo>
                    <a:lnTo>
                      <a:pt x="179" y="4"/>
                    </a:lnTo>
                    <a:lnTo>
                      <a:pt x="199" y="8"/>
                    </a:lnTo>
                    <a:lnTo>
                      <a:pt x="219" y="0"/>
                    </a:lnTo>
                    <a:lnTo>
                      <a:pt x="239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184">
                <a:extLst>
                  <a:ext uri="{FF2B5EF4-FFF2-40B4-BE49-F238E27FC236}">
                    <a16:creationId xmlns:a16="http://schemas.microsoft.com/office/drawing/2014/main" id="{9DE93615-0E94-2DEA-5C22-0676B91907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1022"/>
                <a:ext cx="128" cy="187"/>
              </a:xfrm>
              <a:custGeom>
                <a:avLst/>
                <a:gdLst>
                  <a:gd name="T0" fmla="*/ 385 w 385"/>
                  <a:gd name="T1" fmla="*/ 560 h 560"/>
                  <a:gd name="T2" fmla="*/ 354 w 385"/>
                  <a:gd name="T3" fmla="*/ 508 h 560"/>
                  <a:gd name="T4" fmla="*/ 322 w 385"/>
                  <a:gd name="T5" fmla="*/ 531 h 560"/>
                  <a:gd name="T6" fmla="*/ 315 w 385"/>
                  <a:gd name="T7" fmla="*/ 526 h 560"/>
                  <a:gd name="T8" fmla="*/ 306 w 385"/>
                  <a:gd name="T9" fmla="*/ 506 h 560"/>
                  <a:gd name="T10" fmla="*/ 310 w 385"/>
                  <a:gd name="T11" fmla="*/ 472 h 560"/>
                  <a:gd name="T12" fmla="*/ 294 w 385"/>
                  <a:gd name="T13" fmla="*/ 440 h 560"/>
                  <a:gd name="T14" fmla="*/ 259 w 385"/>
                  <a:gd name="T15" fmla="*/ 424 h 560"/>
                  <a:gd name="T16" fmla="*/ 229 w 385"/>
                  <a:gd name="T17" fmla="*/ 393 h 560"/>
                  <a:gd name="T18" fmla="*/ 188 w 385"/>
                  <a:gd name="T19" fmla="*/ 382 h 560"/>
                  <a:gd name="T20" fmla="*/ 192 w 385"/>
                  <a:gd name="T21" fmla="*/ 362 h 560"/>
                  <a:gd name="T22" fmla="*/ 205 w 385"/>
                  <a:gd name="T23" fmla="*/ 348 h 560"/>
                  <a:gd name="T24" fmla="*/ 203 w 385"/>
                  <a:gd name="T25" fmla="*/ 335 h 560"/>
                  <a:gd name="T26" fmla="*/ 221 w 385"/>
                  <a:gd name="T27" fmla="*/ 306 h 560"/>
                  <a:gd name="T28" fmla="*/ 224 w 385"/>
                  <a:gd name="T29" fmla="*/ 272 h 560"/>
                  <a:gd name="T30" fmla="*/ 230 w 385"/>
                  <a:gd name="T31" fmla="*/ 265 h 560"/>
                  <a:gd name="T32" fmla="*/ 249 w 385"/>
                  <a:gd name="T33" fmla="*/ 249 h 560"/>
                  <a:gd name="T34" fmla="*/ 225 w 385"/>
                  <a:gd name="T35" fmla="*/ 211 h 560"/>
                  <a:gd name="T36" fmla="*/ 191 w 385"/>
                  <a:gd name="T37" fmla="*/ 201 h 560"/>
                  <a:gd name="T38" fmla="*/ 188 w 385"/>
                  <a:gd name="T39" fmla="*/ 168 h 560"/>
                  <a:gd name="T40" fmla="*/ 172 w 385"/>
                  <a:gd name="T41" fmla="*/ 149 h 560"/>
                  <a:gd name="T42" fmla="*/ 158 w 385"/>
                  <a:gd name="T43" fmla="*/ 144 h 560"/>
                  <a:gd name="T44" fmla="*/ 140 w 385"/>
                  <a:gd name="T45" fmla="*/ 159 h 560"/>
                  <a:gd name="T46" fmla="*/ 78 w 385"/>
                  <a:gd name="T47" fmla="*/ 77 h 560"/>
                  <a:gd name="T48" fmla="*/ 58 w 385"/>
                  <a:gd name="T49" fmla="*/ 72 h 560"/>
                  <a:gd name="T50" fmla="*/ 27 w 385"/>
                  <a:gd name="T51" fmla="*/ 95 h 560"/>
                  <a:gd name="T52" fmla="*/ 13 w 385"/>
                  <a:gd name="T53" fmla="*/ 90 h 560"/>
                  <a:gd name="T54" fmla="*/ 11 w 385"/>
                  <a:gd name="T55" fmla="*/ 70 h 560"/>
                  <a:gd name="T56" fmla="*/ 16 w 385"/>
                  <a:gd name="T57" fmla="*/ 50 h 560"/>
                  <a:gd name="T58" fmla="*/ 0 w 385"/>
                  <a:gd name="T59" fmla="*/ 31 h 560"/>
                  <a:gd name="T60" fmla="*/ 45 w 385"/>
                  <a:gd name="T61" fmla="*/ 0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85" h="560">
                    <a:moveTo>
                      <a:pt x="385" y="560"/>
                    </a:moveTo>
                    <a:lnTo>
                      <a:pt x="354" y="508"/>
                    </a:lnTo>
                    <a:lnTo>
                      <a:pt x="322" y="531"/>
                    </a:lnTo>
                    <a:lnTo>
                      <a:pt x="315" y="526"/>
                    </a:lnTo>
                    <a:lnTo>
                      <a:pt x="306" y="506"/>
                    </a:lnTo>
                    <a:lnTo>
                      <a:pt x="310" y="472"/>
                    </a:lnTo>
                    <a:lnTo>
                      <a:pt x="294" y="440"/>
                    </a:lnTo>
                    <a:lnTo>
                      <a:pt x="259" y="424"/>
                    </a:lnTo>
                    <a:lnTo>
                      <a:pt x="229" y="393"/>
                    </a:lnTo>
                    <a:lnTo>
                      <a:pt x="188" y="382"/>
                    </a:lnTo>
                    <a:lnTo>
                      <a:pt x="192" y="362"/>
                    </a:lnTo>
                    <a:lnTo>
                      <a:pt x="205" y="348"/>
                    </a:lnTo>
                    <a:lnTo>
                      <a:pt x="203" y="335"/>
                    </a:lnTo>
                    <a:lnTo>
                      <a:pt x="221" y="306"/>
                    </a:lnTo>
                    <a:lnTo>
                      <a:pt x="224" y="272"/>
                    </a:lnTo>
                    <a:lnTo>
                      <a:pt x="230" y="265"/>
                    </a:lnTo>
                    <a:lnTo>
                      <a:pt x="249" y="249"/>
                    </a:lnTo>
                    <a:lnTo>
                      <a:pt x="225" y="211"/>
                    </a:lnTo>
                    <a:lnTo>
                      <a:pt x="191" y="201"/>
                    </a:lnTo>
                    <a:lnTo>
                      <a:pt x="188" y="168"/>
                    </a:lnTo>
                    <a:lnTo>
                      <a:pt x="172" y="149"/>
                    </a:lnTo>
                    <a:lnTo>
                      <a:pt x="158" y="144"/>
                    </a:lnTo>
                    <a:lnTo>
                      <a:pt x="140" y="159"/>
                    </a:lnTo>
                    <a:lnTo>
                      <a:pt x="78" y="77"/>
                    </a:lnTo>
                    <a:lnTo>
                      <a:pt x="58" y="72"/>
                    </a:lnTo>
                    <a:lnTo>
                      <a:pt x="27" y="95"/>
                    </a:lnTo>
                    <a:lnTo>
                      <a:pt x="13" y="90"/>
                    </a:lnTo>
                    <a:lnTo>
                      <a:pt x="11" y="70"/>
                    </a:lnTo>
                    <a:lnTo>
                      <a:pt x="16" y="50"/>
                    </a:lnTo>
                    <a:lnTo>
                      <a:pt x="0" y="31"/>
                    </a:lnTo>
                    <a:lnTo>
                      <a:pt x="4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185">
                <a:extLst>
                  <a:ext uri="{FF2B5EF4-FFF2-40B4-BE49-F238E27FC236}">
                    <a16:creationId xmlns:a16="http://schemas.microsoft.com/office/drawing/2014/main" id="{454421DB-006F-7100-ED51-BAA4ECED5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990"/>
                <a:ext cx="75" cy="36"/>
              </a:xfrm>
              <a:custGeom>
                <a:avLst/>
                <a:gdLst>
                  <a:gd name="T0" fmla="*/ 0 w 226"/>
                  <a:gd name="T1" fmla="*/ 95 h 106"/>
                  <a:gd name="T2" fmla="*/ 28 w 226"/>
                  <a:gd name="T3" fmla="*/ 106 h 106"/>
                  <a:gd name="T4" fmla="*/ 39 w 226"/>
                  <a:gd name="T5" fmla="*/ 77 h 106"/>
                  <a:gd name="T6" fmla="*/ 111 w 226"/>
                  <a:gd name="T7" fmla="*/ 65 h 106"/>
                  <a:gd name="T8" fmla="*/ 137 w 226"/>
                  <a:gd name="T9" fmla="*/ 49 h 106"/>
                  <a:gd name="T10" fmla="*/ 135 w 226"/>
                  <a:gd name="T11" fmla="*/ 29 h 106"/>
                  <a:gd name="T12" fmla="*/ 196 w 226"/>
                  <a:gd name="T13" fmla="*/ 36 h 106"/>
                  <a:gd name="T14" fmla="*/ 226 w 226"/>
                  <a:gd name="T1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6" h="106">
                    <a:moveTo>
                      <a:pt x="0" y="95"/>
                    </a:moveTo>
                    <a:lnTo>
                      <a:pt x="28" y="106"/>
                    </a:lnTo>
                    <a:lnTo>
                      <a:pt x="39" y="77"/>
                    </a:lnTo>
                    <a:lnTo>
                      <a:pt x="111" y="65"/>
                    </a:lnTo>
                    <a:lnTo>
                      <a:pt x="137" y="49"/>
                    </a:lnTo>
                    <a:lnTo>
                      <a:pt x="135" y="29"/>
                    </a:lnTo>
                    <a:lnTo>
                      <a:pt x="196" y="36"/>
                    </a:lnTo>
                    <a:lnTo>
                      <a:pt x="22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186">
                <a:extLst>
                  <a:ext uri="{FF2B5EF4-FFF2-40B4-BE49-F238E27FC236}">
                    <a16:creationId xmlns:a16="http://schemas.microsoft.com/office/drawing/2014/main" id="{23993737-7675-4823-B18F-FE8F7BA13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5" y="967"/>
                <a:ext cx="345" cy="76"/>
              </a:xfrm>
              <a:custGeom>
                <a:avLst/>
                <a:gdLst>
                  <a:gd name="T0" fmla="*/ 0 w 1034"/>
                  <a:gd name="T1" fmla="*/ 69 h 228"/>
                  <a:gd name="T2" fmla="*/ 20 w 1034"/>
                  <a:gd name="T3" fmla="*/ 74 h 228"/>
                  <a:gd name="T4" fmla="*/ 66 w 1034"/>
                  <a:gd name="T5" fmla="*/ 56 h 228"/>
                  <a:gd name="T6" fmla="*/ 93 w 1034"/>
                  <a:gd name="T7" fmla="*/ 67 h 228"/>
                  <a:gd name="T8" fmla="*/ 98 w 1034"/>
                  <a:gd name="T9" fmla="*/ 120 h 228"/>
                  <a:gd name="T10" fmla="*/ 83 w 1034"/>
                  <a:gd name="T11" fmla="*/ 162 h 228"/>
                  <a:gd name="T12" fmla="*/ 95 w 1034"/>
                  <a:gd name="T13" fmla="*/ 161 h 228"/>
                  <a:gd name="T14" fmla="*/ 114 w 1034"/>
                  <a:gd name="T15" fmla="*/ 145 h 228"/>
                  <a:gd name="T16" fmla="*/ 116 w 1034"/>
                  <a:gd name="T17" fmla="*/ 165 h 228"/>
                  <a:gd name="T18" fmla="*/ 138 w 1034"/>
                  <a:gd name="T19" fmla="*/ 177 h 228"/>
                  <a:gd name="T20" fmla="*/ 147 w 1034"/>
                  <a:gd name="T21" fmla="*/ 210 h 228"/>
                  <a:gd name="T22" fmla="*/ 169 w 1034"/>
                  <a:gd name="T23" fmla="*/ 228 h 228"/>
                  <a:gd name="T24" fmla="*/ 235 w 1034"/>
                  <a:gd name="T25" fmla="*/ 215 h 228"/>
                  <a:gd name="T26" fmla="*/ 247 w 1034"/>
                  <a:gd name="T27" fmla="*/ 200 h 228"/>
                  <a:gd name="T28" fmla="*/ 275 w 1034"/>
                  <a:gd name="T29" fmla="*/ 212 h 228"/>
                  <a:gd name="T30" fmla="*/ 294 w 1034"/>
                  <a:gd name="T31" fmla="*/ 196 h 228"/>
                  <a:gd name="T32" fmla="*/ 304 w 1034"/>
                  <a:gd name="T33" fmla="*/ 161 h 228"/>
                  <a:gd name="T34" fmla="*/ 358 w 1034"/>
                  <a:gd name="T35" fmla="*/ 163 h 228"/>
                  <a:gd name="T36" fmla="*/ 402 w 1034"/>
                  <a:gd name="T37" fmla="*/ 133 h 228"/>
                  <a:gd name="T38" fmla="*/ 431 w 1034"/>
                  <a:gd name="T39" fmla="*/ 150 h 228"/>
                  <a:gd name="T40" fmla="*/ 470 w 1034"/>
                  <a:gd name="T41" fmla="*/ 146 h 228"/>
                  <a:gd name="T42" fmla="*/ 492 w 1034"/>
                  <a:gd name="T43" fmla="*/ 158 h 228"/>
                  <a:gd name="T44" fmla="*/ 583 w 1034"/>
                  <a:gd name="T45" fmla="*/ 122 h 228"/>
                  <a:gd name="T46" fmla="*/ 616 w 1034"/>
                  <a:gd name="T47" fmla="*/ 126 h 228"/>
                  <a:gd name="T48" fmla="*/ 626 w 1034"/>
                  <a:gd name="T49" fmla="*/ 92 h 228"/>
                  <a:gd name="T50" fmla="*/ 658 w 1034"/>
                  <a:gd name="T51" fmla="*/ 68 h 228"/>
                  <a:gd name="T52" fmla="*/ 689 w 1034"/>
                  <a:gd name="T53" fmla="*/ 119 h 228"/>
                  <a:gd name="T54" fmla="*/ 805 w 1034"/>
                  <a:gd name="T55" fmla="*/ 142 h 228"/>
                  <a:gd name="T56" fmla="*/ 836 w 1034"/>
                  <a:gd name="T57" fmla="*/ 113 h 228"/>
                  <a:gd name="T58" fmla="*/ 870 w 1034"/>
                  <a:gd name="T59" fmla="*/ 110 h 228"/>
                  <a:gd name="T60" fmla="*/ 931 w 1034"/>
                  <a:gd name="T61" fmla="*/ 49 h 228"/>
                  <a:gd name="T62" fmla="*/ 1034 w 1034"/>
                  <a:gd name="T63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34" h="228">
                    <a:moveTo>
                      <a:pt x="0" y="69"/>
                    </a:moveTo>
                    <a:lnTo>
                      <a:pt x="20" y="74"/>
                    </a:lnTo>
                    <a:lnTo>
                      <a:pt x="66" y="56"/>
                    </a:lnTo>
                    <a:lnTo>
                      <a:pt x="93" y="67"/>
                    </a:lnTo>
                    <a:lnTo>
                      <a:pt x="98" y="120"/>
                    </a:lnTo>
                    <a:lnTo>
                      <a:pt x="83" y="162"/>
                    </a:lnTo>
                    <a:lnTo>
                      <a:pt x="95" y="161"/>
                    </a:lnTo>
                    <a:lnTo>
                      <a:pt x="114" y="145"/>
                    </a:lnTo>
                    <a:lnTo>
                      <a:pt x="116" y="165"/>
                    </a:lnTo>
                    <a:lnTo>
                      <a:pt x="138" y="177"/>
                    </a:lnTo>
                    <a:lnTo>
                      <a:pt x="147" y="210"/>
                    </a:lnTo>
                    <a:lnTo>
                      <a:pt x="169" y="228"/>
                    </a:lnTo>
                    <a:lnTo>
                      <a:pt x="235" y="215"/>
                    </a:lnTo>
                    <a:lnTo>
                      <a:pt x="247" y="200"/>
                    </a:lnTo>
                    <a:lnTo>
                      <a:pt x="275" y="212"/>
                    </a:lnTo>
                    <a:lnTo>
                      <a:pt x="294" y="196"/>
                    </a:lnTo>
                    <a:lnTo>
                      <a:pt x="304" y="161"/>
                    </a:lnTo>
                    <a:lnTo>
                      <a:pt x="358" y="163"/>
                    </a:lnTo>
                    <a:lnTo>
                      <a:pt x="402" y="133"/>
                    </a:lnTo>
                    <a:lnTo>
                      <a:pt x="431" y="150"/>
                    </a:lnTo>
                    <a:lnTo>
                      <a:pt x="470" y="146"/>
                    </a:lnTo>
                    <a:lnTo>
                      <a:pt x="492" y="158"/>
                    </a:lnTo>
                    <a:lnTo>
                      <a:pt x="583" y="122"/>
                    </a:lnTo>
                    <a:lnTo>
                      <a:pt x="616" y="126"/>
                    </a:lnTo>
                    <a:lnTo>
                      <a:pt x="626" y="92"/>
                    </a:lnTo>
                    <a:lnTo>
                      <a:pt x="658" y="68"/>
                    </a:lnTo>
                    <a:lnTo>
                      <a:pt x="689" y="119"/>
                    </a:lnTo>
                    <a:lnTo>
                      <a:pt x="805" y="142"/>
                    </a:lnTo>
                    <a:lnTo>
                      <a:pt x="836" y="113"/>
                    </a:lnTo>
                    <a:lnTo>
                      <a:pt x="870" y="110"/>
                    </a:lnTo>
                    <a:lnTo>
                      <a:pt x="931" y="49"/>
                    </a:lnTo>
                    <a:lnTo>
                      <a:pt x="103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187">
                <a:extLst>
                  <a:ext uri="{FF2B5EF4-FFF2-40B4-BE49-F238E27FC236}">
                    <a16:creationId xmlns:a16="http://schemas.microsoft.com/office/drawing/2014/main" id="{41B2BC36-D4AA-5A98-92FF-CD4921E49C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0" y="915"/>
                <a:ext cx="285" cy="77"/>
              </a:xfrm>
              <a:custGeom>
                <a:avLst/>
                <a:gdLst>
                  <a:gd name="T0" fmla="*/ 854 w 854"/>
                  <a:gd name="T1" fmla="*/ 203 h 231"/>
                  <a:gd name="T2" fmla="*/ 812 w 854"/>
                  <a:gd name="T3" fmla="*/ 181 h 231"/>
                  <a:gd name="T4" fmla="*/ 780 w 854"/>
                  <a:gd name="T5" fmla="*/ 191 h 231"/>
                  <a:gd name="T6" fmla="*/ 748 w 854"/>
                  <a:gd name="T7" fmla="*/ 214 h 231"/>
                  <a:gd name="T8" fmla="*/ 733 w 854"/>
                  <a:gd name="T9" fmla="*/ 195 h 231"/>
                  <a:gd name="T10" fmla="*/ 713 w 854"/>
                  <a:gd name="T11" fmla="*/ 197 h 231"/>
                  <a:gd name="T12" fmla="*/ 644 w 854"/>
                  <a:gd name="T13" fmla="*/ 169 h 231"/>
                  <a:gd name="T14" fmla="*/ 584 w 854"/>
                  <a:gd name="T15" fmla="*/ 115 h 231"/>
                  <a:gd name="T16" fmla="*/ 590 w 854"/>
                  <a:gd name="T17" fmla="*/ 93 h 231"/>
                  <a:gd name="T18" fmla="*/ 580 w 854"/>
                  <a:gd name="T19" fmla="*/ 75 h 231"/>
                  <a:gd name="T20" fmla="*/ 592 w 854"/>
                  <a:gd name="T21" fmla="*/ 47 h 231"/>
                  <a:gd name="T22" fmla="*/ 582 w 854"/>
                  <a:gd name="T23" fmla="*/ 14 h 231"/>
                  <a:gd name="T24" fmla="*/ 568 w 854"/>
                  <a:gd name="T25" fmla="*/ 2 h 231"/>
                  <a:gd name="T26" fmla="*/ 534 w 854"/>
                  <a:gd name="T27" fmla="*/ 5 h 231"/>
                  <a:gd name="T28" fmla="*/ 520 w 854"/>
                  <a:gd name="T29" fmla="*/ 0 h 231"/>
                  <a:gd name="T30" fmla="*/ 521 w 854"/>
                  <a:gd name="T31" fmla="*/ 6 h 231"/>
                  <a:gd name="T32" fmla="*/ 508 w 854"/>
                  <a:gd name="T33" fmla="*/ 14 h 231"/>
                  <a:gd name="T34" fmla="*/ 467 w 854"/>
                  <a:gd name="T35" fmla="*/ 11 h 231"/>
                  <a:gd name="T36" fmla="*/ 436 w 854"/>
                  <a:gd name="T37" fmla="*/ 34 h 231"/>
                  <a:gd name="T38" fmla="*/ 395 w 854"/>
                  <a:gd name="T39" fmla="*/ 18 h 231"/>
                  <a:gd name="T40" fmla="*/ 378 w 854"/>
                  <a:gd name="T41" fmla="*/ 60 h 231"/>
                  <a:gd name="T42" fmla="*/ 332 w 854"/>
                  <a:gd name="T43" fmla="*/ 70 h 231"/>
                  <a:gd name="T44" fmla="*/ 297 w 854"/>
                  <a:gd name="T45" fmla="*/ 127 h 231"/>
                  <a:gd name="T46" fmla="*/ 270 w 854"/>
                  <a:gd name="T47" fmla="*/ 130 h 231"/>
                  <a:gd name="T48" fmla="*/ 259 w 854"/>
                  <a:gd name="T49" fmla="*/ 158 h 231"/>
                  <a:gd name="T50" fmla="*/ 233 w 854"/>
                  <a:gd name="T51" fmla="*/ 161 h 231"/>
                  <a:gd name="T52" fmla="*/ 231 w 854"/>
                  <a:gd name="T53" fmla="*/ 215 h 231"/>
                  <a:gd name="T54" fmla="*/ 206 w 854"/>
                  <a:gd name="T55" fmla="*/ 231 h 231"/>
                  <a:gd name="T56" fmla="*/ 137 w 854"/>
                  <a:gd name="T57" fmla="*/ 210 h 231"/>
                  <a:gd name="T58" fmla="*/ 63 w 854"/>
                  <a:gd name="T59" fmla="*/ 210 h 231"/>
                  <a:gd name="T60" fmla="*/ 53 w 854"/>
                  <a:gd name="T61" fmla="*/ 171 h 231"/>
                  <a:gd name="T62" fmla="*/ 18 w 854"/>
                  <a:gd name="T63" fmla="*/ 154 h 231"/>
                  <a:gd name="T64" fmla="*/ 0 w 854"/>
                  <a:gd name="T65" fmla="*/ 115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54" h="231">
                    <a:moveTo>
                      <a:pt x="854" y="203"/>
                    </a:moveTo>
                    <a:lnTo>
                      <a:pt x="812" y="181"/>
                    </a:lnTo>
                    <a:lnTo>
                      <a:pt x="780" y="191"/>
                    </a:lnTo>
                    <a:lnTo>
                      <a:pt x="748" y="214"/>
                    </a:lnTo>
                    <a:lnTo>
                      <a:pt x="733" y="195"/>
                    </a:lnTo>
                    <a:lnTo>
                      <a:pt x="713" y="197"/>
                    </a:lnTo>
                    <a:lnTo>
                      <a:pt x="644" y="169"/>
                    </a:lnTo>
                    <a:lnTo>
                      <a:pt x="584" y="115"/>
                    </a:lnTo>
                    <a:lnTo>
                      <a:pt x="590" y="93"/>
                    </a:lnTo>
                    <a:lnTo>
                      <a:pt x="580" y="75"/>
                    </a:lnTo>
                    <a:lnTo>
                      <a:pt x="592" y="47"/>
                    </a:lnTo>
                    <a:lnTo>
                      <a:pt x="582" y="14"/>
                    </a:lnTo>
                    <a:lnTo>
                      <a:pt x="568" y="2"/>
                    </a:lnTo>
                    <a:lnTo>
                      <a:pt x="534" y="5"/>
                    </a:lnTo>
                    <a:lnTo>
                      <a:pt x="520" y="0"/>
                    </a:lnTo>
                    <a:lnTo>
                      <a:pt x="521" y="6"/>
                    </a:lnTo>
                    <a:lnTo>
                      <a:pt x="508" y="14"/>
                    </a:lnTo>
                    <a:lnTo>
                      <a:pt x="467" y="11"/>
                    </a:lnTo>
                    <a:lnTo>
                      <a:pt x="436" y="34"/>
                    </a:lnTo>
                    <a:lnTo>
                      <a:pt x="395" y="18"/>
                    </a:lnTo>
                    <a:lnTo>
                      <a:pt x="378" y="60"/>
                    </a:lnTo>
                    <a:lnTo>
                      <a:pt x="332" y="70"/>
                    </a:lnTo>
                    <a:lnTo>
                      <a:pt x="297" y="127"/>
                    </a:lnTo>
                    <a:lnTo>
                      <a:pt x="270" y="130"/>
                    </a:lnTo>
                    <a:lnTo>
                      <a:pt x="259" y="158"/>
                    </a:lnTo>
                    <a:lnTo>
                      <a:pt x="233" y="161"/>
                    </a:lnTo>
                    <a:lnTo>
                      <a:pt x="231" y="215"/>
                    </a:lnTo>
                    <a:lnTo>
                      <a:pt x="206" y="231"/>
                    </a:lnTo>
                    <a:lnTo>
                      <a:pt x="137" y="210"/>
                    </a:lnTo>
                    <a:lnTo>
                      <a:pt x="63" y="210"/>
                    </a:lnTo>
                    <a:lnTo>
                      <a:pt x="53" y="171"/>
                    </a:lnTo>
                    <a:lnTo>
                      <a:pt x="18" y="154"/>
                    </a:lnTo>
                    <a:lnTo>
                      <a:pt x="0" y="1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188">
                <a:extLst>
                  <a:ext uri="{FF2B5EF4-FFF2-40B4-BE49-F238E27FC236}">
                    <a16:creationId xmlns:a16="http://schemas.microsoft.com/office/drawing/2014/main" id="{D0F9BAD5-2505-12D7-099F-23189B643E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6" y="983"/>
                <a:ext cx="61" cy="198"/>
              </a:xfrm>
              <a:custGeom>
                <a:avLst/>
                <a:gdLst>
                  <a:gd name="T0" fmla="*/ 68 w 182"/>
                  <a:gd name="T1" fmla="*/ 594 h 594"/>
                  <a:gd name="T2" fmla="*/ 71 w 182"/>
                  <a:gd name="T3" fmla="*/ 561 h 594"/>
                  <a:gd name="T4" fmla="*/ 40 w 182"/>
                  <a:gd name="T5" fmla="*/ 523 h 594"/>
                  <a:gd name="T6" fmla="*/ 91 w 182"/>
                  <a:gd name="T7" fmla="*/ 485 h 594"/>
                  <a:gd name="T8" fmla="*/ 138 w 182"/>
                  <a:gd name="T9" fmla="*/ 494 h 594"/>
                  <a:gd name="T10" fmla="*/ 157 w 182"/>
                  <a:gd name="T11" fmla="*/ 486 h 594"/>
                  <a:gd name="T12" fmla="*/ 168 w 182"/>
                  <a:gd name="T13" fmla="*/ 451 h 594"/>
                  <a:gd name="T14" fmla="*/ 166 w 182"/>
                  <a:gd name="T15" fmla="*/ 424 h 594"/>
                  <a:gd name="T16" fmla="*/ 170 w 182"/>
                  <a:gd name="T17" fmla="*/ 397 h 594"/>
                  <a:gd name="T18" fmla="*/ 182 w 182"/>
                  <a:gd name="T19" fmla="*/ 382 h 594"/>
                  <a:gd name="T20" fmla="*/ 166 w 182"/>
                  <a:gd name="T21" fmla="*/ 357 h 594"/>
                  <a:gd name="T22" fmla="*/ 174 w 182"/>
                  <a:gd name="T23" fmla="*/ 302 h 594"/>
                  <a:gd name="T24" fmla="*/ 143 w 182"/>
                  <a:gd name="T25" fmla="*/ 245 h 594"/>
                  <a:gd name="T26" fmla="*/ 153 w 182"/>
                  <a:gd name="T27" fmla="*/ 217 h 594"/>
                  <a:gd name="T28" fmla="*/ 104 w 182"/>
                  <a:gd name="T29" fmla="*/ 194 h 594"/>
                  <a:gd name="T30" fmla="*/ 88 w 182"/>
                  <a:gd name="T31" fmla="*/ 163 h 594"/>
                  <a:gd name="T32" fmla="*/ 54 w 182"/>
                  <a:gd name="T33" fmla="*/ 160 h 594"/>
                  <a:gd name="T34" fmla="*/ 29 w 182"/>
                  <a:gd name="T35" fmla="*/ 108 h 594"/>
                  <a:gd name="T36" fmla="*/ 0 w 182"/>
                  <a:gd name="T37" fmla="*/ 90 h 594"/>
                  <a:gd name="T38" fmla="*/ 28 w 182"/>
                  <a:gd name="T39" fmla="*/ 20 h 594"/>
                  <a:gd name="T40" fmla="*/ 25 w 182"/>
                  <a:gd name="T41" fmla="*/ 0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594">
                    <a:moveTo>
                      <a:pt x="68" y="594"/>
                    </a:moveTo>
                    <a:lnTo>
                      <a:pt x="71" y="561"/>
                    </a:lnTo>
                    <a:lnTo>
                      <a:pt x="40" y="523"/>
                    </a:lnTo>
                    <a:lnTo>
                      <a:pt x="91" y="485"/>
                    </a:lnTo>
                    <a:lnTo>
                      <a:pt x="138" y="494"/>
                    </a:lnTo>
                    <a:lnTo>
                      <a:pt x="157" y="486"/>
                    </a:lnTo>
                    <a:lnTo>
                      <a:pt x="168" y="451"/>
                    </a:lnTo>
                    <a:lnTo>
                      <a:pt x="166" y="424"/>
                    </a:lnTo>
                    <a:lnTo>
                      <a:pt x="170" y="397"/>
                    </a:lnTo>
                    <a:lnTo>
                      <a:pt x="182" y="382"/>
                    </a:lnTo>
                    <a:lnTo>
                      <a:pt x="166" y="357"/>
                    </a:lnTo>
                    <a:lnTo>
                      <a:pt x="174" y="302"/>
                    </a:lnTo>
                    <a:lnTo>
                      <a:pt x="143" y="245"/>
                    </a:lnTo>
                    <a:lnTo>
                      <a:pt x="153" y="217"/>
                    </a:lnTo>
                    <a:lnTo>
                      <a:pt x="104" y="194"/>
                    </a:lnTo>
                    <a:lnTo>
                      <a:pt x="88" y="163"/>
                    </a:lnTo>
                    <a:lnTo>
                      <a:pt x="54" y="160"/>
                    </a:lnTo>
                    <a:lnTo>
                      <a:pt x="29" y="108"/>
                    </a:lnTo>
                    <a:lnTo>
                      <a:pt x="0" y="90"/>
                    </a:lnTo>
                    <a:lnTo>
                      <a:pt x="28" y="20"/>
                    </a:lnTo>
                    <a:lnTo>
                      <a:pt x="2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189">
                <a:extLst>
                  <a:ext uri="{FF2B5EF4-FFF2-40B4-BE49-F238E27FC236}">
                    <a16:creationId xmlns:a16="http://schemas.microsoft.com/office/drawing/2014/main" id="{2C85D37C-65B1-E13D-DDBA-29BE043CA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1177"/>
                <a:ext cx="107" cy="40"/>
              </a:xfrm>
              <a:custGeom>
                <a:avLst/>
                <a:gdLst>
                  <a:gd name="T0" fmla="*/ 320 w 320"/>
                  <a:gd name="T1" fmla="*/ 12 h 122"/>
                  <a:gd name="T2" fmla="*/ 292 w 320"/>
                  <a:gd name="T3" fmla="*/ 14 h 122"/>
                  <a:gd name="T4" fmla="*/ 244 w 320"/>
                  <a:gd name="T5" fmla="*/ 0 h 122"/>
                  <a:gd name="T6" fmla="*/ 217 w 320"/>
                  <a:gd name="T7" fmla="*/ 2 h 122"/>
                  <a:gd name="T8" fmla="*/ 187 w 320"/>
                  <a:gd name="T9" fmla="*/ 31 h 122"/>
                  <a:gd name="T10" fmla="*/ 203 w 320"/>
                  <a:gd name="T11" fmla="*/ 57 h 122"/>
                  <a:gd name="T12" fmla="*/ 197 w 320"/>
                  <a:gd name="T13" fmla="*/ 70 h 122"/>
                  <a:gd name="T14" fmla="*/ 125 w 320"/>
                  <a:gd name="T15" fmla="*/ 84 h 122"/>
                  <a:gd name="T16" fmla="*/ 90 w 320"/>
                  <a:gd name="T17" fmla="*/ 74 h 122"/>
                  <a:gd name="T18" fmla="*/ 44 w 320"/>
                  <a:gd name="T19" fmla="*/ 91 h 122"/>
                  <a:gd name="T20" fmla="*/ 17 w 320"/>
                  <a:gd name="T21" fmla="*/ 87 h 122"/>
                  <a:gd name="T22" fmla="*/ 4 w 320"/>
                  <a:gd name="T23" fmla="*/ 96 h 122"/>
                  <a:gd name="T24" fmla="*/ 0 w 320"/>
                  <a:gd name="T25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0" h="122">
                    <a:moveTo>
                      <a:pt x="320" y="12"/>
                    </a:moveTo>
                    <a:lnTo>
                      <a:pt x="292" y="14"/>
                    </a:lnTo>
                    <a:lnTo>
                      <a:pt x="244" y="0"/>
                    </a:lnTo>
                    <a:lnTo>
                      <a:pt x="217" y="2"/>
                    </a:lnTo>
                    <a:lnTo>
                      <a:pt x="187" y="31"/>
                    </a:lnTo>
                    <a:lnTo>
                      <a:pt x="203" y="57"/>
                    </a:lnTo>
                    <a:lnTo>
                      <a:pt x="197" y="70"/>
                    </a:lnTo>
                    <a:lnTo>
                      <a:pt x="125" y="84"/>
                    </a:lnTo>
                    <a:lnTo>
                      <a:pt x="90" y="74"/>
                    </a:lnTo>
                    <a:lnTo>
                      <a:pt x="44" y="91"/>
                    </a:lnTo>
                    <a:lnTo>
                      <a:pt x="17" y="87"/>
                    </a:lnTo>
                    <a:lnTo>
                      <a:pt x="4" y="96"/>
                    </a:lnTo>
                    <a:lnTo>
                      <a:pt x="0" y="1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190">
                <a:extLst>
                  <a:ext uri="{FF2B5EF4-FFF2-40B4-BE49-F238E27FC236}">
                    <a16:creationId xmlns:a16="http://schemas.microsoft.com/office/drawing/2014/main" id="{C41D0CED-742B-B603-42CE-B8F79AF33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9" y="1181"/>
                <a:ext cx="177" cy="165"/>
              </a:xfrm>
              <a:custGeom>
                <a:avLst/>
                <a:gdLst>
                  <a:gd name="T0" fmla="*/ 532 w 532"/>
                  <a:gd name="T1" fmla="*/ 468 h 496"/>
                  <a:gd name="T2" fmla="*/ 513 w 532"/>
                  <a:gd name="T3" fmla="*/ 476 h 496"/>
                  <a:gd name="T4" fmla="*/ 486 w 532"/>
                  <a:gd name="T5" fmla="*/ 466 h 496"/>
                  <a:gd name="T6" fmla="*/ 442 w 532"/>
                  <a:gd name="T7" fmla="*/ 496 h 496"/>
                  <a:gd name="T8" fmla="*/ 426 w 532"/>
                  <a:gd name="T9" fmla="*/ 477 h 496"/>
                  <a:gd name="T10" fmla="*/ 430 w 532"/>
                  <a:gd name="T11" fmla="*/ 451 h 496"/>
                  <a:gd name="T12" fmla="*/ 381 w 532"/>
                  <a:gd name="T13" fmla="*/ 415 h 496"/>
                  <a:gd name="T14" fmla="*/ 371 w 532"/>
                  <a:gd name="T15" fmla="*/ 389 h 496"/>
                  <a:gd name="T16" fmla="*/ 327 w 532"/>
                  <a:gd name="T17" fmla="*/ 420 h 496"/>
                  <a:gd name="T18" fmla="*/ 278 w 532"/>
                  <a:gd name="T19" fmla="*/ 397 h 496"/>
                  <a:gd name="T20" fmla="*/ 275 w 532"/>
                  <a:gd name="T21" fmla="*/ 371 h 496"/>
                  <a:gd name="T22" fmla="*/ 254 w 532"/>
                  <a:gd name="T23" fmla="*/ 359 h 496"/>
                  <a:gd name="T24" fmla="*/ 209 w 532"/>
                  <a:gd name="T25" fmla="*/ 377 h 496"/>
                  <a:gd name="T26" fmla="*/ 200 w 532"/>
                  <a:gd name="T27" fmla="*/ 358 h 496"/>
                  <a:gd name="T28" fmla="*/ 211 w 532"/>
                  <a:gd name="T29" fmla="*/ 330 h 496"/>
                  <a:gd name="T30" fmla="*/ 202 w 532"/>
                  <a:gd name="T31" fmla="*/ 304 h 496"/>
                  <a:gd name="T32" fmla="*/ 173 w 532"/>
                  <a:gd name="T33" fmla="*/ 280 h 496"/>
                  <a:gd name="T34" fmla="*/ 222 w 532"/>
                  <a:gd name="T35" fmla="*/ 235 h 496"/>
                  <a:gd name="T36" fmla="*/ 220 w 532"/>
                  <a:gd name="T37" fmla="*/ 215 h 496"/>
                  <a:gd name="T38" fmla="*/ 199 w 532"/>
                  <a:gd name="T39" fmla="*/ 203 h 496"/>
                  <a:gd name="T40" fmla="*/ 197 w 532"/>
                  <a:gd name="T41" fmla="*/ 177 h 496"/>
                  <a:gd name="T42" fmla="*/ 176 w 532"/>
                  <a:gd name="T43" fmla="*/ 165 h 496"/>
                  <a:gd name="T44" fmla="*/ 151 w 532"/>
                  <a:gd name="T45" fmla="*/ 114 h 496"/>
                  <a:gd name="T46" fmla="*/ 131 w 532"/>
                  <a:gd name="T47" fmla="*/ 115 h 496"/>
                  <a:gd name="T48" fmla="*/ 119 w 532"/>
                  <a:gd name="T49" fmla="*/ 136 h 496"/>
                  <a:gd name="T50" fmla="*/ 98 w 532"/>
                  <a:gd name="T51" fmla="*/ 126 h 496"/>
                  <a:gd name="T52" fmla="*/ 98 w 532"/>
                  <a:gd name="T53" fmla="*/ 118 h 496"/>
                  <a:gd name="T54" fmla="*/ 121 w 532"/>
                  <a:gd name="T55" fmla="*/ 83 h 496"/>
                  <a:gd name="T56" fmla="*/ 106 w 532"/>
                  <a:gd name="T57" fmla="*/ 65 h 496"/>
                  <a:gd name="T58" fmla="*/ 65 w 532"/>
                  <a:gd name="T59" fmla="*/ 62 h 496"/>
                  <a:gd name="T60" fmla="*/ 64 w 532"/>
                  <a:gd name="T61" fmla="*/ 48 h 496"/>
                  <a:gd name="T62" fmla="*/ 76 w 532"/>
                  <a:gd name="T63" fmla="*/ 33 h 496"/>
                  <a:gd name="T64" fmla="*/ 61 w 532"/>
                  <a:gd name="T65" fmla="*/ 15 h 496"/>
                  <a:gd name="T66" fmla="*/ 21 w 532"/>
                  <a:gd name="T67" fmla="*/ 12 h 496"/>
                  <a:gd name="T68" fmla="*/ 0 w 532"/>
                  <a:gd name="T69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32" h="496">
                    <a:moveTo>
                      <a:pt x="532" y="468"/>
                    </a:moveTo>
                    <a:lnTo>
                      <a:pt x="513" y="476"/>
                    </a:lnTo>
                    <a:lnTo>
                      <a:pt x="486" y="466"/>
                    </a:lnTo>
                    <a:lnTo>
                      <a:pt x="442" y="496"/>
                    </a:lnTo>
                    <a:lnTo>
                      <a:pt x="426" y="477"/>
                    </a:lnTo>
                    <a:lnTo>
                      <a:pt x="430" y="451"/>
                    </a:lnTo>
                    <a:lnTo>
                      <a:pt x="381" y="415"/>
                    </a:lnTo>
                    <a:lnTo>
                      <a:pt x="371" y="389"/>
                    </a:lnTo>
                    <a:lnTo>
                      <a:pt x="327" y="420"/>
                    </a:lnTo>
                    <a:lnTo>
                      <a:pt x="278" y="397"/>
                    </a:lnTo>
                    <a:lnTo>
                      <a:pt x="275" y="371"/>
                    </a:lnTo>
                    <a:lnTo>
                      <a:pt x="254" y="359"/>
                    </a:lnTo>
                    <a:lnTo>
                      <a:pt x="209" y="377"/>
                    </a:lnTo>
                    <a:lnTo>
                      <a:pt x="200" y="358"/>
                    </a:lnTo>
                    <a:lnTo>
                      <a:pt x="211" y="330"/>
                    </a:lnTo>
                    <a:lnTo>
                      <a:pt x="202" y="304"/>
                    </a:lnTo>
                    <a:lnTo>
                      <a:pt x="173" y="280"/>
                    </a:lnTo>
                    <a:lnTo>
                      <a:pt x="222" y="235"/>
                    </a:lnTo>
                    <a:lnTo>
                      <a:pt x="220" y="215"/>
                    </a:lnTo>
                    <a:lnTo>
                      <a:pt x="199" y="203"/>
                    </a:lnTo>
                    <a:lnTo>
                      <a:pt x="197" y="177"/>
                    </a:lnTo>
                    <a:lnTo>
                      <a:pt x="176" y="165"/>
                    </a:lnTo>
                    <a:lnTo>
                      <a:pt x="151" y="114"/>
                    </a:lnTo>
                    <a:lnTo>
                      <a:pt x="131" y="115"/>
                    </a:lnTo>
                    <a:lnTo>
                      <a:pt x="119" y="136"/>
                    </a:lnTo>
                    <a:lnTo>
                      <a:pt x="98" y="126"/>
                    </a:lnTo>
                    <a:lnTo>
                      <a:pt x="98" y="118"/>
                    </a:lnTo>
                    <a:lnTo>
                      <a:pt x="121" y="83"/>
                    </a:lnTo>
                    <a:lnTo>
                      <a:pt x="106" y="65"/>
                    </a:lnTo>
                    <a:lnTo>
                      <a:pt x="65" y="62"/>
                    </a:lnTo>
                    <a:lnTo>
                      <a:pt x="64" y="48"/>
                    </a:lnTo>
                    <a:lnTo>
                      <a:pt x="76" y="33"/>
                    </a:lnTo>
                    <a:lnTo>
                      <a:pt x="61" y="15"/>
                    </a:lnTo>
                    <a:lnTo>
                      <a:pt x="21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191">
                <a:extLst>
                  <a:ext uri="{FF2B5EF4-FFF2-40B4-BE49-F238E27FC236}">
                    <a16:creationId xmlns:a16="http://schemas.microsoft.com/office/drawing/2014/main" id="{5563BE1B-2225-3976-270F-8115928C1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3" y="1042"/>
                <a:ext cx="229" cy="177"/>
              </a:xfrm>
              <a:custGeom>
                <a:avLst/>
                <a:gdLst>
                  <a:gd name="T0" fmla="*/ 687 w 687"/>
                  <a:gd name="T1" fmla="*/ 526 h 531"/>
                  <a:gd name="T2" fmla="*/ 647 w 687"/>
                  <a:gd name="T3" fmla="*/ 524 h 531"/>
                  <a:gd name="T4" fmla="*/ 623 w 687"/>
                  <a:gd name="T5" fmla="*/ 479 h 531"/>
                  <a:gd name="T6" fmla="*/ 610 w 687"/>
                  <a:gd name="T7" fmla="*/ 487 h 531"/>
                  <a:gd name="T8" fmla="*/ 612 w 687"/>
                  <a:gd name="T9" fmla="*/ 513 h 531"/>
                  <a:gd name="T10" fmla="*/ 584 w 687"/>
                  <a:gd name="T11" fmla="*/ 495 h 531"/>
                  <a:gd name="T12" fmla="*/ 547 w 687"/>
                  <a:gd name="T13" fmla="*/ 526 h 531"/>
                  <a:gd name="T14" fmla="*/ 511 w 687"/>
                  <a:gd name="T15" fmla="*/ 509 h 531"/>
                  <a:gd name="T16" fmla="*/ 493 w 687"/>
                  <a:gd name="T17" fmla="*/ 531 h 531"/>
                  <a:gd name="T18" fmla="*/ 465 w 687"/>
                  <a:gd name="T19" fmla="*/ 521 h 531"/>
                  <a:gd name="T20" fmla="*/ 385 w 687"/>
                  <a:gd name="T21" fmla="*/ 528 h 531"/>
                  <a:gd name="T22" fmla="*/ 387 w 687"/>
                  <a:gd name="T23" fmla="*/ 481 h 531"/>
                  <a:gd name="T24" fmla="*/ 386 w 687"/>
                  <a:gd name="T25" fmla="*/ 461 h 531"/>
                  <a:gd name="T26" fmla="*/ 372 w 687"/>
                  <a:gd name="T27" fmla="*/ 455 h 531"/>
                  <a:gd name="T28" fmla="*/ 360 w 687"/>
                  <a:gd name="T29" fmla="*/ 470 h 531"/>
                  <a:gd name="T30" fmla="*/ 339 w 687"/>
                  <a:gd name="T31" fmla="*/ 465 h 531"/>
                  <a:gd name="T32" fmla="*/ 338 w 687"/>
                  <a:gd name="T33" fmla="*/ 445 h 531"/>
                  <a:gd name="T34" fmla="*/ 350 w 687"/>
                  <a:gd name="T35" fmla="*/ 444 h 531"/>
                  <a:gd name="T36" fmla="*/ 356 w 687"/>
                  <a:gd name="T37" fmla="*/ 430 h 531"/>
                  <a:gd name="T38" fmla="*/ 326 w 687"/>
                  <a:gd name="T39" fmla="*/ 398 h 531"/>
                  <a:gd name="T40" fmla="*/ 291 w 687"/>
                  <a:gd name="T41" fmla="*/ 315 h 531"/>
                  <a:gd name="T42" fmla="*/ 257 w 687"/>
                  <a:gd name="T43" fmla="*/ 298 h 531"/>
                  <a:gd name="T44" fmla="*/ 260 w 687"/>
                  <a:gd name="T45" fmla="*/ 257 h 531"/>
                  <a:gd name="T46" fmla="*/ 239 w 687"/>
                  <a:gd name="T47" fmla="*/ 253 h 531"/>
                  <a:gd name="T48" fmla="*/ 234 w 687"/>
                  <a:gd name="T49" fmla="*/ 273 h 531"/>
                  <a:gd name="T50" fmla="*/ 202 w 687"/>
                  <a:gd name="T51" fmla="*/ 283 h 531"/>
                  <a:gd name="T52" fmla="*/ 170 w 687"/>
                  <a:gd name="T53" fmla="*/ 232 h 531"/>
                  <a:gd name="T54" fmla="*/ 150 w 687"/>
                  <a:gd name="T55" fmla="*/ 234 h 531"/>
                  <a:gd name="T56" fmla="*/ 137 w 687"/>
                  <a:gd name="T57" fmla="*/ 242 h 531"/>
                  <a:gd name="T58" fmla="*/ 130 w 687"/>
                  <a:gd name="T59" fmla="*/ 236 h 531"/>
                  <a:gd name="T60" fmla="*/ 153 w 687"/>
                  <a:gd name="T61" fmla="*/ 194 h 531"/>
                  <a:gd name="T62" fmla="*/ 151 w 687"/>
                  <a:gd name="T63" fmla="*/ 174 h 531"/>
                  <a:gd name="T64" fmla="*/ 155 w 687"/>
                  <a:gd name="T65" fmla="*/ 146 h 531"/>
                  <a:gd name="T66" fmla="*/ 71 w 687"/>
                  <a:gd name="T67" fmla="*/ 33 h 531"/>
                  <a:gd name="T68" fmla="*/ 43 w 687"/>
                  <a:gd name="T69" fmla="*/ 23 h 531"/>
                  <a:gd name="T70" fmla="*/ 11 w 687"/>
                  <a:gd name="T71" fmla="*/ 32 h 531"/>
                  <a:gd name="T72" fmla="*/ 0 w 687"/>
                  <a:gd name="T73" fmla="*/ 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87" h="531">
                    <a:moveTo>
                      <a:pt x="687" y="526"/>
                    </a:moveTo>
                    <a:lnTo>
                      <a:pt x="647" y="524"/>
                    </a:lnTo>
                    <a:lnTo>
                      <a:pt x="623" y="479"/>
                    </a:lnTo>
                    <a:lnTo>
                      <a:pt x="610" y="487"/>
                    </a:lnTo>
                    <a:lnTo>
                      <a:pt x="612" y="513"/>
                    </a:lnTo>
                    <a:lnTo>
                      <a:pt x="584" y="495"/>
                    </a:lnTo>
                    <a:lnTo>
                      <a:pt x="547" y="526"/>
                    </a:lnTo>
                    <a:lnTo>
                      <a:pt x="511" y="509"/>
                    </a:lnTo>
                    <a:lnTo>
                      <a:pt x="493" y="531"/>
                    </a:lnTo>
                    <a:lnTo>
                      <a:pt x="465" y="521"/>
                    </a:lnTo>
                    <a:lnTo>
                      <a:pt x="385" y="528"/>
                    </a:lnTo>
                    <a:lnTo>
                      <a:pt x="387" y="481"/>
                    </a:lnTo>
                    <a:lnTo>
                      <a:pt x="386" y="461"/>
                    </a:lnTo>
                    <a:lnTo>
                      <a:pt x="372" y="455"/>
                    </a:lnTo>
                    <a:lnTo>
                      <a:pt x="360" y="470"/>
                    </a:lnTo>
                    <a:lnTo>
                      <a:pt x="339" y="465"/>
                    </a:lnTo>
                    <a:lnTo>
                      <a:pt x="338" y="445"/>
                    </a:lnTo>
                    <a:lnTo>
                      <a:pt x="350" y="444"/>
                    </a:lnTo>
                    <a:lnTo>
                      <a:pt x="356" y="430"/>
                    </a:lnTo>
                    <a:lnTo>
                      <a:pt x="326" y="398"/>
                    </a:lnTo>
                    <a:lnTo>
                      <a:pt x="291" y="315"/>
                    </a:lnTo>
                    <a:lnTo>
                      <a:pt x="257" y="298"/>
                    </a:lnTo>
                    <a:lnTo>
                      <a:pt x="260" y="257"/>
                    </a:lnTo>
                    <a:lnTo>
                      <a:pt x="239" y="253"/>
                    </a:lnTo>
                    <a:lnTo>
                      <a:pt x="234" y="273"/>
                    </a:lnTo>
                    <a:lnTo>
                      <a:pt x="202" y="283"/>
                    </a:lnTo>
                    <a:lnTo>
                      <a:pt x="170" y="232"/>
                    </a:lnTo>
                    <a:lnTo>
                      <a:pt x="150" y="234"/>
                    </a:lnTo>
                    <a:lnTo>
                      <a:pt x="137" y="242"/>
                    </a:lnTo>
                    <a:lnTo>
                      <a:pt x="130" y="236"/>
                    </a:lnTo>
                    <a:lnTo>
                      <a:pt x="153" y="194"/>
                    </a:lnTo>
                    <a:lnTo>
                      <a:pt x="151" y="174"/>
                    </a:lnTo>
                    <a:lnTo>
                      <a:pt x="155" y="146"/>
                    </a:lnTo>
                    <a:lnTo>
                      <a:pt x="71" y="33"/>
                    </a:lnTo>
                    <a:lnTo>
                      <a:pt x="43" y="23"/>
                    </a:lnTo>
                    <a:lnTo>
                      <a:pt x="11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192">
                <a:extLst>
                  <a:ext uri="{FF2B5EF4-FFF2-40B4-BE49-F238E27FC236}">
                    <a16:creationId xmlns:a16="http://schemas.microsoft.com/office/drawing/2014/main" id="{6D1C33D3-0336-F0F0-94FD-83010F4867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7" y="1217"/>
                <a:ext cx="67" cy="229"/>
              </a:xfrm>
              <a:custGeom>
                <a:avLst/>
                <a:gdLst>
                  <a:gd name="T0" fmla="*/ 165 w 200"/>
                  <a:gd name="T1" fmla="*/ 0 h 685"/>
                  <a:gd name="T2" fmla="*/ 168 w 200"/>
                  <a:gd name="T3" fmla="*/ 27 h 685"/>
                  <a:gd name="T4" fmla="*/ 149 w 200"/>
                  <a:gd name="T5" fmla="*/ 42 h 685"/>
                  <a:gd name="T6" fmla="*/ 139 w 200"/>
                  <a:gd name="T7" fmla="*/ 70 h 685"/>
                  <a:gd name="T8" fmla="*/ 147 w 200"/>
                  <a:gd name="T9" fmla="*/ 96 h 685"/>
                  <a:gd name="T10" fmla="*/ 188 w 200"/>
                  <a:gd name="T11" fmla="*/ 99 h 685"/>
                  <a:gd name="T12" fmla="*/ 200 w 200"/>
                  <a:gd name="T13" fmla="*/ 152 h 685"/>
                  <a:gd name="T14" fmla="*/ 197 w 200"/>
                  <a:gd name="T15" fmla="*/ 192 h 685"/>
                  <a:gd name="T16" fmla="*/ 172 w 200"/>
                  <a:gd name="T17" fmla="*/ 222 h 685"/>
                  <a:gd name="T18" fmla="*/ 145 w 200"/>
                  <a:gd name="T19" fmla="*/ 217 h 685"/>
                  <a:gd name="T20" fmla="*/ 133 w 200"/>
                  <a:gd name="T21" fmla="*/ 239 h 685"/>
                  <a:gd name="T22" fmla="*/ 151 w 200"/>
                  <a:gd name="T23" fmla="*/ 284 h 685"/>
                  <a:gd name="T24" fmla="*/ 119 w 200"/>
                  <a:gd name="T25" fmla="*/ 293 h 685"/>
                  <a:gd name="T26" fmla="*/ 127 w 200"/>
                  <a:gd name="T27" fmla="*/ 313 h 685"/>
                  <a:gd name="T28" fmla="*/ 110 w 200"/>
                  <a:gd name="T29" fmla="*/ 348 h 685"/>
                  <a:gd name="T30" fmla="*/ 106 w 200"/>
                  <a:gd name="T31" fmla="*/ 376 h 685"/>
                  <a:gd name="T32" fmla="*/ 93 w 200"/>
                  <a:gd name="T33" fmla="*/ 383 h 685"/>
                  <a:gd name="T34" fmla="*/ 84 w 200"/>
                  <a:gd name="T35" fmla="*/ 424 h 685"/>
                  <a:gd name="T36" fmla="*/ 35 w 200"/>
                  <a:gd name="T37" fmla="*/ 482 h 685"/>
                  <a:gd name="T38" fmla="*/ 42 w 200"/>
                  <a:gd name="T39" fmla="*/ 542 h 685"/>
                  <a:gd name="T40" fmla="*/ 24 w 200"/>
                  <a:gd name="T41" fmla="*/ 571 h 685"/>
                  <a:gd name="T42" fmla="*/ 10 w 200"/>
                  <a:gd name="T43" fmla="*/ 572 h 685"/>
                  <a:gd name="T44" fmla="*/ 0 w 200"/>
                  <a:gd name="T45" fmla="*/ 607 h 685"/>
                  <a:gd name="T46" fmla="*/ 9 w 200"/>
                  <a:gd name="T47" fmla="*/ 626 h 685"/>
                  <a:gd name="T48" fmla="*/ 10 w 200"/>
                  <a:gd name="T49" fmla="*/ 640 h 685"/>
                  <a:gd name="T50" fmla="*/ 31 w 200"/>
                  <a:gd name="T51" fmla="*/ 645 h 685"/>
                  <a:gd name="T52" fmla="*/ 28 w 200"/>
                  <a:gd name="T53" fmla="*/ 685 h 6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0" h="685">
                    <a:moveTo>
                      <a:pt x="165" y="0"/>
                    </a:moveTo>
                    <a:lnTo>
                      <a:pt x="168" y="27"/>
                    </a:lnTo>
                    <a:lnTo>
                      <a:pt x="149" y="42"/>
                    </a:lnTo>
                    <a:lnTo>
                      <a:pt x="139" y="70"/>
                    </a:lnTo>
                    <a:lnTo>
                      <a:pt x="147" y="96"/>
                    </a:lnTo>
                    <a:lnTo>
                      <a:pt x="188" y="99"/>
                    </a:lnTo>
                    <a:lnTo>
                      <a:pt x="200" y="152"/>
                    </a:lnTo>
                    <a:lnTo>
                      <a:pt x="197" y="192"/>
                    </a:lnTo>
                    <a:lnTo>
                      <a:pt x="172" y="222"/>
                    </a:lnTo>
                    <a:lnTo>
                      <a:pt x="145" y="217"/>
                    </a:lnTo>
                    <a:lnTo>
                      <a:pt x="133" y="239"/>
                    </a:lnTo>
                    <a:lnTo>
                      <a:pt x="151" y="284"/>
                    </a:lnTo>
                    <a:lnTo>
                      <a:pt x="119" y="293"/>
                    </a:lnTo>
                    <a:lnTo>
                      <a:pt x="127" y="313"/>
                    </a:lnTo>
                    <a:lnTo>
                      <a:pt x="110" y="348"/>
                    </a:lnTo>
                    <a:lnTo>
                      <a:pt x="106" y="376"/>
                    </a:lnTo>
                    <a:lnTo>
                      <a:pt x="93" y="383"/>
                    </a:lnTo>
                    <a:lnTo>
                      <a:pt x="84" y="424"/>
                    </a:lnTo>
                    <a:lnTo>
                      <a:pt x="35" y="482"/>
                    </a:lnTo>
                    <a:lnTo>
                      <a:pt x="42" y="542"/>
                    </a:lnTo>
                    <a:lnTo>
                      <a:pt x="24" y="571"/>
                    </a:lnTo>
                    <a:lnTo>
                      <a:pt x="10" y="572"/>
                    </a:lnTo>
                    <a:lnTo>
                      <a:pt x="0" y="607"/>
                    </a:lnTo>
                    <a:lnTo>
                      <a:pt x="9" y="626"/>
                    </a:lnTo>
                    <a:lnTo>
                      <a:pt x="10" y="640"/>
                    </a:lnTo>
                    <a:lnTo>
                      <a:pt x="31" y="645"/>
                    </a:lnTo>
                    <a:lnTo>
                      <a:pt x="28" y="6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193">
                <a:extLst>
                  <a:ext uri="{FF2B5EF4-FFF2-40B4-BE49-F238E27FC236}">
                    <a16:creationId xmlns:a16="http://schemas.microsoft.com/office/drawing/2014/main" id="{30283FD1-08CB-6000-A99F-CF3470F17F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3" y="1169"/>
                <a:ext cx="245" cy="73"/>
              </a:xfrm>
              <a:custGeom>
                <a:avLst/>
                <a:gdLst>
                  <a:gd name="T0" fmla="*/ 0 w 735"/>
                  <a:gd name="T1" fmla="*/ 120 h 219"/>
                  <a:gd name="T2" fmla="*/ 25 w 735"/>
                  <a:gd name="T3" fmla="*/ 90 h 219"/>
                  <a:gd name="T4" fmla="*/ 29 w 735"/>
                  <a:gd name="T5" fmla="*/ 63 h 219"/>
                  <a:gd name="T6" fmla="*/ 35 w 735"/>
                  <a:gd name="T7" fmla="*/ 55 h 219"/>
                  <a:gd name="T8" fmla="*/ 48 w 735"/>
                  <a:gd name="T9" fmla="*/ 54 h 219"/>
                  <a:gd name="T10" fmla="*/ 56 w 735"/>
                  <a:gd name="T11" fmla="*/ 67 h 219"/>
                  <a:gd name="T12" fmla="*/ 39 w 735"/>
                  <a:gd name="T13" fmla="*/ 102 h 219"/>
                  <a:gd name="T14" fmla="*/ 52 w 735"/>
                  <a:gd name="T15" fmla="*/ 101 h 219"/>
                  <a:gd name="T16" fmla="*/ 70 w 735"/>
                  <a:gd name="T17" fmla="*/ 80 h 219"/>
                  <a:gd name="T18" fmla="*/ 90 w 735"/>
                  <a:gd name="T19" fmla="*/ 77 h 219"/>
                  <a:gd name="T20" fmla="*/ 126 w 735"/>
                  <a:gd name="T21" fmla="*/ 20 h 219"/>
                  <a:gd name="T22" fmla="*/ 191 w 735"/>
                  <a:gd name="T23" fmla="*/ 0 h 219"/>
                  <a:gd name="T24" fmla="*/ 206 w 735"/>
                  <a:gd name="T25" fmla="*/ 19 h 219"/>
                  <a:gd name="T26" fmla="*/ 216 w 735"/>
                  <a:gd name="T27" fmla="*/ 46 h 219"/>
                  <a:gd name="T28" fmla="*/ 210 w 735"/>
                  <a:gd name="T29" fmla="*/ 66 h 219"/>
                  <a:gd name="T30" fmla="*/ 245 w 735"/>
                  <a:gd name="T31" fmla="*/ 83 h 219"/>
                  <a:gd name="T32" fmla="*/ 254 w 735"/>
                  <a:gd name="T33" fmla="*/ 95 h 219"/>
                  <a:gd name="T34" fmla="*/ 274 w 735"/>
                  <a:gd name="T35" fmla="*/ 94 h 219"/>
                  <a:gd name="T36" fmla="*/ 312 w 735"/>
                  <a:gd name="T37" fmla="*/ 70 h 219"/>
                  <a:gd name="T38" fmla="*/ 339 w 735"/>
                  <a:gd name="T39" fmla="*/ 74 h 219"/>
                  <a:gd name="T40" fmla="*/ 392 w 735"/>
                  <a:gd name="T41" fmla="*/ 63 h 219"/>
                  <a:gd name="T42" fmla="*/ 427 w 735"/>
                  <a:gd name="T43" fmla="*/ 80 h 219"/>
                  <a:gd name="T44" fmla="*/ 450 w 735"/>
                  <a:gd name="T45" fmla="*/ 111 h 219"/>
                  <a:gd name="T46" fmla="*/ 451 w 735"/>
                  <a:gd name="T47" fmla="*/ 125 h 219"/>
                  <a:gd name="T48" fmla="*/ 466 w 735"/>
                  <a:gd name="T49" fmla="*/ 143 h 219"/>
                  <a:gd name="T50" fmla="*/ 511 w 735"/>
                  <a:gd name="T51" fmla="*/ 119 h 219"/>
                  <a:gd name="T52" fmla="*/ 534 w 735"/>
                  <a:gd name="T53" fmla="*/ 83 h 219"/>
                  <a:gd name="T54" fmla="*/ 561 w 735"/>
                  <a:gd name="T55" fmla="*/ 74 h 219"/>
                  <a:gd name="T56" fmla="*/ 582 w 735"/>
                  <a:gd name="T57" fmla="*/ 92 h 219"/>
                  <a:gd name="T58" fmla="*/ 597 w 735"/>
                  <a:gd name="T59" fmla="*/ 118 h 219"/>
                  <a:gd name="T60" fmla="*/ 704 w 735"/>
                  <a:gd name="T61" fmla="*/ 175 h 219"/>
                  <a:gd name="T62" fmla="*/ 712 w 735"/>
                  <a:gd name="T63" fmla="*/ 201 h 219"/>
                  <a:gd name="T64" fmla="*/ 735 w 735"/>
                  <a:gd name="T65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35" h="219">
                    <a:moveTo>
                      <a:pt x="0" y="120"/>
                    </a:moveTo>
                    <a:lnTo>
                      <a:pt x="25" y="90"/>
                    </a:lnTo>
                    <a:lnTo>
                      <a:pt x="29" y="63"/>
                    </a:lnTo>
                    <a:lnTo>
                      <a:pt x="35" y="55"/>
                    </a:lnTo>
                    <a:lnTo>
                      <a:pt x="48" y="54"/>
                    </a:lnTo>
                    <a:lnTo>
                      <a:pt x="56" y="67"/>
                    </a:lnTo>
                    <a:lnTo>
                      <a:pt x="39" y="102"/>
                    </a:lnTo>
                    <a:lnTo>
                      <a:pt x="52" y="101"/>
                    </a:lnTo>
                    <a:lnTo>
                      <a:pt x="70" y="80"/>
                    </a:lnTo>
                    <a:lnTo>
                      <a:pt x="90" y="77"/>
                    </a:lnTo>
                    <a:lnTo>
                      <a:pt x="126" y="20"/>
                    </a:lnTo>
                    <a:lnTo>
                      <a:pt x="191" y="0"/>
                    </a:lnTo>
                    <a:lnTo>
                      <a:pt x="206" y="19"/>
                    </a:lnTo>
                    <a:lnTo>
                      <a:pt x="216" y="46"/>
                    </a:lnTo>
                    <a:lnTo>
                      <a:pt x="210" y="66"/>
                    </a:lnTo>
                    <a:lnTo>
                      <a:pt x="245" y="83"/>
                    </a:lnTo>
                    <a:lnTo>
                      <a:pt x="254" y="95"/>
                    </a:lnTo>
                    <a:lnTo>
                      <a:pt x="274" y="94"/>
                    </a:lnTo>
                    <a:lnTo>
                      <a:pt x="312" y="70"/>
                    </a:lnTo>
                    <a:lnTo>
                      <a:pt x="339" y="74"/>
                    </a:lnTo>
                    <a:lnTo>
                      <a:pt x="392" y="63"/>
                    </a:lnTo>
                    <a:lnTo>
                      <a:pt x="427" y="80"/>
                    </a:lnTo>
                    <a:lnTo>
                      <a:pt x="450" y="111"/>
                    </a:lnTo>
                    <a:lnTo>
                      <a:pt x="451" y="125"/>
                    </a:lnTo>
                    <a:lnTo>
                      <a:pt x="466" y="143"/>
                    </a:lnTo>
                    <a:lnTo>
                      <a:pt x="511" y="119"/>
                    </a:lnTo>
                    <a:lnTo>
                      <a:pt x="534" y="83"/>
                    </a:lnTo>
                    <a:lnTo>
                      <a:pt x="561" y="74"/>
                    </a:lnTo>
                    <a:lnTo>
                      <a:pt x="582" y="92"/>
                    </a:lnTo>
                    <a:lnTo>
                      <a:pt x="597" y="118"/>
                    </a:lnTo>
                    <a:lnTo>
                      <a:pt x="704" y="175"/>
                    </a:lnTo>
                    <a:lnTo>
                      <a:pt x="712" y="201"/>
                    </a:lnTo>
                    <a:lnTo>
                      <a:pt x="735" y="2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194">
                <a:extLst>
                  <a:ext uri="{FF2B5EF4-FFF2-40B4-BE49-F238E27FC236}">
                    <a16:creationId xmlns:a16="http://schemas.microsoft.com/office/drawing/2014/main" id="{D4A78159-F297-9075-2964-4193A0808C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1209"/>
                <a:ext cx="128" cy="128"/>
              </a:xfrm>
              <a:custGeom>
                <a:avLst/>
                <a:gdLst>
                  <a:gd name="T0" fmla="*/ 1 w 384"/>
                  <a:gd name="T1" fmla="*/ 384 h 384"/>
                  <a:gd name="T2" fmla="*/ 0 w 384"/>
                  <a:gd name="T3" fmla="*/ 364 h 384"/>
                  <a:gd name="T4" fmla="*/ 28 w 384"/>
                  <a:gd name="T5" fmla="*/ 300 h 384"/>
                  <a:gd name="T6" fmla="*/ 61 w 384"/>
                  <a:gd name="T7" fmla="*/ 297 h 384"/>
                  <a:gd name="T8" fmla="*/ 81 w 384"/>
                  <a:gd name="T9" fmla="*/ 289 h 384"/>
                  <a:gd name="T10" fmla="*/ 114 w 384"/>
                  <a:gd name="T11" fmla="*/ 299 h 384"/>
                  <a:gd name="T12" fmla="*/ 145 w 384"/>
                  <a:gd name="T13" fmla="*/ 263 h 384"/>
                  <a:gd name="T14" fmla="*/ 159 w 384"/>
                  <a:gd name="T15" fmla="*/ 269 h 384"/>
                  <a:gd name="T16" fmla="*/ 174 w 384"/>
                  <a:gd name="T17" fmla="*/ 294 h 384"/>
                  <a:gd name="T18" fmla="*/ 241 w 384"/>
                  <a:gd name="T19" fmla="*/ 281 h 384"/>
                  <a:gd name="T20" fmla="*/ 238 w 384"/>
                  <a:gd name="T21" fmla="*/ 248 h 384"/>
                  <a:gd name="T22" fmla="*/ 254 w 384"/>
                  <a:gd name="T23" fmla="*/ 199 h 384"/>
                  <a:gd name="T24" fmla="*/ 251 w 384"/>
                  <a:gd name="T25" fmla="*/ 186 h 384"/>
                  <a:gd name="T26" fmla="*/ 230 w 384"/>
                  <a:gd name="T27" fmla="*/ 175 h 384"/>
                  <a:gd name="T28" fmla="*/ 234 w 384"/>
                  <a:gd name="T29" fmla="*/ 134 h 384"/>
                  <a:gd name="T30" fmla="*/ 246 w 384"/>
                  <a:gd name="T31" fmla="*/ 126 h 384"/>
                  <a:gd name="T32" fmla="*/ 273 w 384"/>
                  <a:gd name="T33" fmla="*/ 123 h 384"/>
                  <a:gd name="T34" fmla="*/ 289 w 384"/>
                  <a:gd name="T35" fmla="*/ 82 h 384"/>
                  <a:gd name="T36" fmla="*/ 337 w 384"/>
                  <a:gd name="T37" fmla="*/ 84 h 384"/>
                  <a:gd name="T38" fmla="*/ 352 w 384"/>
                  <a:gd name="T39" fmla="*/ 36 h 384"/>
                  <a:gd name="T40" fmla="*/ 384 w 384"/>
                  <a:gd name="T41" fmla="*/ 20 h 384"/>
                  <a:gd name="T42" fmla="*/ 382 w 384"/>
                  <a:gd name="T43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84" h="384">
                    <a:moveTo>
                      <a:pt x="1" y="384"/>
                    </a:moveTo>
                    <a:lnTo>
                      <a:pt x="0" y="364"/>
                    </a:lnTo>
                    <a:lnTo>
                      <a:pt x="28" y="300"/>
                    </a:lnTo>
                    <a:lnTo>
                      <a:pt x="61" y="297"/>
                    </a:lnTo>
                    <a:lnTo>
                      <a:pt x="81" y="289"/>
                    </a:lnTo>
                    <a:lnTo>
                      <a:pt x="114" y="299"/>
                    </a:lnTo>
                    <a:lnTo>
                      <a:pt x="145" y="263"/>
                    </a:lnTo>
                    <a:lnTo>
                      <a:pt x="159" y="269"/>
                    </a:lnTo>
                    <a:lnTo>
                      <a:pt x="174" y="294"/>
                    </a:lnTo>
                    <a:lnTo>
                      <a:pt x="241" y="281"/>
                    </a:lnTo>
                    <a:lnTo>
                      <a:pt x="238" y="248"/>
                    </a:lnTo>
                    <a:lnTo>
                      <a:pt x="254" y="199"/>
                    </a:lnTo>
                    <a:lnTo>
                      <a:pt x="251" y="186"/>
                    </a:lnTo>
                    <a:lnTo>
                      <a:pt x="230" y="175"/>
                    </a:lnTo>
                    <a:lnTo>
                      <a:pt x="234" y="134"/>
                    </a:lnTo>
                    <a:lnTo>
                      <a:pt x="246" y="126"/>
                    </a:lnTo>
                    <a:lnTo>
                      <a:pt x="273" y="123"/>
                    </a:lnTo>
                    <a:lnTo>
                      <a:pt x="289" y="82"/>
                    </a:lnTo>
                    <a:lnTo>
                      <a:pt x="337" y="84"/>
                    </a:lnTo>
                    <a:lnTo>
                      <a:pt x="352" y="36"/>
                    </a:lnTo>
                    <a:lnTo>
                      <a:pt x="384" y="20"/>
                    </a:lnTo>
                    <a:lnTo>
                      <a:pt x="38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195">
                <a:extLst>
                  <a:ext uri="{FF2B5EF4-FFF2-40B4-BE49-F238E27FC236}">
                    <a16:creationId xmlns:a16="http://schemas.microsoft.com/office/drawing/2014/main" id="{AB317209-B9A9-F209-BBE0-7D4EC97CA9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1324"/>
                <a:ext cx="40" cy="125"/>
              </a:xfrm>
              <a:custGeom>
                <a:avLst/>
                <a:gdLst>
                  <a:gd name="T0" fmla="*/ 120 w 120"/>
                  <a:gd name="T1" fmla="*/ 376 h 376"/>
                  <a:gd name="T2" fmla="*/ 112 w 120"/>
                  <a:gd name="T3" fmla="*/ 370 h 376"/>
                  <a:gd name="T4" fmla="*/ 84 w 120"/>
                  <a:gd name="T5" fmla="*/ 360 h 376"/>
                  <a:gd name="T6" fmla="*/ 103 w 120"/>
                  <a:gd name="T7" fmla="*/ 337 h 376"/>
                  <a:gd name="T8" fmla="*/ 104 w 120"/>
                  <a:gd name="T9" fmla="*/ 284 h 376"/>
                  <a:gd name="T10" fmla="*/ 70 w 120"/>
                  <a:gd name="T11" fmla="*/ 279 h 376"/>
                  <a:gd name="T12" fmla="*/ 57 w 120"/>
                  <a:gd name="T13" fmla="*/ 282 h 376"/>
                  <a:gd name="T14" fmla="*/ 47 w 120"/>
                  <a:gd name="T15" fmla="*/ 241 h 376"/>
                  <a:gd name="T16" fmla="*/ 51 w 120"/>
                  <a:gd name="T17" fmla="*/ 214 h 376"/>
                  <a:gd name="T18" fmla="*/ 30 w 120"/>
                  <a:gd name="T19" fmla="*/ 203 h 376"/>
                  <a:gd name="T20" fmla="*/ 16 w 120"/>
                  <a:gd name="T21" fmla="*/ 204 h 376"/>
                  <a:gd name="T22" fmla="*/ 3 w 120"/>
                  <a:gd name="T23" fmla="*/ 199 h 376"/>
                  <a:gd name="T24" fmla="*/ 21 w 120"/>
                  <a:gd name="T25" fmla="*/ 183 h 376"/>
                  <a:gd name="T26" fmla="*/ 14 w 120"/>
                  <a:gd name="T27" fmla="*/ 178 h 376"/>
                  <a:gd name="T28" fmla="*/ 25 w 120"/>
                  <a:gd name="T29" fmla="*/ 156 h 376"/>
                  <a:gd name="T30" fmla="*/ 52 w 120"/>
                  <a:gd name="T31" fmla="*/ 160 h 376"/>
                  <a:gd name="T32" fmla="*/ 76 w 120"/>
                  <a:gd name="T33" fmla="*/ 125 h 376"/>
                  <a:gd name="T34" fmla="*/ 89 w 120"/>
                  <a:gd name="T35" fmla="*/ 117 h 376"/>
                  <a:gd name="T36" fmla="*/ 93 w 120"/>
                  <a:gd name="T37" fmla="*/ 97 h 376"/>
                  <a:gd name="T38" fmla="*/ 82 w 120"/>
                  <a:gd name="T39" fmla="*/ 37 h 376"/>
                  <a:gd name="T40" fmla="*/ 45 w 120"/>
                  <a:gd name="T41" fmla="*/ 0 h 376"/>
                  <a:gd name="T42" fmla="*/ 14 w 120"/>
                  <a:gd name="T43" fmla="*/ 43 h 376"/>
                  <a:gd name="T44" fmla="*/ 0 w 120"/>
                  <a:gd name="T45" fmla="*/ 3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0" h="376">
                    <a:moveTo>
                      <a:pt x="120" y="376"/>
                    </a:moveTo>
                    <a:lnTo>
                      <a:pt x="112" y="370"/>
                    </a:lnTo>
                    <a:lnTo>
                      <a:pt x="84" y="360"/>
                    </a:lnTo>
                    <a:lnTo>
                      <a:pt x="103" y="337"/>
                    </a:lnTo>
                    <a:lnTo>
                      <a:pt x="104" y="284"/>
                    </a:lnTo>
                    <a:lnTo>
                      <a:pt x="70" y="279"/>
                    </a:lnTo>
                    <a:lnTo>
                      <a:pt x="57" y="282"/>
                    </a:lnTo>
                    <a:lnTo>
                      <a:pt x="47" y="241"/>
                    </a:lnTo>
                    <a:lnTo>
                      <a:pt x="51" y="214"/>
                    </a:lnTo>
                    <a:lnTo>
                      <a:pt x="30" y="203"/>
                    </a:lnTo>
                    <a:lnTo>
                      <a:pt x="16" y="204"/>
                    </a:lnTo>
                    <a:lnTo>
                      <a:pt x="3" y="199"/>
                    </a:lnTo>
                    <a:lnTo>
                      <a:pt x="21" y="183"/>
                    </a:lnTo>
                    <a:lnTo>
                      <a:pt x="14" y="178"/>
                    </a:lnTo>
                    <a:lnTo>
                      <a:pt x="25" y="156"/>
                    </a:lnTo>
                    <a:lnTo>
                      <a:pt x="52" y="160"/>
                    </a:lnTo>
                    <a:lnTo>
                      <a:pt x="76" y="125"/>
                    </a:lnTo>
                    <a:lnTo>
                      <a:pt x="89" y="117"/>
                    </a:lnTo>
                    <a:lnTo>
                      <a:pt x="93" y="97"/>
                    </a:lnTo>
                    <a:lnTo>
                      <a:pt x="82" y="37"/>
                    </a:lnTo>
                    <a:lnTo>
                      <a:pt x="45" y="0"/>
                    </a:lnTo>
                    <a:lnTo>
                      <a:pt x="14" y="43"/>
                    </a:lnTo>
                    <a:lnTo>
                      <a:pt x="0" y="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196">
                <a:extLst>
                  <a:ext uri="{FF2B5EF4-FFF2-40B4-BE49-F238E27FC236}">
                    <a16:creationId xmlns:a16="http://schemas.microsoft.com/office/drawing/2014/main" id="{C080B631-605B-BB94-2FF2-4F427A660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" y="746"/>
                <a:ext cx="152" cy="366"/>
              </a:xfrm>
              <a:custGeom>
                <a:avLst/>
                <a:gdLst>
                  <a:gd name="T0" fmla="*/ 20 w 457"/>
                  <a:gd name="T1" fmla="*/ 1098 h 1098"/>
                  <a:gd name="T2" fmla="*/ 59 w 457"/>
                  <a:gd name="T3" fmla="*/ 1019 h 1098"/>
                  <a:gd name="T4" fmla="*/ 86 w 457"/>
                  <a:gd name="T5" fmla="*/ 937 h 1098"/>
                  <a:gd name="T6" fmla="*/ 89 w 457"/>
                  <a:gd name="T7" fmla="*/ 896 h 1098"/>
                  <a:gd name="T8" fmla="*/ 100 w 457"/>
                  <a:gd name="T9" fmla="*/ 875 h 1098"/>
                  <a:gd name="T10" fmla="*/ 131 w 457"/>
                  <a:gd name="T11" fmla="*/ 845 h 1098"/>
                  <a:gd name="T12" fmla="*/ 117 w 457"/>
                  <a:gd name="T13" fmla="*/ 773 h 1098"/>
                  <a:gd name="T14" fmla="*/ 137 w 457"/>
                  <a:gd name="T15" fmla="*/ 704 h 1098"/>
                  <a:gd name="T16" fmla="*/ 140 w 457"/>
                  <a:gd name="T17" fmla="*/ 663 h 1098"/>
                  <a:gd name="T18" fmla="*/ 165 w 457"/>
                  <a:gd name="T19" fmla="*/ 634 h 1098"/>
                  <a:gd name="T20" fmla="*/ 156 w 457"/>
                  <a:gd name="T21" fmla="*/ 548 h 1098"/>
                  <a:gd name="T22" fmla="*/ 185 w 457"/>
                  <a:gd name="T23" fmla="*/ 484 h 1098"/>
                  <a:gd name="T24" fmla="*/ 215 w 457"/>
                  <a:gd name="T25" fmla="*/ 455 h 1098"/>
                  <a:gd name="T26" fmla="*/ 269 w 457"/>
                  <a:gd name="T27" fmla="*/ 390 h 1098"/>
                  <a:gd name="T28" fmla="*/ 272 w 457"/>
                  <a:gd name="T29" fmla="*/ 342 h 1098"/>
                  <a:gd name="T30" fmla="*/ 305 w 457"/>
                  <a:gd name="T31" fmla="*/ 339 h 1098"/>
                  <a:gd name="T32" fmla="*/ 316 w 457"/>
                  <a:gd name="T33" fmla="*/ 304 h 1098"/>
                  <a:gd name="T34" fmla="*/ 348 w 457"/>
                  <a:gd name="T35" fmla="*/ 295 h 1098"/>
                  <a:gd name="T36" fmla="*/ 365 w 457"/>
                  <a:gd name="T37" fmla="*/ 266 h 1098"/>
                  <a:gd name="T38" fmla="*/ 424 w 457"/>
                  <a:gd name="T39" fmla="*/ 107 h 1098"/>
                  <a:gd name="T40" fmla="*/ 457 w 457"/>
                  <a:gd name="T41" fmla="*/ 90 h 1098"/>
                  <a:gd name="T42" fmla="*/ 355 w 457"/>
                  <a:gd name="T43" fmla="*/ 73 h 1098"/>
                  <a:gd name="T44" fmla="*/ 326 w 457"/>
                  <a:gd name="T45" fmla="*/ 61 h 1098"/>
                  <a:gd name="T46" fmla="*/ 311 w 457"/>
                  <a:gd name="T47" fmla="*/ 43 h 1098"/>
                  <a:gd name="T48" fmla="*/ 257 w 457"/>
                  <a:gd name="T49" fmla="*/ 28 h 1098"/>
                  <a:gd name="T50" fmla="*/ 227 w 457"/>
                  <a:gd name="T51" fmla="*/ 3 h 1098"/>
                  <a:gd name="T52" fmla="*/ 208 w 457"/>
                  <a:gd name="T53" fmla="*/ 12 h 1098"/>
                  <a:gd name="T54" fmla="*/ 188 w 457"/>
                  <a:gd name="T55" fmla="*/ 14 h 1098"/>
                  <a:gd name="T56" fmla="*/ 169 w 457"/>
                  <a:gd name="T57" fmla="*/ 30 h 1098"/>
                  <a:gd name="T58" fmla="*/ 119 w 457"/>
                  <a:gd name="T59" fmla="*/ 0 h 1098"/>
                  <a:gd name="T60" fmla="*/ 88 w 457"/>
                  <a:gd name="T61" fmla="*/ 23 h 1098"/>
                  <a:gd name="T62" fmla="*/ 47 w 457"/>
                  <a:gd name="T63" fmla="*/ 14 h 1098"/>
                  <a:gd name="T64" fmla="*/ 28 w 457"/>
                  <a:gd name="T65" fmla="*/ 22 h 1098"/>
                  <a:gd name="T66" fmla="*/ 0 w 457"/>
                  <a:gd name="T67" fmla="*/ 18 h 10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57" h="1098">
                    <a:moveTo>
                      <a:pt x="20" y="1098"/>
                    </a:moveTo>
                    <a:lnTo>
                      <a:pt x="59" y="1019"/>
                    </a:lnTo>
                    <a:lnTo>
                      <a:pt x="86" y="937"/>
                    </a:lnTo>
                    <a:lnTo>
                      <a:pt x="89" y="896"/>
                    </a:lnTo>
                    <a:lnTo>
                      <a:pt x="100" y="875"/>
                    </a:lnTo>
                    <a:lnTo>
                      <a:pt x="131" y="845"/>
                    </a:lnTo>
                    <a:lnTo>
                      <a:pt x="117" y="773"/>
                    </a:lnTo>
                    <a:lnTo>
                      <a:pt x="137" y="704"/>
                    </a:lnTo>
                    <a:lnTo>
                      <a:pt x="140" y="663"/>
                    </a:lnTo>
                    <a:lnTo>
                      <a:pt x="165" y="634"/>
                    </a:lnTo>
                    <a:lnTo>
                      <a:pt x="156" y="548"/>
                    </a:lnTo>
                    <a:lnTo>
                      <a:pt x="185" y="484"/>
                    </a:lnTo>
                    <a:lnTo>
                      <a:pt x="215" y="455"/>
                    </a:lnTo>
                    <a:lnTo>
                      <a:pt x="269" y="390"/>
                    </a:lnTo>
                    <a:lnTo>
                      <a:pt x="272" y="342"/>
                    </a:lnTo>
                    <a:lnTo>
                      <a:pt x="305" y="339"/>
                    </a:lnTo>
                    <a:lnTo>
                      <a:pt x="316" y="304"/>
                    </a:lnTo>
                    <a:lnTo>
                      <a:pt x="348" y="295"/>
                    </a:lnTo>
                    <a:lnTo>
                      <a:pt x="365" y="266"/>
                    </a:lnTo>
                    <a:lnTo>
                      <a:pt x="424" y="107"/>
                    </a:lnTo>
                    <a:lnTo>
                      <a:pt x="457" y="90"/>
                    </a:lnTo>
                    <a:lnTo>
                      <a:pt x="355" y="73"/>
                    </a:lnTo>
                    <a:lnTo>
                      <a:pt x="326" y="61"/>
                    </a:lnTo>
                    <a:lnTo>
                      <a:pt x="311" y="43"/>
                    </a:lnTo>
                    <a:lnTo>
                      <a:pt x="257" y="28"/>
                    </a:lnTo>
                    <a:lnTo>
                      <a:pt x="227" y="3"/>
                    </a:lnTo>
                    <a:lnTo>
                      <a:pt x="208" y="12"/>
                    </a:lnTo>
                    <a:lnTo>
                      <a:pt x="188" y="14"/>
                    </a:lnTo>
                    <a:lnTo>
                      <a:pt x="169" y="30"/>
                    </a:lnTo>
                    <a:lnTo>
                      <a:pt x="119" y="0"/>
                    </a:lnTo>
                    <a:lnTo>
                      <a:pt x="88" y="23"/>
                    </a:lnTo>
                    <a:lnTo>
                      <a:pt x="47" y="14"/>
                    </a:lnTo>
                    <a:lnTo>
                      <a:pt x="28" y="22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197">
                <a:extLst>
                  <a:ext uri="{FF2B5EF4-FFF2-40B4-BE49-F238E27FC236}">
                    <a16:creationId xmlns:a16="http://schemas.microsoft.com/office/drawing/2014/main" id="{8EA53D42-ACD2-DCFB-1675-B3E6849785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752"/>
                <a:ext cx="171" cy="210"/>
              </a:xfrm>
              <a:custGeom>
                <a:avLst/>
                <a:gdLst>
                  <a:gd name="T0" fmla="*/ 514 w 514"/>
                  <a:gd name="T1" fmla="*/ 2 h 630"/>
                  <a:gd name="T2" fmla="*/ 470 w 514"/>
                  <a:gd name="T3" fmla="*/ 107 h 630"/>
                  <a:gd name="T4" fmla="*/ 447 w 514"/>
                  <a:gd name="T5" fmla="*/ 142 h 630"/>
                  <a:gd name="T6" fmla="*/ 377 w 514"/>
                  <a:gd name="T7" fmla="*/ 116 h 630"/>
                  <a:gd name="T8" fmla="*/ 279 w 514"/>
                  <a:gd name="T9" fmla="*/ 138 h 630"/>
                  <a:gd name="T10" fmla="*/ 242 w 514"/>
                  <a:gd name="T11" fmla="*/ 108 h 630"/>
                  <a:gd name="T12" fmla="*/ 195 w 514"/>
                  <a:gd name="T13" fmla="*/ 99 h 630"/>
                  <a:gd name="T14" fmla="*/ 166 w 514"/>
                  <a:gd name="T15" fmla="*/ 81 h 630"/>
                  <a:gd name="T16" fmla="*/ 132 w 514"/>
                  <a:gd name="T17" fmla="*/ 78 h 630"/>
                  <a:gd name="T18" fmla="*/ 113 w 514"/>
                  <a:gd name="T19" fmla="*/ 26 h 630"/>
                  <a:gd name="T20" fmla="*/ 112 w 514"/>
                  <a:gd name="T21" fmla="*/ 6 h 630"/>
                  <a:gd name="T22" fmla="*/ 97 w 514"/>
                  <a:gd name="T23" fmla="*/ 0 h 630"/>
                  <a:gd name="T24" fmla="*/ 85 w 514"/>
                  <a:gd name="T25" fmla="*/ 8 h 630"/>
                  <a:gd name="T26" fmla="*/ 56 w 514"/>
                  <a:gd name="T27" fmla="*/ 132 h 630"/>
                  <a:gd name="T28" fmla="*/ 30 w 514"/>
                  <a:gd name="T29" fmla="*/ 141 h 630"/>
                  <a:gd name="T30" fmla="*/ 13 w 514"/>
                  <a:gd name="T31" fmla="*/ 170 h 630"/>
                  <a:gd name="T32" fmla="*/ 0 w 514"/>
                  <a:gd name="T33" fmla="*/ 177 h 630"/>
                  <a:gd name="T34" fmla="*/ 10 w 514"/>
                  <a:gd name="T35" fmla="*/ 210 h 630"/>
                  <a:gd name="T36" fmla="*/ 101 w 514"/>
                  <a:gd name="T37" fmla="*/ 249 h 630"/>
                  <a:gd name="T38" fmla="*/ 83 w 514"/>
                  <a:gd name="T39" fmla="*/ 270 h 630"/>
                  <a:gd name="T40" fmla="*/ 85 w 514"/>
                  <a:gd name="T41" fmla="*/ 298 h 630"/>
                  <a:gd name="T42" fmla="*/ 106 w 514"/>
                  <a:gd name="T43" fmla="*/ 308 h 630"/>
                  <a:gd name="T44" fmla="*/ 102 w 514"/>
                  <a:gd name="T45" fmla="*/ 329 h 630"/>
                  <a:gd name="T46" fmla="*/ 140 w 514"/>
                  <a:gd name="T47" fmla="*/ 312 h 630"/>
                  <a:gd name="T48" fmla="*/ 157 w 514"/>
                  <a:gd name="T49" fmla="*/ 270 h 630"/>
                  <a:gd name="T50" fmla="*/ 176 w 514"/>
                  <a:gd name="T51" fmla="*/ 262 h 630"/>
                  <a:gd name="T52" fmla="*/ 261 w 514"/>
                  <a:gd name="T53" fmla="*/ 314 h 630"/>
                  <a:gd name="T54" fmla="*/ 278 w 514"/>
                  <a:gd name="T55" fmla="*/ 353 h 630"/>
                  <a:gd name="T56" fmla="*/ 250 w 514"/>
                  <a:gd name="T57" fmla="*/ 416 h 630"/>
                  <a:gd name="T58" fmla="*/ 251 w 514"/>
                  <a:gd name="T59" fmla="*/ 429 h 630"/>
                  <a:gd name="T60" fmla="*/ 239 w 514"/>
                  <a:gd name="T61" fmla="*/ 437 h 630"/>
                  <a:gd name="T62" fmla="*/ 256 w 514"/>
                  <a:gd name="T63" fmla="*/ 470 h 630"/>
                  <a:gd name="T64" fmla="*/ 276 w 514"/>
                  <a:gd name="T65" fmla="*/ 474 h 630"/>
                  <a:gd name="T66" fmla="*/ 265 w 514"/>
                  <a:gd name="T67" fmla="*/ 502 h 630"/>
                  <a:gd name="T68" fmla="*/ 257 w 514"/>
                  <a:gd name="T69" fmla="*/ 550 h 630"/>
                  <a:gd name="T70" fmla="*/ 226 w 514"/>
                  <a:gd name="T71" fmla="*/ 593 h 630"/>
                  <a:gd name="T72" fmla="*/ 207 w 514"/>
                  <a:gd name="T73" fmla="*/ 601 h 630"/>
                  <a:gd name="T74" fmla="*/ 190 w 514"/>
                  <a:gd name="T75" fmla="*/ 630 h 630"/>
                  <a:gd name="T76" fmla="*/ 122 w 514"/>
                  <a:gd name="T77" fmla="*/ 623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14" h="630">
                    <a:moveTo>
                      <a:pt x="514" y="2"/>
                    </a:moveTo>
                    <a:lnTo>
                      <a:pt x="470" y="107"/>
                    </a:lnTo>
                    <a:lnTo>
                      <a:pt x="447" y="142"/>
                    </a:lnTo>
                    <a:lnTo>
                      <a:pt x="377" y="116"/>
                    </a:lnTo>
                    <a:lnTo>
                      <a:pt x="279" y="138"/>
                    </a:lnTo>
                    <a:lnTo>
                      <a:pt x="242" y="108"/>
                    </a:lnTo>
                    <a:lnTo>
                      <a:pt x="195" y="99"/>
                    </a:lnTo>
                    <a:lnTo>
                      <a:pt x="166" y="81"/>
                    </a:lnTo>
                    <a:lnTo>
                      <a:pt x="132" y="78"/>
                    </a:lnTo>
                    <a:lnTo>
                      <a:pt x="113" y="26"/>
                    </a:lnTo>
                    <a:lnTo>
                      <a:pt x="112" y="6"/>
                    </a:lnTo>
                    <a:lnTo>
                      <a:pt x="97" y="0"/>
                    </a:lnTo>
                    <a:lnTo>
                      <a:pt x="85" y="8"/>
                    </a:lnTo>
                    <a:lnTo>
                      <a:pt x="56" y="132"/>
                    </a:lnTo>
                    <a:lnTo>
                      <a:pt x="30" y="141"/>
                    </a:lnTo>
                    <a:lnTo>
                      <a:pt x="13" y="170"/>
                    </a:lnTo>
                    <a:lnTo>
                      <a:pt x="0" y="177"/>
                    </a:lnTo>
                    <a:lnTo>
                      <a:pt x="10" y="210"/>
                    </a:lnTo>
                    <a:lnTo>
                      <a:pt x="101" y="249"/>
                    </a:lnTo>
                    <a:lnTo>
                      <a:pt x="83" y="270"/>
                    </a:lnTo>
                    <a:lnTo>
                      <a:pt x="85" y="298"/>
                    </a:lnTo>
                    <a:lnTo>
                      <a:pt x="106" y="308"/>
                    </a:lnTo>
                    <a:lnTo>
                      <a:pt x="102" y="329"/>
                    </a:lnTo>
                    <a:lnTo>
                      <a:pt x="140" y="312"/>
                    </a:lnTo>
                    <a:lnTo>
                      <a:pt x="157" y="270"/>
                    </a:lnTo>
                    <a:lnTo>
                      <a:pt x="176" y="262"/>
                    </a:lnTo>
                    <a:lnTo>
                      <a:pt x="261" y="314"/>
                    </a:lnTo>
                    <a:lnTo>
                      <a:pt x="278" y="353"/>
                    </a:lnTo>
                    <a:lnTo>
                      <a:pt x="250" y="416"/>
                    </a:lnTo>
                    <a:lnTo>
                      <a:pt x="251" y="429"/>
                    </a:lnTo>
                    <a:lnTo>
                      <a:pt x="239" y="437"/>
                    </a:lnTo>
                    <a:lnTo>
                      <a:pt x="256" y="470"/>
                    </a:lnTo>
                    <a:lnTo>
                      <a:pt x="276" y="474"/>
                    </a:lnTo>
                    <a:lnTo>
                      <a:pt x="265" y="502"/>
                    </a:lnTo>
                    <a:lnTo>
                      <a:pt x="257" y="550"/>
                    </a:lnTo>
                    <a:lnTo>
                      <a:pt x="226" y="593"/>
                    </a:lnTo>
                    <a:lnTo>
                      <a:pt x="207" y="601"/>
                    </a:lnTo>
                    <a:lnTo>
                      <a:pt x="190" y="630"/>
                    </a:lnTo>
                    <a:lnTo>
                      <a:pt x="122" y="6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198">
                <a:extLst>
                  <a:ext uri="{FF2B5EF4-FFF2-40B4-BE49-F238E27FC236}">
                    <a16:creationId xmlns:a16="http://schemas.microsoft.com/office/drawing/2014/main" id="{847B0A23-213F-DFDA-CDA4-AA7D4478BB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" y="967"/>
                <a:ext cx="30" cy="76"/>
              </a:xfrm>
              <a:custGeom>
                <a:avLst/>
                <a:gdLst>
                  <a:gd name="T0" fmla="*/ 16 w 91"/>
                  <a:gd name="T1" fmla="*/ 0 h 228"/>
                  <a:gd name="T2" fmla="*/ 5 w 91"/>
                  <a:gd name="T3" fmla="*/ 21 h 228"/>
                  <a:gd name="T4" fmla="*/ 14 w 91"/>
                  <a:gd name="T5" fmla="*/ 47 h 228"/>
                  <a:gd name="T6" fmla="*/ 0 w 91"/>
                  <a:gd name="T7" fmla="*/ 122 h 228"/>
                  <a:gd name="T8" fmla="*/ 10 w 91"/>
                  <a:gd name="T9" fmla="*/ 155 h 228"/>
                  <a:gd name="T10" fmla="*/ 6 w 91"/>
                  <a:gd name="T11" fmla="*/ 182 h 228"/>
                  <a:gd name="T12" fmla="*/ 35 w 91"/>
                  <a:gd name="T13" fmla="*/ 207 h 228"/>
                  <a:gd name="T14" fmla="*/ 75 w 91"/>
                  <a:gd name="T15" fmla="*/ 202 h 228"/>
                  <a:gd name="T16" fmla="*/ 91 w 91"/>
                  <a:gd name="T17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1" h="228">
                    <a:moveTo>
                      <a:pt x="16" y="0"/>
                    </a:moveTo>
                    <a:lnTo>
                      <a:pt x="5" y="21"/>
                    </a:lnTo>
                    <a:lnTo>
                      <a:pt x="14" y="47"/>
                    </a:lnTo>
                    <a:lnTo>
                      <a:pt x="0" y="122"/>
                    </a:lnTo>
                    <a:lnTo>
                      <a:pt x="10" y="155"/>
                    </a:lnTo>
                    <a:lnTo>
                      <a:pt x="6" y="182"/>
                    </a:lnTo>
                    <a:lnTo>
                      <a:pt x="35" y="207"/>
                    </a:lnTo>
                    <a:lnTo>
                      <a:pt x="75" y="202"/>
                    </a:lnTo>
                    <a:lnTo>
                      <a:pt x="91" y="2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199">
                <a:extLst>
                  <a:ext uri="{FF2B5EF4-FFF2-40B4-BE49-F238E27FC236}">
                    <a16:creationId xmlns:a16="http://schemas.microsoft.com/office/drawing/2014/main" id="{7B7001BF-3C57-0DF2-C4AC-51018B1EB7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" y="959"/>
                <a:ext cx="12" cy="8"/>
              </a:xfrm>
              <a:custGeom>
                <a:avLst/>
                <a:gdLst>
                  <a:gd name="T0" fmla="*/ 6 w 35"/>
                  <a:gd name="T1" fmla="*/ 0 h 24"/>
                  <a:gd name="T2" fmla="*/ 0 w 35"/>
                  <a:gd name="T3" fmla="*/ 13 h 24"/>
                  <a:gd name="T4" fmla="*/ 2 w 35"/>
                  <a:gd name="T5" fmla="*/ 21 h 24"/>
                  <a:gd name="T6" fmla="*/ 35 w 35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4">
                    <a:moveTo>
                      <a:pt x="6" y="0"/>
                    </a:moveTo>
                    <a:lnTo>
                      <a:pt x="0" y="13"/>
                    </a:lnTo>
                    <a:lnTo>
                      <a:pt x="2" y="21"/>
                    </a:lnTo>
                    <a:lnTo>
                      <a:pt x="35" y="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200">
                <a:extLst>
                  <a:ext uri="{FF2B5EF4-FFF2-40B4-BE49-F238E27FC236}">
                    <a16:creationId xmlns:a16="http://schemas.microsoft.com/office/drawing/2014/main" id="{09600B5D-F77A-EF73-E517-9C93C46F6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1043"/>
                <a:ext cx="80" cy="194"/>
              </a:xfrm>
              <a:custGeom>
                <a:avLst/>
                <a:gdLst>
                  <a:gd name="T0" fmla="*/ 241 w 241"/>
                  <a:gd name="T1" fmla="*/ 0 h 580"/>
                  <a:gd name="T2" fmla="*/ 195 w 241"/>
                  <a:gd name="T3" fmla="*/ 78 h 580"/>
                  <a:gd name="T4" fmla="*/ 185 w 241"/>
                  <a:gd name="T5" fmla="*/ 119 h 580"/>
                  <a:gd name="T6" fmla="*/ 167 w 241"/>
                  <a:gd name="T7" fmla="*/ 147 h 580"/>
                  <a:gd name="T8" fmla="*/ 161 w 241"/>
                  <a:gd name="T9" fmla="*/ 155 h 580"/>
                  <a:gd name="T10" fmla="*/ 146 w 241"/>
                  <a:gd name="T11" fmla="*/ 203 h 580"/>
                  <a:gd name="T12" fmla="*/ 161 w 241"/>
                  <a:gd name="T13" fmla="*/ 222 h 580"/>
                  <a:gd name="T14" fmla="*/ 163 w 241"/>
                  <a:gd name="T15" fmla="*/ 242 h 580"/>
                  <a:gd name="T16" fmla="*/ 121 w 241"/>
                  <a:gd name="T17" fmla="*/ 293 h 580"/>
                  <a:gd name="T18" fmla="*/ 111 w 241"/>
                  <a:gd name="T19" fmla="*/ 341 h 580"/>
                  <a:gd name="T20" fmla="*/ 68 w 241"/>
                  <a:gd name="T21" fmla="*/ 379 h 580"/>
                  <a:gd name="T22" fmla="*/ 53 w 241"/>
                  <a:gd name="T23" fmla="*/ 433 h 580"/>
                  <a:gd name="T24" fmla="*/ 50 w 241"/>
                  <a:gd name="T25" fmla="*/ 481 h 580"/>
                  <a:gd name="T26" fmla="*/ 40 w 241"/>
                  <a:gd name="T27" fmla="*/ 502 h 580"/>
                  <a:gd name="T28" fmla="*/ 57 w 241"/>
                  <a:gd name="T29" fmla="*/ 541 h 580"/>
                  <a:gd name="T30" fmla="*/ 31 w 241"/>
                  <a:gd name="T31" fmla="*/ 563 h 580"/>
                  <a:gd name="T32" fmla="*/ 0 w 241"/>
                  <a:gd name="T33" fmla="*/ 580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41" h="580">
                    <a:moveTo>
                      <a:pt x="241" y="0"/>
                    </a:moveTo>
                    <a:lnTo>
                      <a:pt x="195" y="78"/>
                    </a:lnTo>
                    <a:lnTo>
                      <a:pt x="185" y="119"/>
                    </a:lnTo>
                    <a:lnTo>
                      <a:pt x="167" y="147"/>
                    </a:lnTo>
                    <a:lnTo>
                      <a:pt x="161" y="155"/>
                    </a:lnTo>
                    <a:lnTo>
                      <a:pt x="146" y="203"/>
                    </a:lnTo>
                    <a:lnTo>
                      <a:pt x="161" y="222"/>
                    </a:lnTo>
                    <a:lnTo>
                      <a:pt x="163" y="242"/>
                    </a:lnTo>
                    <a:lnTo>
                      <a:pt x="121" y="293"/>
                    </a:lnTo>
                    <a:lnTo>
                      <a:pt x="111" y="341"/>
                    </a:lnTo>
                    <a:lnTo>
                      <a:pt x="68" y="379"/>
                    </a:lnTo>
                    <a:lnTo>
                      <a:pt x="53" y="433"/>
                    </a:lnTo>
                    <a:lnTo>
                      <a:pt x="50" y="481"/>
                    </a:lnTo>
                    <a:lnTo>
                      <a:pt x="40" y="502"/>
                    </a:lnTo>
                    <a:lnTo>
                      <a:pt x="57" y="541"/>
                    </a:lnTo>
                    <a:lnTo>
                      <a:pt x="31" y="563"/>
                    </a:lnTo>
                    <a:lnTo>
                      <a:pt x="0" y="58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201">
                <a:extLst>
                  <a:ext uri="{FF2B5EF4-FFF2-40B4-BE49-F238E27FC236}">
                    <a16:creationId xmlns:a16="http://schemas.microsoft.com/office/drawing/2014/main" id="{45762A4D-5CD7-8D7F-2048-34858AF680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" y="1337"/>
                <a:ext cx="286" cy="126"/>
              </a:xfrm>
              <a:custGeom>
                <a:avLst/>
                <a:gdLst>
                  <a:gd name="T0" fmla="*/ 858 w 858"/>
                  <a:gd name="T1" fmla="*/ 2 h 378"/>
                  <a:gd name="T2" fmla="*/ 827 w 858"/>
                  <a:gd name="T3" fmla="*/ 25 h 378"/>
                  <a:gd name="T4" fmla="*/ 744 w 858"/>
                  <a:gd name="T5" fmla="*/ 0 h 378"/>
                  <a:gd name="T6" fmla="*/ 739 w 858"/>
                  <a:gd name="T7" fmla="*/ 20 h 378"/>
                  <a:gd name="T8" fmla="*/ 728 w 858"/>
                  <a:gd name="T9" fmla="*/ 41 h 378"/>
                  <a:gd name="T10" fmla="*/ 673 w 858"/>
                  <a:gd name="T11" fmla="*/ 40 h 378"/>
                  <a:gd name="T12" fmla="*/ 676 w 858"/>
                  <a:gd name="T13" fmla="*/ 73 h 378"/>
                  <a:gd name="T14" fmla="*/ 671 w 858"/>
                  <a:gd name="T15" fmla="*/ 86 h 378"/>
                  <a:gd name="T16" fmla="*/ 617 w 858"/>
                  <a:gd name="T17" fmla="*/ 78 h 378"/>
                  <a:gd name="T18" fmla="*/ 598 w 858"/>
                  <a:gd name="T19" fmla="*/ 94 h 378"/>
                  <a:gd name="T20" fmla="*/ 583 w 858"/>
                  <a:gd name="T21" fmla="*/ 68 h 378"/>
                  <a:gd name="T22" fmla="*/ 549 w 858"/>
                  <a:gd name="T23" fmla="*/ 64 h 378"/>
                  <a:gd name="T24" fmla="*/ 496 w 858"/>
                  <a:gd name="T25" fmla="*/ 83 h 378"/>
                  <a:gd name="T26" fmla="*/ 465 w 858"/>
                  <a:gd name="T27" fmla="*/ 105 h 378"/>
                  <a:gd name="T28" fmla="*/ 456 w 858"/>
                  <a:gd name="T29" fmla="*/ 146 h 378"/>
                  <a:gd name="T30" fmla="*/ 412 w 858"/>
                  <a:gd name="T31" fmla="*/ 184 h 378"/>
                  <a:gd name="T32" fmla="*/ 392 w 858"/>
                  <a:gd name="T33" fmla="*/ 180 h 378"/>
                  <a:gd name="T34" fmla="*/ 373 w 858"/>
                  <a:gd name="T35" fmla="*/ 195 h 378"/>
                  <a:gd name="T36" fmla="*/ 362 w 858"/>
                  <a:gd name="T37" fmla="*/ 222 h 378"/>
                  <a:gd name="T38" fmla="*/ 328 w 858"/>
                  <a:gd name="T39" fmla="*/ 219 h 378"/>
                  <a:gd name="T40" fmla="*/ 318 w 858"/>
                  <a:gd name="T41" fmla="*/ 254 h 378"/>
                  <a:gd name="T42" fmla="*/ 304 w 858"/>
                  <a:gd name="T43" fmla="*/ 249 h 378"/>
                  <a:gd name="T44" fmla="*/ 286 w 858"/>
                  <a:gd name="T45" fmla="*/ 270 h 378"/>
                  <a:gd name="T46" fmla="*/ 221 w 858"/>
                  <a:gd name="T47" fmla="*/ 296 h 378"/>
                  <a:gd name="T48" fmla="*/ 180 w 858"/>
                  <a:gd name="T49" fmla="*/ 287 h 378"/>
                  <a:gd name="T50" fmla="*/ 161 w 858"/>
                  <a:gd name="T51" fmla="*/ 302 h 378"/>
                  <a:gd name="T52" fmla="*/ 149 w 858"/>
                  <a:gd name="T53" fmla="*/ 316 h 378"/>
                  <a:gd name="T54" fmla="*/ 123 w 858"/>
                  <a:gd name="T55" fmla="*/ 326 h 378"/>
                  <a:gd name="T56" fmla="*/ 34 w 858"/>
                  <a:gd name="T57" fmla="*/ 374 h 378"/>
                  <a:gd name="T58" fmla="*/ 0 w 858"/>
                  <a:gd name="T59" fmla="*/ 378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58" h="378">
                    <a:moveTo>
                      <a:pt x="858" y="2"/>
                    </a:moveTo>
                    <a:lnTo>
                      <a:pt x="827" y="25"/>
                    </a:lnTo>
                    <a:lnTo>
                      <a:pt x="744" y="0"/>
                    </a:lnTo>
                    <a:lnTo>
                      <a:pt x="739" y="20"/>
                    </a:lnTo>
                    <a:lnTo>
                      <a:pt x="728" y="41"/>
                    </a:lnTo>
                    <a:lnTo>
                      <a:pt x="673" y="40"/>
                    </a:lnTo>
                    <a:lnTo>
                      <a:pt x="676" y="73"/>
                    </a:lnTo>
                    <a:lnTo>
                      <a:pt x="671" y="86"/>
                    </a:lnTo>
                    <a:lnTo>
                      <a:pt x="617" y="78"/>
                    </a:lnTo>
                    <a:lnTo>
                      <a:pt x="598" y="94"/>
                    </a:lnTo>
                    <a:lnTo>
                      <a:pt x="583" y="68"/>
                    </a:lnTo>
                    <a:lnTo>
                      <a:pt x="549" y="64"/>
                    </a:lnTo>
                    <a:lnTo>
                      <a:pt x="496" y="83"/>
                    </a:lnTo>
                    <a:lnTo>
                      <a:pt x="465" y="105"/>
                    </a:lnTo>
                    <a:lnTo>
                      <a:pt x="456" y="146"/>
                    </a:lnTo>
                    <a:lnTo>
                      <a:pt x="412" y="184"/>
                    </a:lnTo>
                    <a:lnTo>
                      <a:pt x="392" y="180"/>
                    </a:lnTo>
                    <a:lnTo>
                      <a:pt x="373" y="195"/>
                    </a:lnTo>
                    <a:lnTo>
                      <a:pt x="362" y="222"/>
                    </a:lnTo>
                    <a:lnTo>
                      <a:pt x="328" y="219"/>
                    </a:lnTo>
                    <a:lnTo>
                      <a:pt x="318" y="254"/>
                    </a:lnTo>
                    <a:lnTo>
                      <a:pt x="304" y="249"/>
                    </a:lnTo>
                    <a:lnTo>
                      <a:pt x="286" y="270"/>
                    </a:lnTo>
                    <a:lnTo>
                      <a:pt x="221" y="296"/>
                    </a:lnTo>
                    <a:lnTo>
                      <a:pt x="180" y="287"/>
                    </a:lnTo>
                    <a:lnTo>
                      <a:pt x="161" y="302"/>
                    </a:lnTo>
                    <a:lnTo>
                      <a:pt x="149" y="316"/>
                    </a:lnTo>
                    <a:lnTo>
                      <a:pt x="123" y="326"/>
                    </a:lnTo>
                    <a:lnTo>
                      <a:pt x="34" y="374"/>
                    </a:lnTo>
                    <a:lnTo>
                      <a:pt x="0" y="37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Line 202">
                <a:extLst>
                  <a:ext uri="{FF2B5EF4-FFF2-40B4-BE49-F238E27FC236}">
                    <a16:creationId xmlns:a16="http://schemas.microsoft.com/office/drawing/2014/main" id="{3F2195EC-CFD7-4C25-46B0-3EF61B0FE8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18" y="1237"/>
                <a:ext cx="7" cy="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203">
                <a:extLst>
                  <a:ext uri="{FF2B5EF4-FFF2-40B4-BE49-F238E27FC236}">
                    <a16:creationId xmlns:a16="http://schemas.microsoft.com/office/drawing/2014/main" id="{65335853-1DA6-C7D5-9F47-C1CFC8732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1237"/>
                <a:ext cx="81" cy="118"/>
              </a:xfrm>
              <a:custGeom>
                <a:avLst/>
                <a:gdLst>
                  <a:gd name="T0" fmla="*/ 0 w 244"/>
                  <a:gd name="T1" fmla="*/ 0 h 354"/>
                  <a:gd name="T2" fmla="*/ 2 w 244"/>
                  <a:gd name="T3" fmla="*/ 20 h 354"/>
                  <a:gd name="T4" fmla="*/ 18 w 244"/>
                  <a:gd name="T5" fmla="*/ 45 h 354"/>
                  <a:gd name="T6" fmla="*/ 72 w 244"/>
                  <a:gd name="T7" fmla="*/ 60 h 354"/>
                  <a:gd name="T8" fmla="*/ 136 w 244"/>
                  <a:gd name="T9" fmla="*/ 88 h 354"/>
                  <a:gd name="T10" fmla="*/ 150 w 244"/>
                  <a:gd name="T11" fmla="*/ 107 h 354"/>
                  <a:gd name="T12" fmla="*/ 146 w 244"/>
                  <a:gd name="T13" fmla="*/ 134 h 354"/>
                  <a:gd name="T14" fmla="*/ 161 w 244"/>
                  <a:gd name="T15" fmla="*/ 153 h 354"/>
                  <a:gd name="T16" fmla="*/ 158 w 244"/>
                  <a:gd name="T17" fmla="*/ 187 h 354"/>
                  <a:gd name="T18" fmla="*/ 145 w 244"/>
                  <a:gd name="T19" fmla="*/ 194 h 354"/>
                  <a:gd name="T20" fmla="*/ 135 w 244"/>
                  <a:gd name="T21" fmla="*/ 223 h 354"/>
                  <a:gd name="T22" fmla="*/ 136 w 244"/>
                  <a:gd name="T23" fmla="*/ 243 h 354"/>
                  <a:gd name="T24" fmla="*/ 150 w 244"/>
                  <a:gd name="T25" fmla="*/ 254 h 354"/>
                  <a:gd name="T26" fmla="*/ 177 w 244"/>
                  <a:gd name="T27" fmla="*/ 245 h 354"/>
                  <a:gd name="T28" fmla="*/ 198 w 244"/>
                  <a:gd name="T29" fmla="*/ 257 h 354"/>
                  <a:gd name="T30" fmla="*/ 222 w 244"/>
                  <a:gd name="T31" fmla="*/ 302 h 354"/>
                  <a:gd name="T32" fmla="*/ 244 w 244"/>
                  <a:gd name="T33" fmla="*/ 326 h 354"/>
                  <a:gd name="T34" fmla="*/ 240 w 244"/>
                  <a:gd name="T35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4" h="354">
                    <a:moveTo>
                      <a:pt x="0" y="0"/>
                    </a:moveTo>
                    <a:lnTo>
                      <a:pt x="2" y="20"/>
                    </a:lnTo>
                    <a:lnTo>
                      <a:pt x="18" y="45"/>
                    </a:lnTo>
                    <a:lnTo>
                      <a:pt x="72" y="60"/>
                    </a:lnTo>
                    <a:lnTo>
                      <a:pt x="136" y="88"/>
                    </a:lnTo>
                    <a:lnTo>
                      <a:pt x="150" y="107"/>
                    </a:lnTo>
                    <a:lnTo>
                      <a:pt x="146" y="134"/>
                    </a:lnTo>
                    <a:lnTo>
                      <a:pt x="161" y="153"/>
                    </a:lnTo>
                    <a:lnTo>
                      <a:pt x="158" y="187"/>
                    </a:lnTo>
                    <a:lnTo>
                      <a:pt x="145" y="194"/>
                    </a:lnTo>
                    <a:lnTo>
                      <a:pt x="135" y="223"/>
                    </a:lnTo>
                    <a:lnTo>
                      <a:pt x="136" y="243"/>
                    </a:lnTo>
                    <a:lnTo>
                      <a:pt x="150" y="254"/>
                    </a:lnTo>
                    <a:lnTo>
                      <a:pt x="177" y="245"/>
                    </a:lnTo>
                    <a:lnTo>
                      <a:pt x="198" y="257"/>
                    </a:lnTo>
                    <a:lnTo>
                      <a:pt x="222" y="302"/>
                    </a:lnTo>
                    <a:lnTo>
                      <a:pt x="244" y="326"/>
                    </a:lnTo>
                    <a:lnTo>
                      <a:pt x="240" y="3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204">
                <a:extLst>
                  <a:ext uri="{FF2B5EF4-FFF2-40B4-BE49-F238E27FC236}">
                    <a16:creationId xmlns:a16="http://schemas.microsoft.com/office/drawing/2014/main" id="{FDA1AF4A-6357-2158-D968-2EAA29F26C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1242"/>
                <a:ext cx="17" cy="96"/>
              </a:xfrm>
              <a:custGeom>
                <a:avLst/>
                <a:gdLst>
                  <a:gd name="T0" fmla="*/ 52 w 52"/>
                  <a:gd name="T1" fmla="*/ 288 h 288"/>
                  <a:gd name="T2" fmla="*/ 51 w 52"/>
                  <a:gd name="T3" fmla="*/ 268 h 288"/>
                  <a:gd name="T4" fmla="*/ 27 w 52"/>
                  <a:gd name="T5" fmla="*/ 230 h 288"/>
                  <a:gd name="T6" fmla="*/ 37 w 52"/>
                  <a:gd name="T7" fmla="*/ 195 h 288"/>
                  <a:gd name="T8" fmla="*/ 21 w 52"/>
                  <a:gd name="T9" fmla="*/ 170 h 288"/>
                  <a:gd name="T10" fmla="*/ 19 w 52"/>
                  <a:gd name="T11" fmla="*/ 143 h 288"/>
                  <a:gd name="T12" fmla="*/ 0 w 52"/>
                  <a:gd name="T13" fmla="*/ 84 h 288"/>
                  <a:gd name="T14" fmla="*/ 16 w 52"/>
                  <a:gd name="T15" fmla="*/ 43 h 288"/>
                  <a:gd name="T16" fmla="*/ 46 w 52"/>
                  <a:gd name="T17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288">
                    <a:moveTo>
                      <a:pt x="52" y="288"/>
                    </a:moveTo>
                    <a:lnTo>
                      <a:pt x="51" y="268"/>
                    </a:lnTo>
                    <a:lnTo>
                      <a:pt x="27" y="230"/>
                    </a:lnTo>
                    <a:lnTo>
                      <a:pt x="37" y="195"/>
                    </a:lnTo>
                    <a:lnTo>
                      <a:pt x="21" y="170"/>
                    </a:lnTo>
                    <a:lnTo>
                      <a:pt x="19" y="143"/>
                    </a:lnTo>
                    <a:lnTo>
                      <a:pt x="0" y="84"/>
                    </a:lnTo>
                    <a:lnTo>
                      <a:pt x="16" y="43"/>
                    </a:lnTo>
                    <a:lnTo>
                      <a:pt x="4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32D8709D-041D-147C-5069-E4AAAB7A471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2" y="32"/>
              <a:ext cx="3389" cy="2903"/>
              <a:chOff x="1852" y="32"/>
              <a:chExt cx="3389" cy="2903"/>
            </a:xfrm>
          </p:grpSpPr>
          <p:sp>
            <p:nvSpPr>
              <p:cNvPr id="186" name="Freeform 206">
                <a:extLst>
                  <a:ext uri="{FF2B5EF4-FFF2-40B4-BE49-F238E27FC236}">
                    <a16:creationId xmlns:a16="http://schemas.microsoft.com/office/drawing/2014/main" id="{2377D7EF-D83C-6BA8-467B-3BE3CEA91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1338"/>
                <a:ext cx="37" cy="48"/>
              </a:xfrm>
              <a:custGeom>
                <a:avLst/>
                <a:gdLst>
                  <a:gd name="T0" fmla="*/ 108 w 109"/>
                  <a:gd name="T1" fmla="*/ 144 h 144"/>
                  <a:gd name="T2" fmla="*/ 98 w 109"/>
                  <a:gd name="T3" fmla="*/ 112 h 144"/>
                  <a:gd name="T4" fmla="*/ 83 w 109"/>
                  <a:gd name="T5" fmla="*/ 100 h 144"/>
                  <a:gd name="T6" fmla="*/ 81 w 109"/>
                  <a:gd name="T7" fmla="*/ 73 h 144"/>
                  <a:gd name="T8" fmla="*/ 94 w 109"/>
                  <a:gd name="T9" fmla="*/ 65 h 144"/>
                  <a:gd name="T10" fmla="*/ 109 w 109"/>
                  <a:gd name="T11" fmla="*/ 77 h 144"/>
                  <a:gd name="T12" fmla="*/ 105 w 109"/>
                  <a:gd name="T13" fmla="*/ 51 h 144"/>
                  <a:gd name="T14" fmla="*/ 84 w 109"/>
                  <a:gd name="T15" fmla="*/ 39 h 144"/>
                  <a:gd name="T16" fmla="*/ 68 w 109"/>
                  <a:gd name="T17" fmla="*/ 7 h 144"/>
                  <a:gd name="T18" fmla="*/ 8 w 109"/>
                  <a:gd name="T19" fmla="*/ 13 h 144"/>
                  <a:gd name="T20" fmla="*/ 0 w 109"/>
                  <a:gd name="T21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144">
                    <a:moveTo>
                      <a:pt x="108" y="144"/>
                    </a:moveTo>
                    <a:lnTo>
                      <a:pt x="98" y="112"/>
                    </a:lnTo>
                    <a:lnTo>
                      <a:pt x="83" y="100"/>
                    </a:lnTo>
                    <a:lnTo>
                      <a:pt x="81" y="73"/>
                    </a:lnTo>
                    <a:lnTo>
                      <a:pt x="94" y="65"/>
                    </a:lnTo>
                    <a:lnTo>
                      <a:pt x="109" y="77"/>
                    </a:lnTo>
                    <a:lnTo>
                      <a:pt x="105" y="51"/>
                    </a:lnTo>
                    <a:lnTo>
                      <a:pt x="84" y="39"/>
                    </a:lnTo>
                    <a:lnTo>
                      <a:pt x="68" y="7"/>
                    </a:lnTo>
                    <a:lnTo>
                      <a:pt x="8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207">
                <a:extLst>
                  <a:ext uri="{FF2B5EF4-FFF2-40B4-BE49-F238E27FC236}">
                    <a16:creationId xmlns:a16="http://schemas.microsoft.com/office/drawing/2014/main" id="{C7F276E4-2DFA-F1D2-1B4B-971147285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6" y="1355"/>
                <a:ext cx="49" cy="31"/>
              </a:xfrm>
              <a:custGeom>
                <a:avLst/>
                <a:gdLst>
                  <a:gd name="T0" fmla="*/ 0 w 145"/>
                  <a:gd name="T1" fmla="*/ 93 h 93"/>
                  <a:gd name="T2" fmla="*/ 44 w 145"/>
                  <a:gd name="T3" fmla="*/ 63 h 93"/>
                  <a:gd name="T4" fmla="*/ 33 w 145"/>
                  <a:gd name="T5" fmla="*/ 16 h 93"/>
                  <a:gd name="T6" fmla="*/ 59 w 145"/>
                  <a:gd name="T7" fmla="*/ 8 h 93"/>
                  <a:gd name="T8" fmla="*/ 107 w 145"/>
                  <a:gd name="T9" fmla="*/ 23 h 93"/>
                  <a:gd name="T10" fmla="*/ 145 w 145"/>
                  <a:gd name="T11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5" h="93">
                    <a:moveTo>
                      <a:pt x="0" y="93"/>
                    </a:moveTo>
                    <a:lnTo>
                      <a:pt x="44" y="63"/>
                    </a:lnTo>
                    <a:lnTo>
                      <a:pt x="33" y="16"/>
                    </a:lnTo>
                    <a:lnTo>
                      <a:pt x="59" y="8"/>
                    </a:lnTo>
                    <a:lnTo>
                      <a:pt x="107" y="23"/>
                    </a:lnTo>
                    <a:lnTo>
                      <a:pt x="14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208">
                <a:extLst>
                  <a:ext uri="{FF2B5EF4-FFF2-40B4-BE49-F238E27FC236}">
                    <a16:creationId xmlns:a16="http://schemas.microsoft.com/office/drawing/2014/main" id="{9F478CD5-115E-602B-98FE-152B86259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1112"/>
                <a:ext cx="117" cy="273"/>
              </a:xfrm>
              <a:custGeom>
                <a:avLst/>
                <a:gdLst>
                  <a:gd name="T0" fmla="*/ 0 w 351"/>
                  <a:gd name="T1" fmla="*/ 727 h 818"/>
                  <a:gd name="T2" fmla="*/ 42 w 351"/>
                  <a:gd name="T3" fmla="*/ 742 h 818"/>
                  <a:gd name="T4" fmla="*/ 40 w 351"/>
                  <a:gd name="T5" fmla="*/ 790 h 818"/>
                  <a:gd name="T6" fmla="*/ 40 w 351"/>
                  <a:gd name="T7" fmla="*/ 796 h 818"/>
                  <a:gd name="T8" fmla="*/ 81 w 351"/>
                  <a:gd name="T9" fmla="*/ 799 h 818"/>
                  <a:gd name="T10" fmla="*/ 96 w 351"/>
                  <a:gd name="T11" fmla="*/ 818 h 818"/>
                  <a:gd name="T12" fmla="*/ 160 w 351"/>
                  <a:gd name="T13" fmla="*/ 792 h 818"/>
                  <a:gd name="T14" fmla="*/ 168 w 351"/>
                  <a:gd name="T15" fmla="*/ 792 h 818"/>
                  <a:gd name="T16" fmla="*/ 175 w 351"/>
                  <a:gd name="T17" fmla="*/ 797 h 818"/>
                  <a:gd name="T18" fmla="*/ 202 w 351"/>
                  <a:gd name="T19" fmla="*/ 802 h 818"/>
                  <a:gd name="T20" fmla="*/ 233 w 351"/>
                  <a:gd name="T21" fmla="*/ 778 h 818"/>
                  <a:gd name="T22" fmla="*/ 258 w 351"/>
                  <a:gd name="T23" fmla="*/ 750 h 818"/>
                  <a:gd name="T24" fmla="*/ 236 w 351"/>
                  <a:gd name="T25" fmla="*/ 738 h 818"/>
                  <a:gd name="T26" fmla="*/ 235 w 351"/>
                  <a:gd name="T27" fmla="*/ 724 h 818"/>
                  <a:gd name="T28" fmla="*/ 270 w 351"/>
                  <a:gd name="T29" fmla="*/ 741 h 818"/>
                  <a:gd name="T30" fmla="*/ 294 w 351"/>
                  <a:gd name="T31" fmla="*/ 713 h 818"/>
                  <a:gd name="T32" fmla="*/ 305 w 351"/>
                  <a:gd name="T33" fmla="*/ 684 h 818"/>
                  <a:gd name="T34" fmla="*/ 291 w 351"/>
                  <a:gd name="T35" fmla="*/ 673 h 818"/>
                  <a:gd name="T36" fmla="*/ 328 w 351"/>
                  <a:gd name="T37" fmla="*/ 642 h 818"/>
                  <a:gd name="T38" fmla="*/ 327 w 351"/>
                  <a:gd name="T39" fmla="*/ 630 h 818"/>
                  <a:gd name="T40" fmla="*/ 347 w 351"/>
                  <a:gd name="T41" fmla="*/ 627 h 818"/>
                  <a:gd name="T42" fmla="*/ 351 w 351"/>
                  <a:gd name="T43" fmla="*/ 606 h 818"/>
                  <a:gd name="T44" fmla="*/ 350 w 351"/>
                  <a:gd name="T45" fmla="*/ 594 h 818"/>
                  <a:gd name="T46" fmla="*/ 335 w 351"/>
                  <a:gd name="T47" fmla="*/ 561 h 818"/>
                  <a:gd name="T48" fmla="*/ 290 w 351"/>
                  <a:gd name="T49" fmla="*/ 525 h 818"/>
                  <a:gd name="T50" fmla="*/ 287 w 351"/>
                  <a:gd name="T51" fmla="*/ 485 h 818"/>
                  <a:gd name="T52" fmla="*/ 304 w 351"/>
                  <a:gd name="T53" fmla="*/ 456 h 818"/>
                  <a:gd name="T54" fmla="*/ 309 w 351"/>
                  <a:gd name="T55" fmla="*/ 436 h 818"/>
                  <a:gd name="T56" fmla="*/ 291 w 351"/>
                  <a:gd name="T57" fmla="*/ 391 h 818"/>
                  <a:gd name="T58" fmla="*/ 312 w 351"/>
                  <a:gd name="T59" fmla="*/ 321 h 818"/>
                  <a:gd name="T60" fmla="*/ 308 w 351"/>
                  <a:gd name="T61" fmla="*/ 281 h 818"/>
                  <a:gd name="T62" fmla="*/ 326 w 351"/>
                  <a:gd name="T63" fmla="*/ 253 h 818"/>
                  <a:gd name="T64" fmla="*/ 322 w 351"/>
                  <a:gd name="T65" fmla="*/ 213 h 818"/>
                  <a:gd name="T66" fmla="*/ 351 w 351"/>
                  <a:gd name="T67" fmla="*/ 163 h 818"/>
                  <a:gd name="T68" fmla="*/ 342 w 351"/>
                  <a:gd name="T69" fmla="*/ 138 h 818"/>
                  <a:gd name="T70" fmla="*/ 304 w 351"/>
                  <a:gd name="T71" fmla="*/ 93 h 818"/>
                  <a:gd name="T72" fmla="*/ 309 w 351"/>
                  <a:gd name="T73" fmla="*/ 6 h 818"/>
                  <a:gd name="T74" fmla="*/ 309 w 351"/>
                  <a:gd name="T75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1" h="818">
                    <a:moveTo>
                      <a:pt x="0" y="727"/>
                    </a:moveTo>
                    <a:lnTo>
                      <a:pt x="42" y="742"/>
                    </a:lnTo>
                    <a:lnTo>
                      <a:pt x="40" y="790"/>
                    </a:lnTo>
                    <a:lnTo>
                      <a:pt x="40" y="796"/>
                    </a:lnTo>
                    <a:lnTo>
                      <a:pt x="81" y="799"/>
                    </a:lnTo>
                    <a:lnTo>
                      <a:pt x="96" y="818"/>
                    </a:lnTo>
                    <a:lnTo>
                      <a:pt x="160" y="792"/>
                    </a:lnTo>
                    <a:lnTo>
                      <a:pt x="168" y="792"/>
                    </a:lnTo>
                    <a:lnTo>
                      <a:pt x="175" y="797"/>
                    </a:lnTo>
                    <a:lnTo>
                      <a:pt x="202" y="802"/>
                    </a:lnTo>
                    <a:lnTo>
                      <a:pt x="233" y="778"/>
                    </a:lnTo>
                    <a:lnTo>
                      <a:pt x="258" y="750"/>
                    </a:lnTo>
                    <a:lnTo>
                      <a:pt x="236" y="738"/>
                    </a:lnTo>
                    <a:lnTo>
                      <a:pt x="235" y="724"/>
                    </a:lnTo>
                    <a:lnTo>
                      <a:pt x="270" y="741"/>
                    </a:lnTo>
                    <a:lnTo>
                      <a:pt x="294" y="713"/>
                    </a:lnTo>
                    <a:lnTo>
                      <a:pt x="305" y="684"/>
                    </a:lnTo>
                    <a:lnTo>
                      <a:pt x="291" y="673"/>
                    </a:lnTo>
                    <a:lnTo>
                      <a:pt x="328" y="642"/>
                    </a:lnTo>
                    <a:lnTo>
                      <a:pt x="327" y="630"/>
                    </a:lnTo>
                    <a:lnTo>
                      <a:pt x="347" y="627"/>
                    </a:lnTo>
                    <a:lnTo>
                      <a:pt x="351" y="606"/>
                    </a:lnTo>
                    <a:lnTo>
                      <a:pt x="350" y="594"/>
                    </a:lnTo>
                    <a:lnTo>
                      <a:pt x="335" y="561"/>
                    </a:lnTo>
                    <a:lnTo>
                      <a:pt x="290" y="525"/>
                    </a:lnTo>
                    <a:lnTo>
                      <a:pt x="287" y="485"/>
                    </a:lnTo>
                    <a:lnTo>
                      <a:pt x="304" y="456"/>
                    </a:lnTo>
                    <a:lnTo>
                      <a:pt x="309" y="436"/>
                    </a:lnTo>
                    <a:lnTo>
                      <a:pt x="291" y="391"/>
                    </a:lnTo>
                    <a:lnTo>
                      <a:pt x="312" y="321"/>
                    </a:lnTo>
                    <a:lnTo>
                      <a:pt x="308" y="281"/>
                    </a:lnTo>
                    <a:lnTo>
                      <a:pt x="326" y="253"/>
                    </a:lnTo>
                    <a:lnTo>
                      <a:pt x="322" y="213"/>
                    </a:lnTo>
                    <a:lnTo>
                      <a:pt x="351" y="163"/>
                    </a:lnTo>
                    <a:lnTo>
                      <a:pt x="342" y="138"/>
                    </a:lnTo>
                    <a:lnTo>
                      <a:pt x="304" y="93"/>
                    </a:lnTo>
                    <a:lnTo>
                      <a:pt x="309" y="6"/>
                    </a:lnTo>
                    <a:lnTo>
                      <a:pt x="30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209">
                <a:extLst>
                  <a:ext uri="{FF2B5EF4-FFF2-40B4-BE49-F238E27FC236}">
                    <a16:creationId xmlns:a16="http://schemas.microsoft.com/office/drawing/2014/main" id="{A272E04F-B85C-878B-F396-B91333B72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1043"/>
                <a:ext cx="103" cy="69"/>
              </a:xfrm>
              <a:custGeom>
                <a:avLst/>
                <a:gdLst>
                  <a:gd name="T0" fmla="*/ 0 w 308"/>
                  <a:gd name="T1" fmla="*/ 0 h 207"/>
                  <a:gd name="T2" fmla="*/ 55 w 308"/>
                  <a:gd name="T3" fmla="*/ 8 h 207"/>
                  <a:gd name="T4" fmla="*/ 78 w 308"/>
                  <a:gd name="T5" fmla="*/ 46 h 207"/>
                  <a:gd name="T6" fmla="*/ 92 w 308"/>
                  <a:gd name="T7" fmla="*/ 45 h 207"/>
                  <a:gd name="T8" fmla="*/ 100 w 308"/>
                  <a:gd name="T9" fmla="*/ 71 h 207"/>
                  <a:gd name="T10" fmla="*/ 128 w 308"/>
                  <a:gd name="T11" fmla="*/ 76 h 207"/>
                  <a:gd name="T12" fmla="*/ 212 w 308"/>
                  <a:gd name="T13" fmla="*/ 115 h 207"/>
                  <a:gd name="T14" fmla="*/ 221 w 308"/>
                  <a:gd name="T15" fmla="*/ 134 h 207"/>
                  <a:gd name="T16" fmla="*/ 223 w 308"/>
                  <a:gd name="T17" fmla="*/ 160 h 207"/>
                  <a:gd name="T18" fmla="*/ 251 w 308"/>
                  <a:gd name="T19" fmla="*/ 178 h 207"/>
                  <a:gd name="T20" fmla="*/ 267 w 308"/>
                  <a:gd name="T21" fmla="*/ 197 h 207"/>
                  <a:gd name="T22" fmla="*/ 308 w 308"/>
                  <a:gd name="T23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8" h="207">
                    <a:moveTo>
                      <a:pt x="0" y="0"/>
                    </a:moveTo>
                    <a:lnTo>
                      <a:pt x="55" y="8"/>
                    </a:lnTo>
                    <a:lnTo>
                      <a:pt x="78" y="46"/>
                    </a:lnTo>
                    <a:lnTo>
                      <a:pt x="92" y="45"/>
                    </a:lnTo>
                    <a:lnTo>
                      <a:pt x="100" y="71"/>
                    </a:lnTo>
                    <a:lnTo>
                      <a:pt x="128" y="76"/>
                    </a:lnTo>
                    <a:lnTo>
                      <a:pt x="212" y="115"/>
                    </a:lnTo>
                    <a:lnTo>
                      <a:pt x="221" y="134"/>
                    </a:lnTo>
                    <a:lnTo>
                      <a:pt x="223" y="160"/>
                    </a:lnTo>
                    <a:lnTo>
                      <a:pt x="251" y="178"/>
                    </a:lnTo>
                    <a:lnTo>
                      <a:pt x="267" y="197"/>
                    </a:lnTo>
                    <a:lnTo>
                      <a:pt x="308" y="2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210">
                <a:extLst>
                  <a:ext uri="{FF2B5EF4-FFF2-40B4-BE49-F238E27FC236}">
                    <a16:creationId xmlns:a16="http://schemas.microsoft.com/office/drawing/2014/main" id="{9CFB9158-A4D6-5536-DDC1-C9E7DDFF0D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5" y="1386"/>
                <a:ext cx="234" cy="345"/>
              </a:xfrm>
              <a:custGeom>
                <a:avLst/>
                <a:gdLst>
                  <a:gd name="T0" fmla="*/ 21 w 701"/>
                  <a:gd name="T1" fmla="*/ 1035 h 1035"/>
                  <a:gd name="T2" fmla="*/ 0 w 701"/>
                  <a:gd name="T3" fmla="*/ 1017 h 1035"/>
                  <a:gd name="T4" fmla="*/ 5 w 701"/>
                  <a:gd name="T5" fmla="*/ 1003 h 1035"/>
                  <a:gd name="T6" fmla="*/ 128 w 701"/>
                  <a:gd name="T7" fmla="*/ 877 h 1035"/>
                  <a:gd name="T8" fmla="*/ 178 w 701"/>
                  <a:gd name="T9" fmla="*/ 846 h 1035"/>
                  <a:gd name="T10" fmla="*/ 253 w 701"/>
                  <a:gd name="T11" fmla="*/ 778 h 1035"/>
                  <a:gd name="T12" fmla="*/ 257 w 701"/>
                  <a:gd name="T13" fmla="*/ 758 h 1035"/>
                  <a:gd name="T14" fmla="*/ 242 w 701"/>
                  <a:gd name="T15" fmla="*/ 733 h 1035"/>
                  <a:gd name="T16" fmla="*/ 257 w 701"/>
                  <a:gd name="T17" fmla="*/ 684 h 1035"/>
                  <a:gd name="T18" fmla="*/ 261 w 701"/>
                  <a:gd name="T19" fmla="*/ 643 h 1035"/>
                  <a:gd name="T20" fmla="*/ 236 w 701"/>
                  <a:gd name="T21" fmla="*/ 599 h 1035"/>
                  <a:gd name="T22" fmla="*/ 279 w 701"/>
                  <a:gd name="T23" fmla="*/ 548 h 1035"/>
                  <a:gd name="T24" fmla="*/ 292 w 701"/>
                  <a:gd name="T25" fmla="*/ 547 h 1035"/>
                  <a:gd name="T26" fmla="*/ 389 w 701"/>
                  <a:gd name="T27" fmla="*/ 511 h 1035"/>
                  <a:gd name="T28" fmla="*/ 406 w 701"/>
                  <a:gd name="T29" fmla="*/ 475 h 1035"/>
                  <a:gd name="T30" fmla="*/ 451 w 701"/>
                  <a:gd name="T31" fmla="*/ 451 h 1035"/>
                  <a:gd name="T32" fmla="*/ 436 w 701"/>
                  <a:gd name="T33" fmla="*/ 432 h 1035"/>
                  <a:gd name="T34" fmla="*/ 447 w 701"/>
                  <a:gd name="T35" fmla="*/ 411 h 1035"/>
                  <a:gd name="T36" fmla="*/ 466 w 701"/>
                  <a:gd name="T37" fmla="*/ 396 h 1035"/>
                  <a:gd name="T38" fmla="*/ 471 w 701"/>
                  <a:gd name="T39" fmla="*/ 375 h 1035"/>
                  <a:gd name="T40" fmla="*/ 515 w 701"/>
                  <a:gd name="T41" fmla="*/ 351 h 1035"/>
                  <a:gd name="T42" fmla="*/ 558 w 701"/>
                  <a:gd name="T43" fmla="*/ 307 h 1035"/>
                  <a:gd name="T44" fmla="*/ 551 w 701"/>
                  <a:gd name="T45" fmla="*/ 301 h 1035"/>
                  <a:gd name="T46" fmla="*/ 625 w 701"/>
                  <a:gd name="T47" fmla="*/ 220 h 1035"/>
                  <a:gd name="T48" fmla="*/ 619 w 701"/>
                  <a:gd name="T49" fmla="*/ 167 h 1035"/>
                  <a:gd name="T50" fmla="*/ 658 w 701"/>
                  <a:gd name="T51" fmla="*/ 150 h 1035"/>
                  <a:gd name="T52" fmla="*/ 669 w 701"/>
                  <a:gd name="T53" fmla="*/ 122 h 1035"/>
                  <a:gd name="T54" fmla="*/ 688 w 701"/>
                  <a:gd name="T55" fmla="*/ 113 h 1035"/>
                  <a:gd name="T56" fmla="*/ 701 w 701"/>
                  <a:gd name="T57" fmla="*/ 99 h 1035"/>
                  <a:gd name="T58" fmla="*/ 692 w 701"/>
                  <a:gd name="T59" fmla="*/ 80 h 1035"/>
                  <a:gd name="T60" fmla="*/ 670 w 701"/>
                  <a:gd name="T61" fmla="*/ 68 h 1035"/>
                  <a:gd name="T62" fmla="*/ 566 w 701"/>
                  <a:gd name="T63" fmla="*/ 91 h 1035"/>
                  <a:gd name="T64" fmla="*/ 570 w 701"/>
                  <a:gd name="T65" fmla="*/ 64 h 1035"/>
                  <a:gd name="T66" fmla="*/ 581 w 701"/>
                  <a:gd name="T67" fmla="*/ 50 h 1035"/>
                  <a:gd name="T68" fmla="*/ 587 w 701"/>
                  <a:gd name="T69" fmla="*/ 35 h 1035"/>
                  <a:gd name="T70" fmla="*/ 607 w 701"/>
                  <a:gd name="T71" fmla="*/ 27 h 1035"/>
                  <a:gd name="T72" fmla="*/ 604 w 701"/>
                  <a:gd name="T73" fmla="*/ 0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01" h="1035">
                    <a:moveTo>
                      <a:pt x="21" y="1035"/>
                    </a:moveTo>
                    <a:lnTo>
                      <a:pt x="0" y="1017"/>
                    </a:lnTo>
                    <a:lnTo>
                      <a:pt x="5" y="1003"/>
                    </a:lnTo>
                    <a:lnTo>
                      <a:pt x="128" y="877"/>
                    </a:lnTo>
                    <a:lnTo>
                      <a:pt x="178" y="846"/>
                    </a:lnTo>
                    <a:lnTo>
                      <a:pt x="253" y="778"/>
                    </a:lnTo>
                    <a:lnTo>
                      <a:pt x="257" y="758"/>
                    </a:lnTo>
                    <a:lnTo>
                      <a:pt x="242" y="733"/>
                    </a:lnTo>
                    <a:lnTo>
                      <a:pt x="257" y="684"/>
                    </a:lnTo>
                    <a:lnTo>
                      <a:pt x="261" y="643"/>
                    </a:lnTo>
                    <a:lnTo>
                      <a:pt x="236" y="599"/>
                    </a:lnTo>
                    <a:lnTo>
                      <a:pt x="279" y="548"/>
                    </a:lnTo>
                    <a:lnTo>
                      <a:pt x="292" y="547"/>
                    </a:lnTo>
                    <a:lnTo>
                      <a:pt x="389" y="511"/>
                    </a:lnTo>
                    <a:lnTo>
                      <a:pt x="406" y="475"/>
                    </a:lnTo>
                    <a:lnTo>
                      <a:pt x="451" y="451"/>
                    </a:lnTo>
                    <a:lnTo>
                      <a:pt x="436" y="432"/>
                    </a:lnTo>
                    <a:lnTo>
                      <a:pt x="447" y="411"/>
                    </a:lnTo>
                    <a:lnTo>
                      <a:pt x="466" y="396"/>
                    </a:lnTo>
                    <a:lnTo>
                      <a:pt x="471" y="375"/>
                    </a:lnTo>
                    <a:lnTo>
                      <a:pt x="515" y="351"/>
                    </a:lnTo>
                    <a:lnTo>
                      <a:pt x="558" y="307"/>
                    </a:lnTo>
                    <a:lnTo>
                      <a:pt x="551" y="301"/>
                    </a:lnTo>
                    <a:lnTo>
                      <a:pt x="625" y="220"/>
                    </a:lnTo>
                    <a:lnTo>
                      <a:pt x="619" y="167"/>
                    </a:lnTo>
                    <a:lnTo>
                      <a:pt x="658" y="150"/>
                    </a:lnTo>
                    <a:lnTo>
                      <a:pt x="669" y="122"/>
                    </a:lnTo>
                    <a:lnTo>
                      <a:pt x="688" y="113"/>
                    </a:lnTo>
                    <a:lnTo>
                      <a:pt x="701" y="99"/>
                    </a:lnTo>
                    <a:lnTo>
                      <a:pt x="692" y="80"/>
                    </a:lnTo>
                    <a:lnTo>
                      <a:pt x="670" y="68"/>
                    </a:lnTo>
                    <a:lnTo>
                      <a:pt x="566" y="91"/>
                    </a:lnTo>
                    <a:lnTo>
                      <a:pt x="570" y="64"/>
                    </a:lnTo>
                    <a:lnTo>
                      <a:pt x="581" y="50"/>
                    </a:lnTo>
                    <a:lnTo>
                      <a:pt x="587" y="35"/>
                    </a:lnTo>
                    <a:lnTo>
                      <a:pt x="607" y="27"/>
                    </a:lnTo>
                    <a:lnTo>
                      <a:pt x="60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211">
                <a:extLst>
                  <a:ext uri="{FF2B5EF4-FFF2-40B4-BE49-F238E27FC236}">
                    <a16:creationId xmlns:a16="http://schemas.microsoft.com/office/drawing/2014/main" id="{008AFCE3-67BF-1779-8E3E-63B32E10A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" y="1463"/>
                <a:ext cx="141" cy="268"/>
              </a:xfrm>
              <a:custGeom>
                <a:avLst/>
                <a:gdLst>
                  <a:gd name="T0" fmla="*/ 0 w 422"/>
                  <a:gd name="T1" fmla="*/ 0 h 805"/>
                  <a:gd name="T2" fmla="*/ 26 w 422"/>
                  <a:gd name="T3" fmla="*/ 58 h 805"/>
                  <a:gd name="T4" fmla="*/ 91 w 422"/>
                  <a:gd name="T5" fmla="*/ 111 h 805"/>
                  <a:gd name="T6" fmla="*/ 100 w 422"/>
                  <a:gd name="T7" fmla="*/ 138 h 805"/>
                  <a:gd name="T8" fmla="*/ 85 w 422"/>
                  <a:gd name="T9" fmla="*/ 186 h 805"/>
                  <a:gd name="T10" fmla="*/ 66 w 422"/>
                  <a:gd name="T11" fmla="*/ 201 h 805"/>
                  <a:gd name="T12" fmla="*/ 76 w 422"/>
                  <a:gd name="T13" fmla="*/ 240 h 805"/>
                  <a:gd name="T14" fmla="*/ 64 w 422"/>
                  <a:gd name="T15" fmla="*/ 249 h 805"/>
                  <a:gd name="T16" fmla="*/ 43 w 422"/>
                  <a:gd name="T17" fmla="*/ 251 h 805"/>
                  <a:gd name="T18" fmla="*/ 53 w 422"/>
                  <a:gd name="T19" fmla="*/ 283 h 805"/>
                  <a:gd name="T20" fmla="*/ 60 w 422"/>
                  <a:gd name="T21" fmla="*/ 289 h 805"/>
                  <a:gd name="T22" fmla="*/ 80 w 422"/>
                  <a:gd name="T23" fmla="*/ 280 h 805"/>
                  <a:gd name="T24" fmla="*/ 97 w 422"/>
                  <a:gd name="T25" fmla="*/ 252 h 805"/>
                  <a:gd name="T26" fmla="*/ 107 w 422"/>
                  <a:gd name="T27" fmla="*/ 284 h 805"/>
                  <a:gd name="T28" fmla="*/ 183 w 422"/>
                  <a:gd name="T29" fmla="*/ 305 h 805"/>
                  <a:gd name="T30" fmla="*/ 191 w 422"/>
                  <a:gd name="T31" fmla="*/ 324 h 805"/>
                  <a:gd name="T32" fmla="*/ 225 w 422"/>
                  <a:gd name="T33" fmla="*/ 328 h 805"/>
                  <a:gd name="T34" fmla="*/ 233 w 422"/>
                  <a:gd name="T35" fmla="*/ 340 h 805"/>
                  <a:gd name="T36" fmla="*/ 228 w 422"/>
                  <a:gd name="T37" fmla="*/ 360 h 805"/>
                  <a:gd name="T38" fmla="*/ 250 w 422"/>
                  <a:gd name="T39" fmla="*/ 379 h 805"/>
                  <a:gd name="T40" fmla="*/ 240 w 422"/>
                  <a:gd name="T41" fmla="*/ 407 h 805"/>
                  <a:gd name="T42" fmla="*/ 261 w 422"/>
                  <a:gd name="T43" fmla="*/ 425 h 805"/>
                  <a:gd name="T44" fmla="*/ 263 w 422"/>
                  <a:gd name="T45" fmla="*/ 445 h 805"/>
                  <a:gd name="T46" fmla="*/ 277 w 422"/>
                  <a:gd name="T47" fmla="*/ 450 h 805"/>
                  <a:gd name="T48" fmla="*/ 279 w 422"/>
                  <a:gd name="T49" fmla="*/ 470 h 805"/>
                  <a:gd name="T50" fmla="*/ 299 w 422"/>
                  <a:gd name="T51" fmla="*/ 468 h 805"/>
                  <a:gd name="T52" fmla="*/ 311 w 422"/>
                  <a:gd name="T53" fmla="*/ 461 h 805"/>
                  <a:gd name="T54" fmla="*/ 376 w 422"/>
                  <a:gd name="T55" fmla="*/ 502 h 805"/>
                  <a:gd name="T56" fmla="*/ 421 w 422"/>
                  <a:gd name="T57" fmla="*/ 551 h 805"/>
                  <a:gd name="T58" fmla="*/ 422 w 422"/>
                  <a:gd name="T59" fmla="*/ 564 h 805"/>
                  <a:gd name="T60" fmla="*/ 404 w 422"/>
                  <a:gd name="T61" fmla="*/ 593 h 805"/>
                  <a:gd name="T62" fmla="*/ 323 w 422"/>
                  <a:gd name="T63" fmla="*/ 654 h 805"/>
                  <a:gd name="T64" fmla="*/ 347 w 422"/>
                  <a:gd name="T65" fmla="*/ 699 h 805"/>
                  <a:gd name="T66" fmla="*/ 317 w 422"/>
                  <a:gd name="T67" fmla="*/ 729 h 805"/>
                  <a:gd name="T68" fmla="*/ 311 w 422"/>
                  <a:gd name="T69" fmla="*/ 750 h 805"/>
                  <a:gd name="T70" fmla="*/ 371 w 422"/>
                  <a:gd name="T71" fmla="*/ 805 h 805"/>
                  <a:gd name="T72" fmla="*/ 383 w 422"/>
                  <a:gd name="T73" fmla="*/ 803 h 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22" h="805">
                    <a:moveTo>
                      <a:pt x="0" y="0"/>
                    </a:moveTo>
                    <a:lnTo>
                      <a:pt x="26" y="58"/>
                    </a:lnTo>
                    <a:lnTo>
                      <a:pt x="91" y="111"/>
                    </a:lnTo>
                    <a:lnTo>
                      <a:pt x="100" y="138"/>
                    </a:lnTo>
                    <a:lnTo>
                      <a:pt x="85" y="186"/>
                    </a:lnTo>
                    <a:lnTo>
                      <a:pt x="66" y="201"/>
                    </a:lnTo>
                    <a:lnTo>
                      <a:pt x="76" y="240"/>
                    </a:lnTo>
                    <a:lnTo>
                      <a:pt x="64" y="249"/>
                    </a:lnTo>
                    <a:lnTo>
                      <a:pt x="43" y="251"/>
                    </a:lnTo>
                    <a:lnTo>
                      <a:pt x="53" y="283"/>
                    </a:lnTo>
                    <a:lnTo>
                      <a:pt x="60" y="289"/>
                    </a:lnTo>
                    <a:lnTo>
                      <a:pt x="80" y="280"/>
                    </a:lnTo>
                    <a:lnTo>
                      <a:pt x="97" y="252"/>
                    </a:lnTo>
                    <a:lnTo>
                      <a:pt x="107" y="284"/>
                    </a:lnTo>
                    <a:lnTo>
                      <a:pt x="183" y="305"/>
                    </a:lnTo>
                    <a:lnTo>
                      <a:pt x="191" y="324"/>
                    </a:lnTo>
                    <a:lnTo>
                      <a:pt x="225" y="328"/>
                    </a:lnTo>
                    <a:lnTo>
                      <a:pt x="233" y="340"/>
                    </a:lnTo>
                    <a:lnTo>
                      <a:pt x="228" y="360"/>
                    </a:lnTo>
                    <a:lnTo>
                      <a:pt x="250" y="379"/>
                    </a:lnTo>
                    <a:lnTo>
                      <a:pt x="240" y="407"/>
                    </a:lnTo>
                    <a:lnTo>
                      <a:pt x="261" y="425"/>
                    </a:lnTo>
                    <a:lnTo>
                      <a:pt x="263" y="445"/>
                    </a:lnTo>
                    <a:lnTo>
                      <a:pt x="277" y="450"/>
                    </a:lnTo>
                    <a:lnTo>
                      <a:pt x="279" y="470"/>
                    </a:lnTo>
                    <a:lnTo>
                      <a:pt x="299" y="468"/>
                    </a:lnTo>
                    <a:lnTo>
                      <a:pt x="311" y="461"/>
                    </a:lnTo>
                    <a:lnTo>
                      <a:pt x="376" y="502"/>
                    </a:lnTo>
                    <a:lnTo>
                      <a:pt x="421" y="551"/>
                    </a:lnTo>
                    <a:lnTo>
                      <a:pt x="422" y="564"/>
                    </a:lnTo>
                    <a:lnTo>
                      <a:pt x="404" y="593"/>
                    </a:lnTo>
                    <a:lnTo>
                      <a:pt x="323" y="654"/>
                    </a:lnTo>
                    <a:lnTo>
                      <a:pt x="347" y="699"/>
                    </a:lnTo>
                    <a:lnTo>
                      <a:pt x="317" y="729"/>
                    </a:lnTo>
                    <a:lnTo>
                      <a:pt x="311" y="750"/>
                    </a:lnTo>
                    <a:lnTo>
                      <a:pt x="371" y="805"/>
                    </a:lnTo>
                    <a:lnTo>
                      <a:pt x="383" y="80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212">
                <a:extLst>
                  <a:ext uri="{FF2B5EF4-FFF2-40B4-BE49-F238E27FC236}">
                    <a16:creationId xmlns:a16="http://schemas.microsoft.com/office/drawing/2014/main" id="{98EC8A56-C415-5833-116E-A9862139C6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3" y="1731"/>
                <a:ext cx="22" cy="55"/>
              </a:xfrm>
              <a:custGeom>
                <a:avLst/>
                <a:gdLst>
                  <a:gd name="T0" fmla="*/ 0 w 68"/>
                  <a:gd name="T1" fmla="*/ 166 h 166"/>
                  <a:gd name="T2" fmla="*/ 18 w 68"/>
                  <a:gd name="T3" fmla="*/ 138 h 166"/>
                  <a:gd name="T4" fmla="*/ 15 w 68"/>
                  <a:gd name="T5" fmla="*/ 105 h 166"/>
                  <a:gd name="T6" fmla="*/ 68 w 68"/>
                  <a:gd name="T7" fmla="*/ 26 h 166"/>
                  <a:gd name="T8" fmla="*/ 58 w 68"/>
                  <a:gd name="T9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166">
                    <a:moveTo>
                      <a:pt x="0" y="166"/>
                    </a:moveTo>
                    <a:lnTo>
                      <a:pt x="18" y="138"/>
                    </a:lnTo>
                    <a:lnTo>
                      <a:pt x="15" y="105"/>
                    </a:lnTo>
                    <a:lnTo>
                      <a:pt x="68" y="26"/>
                    </a:lnTo>
                    <a:lnTo>
                      <a:pt x="5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213">
                <a:extLst>
                  <a:ext uri="{FF2B5EF4-FFF2-40B4-BE49-F238E27FC236}">
                    <a16:creationId xmlns:a16="http://schemas.microsoft.com/office/drawing/2014/main" id="{3D6CCADA-FFA5-438C-F56A-55EDD3EE0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1764"/>
                <a:ext cx="295" cy="258"/>
              </a:xfrm>
              <a:custGeom>
                <a:avLst/>
                <a:gdLst>
                  <a:gd name="T0" fmla="*/ 699 w 885"/>
                  <a:gd name="T1" fmla="*/ 772 h 772"/>
                  <a:gd name="T2" fmla="*/ 703 w 885"/>
                  <a:gd name="T3" fmla="*/ 746 h 772"/>
                  <a:gd name="T4" fmla="*/ 701 w 885"/>
                  <a:gd name="T5" fmla="*/ 726 h 772"/>
                  <a:gd name="T6" fmla="*/ 714 w 885"/>
                  <a:gd name="T7" fmla="*/ 711 h 772"/>
                  <a:gd name="T8" fmla="*/ 733 w 885"/>
                  <a:gd name="T9" fmla="*/ 703 h 772"/>
                  <a:gd name="T10" fmla="*/ 748 w 885"/>
                  <a:gd name="T11" fmla="*/ 714 h 772"/>
                  <a:gd name="T12" fmla="*/ 759 w 885"/>
                  <a:gd name="T13" fmla="*/ 693 h 772"/>
                  <a:gd name="T14" fmla="*/ 785 w 885"/>
                  <a:gd name="T15" fmla="*/ 697 h 772"/>
                  <a:gd name="T16" fmla="*/ 806 w 885"/>
                  <a:gd name="T17" fmla="*/ 689 h 772"/>
                  <a:gd name="T18" fmla="*/ 850 w 885"/>
                  <a:gd name="T19" fmla="*/ 658 h 772"/>
                  <a:gd name="T20" fmla="*/ 866 w 885"/>
                  <a:gd name="T21" fmla="*/ 616 h 772"/>
                  <a:gd name="T22" fmla="*/ 885 w 885"/>
                  <a:gd name="T23" fmla="*/ 601 h 772"/>
                  <a:gd name="T24" fmla="*/ 874 w 885"/>
                  <a:gd name="T25" fmla="*/ 561 h 772"/>
                  <a:gd name="T26" fmla="*/ 859 w 885"/>
                  <a:gd name="T27" fmla="*/ 550 h 772"/>
                  <a:gd name="T28" fmla="*/ 865 w 885"/>
                  <a:gd name="T29" fmla="*/ 529 h 772"/>
                  <a:gd name="T30" fmla="*/ 835 w 885"/>
                  <a:gd name="T31" fmla="*/ 505 h 772"/>
                  <a:gd name="T32" fmla="*/ 789 w 885"/>
                  <a:gd name="T33" fmla="*/ 442 h 772"/>
                  <a:gd name="T34" fmla="*/ 758 w 885"/>
                  <a:gd name="T35" fmla="*/ 465 h 772"/>
                  <a:gd name="T36" fmla="*/ 743 w 885"/>
                  <a:gd name="T37" fmla="*/ 460 h 772"/>
                  <a:gd name="T38" fmla="*/ 742 w 885"/>
                  <a:gd name="T39" fmla="*/ 446 h 772"/>
                  <a:gd name="T40" fmla="*/ 754 w 885"/>
                  <a:gd name="T41" fmla="*/ 425 h 772"/>
                  <a:gd name="T42" fmla="*/ 745 w 885"/>
                  <a:gd name="T43" fmla="*/ 406 h 772"/>
                  <a:gd name="T44" fmla="*/ 756 w 885"/>
                  <a:gd name="T45" fmla="*/ 371 h 772"/>
                  <a:gd name="T46" fmla="*/ 688 w 885"/>
                  <a:gd name="T47" fmla="*/ 371 h 772"/>
                  <a:gd name="T48" fmla="*/ 674 w 885"/>
                  <a:gd name="T49" fmla="*/ 352 h 772"/>
                  <a:gd name="T50" fmla="*/ 672 w 885"/>
                  <a:gd name="T51" fmla="*/ 332 h 772"/>
                  <a:gd name="T52" fmla="*/ 683 w 885"/>
                  <a:gd name="T53" fmla="*/ 311 h 772"/>
                  <a:gd name="T54" fmla="*/ 680 w 885"/>
                  <a:gd name="T55" fmla="*/ 277 h 772"/>
                  <a:gd name="T56" fmla="*/ 715 w 885"/>
                  <a:gd name="T57" fmla="*/ 220 h 772"/>
                  <a:gd name="T58" fmla="*/ 720 w 885"/>
                  <a:gd name="T59" fmla="*/ 200 h 772"/>
                  <a:gd name="T60" fmla="*/ 718 w 885"/>
                  <a:gd name="T61" fmla="*/ 187 h 772"/>
                  <a:gd name="T62" fmla="*/ 653 w 885"/>
                  <a:gd name="T63" fmla="*/ 133 h 772"/>
                  <a:gd name="T64" fmla="*/ 644 w 885"/>
                  <a:gd name="T65" fmla="*/ 113 h 772"/>
                  <a:gd name="T66" fmla="*/ 662 w 885"/>
                  <a:gd name="T67" fmla="*/ 84 h 772"/>
                  <a:gd name="T68" fmla="*/ 676 w 885"/>
                  <a:gd name="T69" fmla="*/ 23 h 772"/>
                  <a:gd name="T70" fmla="*/ 560 w 885"/>
                  <a:gd name="T71" fmla="*/ 0 h 772"/>
                  <a:gd name="T72" fmla="*/ 433 w 885"/>
                  <a:gd name="T73" fmla="*/ 5 h 772"/>
                  <a:gd name="T74" fmla="*/ 363 w 885"/>
                  <a:gd name="T75" fmla="*/ 52 h 772"/>
                  <a:gd name="T76" fmla="*/ 292 w 885"/>
                  <a:gd name="T77" fmla="*/ 72 h 772"/>
                  <a:gd name="T78" fmla="*/ 230 w 885"/>
                  <a:gd name="T79" fmla="*/ 124 h 772"/>
                  <a:gd name="T80" fmla="*/ 218 w 885"/>
                  <a:gd name="T81" fmla="*/ 146 h 772"/>
                  <a:gd name="T82" fmla="*/ 218 w 885"/>
                  <a:gd name="T83" fmla="*/ 153 h 772"/>
                  <a:gd name="T84" fmla="*/ 213 w 885"/>
                  <a:gd name="T85" fmla="*/ 160 h 772"/>
                  <a:gd name="T86" fmla="*/ 201 w 885"/>
                  <a:gd name="T87" fmla="*/ 181 h 772"/>
                  <a:gd name="T88" fmla="*/ 222 w 885"/>
                  <a:gd name="T89" fmla="*/ 193 h 772"/>
                  <a:gd name="T90" fmla="*/ 218 w 885"/>
                  <a:gd name="T91" fmla="*/ 219 h 772"/>
                  <a:gd name="T92" fmla="*/ 240 w 885"/>
                  <a:gd name="T93" fmla="*/ 245 h 772"/>
                  <a:gd name="T94" fmla="*/ 274 w 885"/>
                  <a:gd name="T95" fmla="*/ 248 h 772"/>
                  <a:gd name="T96" fmla="*/ 270 w 885"/>
                  <a:gd name="T97" fmla="*/ 275 h 772"/>
                  <a:gd name="T98" fmla="*/ 213 w 885"/>
                  <a:gd name="T99" fmla="*/ 308 h 772"/>
                  <a:gd name="T100" fmla="*/ 187 w 885"/>
                  <a:gd name="T101" fmla="*/ 330 h 772"/>
                  <a:gd name="T102" fmla="*/ 177 w 885"/>
                  <a:gd name="T103" fmla="*/ 358 h 772"/>
                  <a:gd name="T104" fmla="*/ 145 w 885"/>
                  <a:gd name="T105" fmla="*/ 381 h 772"/>
                  <a:gd name="T106" fmla="*/ 84 w 885"/>
                  <a:gd name="T107" fmla="*/ 373 h 772"/>
                  <a:gd name="T108" fmla="*/ 66 w 885"/>
                  <a:gd name="T109" fmla="*/ 388 h 772"/>
                  <a:gd name="T110" fmla="*/ 32 w 885"/>
                  <a:gd name="T111" fmla="*/ 385 h 772"/>
                  <a:gd name="T112" fmla="*/ 0 w 885"/>
                  <a:gd name="T113" fmla="*/ 395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85" h="772">
                    <a:moveTo>
                      <a:pt x="699" y="772"/>
                    </a:moveTo>
                    <a:lnTo>
                      <a:pt x="703" y="746"/>
                    </a:lnTo>
                    <a:lnTo>
                      <a:pt x="701" y="726"/>
                    </a:lnTo>
                    <a:lnTo>
                      <a:pt x="714" y="711"/>
                    </a:lnTo>
                    <a:lnTo>
                      <a:pt x="733" y="703"/>
                    </a:lnTo>
                    <a:lnTo>
                      <a:pt x="748" y="714"/>
                    </a:lnTo>
                    <a:lnTo>
                      <a:pt x="759" y="693"/>
                    </a:lnTo>
                    <a:lnTo>
                      <a:pt x="785" y="697"/>
                    </a:lnTo>
                    <a:lnTo>
                      <a:pt x="806" y="689"/>
                    </a:lnTo>
                    <a:lnTo>
                      <a:pt x="850" y="658"/>
                    </a:lnTo>
                    <a:lnTo>
                      <a:pt x="866" y="616"/>
                    </a:lnTo>
                    <a:lnTo>
                      <a:pt x="885" y="601"/>
                    </a:lnTo>
                    <a:lnTo>
                      <a:pt x="874" y="561"/>
                    </a:lnTo>
                    <a:lnTo>
                      <a:pt x="859" y="550"/>
                    </a:lnTo>
                    <a:lnTo>
                      <a:pt x="865" y="529"/>
                    </a:lnTo>
                    <a:lnTo>
                      <a:pt x="835" y="505"/>
                    </a:lnTo>
                    <a:lnTo>
                      <a:pt x="789" y="442"/>
                    </a:lnTo>
                    <a:lnTo>
                      <a:pt x="758" y="465"/>
                    </a:lnTo>
                    <a:lnTo>
                      <a:pt x="743" y="460"/>
                    </a:lnTo>
                    <a:lnTo>
                      <a:pt x="742" y="446"/>
                    </a:lnTo>
                    <a:lnTo>
                      <a:pt x="754" y="425"/>
                    </a:lnTo>
                    <a:lnTo>
                      <a:pt x="745" y="406"/>
                    </a:lnTo>
                    <a:lnTo>
                      <a:pt x="756" y="371"/>
                    </a:lnTo>
                    <a:lnTo>
                      <a:pt x="688" y="371"/>
                    </a:lnTo>
                    <a:lnTo>
                      <a:pt x="674" y="352"/>
                    </a:lnTo>
                    <a:lnTo>
                      <a:pt x="672" y="332"/>
                    </a:lnTo>
                    <a:lnTo>
                      <a:pt x="683" y="311"/>
                    </a:lnTo>
                    <a:lnTo>
                      <a:pt x="680" y="277"/>
                    </a:lnTo>
                    <a:lnTo>
                      <a:pt x="715" y="220"/>
                    </a:lnTo>
                    <a:lnTo>
                      <a:pt x="720" y="200"/>
                    </a:lnTo>
                    <a:lnTo>
                      <a:pt x="718" y="187"/>
                    </a:lnTo>
                    <a:lnTo>
                      <a:pt x="653" y="133"/>
                    </a:lnTo>
                    <a:lnTo>
                      <a:pt x="644" y="113"/>
                    </a:lnTo>
                    <a:lnTo>
                      <a:pt x="662" y="84"/>
                    </a:lnTo>
                    <a:lnTo>
                      <a:pt x="676" y="23"/>
                    </a:lnTo>
                    <a:lnTo>
                      <a:pt x="560" y="0"/>
                    </a:lnTo>
                    <a:lnTo>
                      <a:pt x="433" y="5"/>
                    </a:lnTo>
                    <a:lnTo>
                      <a:pt x="363" y="52"/>
                    </a:lnTo>
                    <a:lnTo>
                      <a:pt x="292" y="72"/>
                    </a:lnTo>
                    <a:lnTo>
                      <a:pt x="230" y="124"/>
                    </a:lnTo>
                    <a:lnTo>
                      <a:pt x="218" y="146"/>
                    </a:lnTo>
                    <a:lnTo>
                      <a:pt x="218" y="153"/>
                    </a:lnTo>
                    <a:lnTo>
                      <a:pt x="213" y="160"/>
                    </a:lnTo>
                    <a:lnTo>
                      <a:pt x="201" y="181"/>
                    </a:lnTo>
                    <a:lnTo>
                      <a:pt x="222" y="193"/>
                    </a:lnTo>
                    <a:lnTo>
                      <a:pt x="218" y="219"/>
                    </a:lnTo>
                    <a:lnTo>
                      <a:pt x="240" y="245"/>
                    </a:lnTo>
                    <a:lnTo>
                      <a:pt x="274" y="248"/>
                    </a:lnTo>
                    <a:lnTo>
                      <a:pt x="270" y="275"/>
                    </a:lnTo>
                    <a:lnTo>
                      <a:pt x="213" y="308"/>
                    </a:lnTo>
                    <a:lnTo>
                      <a:pt x="187" y="330"/>
                    </a:lnTo>
                    <a:lnTo>
                      <a:pt x="177" y="358"/>
                    </a:lnTo>
                    <a:lnTo>
                      <a:pt x="145" y="381"/>
                    </a:lnTo>
                    <a:lnTo>
                      <a:pt x="84" y="373"/>
                    </a:lnTo>
                    <a:lnTo>
                      <a:pt x="66" y="388"/>
                    </a:lnTo>
                    <a:lnTo>
                      <a:pt x="32" y="385"/>
                    </a:lnTo>
                    <a:lnTo>
                      <a:pt x="0" y="3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214">
                <a:extLst>
                  <a:ext uri="{FF2B5EF4-FFF2-40B4-BE49-F238E27FC236}">
                    <a16:creationId xmlns:a16="http://schemas.microsoft.com/office/drawing/2014/main" id="{6C99BFF2-841E-7AC4-BD9E-06E0C3AF6C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1786"/>
                <a:ext cx="52" cy="110"/>
              </a:xfrm>
              <a:custGeom>
                <a:avLst/>
                <a:gdLst>
                  <a:gd name="T0" fmla="*/ 0 w 156"/>
                  <a:gd name="T1" fmla="*/ 330 h 330"/>
                  <a:gd name="T2" fmla="*/ 21 w 156"/>
                  <a:gd name="T3" fmla="*/ 274 h 330"/>
                  <a:gd name="T4" fmla="*/ 6 w 156"/>
                  <a:gd name="T5" fmla="*/ 255 h 330"/>
                  <a:gd name="T6" fmla="*/ 10 w 156"/>
                  <a:gd name="T7" fmla="*/ 235 h 330"/>
                  <a:gd name="T8" fmla="*/ 55 w 156"/>
                  <a:gd name="T9" fmla="*/ 210 h 330"/>
                  <a:gd name="T10" fmla="*/ 101 w 156"/>
                  <a:gd name="T11" fmla="*/ 199 h 330"/>
                  <a:gd name="T12" fmla="*/ 116 w 156"/>
                  <a:gd name="T13" fmla="*/ 205 h 330"/>
                  <a:gd name="T14" fmla="*/ 127 w 156"/>
                  <a:gd name="T15" fmla="*/ 190 h 330"/>
                  <a:gd name="T16" fmla="*/ 110 w 156"/>
                  <a:gd name="T17" fmla="*/ 151 h 330"/>
                  <a:gd name="T18" fmla="*/ 126 w 156"/>
                  <a:gd name="T19" fmla="*/ 110 h 330"/>
                  <a:gd name="T20" fmla="*/ 156 w 156"/>
                  <a:gd name="T21" fmla="*/ 67 h 330"/>
                  <a:gd name="T22" fmla="*/ 155 w 156"/>
                  <a:gd name="T23" fmla="*/ 53 h 330"/>
                  <a:gd name="T24" fmla="*/ 98 w 156"/>
                  <a:gd name="T25" fmla="*/ 12 h 330"/>
                  <a:gd name="T26" fmla="*/ 69 w 156"/>
                  <a:gd name="T27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6" h="330">
                    <a:moveTo>
                      <a:pt x="0" y="330"/>
                    </a:moveTo>
                    <a:lnTo>
                      <a:pt x="21" y="274"/>
                    </a:lnTo>
                    <a:lnTo>
                      <a:pt x="6" y="255"/>
                    </a:lnTo>
                    <a:lnTo>
                      <a:pt x="10" y="235"/>
                    </a:lnTo>
                    <a:lnTo>
                      <a:pt x="55" y="210"/>
                    </a:lnTo>
                    <a:lnTo>
                      <a:pt x="101" y="199"/>
                    </a:lnTo>
                    <a:lnTo>
                      <a:pt x="116" y="205"/>
                    </a:lnTo>
                    <a:lnTo>
                      <a:pt x="127" y="190"/>
                    </a:lnTo>
                    <a:lnTo>
                      <a:pt x="110" y="151"/>
                    </a:lnTo>
                    <a:lnTo>
                      <a:pt x="126" y="110"/>
                    </a:lnTo>
                    <a:lnTo>
                      <a:pt x="156" y="67"/>
                    </a:lnTo>
                    <a:lnTo>
                      <a:pt x="155" y="53"/>
                    </a:lnTo>
                    <a:lnTo>
                      <a:pt x="98" y="12"/>
                    </a:lnTo>
                    <a:lnTo>
                      <a:pt x="6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215">
                <a:extLst>
                  <a:ext uri="{FF2B5EF4-FFF2-40B4-BE49-F238E27FC236}">
                    <a16:creationId xmlns:a16="http://schemas.microsoft.com/office/drawing/2014/main" id="{ABA78BD2-FF9C-2D08-BBBB-0474D99940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1" y="1896"/>
                <a:ext cx="39" cy="77"/>
              </a:xfrm>
              <a:custGeom>
                <a:avLst/>
                <a:gdLst>
                  <a:gd name="T0" fmla="*/ 22 w 115"/>
                  <a:gd name="T1" fmla="*/ 230 h 230"/>
                  <a:gd name="T2" fmla="*/ 24 w 115"/>
                  <a:gd name="T3" fmla="*/ 189 h 230"/>
                  <a:gd name="T4" fmla="*/ 3 w 115"/>
                  <a:gd name="T5" fmla="*/ 172 h 230"/>
                  <a:gd name="T6" fmla="*/ 0 w 115"/>
                  <a:gd name="T7" fmla="*/ 138 h 230"/>
                  <a:gd name="T8" fmla="*/ 1 w 115"/>
                  <a:gd name="T9" fmla="*/ 78 h 230"/>
                  <a:gd name="T10" fmla="*/ 11 w 115"/>
                  <a:gd name="T11" fmla="*/ 43 h 230"/>
                  <a:gd name="T12" fmla="*/ 16 w 115"/>
                  <a:gd name="T13" fmla="*/ 35 h 230"/>
                  <a:gd name="T14" fmla="*/ 39 w 115"/>
                  <a:gd name="T15" fmla="*/ 53 h 230"/>
                  <a:gd name="T16" fmla="*/ 59 w 115"/>
                  <a:gd name="T17" fmla="*/ 59 h 230"/>
                  <a:gd name="T18" fmla="*/ 69 w 115"/>
                  <a:gd name="T19" fmla="*/ 17 h 230"/>
                  <a:gd name="T20" fmla="*/ 87 w 115"/>
                  <a:gd name="T21" fmla="*/ 2 h 230"/>
                  <a:gd name="T22" fmla="*/ 115 w 115"/>
                  <a:gd name="T23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5" h="230">
                    <a:moveTo>
                      <a:pt x="22" y="230"/>
                    </a:moveTo>
                    <a:lnTo>
                      <a:pt x="24" y="189"/>
                    </a:lnTo>
                    <a:lnTo>
                      <a:pt x="3" y="172"/>
                    </a:lnTo>
                    <a:lnTo>
                      <a:pt x="0" y="138"/>
                    </a:lnTo>
                    <a:lnTo>
                      <a:pt x="1" y="78"/>
                    </a:lnTo>
                    <a:lnTo>
                      <a:pt x="11" y="43"/>
                    </a:lnTo>
                    <a:lnTo>
                      <a:pt x="16" y="35"/>
                    </a:lnTo>
                    <a:lnTo>
                      <a:pt x="39" y="53"/>
                    </a:lnTo>
                    <a:lnTo>
                      <a:pt x="59" y="59"/>
                    </a:lnTo>
                    <a:lnTo>
                      <a:pt x="69" y="17"/>
                    </a:lnTo>
                    <a:lnTo>
                      <a:pt x="87" y="2"/>
                    </a:lnTo>
                    <a:lnTo>
                      <a:pt x="11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216">
                <a:extLst>
                  <a:ext uri="{FF2B5EF4-FFF2-40B4-BE49-F238E27FC236}">
                    <a16:creationId xmlns:a16="http://schemas.microsoft.com/office/drawing/2014/main" id="{2BDB02D6-F3B3-FFF8-8BAD-AAAFFB1F41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" y="1782"/>
                <a:ext cx="200" cy="67"/>
              </a:xfrm>
              <a:custGeom>
                <a:avLst/>
                <a:gdLst>
                  <a:gd name="T0" fmla="*/ 598 w 598"/>
                  <a:gd name="T1" fmla="*/ 11 h 201"/>
                  <a:gd name="T2" fmla="*/ 485 w 598"/>
                  <a:gd name="T3" fmla="*/ 163 h 201"/>
                  <a:gd name="T4" fmla="*/ 454 w 598"/>
                  <a:gd name="T5" fmla="*/ 186 h 201"/>
                  <a:gd name="T6" fmla="*/ 340 w 598"/>
                  <a:gd name="T7" fmla="*/ 197 h 201"/>
                  <a:gd name="T8" fmla="*/ 323 w 598"/>
                  <a:gd name="T9" fmla="*/ 152 h 201"/>
                  <a:gd name="T10" fmla="*/ 281 w 598"/>
                  <a:gd name="T11" fmla="*/ 128 h 201"/>
                  <a:gd name="T12" fmla="*/ 266 w 598"/>
                  <a:gd name="T13" fmla="*/ 117 h 201"/>
                  <a:gd name="T14" fmla="*/ 247 w 598"/>
                  <a:gd name="T15" fmla="*/ 132 h 201"/>
                  <a:gd name="T16" fmla="*/ 229 w 598"/>
                  <a:gd name="T17" fmla="*/ 160 h 201"/>
                  <a:gd name="T18" fmla="*/ 186 w 598"/>
                  <a:gd name="T19" fmla="*/ 191 h 201"/>
                  <a:gd name="T20" fmla="*/ 146 w 598"/>
                  <a:gd name="T21" fmla="*/ 201 h 201"/>
                  <a:gd name="T22" fmla="*/ 124 w 598"/>
                  <a:gd name="T23" fmla="*/ 183 h 201"/>
                  <a:gd name="T24" fmla="*/ 127 w 598"/>
                  <a:gd name="T25" fmla="*/ 143 h 201"/>
                  <a:gd name="T26" fmla="*/ 107 w 598"/>
                  <a:gd name="T27" fmla="*/ 138 h 201"/>
                  <a:gd name="T28" fmla="*/ 92 w 598"/>
                  <a:gd name="T29" fmla="*/ 119 h 201"/>
                  <a:gd name="T30" fmla="*/ 80 w 598"/>
                  <a:gd name="T31" fmla="*/ 140 h 201"/>
                  <a:gd name="T32" fmla="*/ 56 w 598"/>
                  <a:gd name="T33" fmla="*/ 102 h 201"/>
                  <a:gd name="T34" fmla="*/ 46 w 598"/>
                  <a:gd name="T35" fmla="*/ 69 h 201"/>
                  <a:gd name="T36" fmla="*/ 3 w 598"/>
                  <a:gd name="T37" fmla="*/ 40 h 201"/>
                  <a:gd name="T38" fmla="*/ 7 w 598"/>
                  <a:gd name="T39" fmla="*/ 12 h 201"/>
                  <a:gd name="T40" fmla="*/ 0 w 598"/>
                  <a:gd name="T4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98" h="201">
                    <a:moveTo>
                      <a:pt x="598" y="11"/>
                    </a:moveTo>
                    <a:lnTo>
                      <a:pt x="485" y="163"/>
                    </a:lnTo>
                    <a:lnTo>
                      <a:pt x="454" y="186"/>
                    </a:lnTo>
                    <a:lnTo>
                      <a:pt x="340" y="197"/>
                    </a:lnTo>
                    <a:lnTo>
                      <a:pt x="323" y="152"/>
                    </a:lnTo>
                    <a:lnTo>
                      <a:pt x="281" y="128"/>
                    </a:lnTo>
                    <a:lnTo>
                      <a:pt x="266" y="117"/>
                    </a:lnTo>
                    <a:lnTo>
                      <a:pt x="247" y="132"/>
                    </a:lnTo>
                    <a:lnTo>
                      <a:pt x="229" y="160"/>
                    </a:lnTo>
                    <a:lnTo>
                      <a:pt x="186" y="191"/>
                    </a:lnTo>
                    <a:lnTo>
                      <a:pt x="146" y="201"/>
                    </a:lnTo>
                    <a:lnTo>
                      <a:pt x="124" y="183"/>
                    </a:lnTo>
                    <a:lnTo>
                      <a:pt x="127" y="143"/>
                    </a:lnTo>
                    <a:lnTo>
                      <a:pt x="107" y="138"/>
                    </a:lnTo>
                    <a:lnTo>
                      <a:pt x="92" y="119"/>
                    </a:lnTo>
                    <a:lnTo>
                      <a:pt x="80" y="140"/>
                    </a:lnTo>
                    <a:lnTo>
                      <a:pt x="56" y="102"/>
                    </a:lnTo>
                    <a:lnTo>
                      <a:pt x="46" y="69"/>
                    </a:lnTo>
                    <a:lnTo>
                      <a:pt x="3" y="40"/>
                    </a:lnTo>
                    <a:lnTo>
                      <a:pt x="7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217">
                <a:extLst>
                  <a:ext uri="{FF2B5EF4-FFF2-40B4-BE49-F238E27FC236}">
                    <a16:creationId xmlns:a16="http://schemas.microsoft.com/office/drawing/2014/main" id="{AF5AC3DF-B77F-5FDB-104C-1D384755A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9" y="1973"/>
                <a:ext cx="264" cy="92"/>
              </a:xfrm>
              <a:custGeom>
                <a:avLst/>
                <a:gdLst>
                  <a:gd name="T0" fmla="*/ 792 w 792"/>
                  <a:gd name="T1" fmla="*/ 147 h 277"/>
                  <a:gd name="T2" fmla="*/ 753 w 792"/>
                  <a:gd name="T3" fmla="*/ 165 h 277"/>
                  <a:gd name="T4" fmla="*/ 724 w 792"/>
                  <a:gd name="T5" fmla="*/ 215 h 277"/>
                  <a:gd name="T6" fmla="*/ 711 w 792"/>
                  <a:gd name="T7" fmla="*/ 210 h 277"/>
                  <a:gd name="T8" fmla="*/ 699 w 792"/>
                  <a:gd name="T9" fmla="*/ 163 h 277"/>
                  <a:gd name="T10" fmla="*/ 676 w 792"/>
                  <a:gd name="T11" fmla="*/ 131 h 277"/>
                  <a:gd name="T12" fmla="*/ 623 w 792"/>
                  <a:gd name="T13" fmla="*/ 137 h 277"/>
                  <a:gd name="T14" fmla="*/ 594 w 792"/>
                  <a:gd name="T15" fmla="*/ 106 h 277"/>
                  <a:gd name="T16" fmla="*/ 577 w 792"/>
                  <a:gd name="T17" fmla="*/ 67 h 277"/>
                  <a:gd name="T18" fmla="*/ 596 w 792"/>
                  <a:gd name="T19" fmla="*/ 59 h 277"/>
                  <a:gd name="T20" fmla="*/ 601 w 792"/>
                  <a:gd name="T21" fmla="*/ 45 h 277"/>
                  <a:gd name="T22" fmla="*/ 586 w 792"/>
                  <a:gd name="T23" fmla="*/ 26 h 277"/>
                  <a:gd name="T24" fmla="*/ 551 w 792"/>
                  <a:gd name="T25" fmla="*/ 15 h 277"/>
                  <a:gd name="T26" fmla="*/ 521 w 792"/>
                  <a:gd name="T27" fmla="*/ 45 h 277"/>
                  <a:gd name="T28" fmla="*/ 482 w 792"/>
                  <a:gd name="T29" fmla="*/ 137 h 277"/>
                  <a:gd name="T30" fmla="*/ 445 w 792"/>
                  <a:gd name="T31" fmla="*/ 174 h 277"/>
                  <a:gd name="T32" fmla="*/ 447 w 792"/>
                  <a:gd name="T33" fmla="*/ 194 h 277"/>
                  <a:gd name="T34" fmla="*/ 429 w 792"/>
                  <a:gd name="T35" fmla="*/ 215 h 277"/>
                  <a:gd name="T36" fmla="*/ 413 w 792"/>
                  <a:gd name="T37" fmla="*/ 263 h 277"/>
                  <a:gd name="T38" fmla="*/ 340 w 792"/>
                  <a:gd name="T39" fmla="*/ 277 h 277"/>
                  <a:gd name="T40" fmla="*/ 325 w 792"/>
                  <a:gd name="T41" fmla="*/ 252 h 277"/>
                  <a:gd name="T42" fmla="*/ 306 w 792"/>
                  <a:gd name="T43" fmla="*/ 267 h 277"/>
                  <a:gd name="T44" fmla="*/ 302 w 792"/>
                  <a:gd name="T45" fmla="*/ 226 h 277"/>
                  <a:gd name="T46" fmla="*/ 273 w 792"/>
                  <a:gd name="T47" fmla="*/ 196 h 277"/>
                  <a:gd name="T48" fmla="*/ 247 w 792"/>
                  <a:gd name="T49" fmla="*/ 205 h 277"/>
                  <a:gd name="T50" fmla="*/ 232 w 792"/>
                  <a:gd name="T51" fmla="*/ 193 h 277"/>
                  <a:gd name="T52" fmla="*/ 228 w 792"/>
                  <a:gd name="T53" fmla="*/ 220 h 277"/>
                  <a:gd name="T54" fmla="*/ 194 w 792"/>
                  <a:gd name="T55" fmla="*/ 210 h 277"/>
                  <a:gd name="T56" fmla="*/ 181 w 792"/>
                  <a:gd name="T57" fmla="*/ 218 h 277"/>
                  <a:gd name="T58" fmla="*/ 146 w 792"/>
                  <a:gd name="T59" fmla="*/ 207 h 277"/>
                  <a:gd name="T60" fmla="*/ 124 w 792"/>
                  <a:gd name="T61" fmla="*/ 190 h 277"/>
                  <a:gd name="T62" fmla="*/ 128 w 792"/>
                  <a:gd name="T63" fmla="*/ 162 h 277"/>
                  <a:gd name="T64" fmla="*/ 115 w 792"/>
                  <a:gd name="T65" fmla="*/ 157 h 277"/>
                  <a:gd name="T66" fmla="*/ 114 w 792"/>
                  <a:gd name="T67" fmla="*/ 144 h 277"/>
                  <a:gd name="T68" fmla="*/ 74 w 792"/>
                  <a:gd name="T69" fmla="*/ 147 h 277"/>
                  <a:gd name="T70" fmla="*/ 65 w 792"/>
                  <a:gd name="T71" fmla="*/ 128 h 277"/>
                  <a:gd name="T72" fmla="*/ 44 w 792"/>
                  <a:gd name="T73" fmla="*/ 117 h 277"/>
                  <a:gd name="T74" fmla="*/ 27 w 792"/>
                  <a:gd name="T75" fmla="*/ 10 h 277"/>
                  <a:gd name="T76" fmla="*/ 0 w 792"/>
                  <a:gd name="T77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92" h="277">
                    <a:moveTo>
                      <a:pt x="792" y="147"/>
                    </a:moveTo>
                    <a:lnTo>
                      <a:pt x="753" y="165"/>
                    </a:lnTo>
                    <a:lnTo>
                      <a:pt x="724" y="215"/>
                    </a:lnTo>
                    <a:lnTo>
                      <a:pt x="711" y="210"/>
                    </a:lnTo>
                    <a:lnTo>
                      <a:pt x="699" y="163"/>
                    </a:lnTo>
                    <a:lnTo>
                      <a:pt x="676" y="131"/>
                    </a:lnTo>
                    <a:lnTo>
                      <a:pt x="623" y="137"/>
                    </a:lnTo>
                    <a:lnTo>
                      <a:pt x="594" y="106"/>
                    </a:lnTo>
                    <a:lnTo>
                      <a:pt x="577" y="67"/>
                    </a:lnTo>
                    <a:lnTo>
                      <a:pt x="596" y="59"/>
                    </a:lnTo>
                    <a:lnTo>
                      <a:pt x="601" y="45"/>
                    </a:lnTo>
                    <a:lnTo>
                      <a:pt x="586" y="26"/>
                    </a:lnTo>
                    <a:lnTo>
                      <a:pt x="551" y="15"/>
                    </a:lnTo>
                    <a:lnTo>
                      <a:pt x="521" y="45"/>
                    </a:lnTo>
                    <a:lnTo>
                      <a:pt x="482" y="137"/>
                    </a:lnTo>
                    <a:lnTo>
                      <a:pt x="445" y="174"/>
                    </a:lnTo>
                    <a:lnTo>
                      <a:pt x="447" y="194"/>
                    </a:lnTo>
                    <a:lnTo>
                      <a:pt x="429" y="215"/>
                    </a:lnTo>
                    <a:lnTo>
                      <a:pt x="413" y="263"/>
                    </a:lnTo>
                    <a:lnTo>
                      <a:pt x="340" y="277"/>
                    </a:lnTo>
                    <a:lnTo>
                      <a:pt x="325" y="252"/>
                    </a:lnTo>
                    <a:lnTo>
                      <a:pt x="306" y="267"/>
                    </a:lnTo>
                    <a:lnTo>
                      <a:pt x="302" y="226"/>
                    </a:lnTo>
                    <a:lnTo>
                      <a:pt x="273" y="196"/>
                    </a:lnTo>
                    <a:lnTo>
                      <a:pt x="247" y="205"/>
                    </a:lnTo>
                    <a:lnTo>
                      <a:pt x="232" y="193"/>
                    </a:lnTo>
                    <a:lnTo>
                      <a:pt x="228" y="220"/>
                    </a:lnTo>
                    <a:lnTo>
                      <a:pt x="194" y="210"/>
                    </a:lnTo>
                    <a:lnTo>
                      <a:pt x="181" y="218"/>
                    </a:lnTo>
                    <a:lnTo>
                      <a:pt x="146" y="207"/>
                    </a:lnTo>
                    <a:lnTo>
                      <a:pt x="124" y="190"/>
                    </a:lnTo>
                    <a:lnTo>
                      <a:pt x="128" y="162"/>
                    </a:lnTo>
                    <a:lnTo>
                      <a:pt x="115" y="157"/>
                    </a:lnTo>
                    <a:lnTo>
                      <a:pt x="114" y="144"/>
                    </a:lnTo>
                    <a:lnTo>
                      <a:pt x="74" y="147"/>
                    </a:lnTo>
                    <a:lnTo>
                      <a:pt x="65" y="128"/>
                    </a:lnTo>
                    <a:lnTo>
                      <a:pt x="44" y="117"/>
                    </a:lnTo>
                    <a:lnTo>
                      <a:pt x="27" y="1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218">
                <a:extLst>
                  <a:ext uri="{FF2B5EF4-FFF2-40B4-BE49-F238E27FC236}">
                    <a16:creationId xmlns:a16="http://schemas.microsoft.com/office/drawing/2014/main" id="{E70DBAE8-DF03-2AE7-7573-E91F2FD36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9" y="2022"/>
                <a:ext cx="145" cy="258"/>
              </a:xfrm>
              <a:custGeom>
                <a:avLst/>
                <a:gdLst>
                  <a:gd name="T0" fmla="*/ 0 w 435"/>
                  <a:gd name="T1" fmla="*/ 776 h 776"/>
                  <a:gd name="T2" fmla="*/ 31 w 435"/>
                  <a:gd name="T3" fmla="*/ 759 h 776"/>
                  <a:gd name="T4" fmla="*/ 43 w 435"/>
                  <a:gd name="T5" fmla="*/ 745 h 776"/>
                  <a:gd name="T6" fmla="*/ 97 w 435"/>
                  <a:gd name="T7" fmla="*/ 740 h 776"/>
                  <a:gd name="T8" fmla="*/ 115 w 435"/>
                  <a:gd name="T9" fmla="*/ 718 h 776"/>
                  <a:gd name="T10" fmla="*/ 184 w 435"/>
                  <a:gd name="T11" fmla="*/ 745 h 776"/>
                  <a:gd name="T12" fmla="*/ 211 w 435"/>
                  <a:gd name="T13" fmla="*/ 736 h 776"/>
                  <a:gd name="T14" fmla="*/ 214 w 435"/>
                  <a:gd name="T15" fmla="*/ 702 h 776"/>
                  <a:gd name="T16" fmla="*/ 253 w 435"/>
                  <a:gd name="T17" fmla="*/ 691 h 776"/>
                  <a:gd name="T18" fmla="*/ 276 w 435"/>
                  <a:gd name="T19" fmla="*/ 649 h 776"/>
                  <a:gd name="T20" fmla="*/ 335 w 435"/>
                  <a:gd name="T21" fmla="*/ 630 h 776"/>
                  <a:gd name="T22" fmla="*/ 356 w 435"/>
                  <a:gd name="T23" fmla="*/ 642 h 776"/>
                  <a:gd name="T24" fmla="*/ 399 w 435"/>
                  <a:gd name="T25" fmla="*/ 598 h 776"/>
                  <a:gd name="T26" fmla="*/ 403 w 435"/>
                  <a:gd name="T27" fmla="*/ 564 h 776"/>
                  <a:gd name="T28" fmla="*/ 385 w 435"/>
                  <a:gd name="T29" fmla="*/ 512 h 776"/>
                  <a:gd name="T30" fmla="*/ 421 w 435"/>
                  <a:gd name="T31" fmla="*/ 468 h 776"/>
                  <a:gd name="T32" fmla="*/ 435 w 435"/>
                  <a:gd name="T33" fmla="*/ 413 h 776"/>
                  <a:gd name="T34" fmla="*/ 379 w 435"/>
                  <a:gd name="T35" fmla="*/ 384 h 776"/>
                  <a:gd name="T36" fmla="*/ 364 w 435"/>
                  <a:gd name="T37" fmla="*/ 359 h 776"/>
                  <a:gd name="T38" fmla="*/ 369 w 435"/>
                  <a:gd name="T39" fmla="*/ 345 h 776"/>
                  <a:gd name="T40" fmla="*/ 329 w 435"/>
                  <a:gd name="T41" fmla="*/ 342 h 776"/>
                  <a:gd name="T42" fmla="*/ 327 w 435"/>
                  <a:gd name="T43" fmla="*/ 322 h 776"/>
                  <a:gd name="T44" fmla="*/ 284 w 435"/>
                  <a:gd name="T45" fmla="*/ 306 h 776"/>
                  <a:gd name="T46" fmla="*/ 275 w 435"/>
                  <a:gd name="T47" fmla="*/ 274 h 776"/>
                  <a:gd name="T48" fmla="*/ 271 w 435"/>
                  <a:gd name="T49" fmla="*/ 227 h 776"/>
                  <a:gd name="T50" fmla="*/ 255 w 435"/>
                  <a:gd name="T51" fmla="*/ 208 h 776"/>
                  <a:gd name="T52" fmla="*/ 271 w 435"/>
                  <a:gd name="T53" fmla="*/ 153 h 776"/>
                  <a:gd name="T54" fmla="*/ 242 w 435"/>
                  <a:gd name="T55" fmla="*/ 142 h 776"/>
                  <a:gd name="T56" fmla="*/ 210 w 435"/>
                  <a:gd name="T57" fmla="*/ 145 h 776"/>
                  <a:gd name="T58" fmla="*/ 186 w 435"/>
                  <a:gd name="T59" fmla="*/ 114 h 776"/>
                  <a:gd name="T60" fmla="*/ 145 w 435"/>
                  <a:gd name="T61" fmla="*/ 104 h 776"/>
                  <a:gd name="T62" fmla="*/ 114 w 435"/>
                  <a:gd name="T63" fmla="*/ 60 h 776"/>
                  <a:gd name="T64" fmla="*/ 102 w 435"/>
                  <a:gd name="T65" fmla="*/ 0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35" h="776">
                    <a:moveTo>
                      <a:pt x="0" y="776"/>
                    </a:moveTo>
                    <a:lnTo>
                      <a:pt x="31" y="759"/>
                    </a:lnTo>
                    <a:lnTo>
                      <a:pt x="43" y="745"/>
                    </a:lnTo>
                    <a:lnTo>
                      <a:pt x="97" y="740"/>
                    </a:lnTo>
                    <a:lnTo>
                      <a:pt x="115" y="718"/>
                    </a:lnTo>
                    <a:lnTo>
                      <a:pt x="184" y="745"/>
                    </a:lnTo>
                    <a:lnTo>
                      <a:pt x="211" y="736"/>
                    </a:lnTo>
                    <a:lnTo>
                      <a:pt x="214" y="702"/>
                    </a:lnTo>
                    <a:lnTo>
                      <a:pt x="253" y="691"/>
                    </a:lnTo>
                    <a:lnTo>
                      <a:pt x="276" y="649"/>
                    </a:lnTo>
                    <a:lnTo>
                      <a:pt x="335" y="630"/>
                    </a:lnTo>
                    <a:lnTo>
                      <a:pt x="356" y="642"/>
                    </a:lnTo>
                    <a:lnTo>
                      <a:pt x="399" y="598"/>
                    </a:lnTo>
                    <a:lnTo>
                      <a:pt x="403" y="564"/>
                    </a:lnTo>
                    <a:lnTo>
                      <a:pt x="385" y="512"/>
                    </a:lnTo>
                    <a:lnTo>
                      <a:pt x="421" y="468"/>
                    </a:lnTo>
                    <a:lnTo>
                      <a:pt x="435" y="413"/>
                    </a:lnTo>
                    <a:lnTo>
                      <a:pt x="379" y="384"/>
                    </a:lnTo>
                    <a:lnTo>
                      <a:pt x="364" y="359"/>
                    </a:lnTo>
                    <a:lnTo>
                      <a:pt x="369" y="345"/>
                    </a:lnTo>
                    <a:lnTo>
                      <a:pt x="329" y="342"/>
                    </a:lnTo>
                    <a:lnTo>
                      <a:pt x="327" y="322"/>
                    </a:lnTo>
                    <a:lnTo>
                      <a:pt x="284" y="306"/>
                    </a:lnTo>
                    <a:lnTo>
                      <a:pt x="275" y="274"/>
                    </a:lnTo>
                    <a:lnTo>
                      <a:pt x="271" y="227"/>
                    </a:lnTo>
                    <a:lnTo>
                      <a:pt x="255" y="208"/>
                    </a:lnTo>
                    <a:lnTo>
                      <a:pt x="271" y="153"/>
                    </a:lnTo>
                    <a:lnTo>
                      <a:pt x="242" y="142"/>
                    </a:lnTo>
                    <a:lnTo>
                      <a:pt x="210" y="145"/>
                    </a:lnTo>
                    <a:lnTo>
                      <a:pt x="186" y="114"/>
                    </a:lnTo>
                    <a:lnTo>
                      <a:pt x="145" y="104"/>
                    </a:lnTo>
                    <a:lnTo>
                      <a:pt x="114" y="60"/>
                    </a:lnTo>
                    <a:lnTo>
                      <a:pt x="10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219">
                <a:extLst>
                  <a:ext uri="{FF2B5EF4-FFF2-40B4-BE49-F238E27FC236}">
                    <a16:creationId xmlns:a16="http://schemas.microsoft.com/office/drawing/2014/main" id="{61FC58AA-47BF-1359-3316-B5BFAE4DE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6" y="1449"/>
                <a:ext cx="48" cy="19"/>
              </a:xfrm>
              <a:custGeom>
                <a:avLst/>
                <a:gdLst>
                  <a:gd name="T0" fmla="*/ 144 w 144"/>
                  <a:gd name="T1" fmla="*/ 41 h 57"/>
                  <a:gd name="T2" fmla="*/ 130 w 144"/>
                  <a:gd name="T3" fmla="*/ 35 h 57"/>
                  <a:gd name="T4" fmla="*/ 99 w 144"/>
                  <a:gd name="T5" fmla="*/ 57 h 57"/>
                  <a:gd name="T6" fmla="*/ 51 w 144"/>
                  <a:gd name="T7" fmla="*/ 55 h 57"/>
                  <a:gd name="T8" fmla="*/ 0 w 144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57">
                    <a:moveTo>
                      <a:pt x="144" y="41"/>
                    </a:moveTo>
                    <a:lnTo>
                      <a:pt x="130" y="35"/>
                    </a:lnTo>
                    <a:lnTo>
                      <a:pt x="99" y="57"/>
                    </a:lnTo>
                    <a:lnTo>
                      <a:pt x="51" y="5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220">
                <a:extLst>
                  <a:ext uri="{FF2B5EF4-FFF2-40B4-BE49-F238E27FC236}">
                    <a16:creationId xmlns:a16="http://schemas.microsoft.com/office/drawing/2014/main" id="{35A8AF1C-6525-984E-EE8F-F8E1A8077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1449"/>
                <a:ext cx="64" cy="127"/>
              </a:xfrm>
              <a:custGeom>
                <a:avLst/>
                <a:gdLst>
                  <a:gd name="T0" fmla="*/ 0 w 193"/>
                  <a:gd name="T1" fmla="*/ 380 h 380"/>
                  <a:gd name="T2" fmla="*/ 43 w 193"/>
                  <a:gd name="T3" fmla="*/ 343 h 380"/>
                  <a:gd name="T4" fmla="*/ 14 w 193"/>
                  <a:gd name="T5" fmla="*/ 325 h 380"/>
                  <a:gd name="T6" fmla="*/ 26 w 193"/>
                  <a:gd name="T7" fmla="*/ 304 h 380"/>
                  <a:gd name="T8" fmla="*/ 57 w 193"/>
                  <a:gd name="T9" fmla="*/ 267 h 380"/>
                  <a:gd name="T10" fmla="*/ 96 w 193"/>
                  <a:gd name="T11" fmla="*/ 258 h 380"/>
                  <a:gd name="T12" fmla="*/ 118 w 193"/>
                  <a:gd name="T13" fmla="*/ 208 h 380"/>
                  <a:gd name="T14" fmla="*/ 136 w 193"/>
                  <a:gd name="T15" fmla="*/ 186 h 380"/>
                  <a:gd name="T16" fmla="*/ 153 w 193"/>
                  <a:gd name="T17" fmla="*/ 145 h 380"/>
                  <a:gd name="T18" fmla="*/ 144 w 193"/>
                  <a:gd name="T19" fmla="*/ 125 h 380"/>
                  <a:gd name="T20" fmla="*/ 168 w 193"/>
                  <a:gd name="T21" fmla="*/ 103 h 380"/>
                  <a:gd name="T22" fmla="*/ 175 w 193"/>
                  <a:gd name="T23" fmla="*/ 29 h 380"/>
                  <a:gd name="T24" fmla="*/ 187 w 193"/>
                  <a:gd name="T25" fmla="*/ 21 h 380"/>
                  <a:gd name="T26" fmla="*/ 193 w 193"/>
                  <a:gd name="T27" fmla="*/ 0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3" h="380">
                    <a:moveTo>
                      <a:pt x="0" y="380"/>
                    </a:moveTo>
                    <a:lnTo>
                      <a:pt x="43" y="343"/>
                    </a:lnTo>
                    <a:lnTo>
                      <a:pt x="14" y="325"/>
                    </a:lnTo>
                    <a:lnTo>
                      <a:pt x="26" y="304"/>
                    </a:lnTo>
                    <a:lnTo>
                      <a:pt x="57" y="267"/>
                    </a:lnTo>
                    <a:lnTo>
                      <a:pt x="96" y="258"/>
                    </a:lnTo>
                    <a:lnTo>
                      <a:pt x="118" y="208"/>
                    </a:lnTo>
                    <a:lnTo>
                      <a:pt x="136" y="186"/>
                    </a:lnTo>
                    <a:lnTo>
                      <a:pt x="153" y="145"/>
                    </a:lnTo>
                    <a:lnTo>
                      <a:pt x="144" y="125"/>
                    </a:lnTo>
                    <a:lnTo>
                      <a:pt x="168" y="103"/>
                    </a:lnTo>
                    <a:lnTo>
                      <a:pt x="175" y="29"/>
                    </a:lnTo>
                    <a:lnTo>
                      <a:pt x="187" y="21"/>
                    </a:lnTo>
                    <a:lnTo>
                      <a:pt x="19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221">
                <a:extLst>
                  <a:ext uri="{FF2B5EF4-FFF2-40B4-BE49-F238E27FC236}">
                    <a16:creationId xmlns:a16="http://schemas.microsoft.com/office/drawing/2014/main" id="{FFD6C347-34D9-3895-FDC2-83E6049593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1576"/>
                <a:ext cx="56" cy="206"/>
              </a:xfrm>
              <a:custGeom>
                <a:avLst/>
                <a:gdLst>
                  <a:gd name="T0" fmla="*/ 64 w 168"/>
                  <a:gd name="T1" fmla="*/ 619 h 619"/>
                  <a:gd name="T2" fmla="*/ 76 w 168"/>
                  <a:gd name="T3" fmla="*/ 598 h 619"/>
                  <a:gd name="T4" fmla="*/ 108 w 168"/>
                  <a:gd name="T5" fmla="*/ 594 h 619"/>
                  <a:gd name="T6" fmla="*/ 147 w 168"/>
                  <a:gd name="T7" fmla="*/ 578 h 619"/>
                  <a:gd name="T8" fmla="*/ 144 w 168"/>
                  <a:gd name="T9" fmla="*/ 551 h 619"/>
                  <a:gd name="T10" fmla="*/ 102 w 168"/>
                  <a:gd name="T11" fmla="*/ 528 h 619"/>
                  <a:gd name="T12" fmla="*/ 99 w 168"/>
                  <a:gd name="T13" fmla="*/ 488 h 619"/>
                  <a:gd name="T14" fmla="*/ 103 w 168"/>
                  <a:gd name="T15" fmla="*/ 468 h 619"/>
                  <a:gd name="T16" fmla="*/ 128 w 168"/>
                  <a:gd name="T17" fmla="*/ 452 h 619"/>
                  <a:gd name="T18" fmla="*/ 133 w 168"/>
                  <a:gd name="T19" fmla="*/ 425 h 619"/>
                  <a:gd name="T20" fmla="*/ 157 w 168"/>
                  <a:gd name="T21" fmla="*/ 396 h 619"/>
                  <a:gd name="T22" fmla="*/ 140 w 168"/>
                  <a:gd name="T23" fmla="*/ 357 h 619"/>
                  <a:gd name="T24" fmla="*/ 125 w 168"/>
                  <a:gd name="T25" fmla="*/ 338 h 619"/>
                  <a:gd name="T26" fmla="*/ 121 w 168"/>
                  <a:gd name="T27" fmla="*/ 298 h 619"/>
                  <a:gd name="T28" fmla="*/ 99 w 168"/>
                  <a:gd name="T29" fmla="*/ 280 h 619"/>
                  <a:gd name="T30" fmla="*/ 109 w 168"/>
                  <a:gd name="T31" fmla="*/ 239 h 619"/>
                  <a:gd name="T32" fmla="*/ 73 w 168"/>
                  <a:gd name="T33" fmla="*/ 216 h 619"/>
                  <a:gd name="T34" fmla="*/ 71 w 168"/>
                  <a:gd name="T35" fmla="*/ 196 h 619"/>
                  <a:gd name="T36" fmla="*/ 116 w 168"/>
                  <a:gd name="T37" fmla="*/ 171 h 619"/>
                  <a:gd name="T38" fmla="*/ 156 w 168"/>
                  <a:gd name="T39" fmla="*/ 167 h 619"/>
                  <a:gd name="T40" fmla="*/ 168 w 168"/>
                  <a:gd name="T41" fmla="*/ 152 h 619"/>
                  <a:gd name="T42" fmla="*/ 160 w 168"/>
                  <a:gd name="T43" fmla="*/ 140 h 619"/>
                  <a:gd name="T44" fmla="*/ 125 w 168"/>
                  <a:gd name="T45" fmla="*/ 130 h 619"/>
                  <a:gd name="T46" fmla="*/ 109 w 168"/>
                  <a:gd name="T47" fmla="*/ 105 h 619"/>
                  <a:gd name="T48" fmla="*/ 63 w 168"/>
                  <a:gd name="T49" fmla="*/ 102 h 619"/>
                  <a:gd name="T50" fmla="*/ 38 w 168"/>
                  <a:gd name="T51" fmla="*/ 51 h 619"/>
                  <a:gd name="T52" fmla="*/ 11 w 168"/>
                  <a:gd name="T53" fmla="*/ 53 h 619"/>
                  <a:gd name="T54" fmla="*/ 0 w 168"/>
                  <a:gd name="T55" fmla="*/ 0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8" h="619">
                    <a:moveTo>
                      <a:pt x="64" y="619"/>
                    </a:moveTo>
                    <a:lnTo>
                      <a:pt x="76" y="598"/>
                    </a:lnTo>
                    <a:lnTo>
                      <a:pt x="108" y="594"/>
                    </a:lnTo>
                    <a:lnTo>
                      <a:pt x="147" y="578"/>
                    </a:lnTo>
                    <a:lnTo>
                      <a:pt x="144" y="551"/>
                    </a:lnTo>
                    <a:lnTo>
                      <a:pt x="102" y="528"/>
                    </a:lnTo>
                    <a:lnTo>
                      <a:pt x="99" y="488"/>
                    </a:lnTo>
                    <a:lnTo>
                      <a:pt x="103" y="468"/>
                    </a:lnTo>
                    <a:lnTo>
                      <a:pt x="128" y="452"/>
                    </a:lnTo>
                    <a:lnTo>
                      <a:pt x="133" y="425"/>
                    </a:lnTo>
                    <a:lnTo>
                      <a:pt x="157" y="396"/>
                    </a:lnTo>
                    <a:lnTo>
                      <a:pt x="140" y="357"/>
                    </a:lnTo>
                    <a:lnTo>
                      <a:pt x="125" y="338"/>
                    </a:lnTo>
                    <a:lnTo>
                      <a:pt x="121" y="298"/>
                    </a:lnTo>
                    <a:lnTo>
                      <a:pt x="99" y="280"/>
                    </a:lnTo>
                    <a:lnTo>
                      <a:pt x="109" y="239"/>
                    </a:lnTo>
                    <a:lnTo>
                      <a:pt x="73" y="216"/>
                    </a:lnTo>
                    <a:lnTo>
                      <a:pt x="71" y="196"/>
                    </a:lnTo>
                    <a:lnTo>
                      <a:pt x="116" y="171"/>
                    </a:lnTo>
                    <a:lnTo>
                      <a:pt x="156" y="167"/>
                    </a:lnTo>
                    <a:lnTo>
                      <a:pt x="168" y="152"/>
                    </a:lnTo>
                    <a:lnTo>
                      <a:pt x="160" y="140"/>
                    </a:lnTo>
                    <a:lnTo>
                      <a:pt x="125" y="130"/>
                    </a:lnTo>
                    <a:lnTo>
                      <a:pt x="109" y="105"/>
                    </a:lnTo>
                    <a:lnTo>
                      <a:pt x="63" y="102"/>
                    </a:lnTo>
                    <a:lnTo>
                      <a:pt x="38" y="51"/>
                    </a:lnTo>
                    <a:lnTo>
                      <a:pt x="11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222">
                <a:extLst>
                  <a:ext uri="{FF2B5EF4-FFF2-40B4-BE49-F238E27FC236}">
                    <a16:creationId xmlns:a16="http://schemas.microsoft.com/office/drawing/2014/main" id="{D962EB84-B101-332E-DF39-94D0883064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5" y="1515"/>
                <a:ext cx="277" cy="95"/>
              </a:xfrm>
              <a:custGeom>
                <a:avLst/>
                <a:gdLst>
                  <a:gd name="T0" fmla="*/ 0 w 830"/>
                  <a:gd name="T1" fmla="*/ 0 h 287"/>
                  <a:gd name="T2" fmla="*/ 21 w 830"/>
                  <a:gd name="T3" fmla="*/ 18 h 287"/>
                  <a:gd name="T4" fmla="*/ 45 w 830"/>
                  <a:gd name="T5" fmla="*/ 49 h 287"/>
                  <a:gd name="T6" fmla="*/ 107 w 830"/>
                  <a:gd name="T7" fmla="*/ 64 h 287"/>
                  <a:gd name="T8" fmla="*/ 110 w 830"/>
                  <a:gd name="T9" fmla="*/ 97 h 287"/>
                  <a:gd name="T10" fmla="*/ 116 w 830"/>
                  <a:gd name="T11" fmla="*/ 103 h 287"/>
                  <a:gd name="T12" fmla="*/ 135 w 830"/>
                  <a:gd name="T13" fmla="*/ 88 h 287"/>
                  <a:gd name="T14" fmla="*/ 155 w 830"/>
                  <a:gd name="T15" fmla="*/ 86 h 287"/>
                  <a:gd name="T16" fmla="*/ 163 w 830"/>
                  <a:gd name="T17" fmla="*/ 92 h 287"/>
                  <a:gd name="T18" fmla="*/ 159 w 830"/>
                  <a:gd name="T19" fmla="*/ 113 h 287"/>
                  <a:gd name="T20" fmla="*/ 173 w 830"/>
                  <a:gd name="T21" fmla="*/ 132 h 287"/>
                  <a:gd name="T22" fmla="*/ 221 w 830"/>
                  <a:gd name="T23" fmla="*/ 140 h 287"/>
                  <a:gd name="T24" fmla="*/ 244 w 830"/>
                  <a:gd name="T25" fmla="*/ 165 h 287"/>
                  <a:gd name="T26" fmla="*/ 276 w 830"/>
                  <a:gd name="T27" fmla="*/ 156 h 287"/>
                  <a:gd name="T28" fmla="*/ 272 w 830"/>
                  <a:gd name="T29" fmla="*/ 182 h 287"/>
                  <a:gd name="T30" fmla="*/ 286 w 830"/>
                  <a:gd name="T31" fmla="*/ 188 h 287"/>
                  <a:gd name="T32" fmla="*/ 310 w 830"/>
                  <a:gd name="T33" fmla="*/ 227 h 287"/>
                  <a:gd name="T34" fmla="*/ 373 w 830"/>
                  <a:gd name="T35" fmla="*/ 254 h 287"/>
                  <a:gd name="T36" fmla="*/ 368 w 830"/>
                  <a:gd name="T37" fmla="*/ 274 h 287"/>
                  <a:gd name="T38" fmla="*/ 382 w 830"/>
                  <a:gd name="T39" fmla="*/ 287 h 287"/>
                  <a:gd name="T40" fmla="*/ 402 w 830"/>
                  <a:gd name="T41" fmla="*/ 285 h 287"/>
                  <a:gd name="T42" fmla="*/ 414 w 830"/>
                  <a:gd name="T43" fmla="*/ 264 h 287"/>
                  <a:gd name="T44" fmla="*/ 454 w 830"/>
                  <a:gd name="T45" fmla="*/ 267 h 287"/>
                  <a:gd name="T46" fmla="*/ 467 w 830"/>
                  <a:gd name="T47" fmla="*/ 252 h 287"/>
                  <a:gd name="T48" fmla="*/ 537 w 830"/>
                  <a:gd name="T49" fmla="*/ 226 h 287"/>
                  <a:gd name="T50" fmla="*/ 550 w 830"/>
                  <a:gd name="T51" fmla="*/ 211 h 287"/>
                  <a:gd name="T52" fmla="*/ 618 w 830"/>
                  <a:gd name="T53" fmla="*/ 218 h 287"/>
                  <a:gd name="T54" fmla="*/ 663 w 830"/>
                  <a:gd name="T55" fmla="*/ 194 h 287"/>
                  <a:gd name="T56" fmla="*/ 705 w 830"/>
                  <a:gd name="T57" fmla="*/ 216 h 287"/>
                  <a:gd name="T58" fmla="*/ 758 w 830"/>
                  <a:gd name="T59" fmla="*/ 204 h 287"/>
                  <a:gd name="T60" fmla="*/ 802 w 830"/>
                  <a:gd name="T61" fmla="*/ 180 h 287"/>
                  <a:gd name="T62" fmla="*/ 830 w 830"/>
                  <a:gd name="T63" fmla="*/ 18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30" h="287">
                    <a:moveTo>
                      <a:pt x="0" y="0"/>
                    </a:moveTo>
                    <a:lnTo>
                      <a:pt x="21" y="18"/>
                    </a:lnTo>
                    <a:lnTo>
                      <a:pt x="45" y="49"/>
                    </a:lnTo>
                    <a:lnTo>
                      <a:pt x="107" y="64"/>
                    </a:lnTo>
                    <a:lnTo>
                      <a:pt x="110" y="97"/>
                    </a:lnTo>
                    <a:lnTo>
                      <a:pt x="116" y="103"/>
                    </a:lnTo>
                    <a:lnTo>
                      <a:pt x="135" y="88"/>
                    </a:lnTo>
                    <a:lnTo>
                      <a:pt x="155" y="86"/>
                    </a:lnTo>
                    <a:lnTo>
                      <a:pt x="163" y="92"/>
                    </a:lnTo>
                    <a:lnTo>
                      <a:pt x="159" y="113"/>
                    </a:lnTo>
                    <a:lnTo>
                      <a:pt x="173" y="132"/>
                    </a:lnTo>
                    <a:lnTo>
                      <a:pt x="221" y="140"/>
                    </a:lnTo>
                    <a:lnTo>
                      <a:pt x="244" y="165"/>
                    </a:lnTo>
                    <a:lnTo>
                      <a:pt x="276" y="156"/>
                    </a:lnTo>
                    <a:lnTo>
                      <a:pt x="272" y="182"/>
                    </a:lnTo>
                    <a:lnTo>
                      <a:pt x="286" y="188"/>
                    </a:lnTo>
                    <a:lnTo>
                      <a:pt x="310" y="227"/>
                    </a:lnTo>
                    <a:lnTo>
                      <a:pt x="373" y="254"/>
                    </a:lnTo>
                    <a:lnTo>
                      <a:pt x="368" y="274"/>
                    </a:lnTo>
                    <a:lnTo>
                      <a:pt x="382" y="287"/>
                    </a:lnTo>
                    <a:lnTo>
                      <a:pt x="402" y="285"/>
                    </a:lnTo>
                    <a:lnTo>
                      <a:pt x="414" y="264"/>
                    </a:lnTo>
                    <a:lnTo>
                      <a:pt x="454" y="267"/>
                    </a:lnTo>
                    <a:lnTo>
                      <a:pt x="467" y="252"/>
                    </a:lnTo>
                    <a:lnTo>
                      <a:pt x="537" y="226"/>
                    </a:lnTo>
                    <a:lnTo>
                      <a:pt x="550" y="211"/>
                    </a:lnTo>
                    <a:lnTo>
                      <a:pt x="618" y="218"/>
                    </a:lnTo>
                    <a:lnTo>
                      <a:pt x="663" y="194"/>
                    </a:lnTo>
                    <a:lnTo>
                      <a:pt x="705" y="216"/>
                    </a:lnTo>
                    <a:lnTo>
                      <a:pt x="758" y="204"/>
                    </a:lnTo>
                    <a:lnTo>
                      <a:pt x="802" y="180"/>
                    </a:lnTo>
                    <a:lnTo>
                      <a:pt x="830" y="18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223">
                <a:extLst>
                  <a:ext uri="{FF2B5EF4-FFF2-40B4-BE49-F238E27FC236}">
                    <a16:creationId xmlns:a16="http://schemas.microsoft.com/office/drawing/2014/main" id="{01E945DB-16BF-6D17-3744-C48C5C6E1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353"/>
                <a:ext cx="295" cy="102"/>
              </a:xfrm>
              <a:custGeom>
                <a:avLst/>
                <a:gdLst>
                  <a:gd name="T0" fmla="*/ 884 w 884"/>
                  <a:gd name="T1" fmla="*/ 277 h 305"/>
                  <a:gd name="T2" fmla="*/ 843 w 884"/>
                  <a:gd name="T3" fmla="*/ 274 h 305"/>
                  <a:gd name="T4" fmla="*/ 818 w 884"/>
                  <a:gd name="T5" fmla="*/ 303 h 305"/>
                  <a:gd name="T6" fmla="*/ 798 w 884"/>
                  <a:gd name="T7" fmla="*/ 305 h 305"/>
                  <a:gd name="T8" fmla="*/ 783 w 884"/>
                  <a:gd name="T9" fmla="*/ 279 h 305"/>
                  <a:gd name="T10" fmla="*/ 778 w 884"/>
                  <a:gd name="T11" fmla="*/ 233 h 305"/>
                  <a:gd name="T12" fmla="*/ 771 w 884"/>
                  <a:gd name="T13" fmla="*/ 220 h 305"/>
                  <a:gd name="T14" fmla="*/ 706 w 884"/>
                  <a:gd name="T15" fmla="*/ 240 h 305"/>
                  <a:gd name="T16" fmla="*/ 697 w 884"/>
                  <a:gd name="T17" fmla="*/ 220 h 305"/>
                  <a:gd name="T18" fmla="*/ 708 w 884"/>
                  <a:gd name="T19" fmla="*/ 192 h 305"/>
                  <a:gd name="T20" fmla="*/ 693 w 884"/>
                  <a:gd name="T21" fmla="*/ 173 h 305"/>
                  <a:gd name="T22" fmla="*/ 657 w 884"/>
                  <a:gd name="T23" fmla="*/ 224 h 305"/>
                  <a:gd name="T24" fmla="*/ 650 w 884"/>
                  <a:gd name="T25" fmla="*/ 218 h 305"/>
                  <a:gd name="T26" fmla="*/ 621 w 884"/>
                  <a:gd name="T27" fmla="*/ 201 h 305"/>
                  <a:gd name="T28" fmla="*/ 588 w 884"/>
                  <a:gd name="T29" fmla="*/ 204 h 305"/>
                  <a:gd name="T30" fmla="*/ 543 w 884"/>
                  <a:gd name="T31" fmla="*/ 154 h 305"/>
                  <a:gd name="T32" fmla="*/ 501 w 884"/>
                  <a:gd name="T33" fmla="*/ 138 h 305"/>
                  <a:gd name="T34" fmla="*/ 475 w 884"/>
                  <a:gd name="T35" fmla="*/ 133 h 305"/>
                  <a:gd name="T36" fmla="*/ 464 w 884"/>
                  <a:gd name="T37" fmla="*/ 94 h 305"/>
                  <a:gd name="T38" fmla="*/ 421 w 884"/>
                  <a:gd name="T39" fmla="*/ 65 h 305"/>
                  <a:gd name="T40" fmla="*/ 411 w 884"/>
                  <a:gd name="T41" fmla="*/ 32 h 305"/>
                  <a:gd name="T42" fmla="*/ 396 w 884"/>
                  <a:gd name="T43" fmla="*/ 93 h 305"/>
                  <a:gd name="T44" fmla="*/ 329 w 884"/>
                  <a:gd name="T45" fmla="*/ 87 h 305"/>
                  <a:gd name="T46" fmla="*/ 286 w 884"/>
                  <a:gd name="T47" fmla="*/ 124 h 305"/>
                  <a:gd name="T48" fmla="*/ 242 w 884"/>
                  <a:gd name="T49" fmla="*/ 94 h 305"/>
                  <a:gd name="T50" fmla="*/ 203 w 884"/>
                  <a:gd name="T51" fmla="*/ 105 h 305"/>
                  <a:gd name="T52" fmla="*/ 180 w 884"/>
                  <a:gd name="T53" fmla="*/ 73 h 305"/>
                  <a:gd name="T54" fmla="*/ 146 w 884"/>
                  <a:gd name="T55" fmla="*/ 70 h 305"/>
                  <a:gd name="T56" fmla="*/ 117 w 884"/>
                  <a:gd name="T57" fmla="*/ 46 h 305"/>
                  <a:gd name="T58" fmla="*/ 114 w 884"/>
                  <a:gd name="T59" fmla="*/ 13 h 305"/>
                  <a:gd name="T60" fmla="*/ 99 w 884"/>
                  <a:gd name="T61" fmla="*/ 0 h 305"/>
                  <a:gd name="T62" fmla="*/ 35 w 884"/>
                  <a:gd name="T63" fmla="*/ 27 h 305"/>
                  <a:gd name="T64" fmla="*/ 0 w 884"/>
                  <a:gd name="T65" fmla="*/ 16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84" h="305">
                    <a:moveTo>
                      <a:pt x="884" y="277"/>
                    </a:moveTo>
                    <a:lnTo>
                      <a:pt x="843" y="274"/>
                    </a:lnTo>
                    <a:lnTo>
                      <a:pt x="818" y="303"/>
                    </a:lnTo>
                    <a:lnTo>
                      <a:pt x="798" y="305"/>
                    </a:lnTo>
                    <a:lnTo>
                      <a:pt x="783" y="279"/>
                    </a:lnTo>
                    <a:lnTo>
                      <a:pt x="778" y="233"/>
                    </a:lnTo>
                    <a:lnTo>
                      <a:pt x="771" y="220"/>
                    </a:lnTo>
                    <a:lnTo>
                      <a:pt x="706" y="240"/>
                    </a:lnTo>
                    <a:lnTo>
                      <a:pt x="697" y="220"/>
                    </a:lnTo>
                    <a:lnTo>
                      <a:pt x="708" y="192"/>
                    </a:lnTo>
                    <a:lnTo>
                      <a:pt x="693" y="173"/>
                    </a:lnTo>
                    <a:lnTo>
                      <a:pt x="657" y="224"/>
                    </a:lnTo>
                    <a:lnTo>
                      <a:pt x="650" y="218"/>
                    </a:lnTo>
                    <a:lnTo>
                      <a:pt x="621" y="201"/>
                    </a:lnTo>
                    <a:lnTo>
                      <a:pt x="588" y="204"/>
                    </a:lnTo>
                    <a:lnTo>
                      <a:pt x="543" y="154"/>
                    </a:lnTo>
                    <a:lnTo>
                      <a:pt x="501" y="138"/>
                    </a:lnTo>
                    <a:lnTo>
                      <a:pt x="475" y="133"/>
                    </a:lnTo>
                    <a:lnTo>
                      <a:pt x="464" y="94"/>
                    </a:lnTo>
                    <a:lnTo>
                      <a:pt x="421" y="65"/>
                    </a:lnTo>
                    <a:lnTo>
                      <a:pt x="411" y="32"/>
                    </a:lnTo>
                    <a:lnTo>
                      <a:pt x="396" y="93"/>
                    </a:lnTo>
                    <a:lnTo>
                      <a:pt x="329" y="87"/>
                    </a:lnTo>
                    <a:lnTo>
                      <a:pt x="286" y="124"/>
                    </a:lnTo>
                    <a:lnTo>
                      <a:pt x="242" y="94"/>
                    </a:lnTo>
                    <a:lnTo>
                      <a:pt x="203" y="105"/>
                    </a:lnTo>
                    <a:lnTo>
                      <a:pt x="180" y="73"/>
                    </a:lnTo>
                    <a:lnTo>
                      <a:pt x="146" y="70"/>
                    </a:lnTo>
                    <a:lnTo>
                      <a:pt x="117" y="46"/>
                    </a:lnTo>
                    <a:lnTo>
                      <a:pt x="114" y="13"/>
                    </a:lnTo>
                    <a:lnTo>
                      <a:pt x="99" y="0"/>
                    </a:lnTo>
                    <a:lnTo>
                      <a:pt x="35" y="27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224">
                <a:extLst>
                  <a:ext uri="{FF2B5EF4-FFF2-40B4-BE49-F238E27FC236}">
                    <a16:creationId xmlns:a16="http://schemas.microsoft.com/office/drawing/2014/main" id="{514C6615-2C39-4FEE-3980-C5129D26DC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" y="1443"/>
                <a:ext cx="31" cy="72"/>
              </a:xfrm>
              <a:custGeom>
                <a:avLst/>
                <a:gdLst>
                  <a:gd name="T0" fmla="*/ 0 w 95"/>
                  <a:gd name="T1" fmla="*/ 9 h 216"/>
                  <a:gd name="T2" fmla="*/ 19 w 95"/>
                  <a:gd name="T3" fmla="*/ 0 h 216"/>
                  <a:gd name="T4" fmla="*/ 16 w 95"/>
                  <a:gd name="T5" fmla="*/ 41 h 216"/>
                  <a:gd name="T6" fmla="*/ 11 w 95"/>
                  <a:gd name="T7" fmla="*/ 62 h 216"/>
                  <a:gd name="T8" fmla="*/ 23 w 95"/>
                  <a:gd name="T9" fmla="*/ 114 h 216"/>
                  <a:gd name="T10" fmla="*/ 63 w 95"/>
                  <a:gd name="T11" fmla="*/ 110 h 216"/>
                  <a:gd name="T12" fmla="*/ 94 w 95"/>
                  <a:gd name="T13" fmla="*/ 155 h 216"/>
                  <a:gd name="T14" fmla="*/ 95 w 95"/>
                  <a:gd name="T15" fmla="*/ 168 h 216"/>
                  <a:gd name="T16" fmla="*/ 86 w 95"/>
                  <a:gd name="T17" fmla="*/ 21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216">
                    <a:moveTo>
                      <a:pt x="0" y="9"/>
                    </a:moveTo>
                    <a:lnTo>
                      <a:pt x="19" y="0"/>
                    </a:lnTo>
                    <a:lnTo>
                      <a:pt x="16" y="41"/>
                    </a:lnTo>
                    <a:lnTo>
                      <a:pt x="11" y="62"/>
                    </a:lnTo>
                    <a:lnTo>
                      <a:pt x="23" y="114"/>
                    </a:lnTo>
                    <a:lnTo>
                      <a:pt x="63" y="110"/>
                    </a:lnTo>
                    <a:lnTo>
                      <a:pt x="94" y="155"/>
                    </a:lnTo>
                    <a:lnTo>
                      <a:pt x="95" y="168"/>
                    </a:lnTo>
                    <a:lnTo>
                      <a:pt x="86" y="2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Line 225">
                <a:extLst>
                  <a:ext uri="{FF2B5EF4-FFF2-40B4-BE49-F238E27FC236}">
                    <a16:creationId xmlns:a16="http://schemas.microsoft.com/office/drawing/2014/main" id="{E56E60F1-D0D7-5676-45D1-CC6F5AF4A7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39" y="1517"/>
                <a:ext cx="4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Line 226">
                <a:extLst>
                  <a:ext uri="{FF2B5EF4-FFF2-40B4-BE49-F238E27FC236}">
                    <a16:creationId xmlns:a16="http://schemas.microsoft.com/office/drawing/2014/main" id="{D787D042-2DC3-1219-3DAA-1C94D6AF59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43" y="1515"/>
                <a:ext cx="2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227">
                <a:extLst>
                  <a:ext uri="{FF2B5EF4-FFF2-40B4-BE49-F238E27FC236}">
                    <a16:creationId xmlns:a16="http://schemas.microsoft.com/office/drawing/2014/main" id="{7D25BB1F-FF82-C472-8133-55F643BD9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1517"/>
                <a:ext cx="17" cy="13"/>
              </a:xfrm>
              <a:custGeom>
                <a:avLst/>
                <a:gdLst>
                  <a:gd name="T0" fmla="*/ 0 w 51"/>
                  <a:gd name="T1" fmla="*/ 32 h 37"/>
                  <a:gd name="T2" fmla="*/ 6 w 51"/>
                  <a:gd name="T3" fmla="*/ 24 h 37"/>
                  <a:gd name="T4" fmla="*/ 21 w 51"/>
                  <a:gd name="T5" fmla="*/ 37 h 37"/>
                  <a:gd name="T6" fmla="*/ 41 w 51"/>
                  <a:gd name="T7" fmla="*/ 35 h 37"/>
                  <a:gd name="T8" fmla="*/ 51 w 51"/>
                  <a:gd name="T9" fmla="*/ 14 h 37"/>
                  <a:gd name="T10" fmla="*/ 50 w 51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37">
                    <a:moveTo>
                      <a:pt x="0" y="32"/>
                    </a:moveTo>
                    <a:lnTo>
                      <a:pt x="6" y="24"/>
                    </a:lnTo>
                    <a:lnTo>
                      <a:pt x="21" y="37"/>
                    </a:lnTo>
                    <a:lnTo>
                      <a:pt x="41" y="35"/>
                    </a:lnTo>
                    <a:lnTo>
                      <a:pt x="51" y="14"/>
                    </a:lnTo>
                    <a:lnTo>
                      <a:pt x="5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228">
                <a:extLst>
                  <a:ext uri="{FF2B5EF4-FFF2-40B4-BE49-F238E27FC236}">
                    <a16:creationId xmlns:a16="http://schemas.microsoft.com/office/drawing/2014/main" id="{1B47A413-19AF-4A40-EC2A-351EE26B33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" y="1518"/>
                <a:ext cx="15" cy="10"/>
              </a:xfrm>
              <a:custGeom>
                <a:avLst/>
                <a:gdLst>
                  <a:gd name="T0" fmla="*/ 45 w 45"/>
                  <a:gd name="T1" fmla="*/ 0 h 31"/>
                  <a:gd name="T2" fmla="*/ 6 w 45"/>
                  <a:gd name="T3" fmla="*/ 4 h 31"/>
                  <a:gd name="T4" fmla="*/ 0 w 45"/>
                  <a:gd name="T5" fmla="*/ 24 h 31"/>
                  <a:gd name="T6" fmla="*/ 8 w 45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31">
                    <a:moveTo>
                      <a:pt x="45" y="0"/>
                    </a:moveTo>
                    <a:lnTo>
                      <a:pt x="6" y="4"/>
                    </a:lnTo>
                    <a:lnTo>
                      <a:pt x="0" y="24"/>
                    </a:lnTo>
                    <a:lnTo>
                      <a:pt x="8" y="3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229">
                <a:extLst>
                  <a:ext uri="{FF2B5EF4-FFF2-40B4-BE49-F238E27FC236}">
                    <a16:creationId xmlns:a16="http://schemas.microsoft.com/office/drawing/2014/main" id="{F33A8038-AFFD-4000-ED0E-37B5C44CB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1528"/>
                <a:ext cx="127" cy="162"/>
              </a:xfrm>
              <a:custGeom>
                <a:avLst/>
                <a:gdLst>
                  <a:gd name="T0" fmla="*/ 0 w 382"/>
                  <a:gd name="T1" fmla="*/ 438 h 486"/>
                  <a:gd name="T2" fmla="*/ 27 w 382"/>
                  <a:gd name="T3" fmla="*/ 449 h 486"/>
                  <a:gd name="T4" fmla="*/ 86 w 382"/>
                  <a:gd name="T5" fmla="*/ 430 h 486"/>
                  <a:gd name="T6" fmla="*/ 121 w 382"/>
                  <a:gd name="T7" fmla="*/ 447 h 486"/>
                  <a:gd name="T8" fmla="*/ 132 w 382"/>
                  <a:gd name="T9" fmla="*/ 486 h 486"/>
                  <a:gd name="T10" fmla="*/ 158 w 382"/>
                  <a:gd name="T11" fmla="*/ 484 h 486"/>
                  <a:gd name="T12" fmla="*/ 176 w 382"/>
                  <a:gd name="T13" fmla="*/ 462 h 486"/>
                  <a:gd name="T14" fmla="*/ 235 w 382"/>
                  <a:gd name="T15" fmla="*/ 443 h 486"/>
                  <a:gd name="T16" fmla="*/ 272 w 382"/>
                  <a:gd name="T17" fmla="*/ 406 h 486"/>
                  <a:gd name="T18" fmla="*/ 317 w 382"/>
                  <a:gd name="T19" fmla="*/ 388 h 486"/>
                  <a:gd name="T20" fmla="*/ 337 w 382"/>
                  <a:gd name="T21" fmla="*/ 393 h 486"/>
                  <a:gd name="T22" fmla="*/ 342 w 382"/>
                  <a:gd name="T23" fmla="*/ 360 h 486"/>
                  <a:gd name="T24" fmla="*/ 332 w 382"/>
                  <a:gd name="T25" fmla="*/ 333 h 486"/>
                  <a:gd name="T26" fmla="*/ 369 w 382"/>
                  <a:gd name="T27" fmla="*/ 296 h 486"/>
                  <a:gd name="T28" fmla="*/ 346 w 382"/>
                  <a:gd name="T29" fmla="*/ 265 h 486"/>
                  <a:gd name="T30" fmla="*/ 325 w 382"/>
                  <a:gd name="T31" fmla="*/ 253 h 486"/>
                  <a:gd name="T32" fmla="*/ 323 w 382"/>
                  <a:gd name="T33" fmla="*/ 227 h 486"/>
                  <a:gd name="T34" fmla="*/ 332 w 382"/>
                  <a:gd name="T35" fmla="*/ 193 h 486"/>
                  <a:gd name="T36" fmla="*/ 316 w 382"/>
                  <a:gd name="T37" fmla="*/ 167 h 486"/>
                  <a:gd name="T38" fmla="*/ 297 w 382"/>
                  <a:gd name="T39" fmla="*/ 176 h 486"/>
                  <a:gd name="T40" fmla="*/ 290 w 382"/>
                  <a:gd name="T41" fmla="*/ 162 h 486"/>
                  <a:gd name="T42" fmla="*/ 332 w 382"/>
                  <a:gd name="T43" fmla="*/ 119 h 486"/>
                  <a:gd name="T44" fmla="*/ 342 w 382"/>
                  <a:gd name="T45" fmla="*/ 78 h 486"/>
                  <a:gd name="T46" fmla="*/ 319 w 382"/>
                  <a:gd name="T47" fmla="*/ 46 h 486"/>
                  <a:gd name="T48" fmla="*/ 329 w 382"/>
                  <a:gd name="T49" fmla="*/ 11 h 486"/>
                  <a:gd name="T50" fmla="*/ 342 w 382"/>
                  <a:gd name="T51" fmla="*/ 4 h 486"/>
                  <a:gd name="T52" fmla="*/ 382 w 382"/>
                  <a:gd name="T53" fmla="*/ 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82" h="486">
                    <a:moveTo>
                      <a:pt x="0" y="438"/>
                    </a:moveTo>
                    <a:lnTo>
                      <a:pt x="27" y="449"/>
                    </a:lnTo>
                    <a:lnTo>
                      <a:pt x="86" y="430"/>
                    </a:lnTo>
                    <a:lnTo>
                      <a:pt x="121" y="447"/>
                    </a:lnTo>
                    <a:lnTo>
                      <a:pt x="132" y="486"/>
                    </a:lnTo>
                    <a:lnTo>
                      <a:pt x="158" y="484"/>
                    </a:lnTo>
                    <a:lnTo>
                      <a:pt x="176" y="462"/>
                    </a:lnTo>
                    <a:lnTo>
                      <a:pt x="235" y="443"/>
                    </a:lnTo>
                    <a:lnTo>
                      <a:pt x="272" y="406"/>
                    </a:lnTo>
                    <a:lnTo>
                      <a:pt x="317" y="388"/>
                    </a:lnTo>
                    <a:lnTo>
                      <a:pt x="337" y="393"/>
                    </a:lnTo>
                    <a:lnTo>
                      <a:pt x="342" y="360"/>
                    </a:lnTo>
                    <a:lnTo>
                      <a:pt x="332" y="333"/>
                    </a:lnTo>
                    <a:lnTo>
                      <a:pt x="369" y="296"/>
                    </a:lnTo>
                    <a:lnTo>
                      <a:pt x="346" y="265"/>
                    </a:lnTo>
                    <a:lnTo>
                      <a:pt x="325" y="253"/>
                    </a:lnTo>
                    <a:lnTo>
                      <a:pt x="323" y="227"/>
                    </a:lnTo>
                    <a:lnTo>
                      <a:pt x="332" y="193"/>
                    </a:lnTo>
                    <a:lnTo>
                      <a:pt x="316" y="167"/>
                    </a:lnTo>
                    <a:lnTo>
                      <a:pt x="297" y="176"/>
                    </a:lnTo>
                    <a:lnTo>
                      <a:pt x="290" y="162"/>
                    </a:lnTo>
                    <a:lnTo>
                      <a:pt x="332" y="119"/>
                    </a:lnTo>
                    <a:lnTo>
                      <a:pt x="342" y="78"/>
                    </a:lnTo>
                    <a:lnTo>
                      <a:pt x="319" y="46"/>
                    </a:lnTo>
                    <a:lnTo>
                      <a:pt x="329" y="11"/>
                    </a:lnTo>
                    <a:lnTo>
                      <a:pt x="342" y="4"/>
                    </a:lnTo>
                    <a:lnTo>
                      <a:pt x="38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Line 230">
                <a:extLst>
                  <a:ext uri="{FF2B5EF4-FFF2-40B4-BE49-F238E27FC236}">
                    <a16:creationId xmlns:a16="http://schemas.microsoft.com/office/drawing/2014/main" id="{274337E1-0620-32CA-4958-FBA0C0BA5E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34" y="1517"/>
                <a:ext cx="9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Line 231">
                <a:extLst>
                  <a:ext uri="{FF2B5EF4-FFF2-40B4-BE49-F238E27FC236}">
                    <a16:creationId xmlns:a16="http://schemas.microsoft.com/office/drawing/2014/main" id="{A7A60D25-93AC-21E6-03DF-D3BA9AD34BC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34" y="1517"/>
                <a:ext cx="5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232">
                <a:extLst>
                  <a:ext uri="{FF2B5EF4-FFF2-40B4-BE49-F238E27FC236}">
                    <a16:creationId xmlns:a16="http://schemas.microsoft.com/office/drawing/2014/main" id="{563D1A38-41A1-79FC-7DE8-75385A5AF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9" y="1840"/>
                <a:ext cx="106" cy="50"/>
              </a:xfrm>
              <a:custGeom>
                <a:avLst/>
                <a:gdLst>
                  <a:gd name="T0" fmla="*/ 0 w 319"/>
                  <a:gd name="T1" fmla="*/ 102 h 149"/>
                  <a:gd name="T2" fmla="*/ 3 w 319"/>
                  <a:gd name="T3" fmla="*/ 68 h 149"/>
                  <a:gd name="T4" fmla="*/ 18 w 319"/>
                  <a:gd name="T5" fmla="*/ 14 h 149"/>
                  <a:gd name="T6" fmla="*/ 59 w 319"/>
                  <a:gd name="T7" fmla="*/ 17 h 149"/>
                  <a:gd name="T8" fmla="*/ 95 w 319"/>
                  <a:gd name="T9" fmla="*/ 46 h 149"/>
                  <a:gd name="T10" fmla="*/ 121 w 319"/>
                  <a:gd name="T11" fmla="*/ 38 h 149"/>
                  <a:gd name="T12" fmla="*/ 139 w 319"/>
                  <a:gd name="T13" fmla="*/ 16 h 149"/>
                  <a:gd name="T14" fmla="*/ 155 w 319"/>
                  <a:gd name="T15" fmla="*/ 41 h 149"/>
                  <a:gd name="T16" fmla="*/ 182 w 319"/>
                  <a:gd name="T17" fmla="*/ 45 h 149"/>
                  <a:gd name="T18" fmla="*/ 198 w 319"/>
                  <a:gd name="T19" fmla="*/ 3 h 149"/>
                  <a:gd name="T20" fmla="*/ 238 w 319"/>
                  <a:gd name="T21" fmla="*/ 0 h 149"/>
                  <a:gd name="T22" fmla="*/ 255 w 319"/>
                  <a:gd name="T23" fmla="*/ 31 h 149"/>
                  <a:gd name="T24" fmla="*/ 235 w 319"/>
                  <a:gd name="T25" fmla="*/ 40 h 149"/>
                  <a:gd name="T26" fmla="*/ 237 w 319"/>
                  <a:gd name="T27" fmla="*/ 54 h 149"/>
                  <a:gd name="T28" fmla="*/ 279 w 319"/>
                  <a:gd name="T29" fmla="*/ 83 h 149"/>
                  <a:gd name="T30" fmla="*/ 267 w 319"/>
                  <a:gd name="T31" fmla="*/ 91 h 149"/>
                  <a:gd name="T32" fmla="*/ 275 w 319"/>
                  <a:gd name="T33" fmla="*/ 103 h 149"/>
                  <a:gd name="T34" fmla="*/ 270 w 319"/>
                  <a:gd name="T35" fmla="*/ 124 h 149"/>
                  <a:gd name="T36" fmla="*/ 272 w 319"/>
                  <a:gd name="T37" fmla="*/ 138 h 149"/>
                  <a:gd name="T38" fmla="*/ 293 w 319"/>
                  <a:gd name="T39" fmla="*/ 149 h 149"/>
                  <a:gd name="T40" fmla="*/ 319 w 319"/>
                  <a:gd name="T41" fmla="*/ 146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19" h="149">
                    <a:moveTo>
                      <a:pt x="0" y="102"/>
                    </a:moveTo>
                    <a:lnTo>
                      <a:pt x="3" y="68"/>
                    </a:lnTo>
                    <a:lnTo>
                      <a:pt x="18" y="14"/>
                    </a:lnTo>
                    <a:lnTo>
                      <a:pt x="59" y="17"/>
                    </a:lnTo>
                    <a:lnTo>
                      <a:pt x="95" y="46"/>
                    </a:lnTo>
                    <a:lnTo>
                      <a:pt x="121" y="38"/>
                    </a:lnTo>
                    <a:lnTo>
                      <a:pt x="139" y="16"/>
                    </a:lnTo>
                    <a:lnTo>
                      <a:pt x="155" y="41"/>
                    </a:lnTo>
                    <a:lnTo>
                      <a:pt x="182" y="45"/>
                    </a:lnTo>
                    <a:lnTo>
                      <a:pt x="198" y="3"/>
                    </a:lnTo>
                    <a:lnTo>
                      <a:pt x="238" y="0"/>
                    </a:lnTo>
                    <a:lnTo>
                      <a:pt x="255" y="31"/>
                    </a:lnTo>
                    <a:lnTo>
                      <a:pt x="235" y="40"/>
                    </a:lnTo>
                    <a:lnTo>
                      <a:pt x="237" y="54"/>
                    </a:lnTo>
                    <a:lnTo>
                      <a:pt x="279" y="83"/>
                    </a:lnTo>
                    <a:lnTo>
                      <a:pt x="267" y="91"/>
                    </a:lnTo>
                    <a:lnTo>
                      <a:pt x="275" y="103"/>
                    </a:lnTo>
                    <a:lnTo>
                      <a:pt x="270" y="124"/>
                    </a:lnTo>
                    <a:lnTo>
                      <a:pt x="272" y="138"/>
                    </a:lnTo>
                    <a:lnTo>
                      <a:pt x="293" y="149"/>
                    </a:lnTo>
                    <a:lnTo>
                      <a:pt x="319" y="14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233">
                <a:extLst>
                  <a:ext uri="{FF2B5EF4-FFF2-40B4-BE49-F238E27FC236}">
                    <a16:creationId xmlns:a16="http://schemas.microsoft.com/office/drawing/2014/main" id="{1A9460DF-0AF4-CD2E-E895-56F929714B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7" y="1855"/>
                <a:ext cx="132" cy="45"/>
              </a:xfrm>
              <a:custGeom>
                <a:avLst/>
                <a:gdLst>
                  <a:gd name="T0" fmla="*/ 8 w 396"/>
                  <a:gd name="T1" fmla="*/ 0 h 134"/>
                  <a:gd name="T2" fmla="*/ 10 w 396"/>
                  <a:gd name="T3" fmla="*/ 28 h 134"/>
                  <a:gd name="T4" fmla="*/ 0 w 396"/>
                  <a:gd name="T5" fmla="*/ 69 h 134"/>
                  <a:gd name="T6" fmla="*/ 21 w 396"/>
                  <a:gd name="T7" fmla="*/ 79 h 134"/>
                  <a:gd name="T8" fmla="*/ 62 w 396"/>
                  <a:gd name="T9" fmla="*/ 82 h 134"/>
                  <a:gd name="T10" fmla="*/ 79 w 396"/>
                  <a:gd name="T11" fmla="*/ 121 h 134"/>
                  <a:gd name="T12" fmla="*/ 112 w 396"/>
                  <a:gd name="T13" fmla="*/ 118 h 134"/>
                  <a:gd name="T14" fmla="*/ 170 w 396"/>
                  <a:gd name="T15" fmla="*/ 86 h 134"/>
                  <a:gd name="T16" fmla="*/ 200 w 396"/>
                  <a:gd name="T17" fmla="*/ 110 h 134"/>
                  <a:gd name="T18" fmla="*/ 226 w 396"/>
                  <a:gd name="T19" fmla="*/ 114 h 134"/>
                  <a:gd name="T20" fmla="*/ 238 w 396"/>
                  <a:gd name="T21" fmla="*/ 93 h 134"/>
                  <a:gd name="T22" fmla="*/ 251 w 396"/>
                  <a:gd name="T23" fmla="*/ 92 h 134"/>
                  <a:gd name="T24" fmla="*/ 266 w 396"/>
                  <a:gd name="T25" fmla="*/ 104 h 134"/>
                  <a:gd name="T26" fmla="*/ 292 w 396"/>
                  <a:gd name="T27" fmla="*/ 101 h 134"/>
                  <a:gd name="T28" fmla="*/ 292 w 396"/>
                  <a:gd name="T29" fmla="*/ 108 h 134"/>
                  <a:gd name="T30" fmla="*/ 288 w 396"/>
                  <a:gd name="T31" fmla="*/ 129 h 134"/>
                  <a:gd name="T32" fmla="*/ 308 w 396"/>
                  <a:gd name="T33" fmla="*/ 134 h 134"/>
                  <a:gd name="T34" fmla="*/ 353 w 396"/>
                  <a:gd name="T35" fmla="*/ 102 h 134"/>
                  <a:gd name="T36" fmla="*/ 379 w 396"/>
                  <a:gd name="T37" fmla="*/ 100 h 134"/>
                  <a:gd name="T38" fmla="*/ 378 w 396"/>
                  <a:gd name="T39" fmla="*/ 80 h 134"/>
                  <a:gd name="T40" fmla="*/ 396 w 396"/>
                  <a:gd name="T41" fmla="*/ 58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96" h="134">
                    <a:moveTo>
                      <a:pt x="8" y="0"/>
                    </a:moveTo>
                    <a:lnTo>
                      <a:pt x="10" y="28"/>
                    </a:lnTo>
                    <a:lnTo>
                      <a:pt x="0" y="69"/>
                    </a:lnTo>
                    <a:lnTo>
                      <a:pt x="21" y="79"/>
                    </a:lnTo>
                    <a:lnTo>
                      <a:pt x="62" y="82"/>
                    </a:lnTo>
                    <a:lnTo>
                      <a:pt x="79" y="121"/>
                    </a:lnTo>
                    <a:lnTo>
                      <a:pt x="112" y="118"/>
                    </a:lnTo>
                    <a:lnTo>
                      <a:pt x="170" y="86"/>
                    </a:lnTo>
                    <a:lnTo>
                      <a:pt x="200" y="110"/>
                    </a:lnTo>
                    <a:lnTo>
                      <a:pt x="226" y="114"/>
                    </a:lnTo>
                    <a:lnTo>
                      <a:pt x="238" y="93"/>
                    </a:lnTo>
                    <a:lnTo>
                      <a:pt x="251" y="92"/>
                    </a:lnTo>
                    <a:lnTo>
                      <a:pt x="266" y="104"/>
                    </a:lnTo>
                    <a:lnTo>
                      <a:pt x="292" y="101"/>
                    </a:lnTo>
                    <a:lnTo>
                      <a:pt x="292" y="108"/>
                    </a:lnTo>
                    <a:lnTo>
                      <a:pt x="288" y="129"/>
                    </a:lnTo>
                    <a:lnTo>
                      <a:pt x="308" y="134"/>
                    </a:lnTo>
                    <a:lnTo>
                      <a:pt x="353" y="102"/>
                    </a:lnTo>
                    <a:lnTo>
                      <a:pt x="379" y="100"/>
                    </a:lnTo>
                    <a:lnTo>
                      <a:pt x="378" y="80"/>
                    </a:lnTo>
                    <a:lnTo>
                      <a:pt x="396" y="5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234">
                <a:extLst>
                  <a:ext uri="{FF2B5EF4-FFF2-40B4-BE49-F238E27FC236}">
                    <a16:creationId xmlns:a16="http://schemas.microsoft.com/office/drawing/2014/main" id="{E5E4D5DF-69B4-34D9-25A5-EA7D2E195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1874"/>
                <a:ext cx="140" cy="293"/>
              </a:xfrm>
              <a:custGeom>
                <a:avLst/>
                <a:gdLst>
                  <a:gd name="T0" fmla="*/ 104 w 420"/>
                  <a:gd name="T1" fmla="*/ 0 h 878"/>
                  <a:gd name="T2" fmla="*/ 125 w 420"/>
                  <a:gd name="T3" fmla="*/ 12 h 878"/>
                  <a:gd name="T4" fmla="*/ 132 w 420"/>
                  <a:gd name="T5" fmla="*/ 18 h 878"/>
                  <a:gd name="T6" fmla="*/ 113 w 420"/>
                  <a:gd name="T7" fmla="*/ 33 h 878"/>
                  <a:gd name="T8" fmla="*/ 143 w 420"/>
                  <a:gd name="T9" fmla="*/ 57 h 878"/>
                  <a:gd name="T10" fmla="*/ 143 w 420"/>
                  <a:gd name="T11" fmla="*/ 63 h 878"/>
                  <a:gd name="T12" fmla="*/ 126 w 420"/>
                  <a:gd name="T13" fmla="*/ 92 h 878"/>
                  <a:gd name="T14" fmla="*/ 97 w 420"/>
                  <a:gd name="T15" fmla="*/ 81 h 878"/>
                  <a:gd name="T16" fmla="*/ 59 w 420"/>
                  <a:gd name="T17" fmla="*/ 106 h 878"/>
                  <a:gd name="T18" fmla="*/ 43 w 420"/>
                  <a:gd name="T19" fmla="*/ 134 h 878"/>
                  <a:gd name="T20" fmla="*/ 44 w 420"/>
                  <a:gd name="T21" fmla="*/ 153 h 878"/>
                  <a:gd name="T22" fmla="*/ 39 w 420"/>
                  <a:gd name="T23" fmla="*/ 174 h 878"/>
                  <a:gd name="T24" fmla="*/ 1 w 420"/>
                  <a:gd name="T25" fmla="*/ 197 h 878"/>
                  <a:gd name="T26" fmla="*/ 25 w 420"/>
                  <a:gd name="T27" fmla="*/ 229 h 878"/>
                  <a:gd name="T28" fmla="*/ 45 w 420"/>
                  <a:gd name="T29" fmla="*/ 234 h 878"/>
                  <a:gd name="T30" fmla="*/ 47 w 420"/>
                  <a:gd name="T31" fmla="*/ 254 h 878"/>
                  <a:gd name="T32" fmla="*/ 40 w 420"/>
                  <a:gd name="T33" fmla="*/ 262 h 878"/>
                  <a:gd name="T34" fmla="*/ 7 w 420"/>
                  <a:gd name="T35" fmla="*/ 258 h 878"/>
                  <a:gd name="T36" fmla="*/ 0 w 420"/>
                  <a:gd name="T37" fmla="*/ 265 h 878"/>
                  <a:gd name="T38" fmla="*/ 30 w 420"/>
                  <a:gd name="T39" fmla="*/ 289 h 878"/>
                  <a:gd name="T40" fmla="*/ 46 w 420"/>
                  <a:gd name="T41" fmla="*/ 315 h 878"/>
                  <a:gd name="T42" fmla="*/ 74 w 420"/>
                  <a:gd name="T43" fmla="*/ 333 h 878"/>
                  <a:gd name="T44" fmla="*/ 64 w 420"/>
                  <a:gd name="T45" fmla="*/ 366 h 878"/>
                  <a:gd name="T46" fmla="*/ 81 w 420"/>
                  <a:gd name="T47" fmla="*/ 399 h 878"/>
                  <a:gd name="T48" fmla="*/ 115 w 420"/>
                  <a:gd name="T49" fmla="*/ 416 h 878"/>
                  <a:gd name="T50" fmla="*/ 114 w 420"/>
                  <a:gd name="T51" fmla="*/ 476 h 878"/>
                  <a:gd name="T52" fmla="*/ 104 w 420"/>
                  <a:gd name="T53" fmla="*/ 505 h 878"/>
                  <a:gd name="T54" fmla="*/ 85 w 420"/>
                  <a:gd name="T55" fmla="*/ 519 h 878"/>
                  <a:gd name="T56" fmla="*/ 100 w 420"/>
                  <a:gd name="T57" fmla="*/ 538 h 878"/>
                  <a:gd name="T58" fmla="*/ 120 w 420"/>
                  <a:gd name="T59" fmla="*/ 536 h 878"/>
                  <a:gd name="T60" fmla="*/ 128 w 420"/>
                  <a:gd name="T61" fmla="*/ 549 h 878"/>
                  <a:gd name="T62" fmla="*/ 98 w 420"/>
                  <a:gd name="T63" fmla="*/ 598 h 878"/>
                  <a:gd name="T64" fmla="*/ 102 w 420"/>
                  <a:gd name="T65" fmla="*/ 625 h 878"/>
                  <a:gd name="T66" fmla="*/ 140 w 420"/>
                  <a:gd name="T67" fmla="*/ 676 h 878"/>
                  <a:gd name="T68" fmla="*/ 161 w 420"/>
                  <a:gd name="T69" fmla="*/ 687 h 878"/>
                  <a:gd name="T70" fmla="*/ 185 w 420"/>
                  <a:gd name="T71" fmla="*/ 731 h 878"/>
                  <a:gd name="T72" fmla="*/ 226 w 420"/>
                  <a:gd name="T73" fmla="*/ 741 h 878"/>
                  <a:gd name="T74" fmla="*/ 259 w 420"/>
                  <a:gd name="T75" fmla="*/ 731 h 878"/>
                  <a:gd name="T76" fmla="*/ 286 w 420"/>
                  <a:gd name="T77" fmla="*/ 742 h 878"/>
                  <a:gd name="T78" fmla="*/ 306 w 420"/>
                  <a:gd name="T79" fmla="*/ 740 h 878"/>
                  <a:gd name="T80" fmla="*/ 331 w 420"/>
                  <a:gd name="T81" fmla="*/ 779 h 878"/>
                  <a:gd name="T82" fmla="*/ 337 w 420"/>
                  <a:gd name="T83" fmla="*/ 778 h 878"/>
                  <a:gd name="T84" fmla="*/ 335 w 420"/>
                  <a:gd name="T85" fmla="*/ 751 h 878"/>
                  <a:gd name="T86" fmla="*/ 355 w 420"/>
                  <a:gd name="T87" fmla="*/ 749 h 878"/>
                  <a:gd name="T88" fmla="*/ 362 w 420"/>
                  <a:gd name="T89" fmla="*/ 762 h 878"/>
                  <a:gd name="T90" fmla="*/ 332 w 420"/>
                  <a:gd name="T91" fmla="*/ 799 h 878"/>
                  <a:gd name="T92" fmla="*/ 342 w 420"/>
                  <a:gd name="T93" fmla="*/ 838 h 878"/>
                  <a:gd name="T94" fmla="*/ 371 w 420"/>
                  <a:gd name="T95" fmla="*/ 849 h 878"/>
                  <a:gd name="T96" fmla="*/ 396 w 420"/>
                  <a:gd name="T97" fmla="*/ 833 h 878"/>
                  <a:gd name="T98" fmla="*/ 420 w 420"/>
                  <a:gd name="T99" fmla="*/ 878 h 8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0" h="878">
                    <a:moveTo>
                      <a:pt x="104" y="0"/>
                    </a:moveTo>
                    <a:lnTo>
                      <a:pt x="125" y="12"/>
                    </a:lnTo>
                    <a:lnTo>
                      <a:pt x="132" y="18"/>
                    </a:lnTo>
                    <a:lnTo>
                      <a:pt x="113" y="33"/>
                    </a:lnTo>
                    <a:lnTo>
                      <a:pt x="143" y="57"/>
                    </a:lnTo>
                    <a:lnTo>
                      <a:pt x="143" y="63"/>
                    </a:lnTo>
                    <a:lnTo>
                      <a:pt x="126" y="92"/>
                    </a:lnTo>
                    <a:lnTo>
                      <a:pt x="97" y="81"/>
                    </a:lnTo>
                    <a:lnTo>
                      <a:pt x="59" y="106"/>
                    </a:lnTo>
                    <a:lnTo>
                      <a:pt x="43" y="134"/>
                    </a:lnTo>
                    <a:lnTo>
                      <a:pt x="44" y="153"/>
                    </a:lnTo>
                    <a:lnTo>
                      <a:pt x="39" y="174"/>
                    </a:lnTo>
                    <a:lnTo>
                      <a:pt x="1" y="197"/>
                    </a:lnTo>
                    <a:lnTo>
                      <a:pt x="25" y="229"/>
                    </a:lnTo>
                    <a:lnTo>
                      <a:pt x="45" y="234"/>
                    </a:lnTo>
                    <a:lnTo>
                      <a:pt x="47" y="254"/>
                    </a:lnTo>
                    <a:lnTo>
                      <a:pt x="40" y="262"/>
                    </a:lnTo>
                    <a:lnTo>
                      <a:pt x="7" y="258"/>
                    </a:lnTo>
                    <a:lnTo>
                      <a:pt x="0" y="265"/>
                    </a:lnTo>
                    <a:lnTo>
                      <a:pt x="30" y="289"/>
                    </a:lnTo>
                    <a:lnTo>
                      <a:pt x="46" y="315"/>
                    </a:lnTo>
                    <a:lnTo>
                      <a:pt x="74" y="333"/>
                    </a:lnTo>
                    <a:lnTo>
                      <a:pt x="64" y="366"/>
                    </a:lnTo>
                    <a:lnTo>
                      <a:pt x="81" y="399"/>
                    </a:lnTo>
                    <a:lnTo>
                      <a:pt x="115" y="416"/>
                    </a:lnTo>
                    <a:lnTo>
                      <a:pt x="114" y="476"/>
                    </a:lnTo>
                    <a:lnTo>
                      <a:pt x="104" y="505"/>
                    </a:lnTo>
                    <a:lnTo>
                      <a:pt x="85" y="519"/>
                    </a:lnTo>
                    <a:lnTo>
                      <a:pt x="100" y="538"/>
                    </a:lnTo>
                    <a:lnTo>
                      <a:pt x="120" y="536"/>
                    </a:lnTo>
                    <a:lnTo>
                      <a:pt x="128" y="549"/>
                    </a:lnTo>
                    <a:lnTo>
                      <a:pt x="98" y="598"/>
                    </a:lnTo>
                    <a:lnTo>
                      <a:pt x="102" y="625"/>
                    </a:lnTo>
                    <a:lnTo>
                      <a:pt x="140" y="676"/>
                    </a:lnTo>
                    <a:lnTo>
                      <a:pt x="161" y="687"/>
                    </a:lnTo>
                    <a:lnTo>
                      <a:pt x="185" y="731"/>
                    </a:lnTo>
                    <a:lnTo>
                      <a:pt x="226" y="741"/>
                    </a:lnTo>
                    <a:lnTo>
                      <a:pt x="259" y="731"/>
                    </a:lnTo>
                    <a:lnTo>
                      <a:pt x="286" y="742"/>
                    </a:lnTo>
                    <a:lnTo>
                      <a:pt x="306" y="740"/>
                    </a:lnTo>
                    <a:lnTo>
                      <a:pt x="331" y="779"/>
                    </a:lnTo>
                    <a:lnTo>
                      <a:pt x="337" y="778"/>
                    </a:lnTo>
                    <a:lnTo>
                      <a:pt x="335" y="751"/>
                    </a:lnTo>
                    <a:lnTo>
                      <a:pt x="355" y="749"/>
                    </a:lnTo>
                    <a:lnTo>
                      <a:pt x="362" y="762"/>
                    </a:lnTo>
                    <a:lnTo>
                      <a:pt x="332" y="799"/>
                    </a:lnTo>
                    <a:lnTo>
                      <a:pt x="342" y="838"/>
                    </a:lnTo>
                    <a:lnTo>
                      <a:pt x="371" y="849"/>
                    </a:lnTo>
                    <a:lnTo>
                      <a:pt x="396" y="833"/>
                    </a:lnTo>
                    <a:lnTo>
                      <a:pt x="420" y="87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235">
                <a:extLst>
                  <a:ext uri="{FF2B5EF4-FFF2-40B4-BE49-F238E27FC236}">
                    <a16:creationId xmlns:a16="http://schemas.microsoft.com/office/drawing/2014/main" id="{7820F1B7-D78B-BDE0-6C4C-2706064B9E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3" y="1889"/>
                <a:ext cx="101" cy="142"/>
              </a:xfrm>
              <a:custGeom>
                <a:avLst/>
                <a:gdLst>
                  <a:gd name="T0" fmla="*/ 37 w 303"/>
                  <a:gd name="T1" fmla="*/ 0 h 426"/>
                  <a:gd name="T2" fmla="*/ 53 w 303"/>
                  <a:gd name="T3" fmla="*/ 26 h 426"/>
                  <a:gd name="T4" fmla="*/ 13 w 303"/>
                  <a:gd name="T5" fmla="*/ 97 h 426"/>
                  <a:gd name="T6" fmla="*/ 22 w 303"/>
                  <a:gd name="T7" fmla="*/ 123 h 426"/>
                  <a:gd name="T8" fmla="*/ 5 w 303"/>
                  <a:gd name="T9" fmla="*/ 151 h 426"/>
                  <a:gd name="T10" fmla="*/ 18 w 303"/>
                  <a:gd name="T11" fmla="*/ 231 h 426"/>
                  <a:gd name="T12" fmla="*/ 0 w 303"/>
                  <a:gd name="T13" fmla="*/ 259 h 426"/>
                  <a:gd name="T14" fmla="*/ 3 w 303"/>
                  <a:gd name="T15" fmla="*/ 273 h 426"/>
                  <a:gd name="T16" fmla="*/ 36 w 303"/>
                  <a:gd name="T17" fmla="*/ 276 h 426"/>
                  <a:gd name="T18" fmla="*/ 65 w 303"/>
                  <a:gd name="T19" fmla="*/ 294 h 426"/>
                  <a:gd name="T20" fmla="*/ 67 w 303"/>
                  <a:gd name="T21" fmla="*/ 320 h 426"/>
                  <a:gd name="T22" fmla="*/ 92 w 303"/>
                  <a:gd name="T23" fmla="*/ 304 h 426"/>
                  <a:gd name="T24" fmla="*/ 113 w 303"/>
                  <a:gd name="T25" fmla="*/ 316 h 426"/>
                  <a:gd name="T26" fmla="*/ 129 w 303"/>
                  <a:gd name="T27" fmla="*/ 341 h 426"/>
                  <a:gd name="T28" fmla="*/ 143 w 303"/>
                  <a:gd name="T29" fmla="*/ 347 h 426"/>
                  <a:gd name="T30" fmla="*/ 145 w 303"/>
                  <a:gd name="T31" fmla="*/ 367 h 426"/>
                  <a:gd name="T32" fmla="*/ 160 w 303"/>
                  <a:gd name="T33" fmla="*/ 386 h 426"/>
                  <a:gd name="T34" fmla="*/ 164 w 303"/>
                  <a:gd name="T35" fmla="*/ 426 h 426"/>
                  <a:gd name="T36" fmla="*/ 303 w 303"/>
                  <a:gd name="T37" fmla="*/ 41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3" h="426">
                    <a:moveTo>
                      <a:pt x="37" y="0"/>
                    </a:moveTo>
                    <a:lnTo>
                      <a:pt x="53" y="26"/>
                    </a:lnTo>
                    <a:lnTo>
                      <a:pt x="13" y="97"/>
                    </a:lnTo>
                    <a:lnTo>
                      <a:pt x="22" y="123"/>
                    </a:lnTo>
                    <a:lnTo>
                      <a:pt x="5" y="151"/>
                    </a:lnTo>
                    <a:lnTo>
                      <a:pt x="18" y="231"/>
                    </a:lnTo>
                    <a:lnTo>
                      <a:pt x="0" y="259"/>
                    </a:lnTo>
                    <a:lnTo>
                      <a:pt x="3" y="273"/>
                    </a:lnTo>
                    <a:lnTo>
                      <a:pt x="36" y="276"/>
                    </a:lnTo>
                    <a:lnTo>
                      <a:pt x="65" y="294"/>
                    </a:lnTo>
                    <a:lnTo>
                      <a:pt x="67" y="320"/>
                    </a:lnTo>
                    <a:lnTo>
                      <a:pt x="92" y="304"/>
                    </a:lnTo>
                    <a:lnTo>
                      <a:pt x="113" y="316"/>
                    </a:lnTo>
                    <a:lnTo>
                      <a:pt x="129" y="341"/>
                    </a:lnTo>
                    <a:lnTo>
                      <a:pt x="143" y="347"/>
                    </a:lnTo>
                    <a:lnTo>
                      <a:pt x="145" y="367"/>
                    </a:lnTo>
                    <a:lnTo>
                      <a:pt x="160" y="386"/>
                    </a:lnTo>
                    <a:lnTo>
                      <a:pt x="164" y="426"/>
                    </a:lnTo>
                    <a:lnTo>
                      <a:pt x="303" y="4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236">
                <a:extLst>
                  <a:ext uri="{FF2B5EF4-FFF2-40B4-BE49-F238E27FC236}">
                    <a16:creationId xmlns:a16="http://schemas.microsoft.com/office/drawing/2014/main" id="{D78E701D-3C97-70EA-6431-D8082F4B9B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2" y="1674"/>
                <a:ext cx="103" cy="181"/>
              </a:xfrm>
              <a:custGeom>
                <a:avLst/>
                <a:gdLst>
                  <a:gd name="T0" fmla="*/ 7 w 307"/>
                  <a:gd name="T1" fmla="*/ 0 h 543"/>
                  <a:gd name="T2" fmla="*/ 0 w 307"/>
                  <a:gd name="T3" fmla="*/ 7 h 543"/>
                  <a:gd name="T4" fmla="*/ 17 w 307"/>
                  <a:gd name="T5" fmla="*/ 40 h 543"/>
                  <a:gd name="T6" fmla="*/ 80 w 307"/>
                  <a:gd name="T7" fmla="*/ 141 h 543"/>
                  <a:gd name="T8" fmla="*/ 74 w 307"/>
                  <a:gd name="T9" fmla="*/ 155 h 543"/>
                  <a:gd name="T10" fmla="*/ 89 w 307"/>
                  <a:gd name="T11" fmla="*/ 167 h 543"/>
                  <a:gd name="T12" fmla="*/ 99 w 307"/>
                  <a:gd name="T13" fmla="*/ 200 h 543"/>
                  <a:gd name="T14" fmla="*/ 94 w 307"/>
                  <a:gd name="T15" fmla="*/ 220 h 543"/>
                  <a:gd name="T16" fmla="*/ 102 w 307"/>
                  <a:gd name="T17" fmla="*/ 233 h 543"/>
                  <a:gd name="T18" fmla="*/ 138 w 307"/>
                  <a:gd name="T19" fmla="*/ 257 h 543"/>
                  <a:gd name="T20" fmla="*/ 171 w 307"/>
                  <a:gd name="T21" fmla="*/ 254 h 543"/>
                  <a:gd name="T22" fmla="*/ 208 w 307"/>
                  <a:gd name="T23" fmla="*/ 297 h 543"/>
                  <a:gd name="T24" fmla="*/ 262 w 307"/>
                  <a:gd name="T25" fmla="*/ 292 h 543"/>
                  <a:gd name="T26" fmla="*/ 305 w 307"/>
                  <a:gd name="T27" fmla="*/ 328 h 543"/>
                  <a:gd name="T28" fmla="*/ 307 w 307"/>
                  <a:gd name="T29" fmla="*/ 348 h 543"/>
                  <a:gd name="T30" fmla="*/ 293 w 307"/>
                  <a:gd name="T31" fmla="*/ 404 h 543"/>
                  <a:gd name="T32" fmla="*/ 300 w 307"/>
                  <a:gd name="T33" fmla="*/ 483 h 543"/>
                  <a:gd name="T34" fmla="*/ 274 w 307"/>
                  <a:gd name="T35" fmla="*/ 492 h 543"/>
                  <a:gd name="T36" fmla="*/ 256 w 307"/>
                  <a:gd name="T37" fmla="*/ 515 h 543"/>
                  <a:gd name="T38" fmla="*/ 229 w 307"/>
                  <a:gd name="T39" fmla="*/ 523 h 543"/>
                  <a:gd name="T40" fmla="*/ 232 w 307"/>
                  <a:gd name="T41" fmla="*/ 543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7" h="543">
                    <a:moveTo>
                      <a:pt x="7" y="0"/>
                    </a:moveTo>
                    <a:lnTo>
                      <a:pt x="0" y="7"/>
                    </a:lnTo>
                    <a:lnTo>
                      <a:pt x="17" y="40"/>
                    </a:lnTo>
                    <a:lnTo>
                      <a:pt x="80" y="141"/>
                    </a:lnTo>
                    <a:lnTo>
                      <a:pt x="74" y="155"/>
                    </a:lnTo>
                    <a:lnTo>
                      <a:pt x="89" y="167"/>
                    </a:lnTo>
                    <a:lnTo>
                      <a:pt x="99" y="200"/>
                    </a:lnTo>
                    <a:lnTo>
                      <a:pt x="94" y="220"/>
                    </a:lnTo>
                    <a:lnTo>
                      <a:pt x="102" y="233"/>
                    </a:lnTo>
                    <a:lnTo>
                      <a:pt x="138" y="257"/>
                    </a:lnTo>
                    <a:lnTo>
                      <a:pt x="171" y="254"/>
                    </a:lnTo>
                    <a:lnTo>
                      <a:pt x="208" y="297"/>
                    </a:lnTo>
                    <a:lnTo>
                      <a:pt x="262" y="292"/>
                    </a:lnTo>
                    <a:lnTo>
                      <a:pt x="305" y="328"/>
                    </a:lnTo>
                    <a:lnTo>
                      <a:pt x="307" y="348"/>
                    </a:lnTo>
                    <a:lnTo>
                      <a:pt x="293" y="404"/>
                    </a:lnTo>
                    <a:lnTo>
                      <a:pt x="300" y="483"/>
                    </a:lnTo>
                    <a:lnTo>
                      <a:pt x="274" y="492"/>
                    </a:lnTo>
                    <a:lnTo>
                      <a:pt x="256" y="515"/>
                    </a:lnTo>
                    <a:lnTo>
                      <a:pt x="229" y="523"/>
                    </a:lnTo>
                    <a:lnTo>
                      <a:pt x="232" y="54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237">
                <a:extLst>
                  <a:ext uri="{FF2B5EF4-FFF2-40B4-BE49-F238E27FC236}">
                    <a16:creationId xmlns:a16="http://schemas.microsoft.com/office/drawing/2014/main" id="{E81F5F65-B0F7-EFBD-622B-67EDAEC62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5" y="1855"/>
                <a:ext cx="55" cy="133"/>
              </a:xfrm>
              <a:custGeom>
                <a:avLst/>
                <a:gdLst>
                  <a:gd name="T0" fmla="*/ 0 w 165"/>
                  <a:gd name="T1" fmla="*/ 398 h 398"/>
                  <a:gd name="T2" fmla="*/ 9 w 165"/>
                  <a:gd name="T3" fmla="*/ 350 h 398"/>
                  <a:gd name="T4" fmla="*/ 43 w 165"/>
                  <a:gd name="T5" fmla="*/ 355 h 398"/>
                  <a:gd name="T6" fmla="*/ 55 w 165"/>
                  <a:gd name="T7" fmla="*/ 340 h 398"/>
                  <a:gd name="T8" fmla="*/ 76 w 165"/>
                  <a:gd name="T9" fmla="*/ 344 h 398"/>
                  <a:gd name="T10" fmla="*/ 108 w 165"/>
                  <a:gd name="T11" fmla="*/ 321 h 398"/>
                  <a:gd name="T12" fmla="*/ 88 w 165"/>
                  <a:gd name="T13" fmla="*/ 257 h 398"/>
                  <a:gd name="T14" fmla="*/ 97 w 165"/>
                  <a:gd name="T15" fmla="*/ 214 h 398"/>
                  <a:gd name="T16" fmla="*/ 81 w 165"/>
                  <a:gd name="T17" fmla="*/ 183 h 398"/>
                  <a:gd name="T18" fmla="*/ 77 w 165"/>
                  <a:gd name="T19" fmla="*/ 143 h 398"/>
                  <a:gd name="T20" fmla="*/ 90 w 165"/>
                  <a:gd name="T21" fmla="*/ 128 h 398"/>
                  <a:gd name="T22" fmla="*/ 74 w 165"/>
                  <a:gd name="T23" fmla="*/ 102 h 398"/>
                  <a:gd name="T24" fmla="*/ 78 w 165"/>
                  <a:gd name="T25" fmla="*/ 76 h 398"/>
                  <a:gd name="T26" fmla="*/ 61 w 165"/>
                  <a:gd name="T27" fmla="*/ 43 h 398"/>
                  <a:gd name="T28" fmla="*/ 81 w 165"/>
                  <a:gd name="T29" fmla="*/ 41 h 398"/>
                  <a:gd name="T30" fmla="*/ 85 w 165"/>
                  <a:gd name="T31" fmla="*/ 21 h 398"/>
                  <a:gd name="T32" fmla="*/ 133 w 165"/>
                  <a:gd name="T33" fmla="*/ 17 h 398"/>
                  <a:gd name="T34" fmla="*/ 144 w 165"/>
                  <a:gd name="T35" fmla="*/ 2 h 398"/>
                  <a:gd name="T36" fmla="*/ 165 w 165"/>
                  <a:gd name="T37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5" h="398">
                    <a:moveTo>
                      <a:pt x="0" y="398"/>
                    </a:moveTo>
                    <a:lnTo>
                      <a:pt x="9" y="350"/>
                    </a:lnTo>
                    <a:lnTo>
                      <a:pt x="43" y="355"/>
                    </a:lnTo>
                    <a:lnTo>
                      <a:pt x="55" y="340"/>
                    </a:lnTo>
                    <a:lnTo>
                      <a:pt x="76" y="344"/>
                    </a:lnTo>
                    <a:lnTo>
                      <a:pt x="108" y="321"/>
                    </a:lnTo>
                    <a:lnTo>
                      <a:pt x="88" y="257"/>
                    </a:lnTo>
                    <a:lnTo>
                      <a:pt x="97" y="214"/>
                    </a:lnTo>
                    <a:lnTo>
                      <a:pt x="81" y="183"/>
                    </a:lnTo>
                    <a:lnTo>
                      <a:pt x="77" y="143"/>
                    </a:lnTo>
                    <a:lnTo>
                      <a:pt x="90" y="128"/>
                    </a:lnTo>
                    <a:lnTo>
                      <a:pt x="74" y="102"/>
                    </a:lnTo>
                    <a:lnTo>
                      <a:pt x="78" y="76"/>
                    </a:lnTo>
                    <a:lnTo>
                      <a:pt x="61" y="43"/>
                    </a:lnTo>
                    <a:lnTo>
                      <a:pt x="81" y="41"/>
                    </a:lnTo>
                    <a:lnTo>
                      <a:pt x="85" y="21"/>
                    </a:lnTo>
                    <a:lnTo>
                      <a:pt x="133" y="17"/>
                    </a:lnTo>
                    <a:lnTo>
                      <a:pt x="144" y="2"/>
                    </a:lnTo>
                    <a:lnTo>
                      <a:pt x="1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238">
                <a:extLst>
                  <a:ext uri="{FF2B5EF4-FFF2-40B4-BE49-F238E27FC236}">
                    <a16:creationId xmlns:a16="http://schemas.microsoft.com/office/drawing/2014/main" id="{1C748360-3DC7-91A2-EF08-FD0E263691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5" y="1988"/>
                <a:ext cx="80" cy="221"/>
              </a:xfrm>
              <a:custGeom>
                <a:avLst/>
                <a:gdLst>
                  <a:gd name="T0" fmla="*/ 176 w 242"/>
                  <a:gd name="T1" fmla="*/ 663 h 663"/>
                  <a:gd name="T2" fmla="*/ 171 w 242"/>
                  <a:gd name="T3" fmla="*/ 609 h 663"/>
                  <a:gd name="T4" fmla="*/ 189 w 242"/>
                  <a:gd name="T5" fmla="*/ 588 h 663"/>
                  <a:gd name="T6" fmla="*/ 220 w 242"/>
                  <a:gd name="T7" fmla="*/ 571 h 663"/>
                  <a:gd name="T8" fmla="*/ 242 w 242"/>
                  <a:gd name="T9" fmla="*/ 509 h 663"/>
                  <a:gd name="T10" fmla="*/ 226 w 242"/>
                  <a:gd name="T11" fmla="*/ 483 h 663"/>
                  <a:gd name="T12" fmla="*/ 216 w 242"/>
                  <a:gd name="T13" fmla="*/ 444 h 663"/>
                  <a:gd name="T14" fmla="*/ 214 w 242"/>
                  <a:gd name="T15" fmla="*/ 430 h 663"/>
                  <a:gd name="T16" fmla="*/ 198 w 242"/>
                  <a:gd name="T17" fmla="*/ 405 h 663"/>
                  <a:gd name="T18" fmla="*/ 133 w 242"/>
                  <a:gd name="T19" fmla="*/ 350 h 663"/>
                  <a:gd name="T20" fmla="*/ 113 w 242"/>
                  <a:gd name="T21" fmla="*/ 346 h 663"/>
                  <a:gd name="T22" fmla="*/ 73 w 242"/>
                  <a:gd name="T23" fmla="*/ 275 h 663"/>
                  <a:gd name="T24" fmla="*/ 69 w 242"/>
                  <a:gd name="T25" fmla="*/ 236 h 663"/>
                  <a:gd name="T26" fmla="*/ 54 w 242"/>
                  <a:gd name="T27" fmla="*/ 217 h 663"/>
                  <a:gd name="T28" fmla="*/ 33 w 242"/>
                  <a:gd name="T29" fmla="*/ 206 h 663"/>
                  <a:gd name="T30" fmla="*/ 31 w 242"/>
                  <a:gd name="T31" fmla="*/ 179 h 663"/>
                  <a:gd name="T32" fmla="*/ 2 w 242"/>
                  <a:gd name="T33" fmla="*/ 168 h 663"/>
                  <a:gd name="T34" fmla="*/ 20 w 242"/>
                  <a:gd name="T35" fmla="*/ 139 h 663"/>
                  <a:gd name="T36" fmla="*/ 24 w 242"/>
                  <a:gd name="T37" fmla="*/ 119 h 663"/>
                  <a:gd name="T38" fmla="*/ 28 w 242"/>
                  <a:gd name="T39" fmla="*/ 85 h 663"/>
                  <a:gd name="T40" fmla="*/ 20 w 242"/>
                  <a:gd name="T41" fmla="*/ 73 h 663"/>
                  <a:gd name="T42" fmla="*/ 52 w 242"/>
                  <a:gd name="T43" fmla="*/ 50 h 663"/>
                  <a:gd name="T44" fmla="*/ 28 w 242"/>
                  <a:gd name="T45" fmla="*/ 18 h 663"/>
                  <a:gd name="T46" fmla="*/ 0 w 242"/>
                  <a:gd name="T47" fmla="*/ 0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42" h="663">
                    <a:moveTo>
                      <a:pt x="176" y="663"/>
                    </a:moveTo>
                    <a:lnTo>
                      <a:pt x="171" y="609"/>
                    </a:lnTo>
                    <a:lnTo>
                      <a:pt x="189" y="588"/>
                    </a:lnTo>
                    <a:lnTo>
                      <a:pt x="220" y="571"/>
                    </a:lnTo>
                    <a:lnTo>
                      <a:pt x="242" y="509"/>
                    </a:lnTo>
                    <a:lnTo>
                      <a:pt x="226" y="483"/>
                    </a:lnTo>
                    <a:lnTo>
                      <a:pt x="216" y="444"/>
                    </a:lnTo>
                    <a:lnTo>
                      <a:pt x="214" y="430"/>
                    </a:lnTo>
                    <a:lnTo>
                      <a:pt x="198" y="405"/>
                    </a:lnTo>
                    <a:lnTo>
                      <a:pt x="133" y="350"/>
                    </a:lnTo>
                    <a:lnTo>
                      <a:pt x="113" y="346"/>
                    </a:lnTo>
                    <a:lnTo>
                      <a:pt x="73" y="275"/>
                    </a:lnTo>
                    <a:lnTo>
                      <a:pt x="69" y="236"/>
                    </a:lnTo>
                    <a:lnTo>
                      <a:pt x="54" y="217"/>
                    </a:lnTo>
                    <a:lnTo>
                      <a:pt x="33" y="206"/>
                    </a:lnTo>
                    <a:lnTo>
                      <a:pt x="31" y="179"/>
                    </a:lnTo>
                    <a:lnTo>
                      <a:pt x="2" y="168"/>
                    </a:lnTo>
                    <a:lnTo>
                      <a:pt x="20" y="139"/>
                    </a:lnTo>
                    <a:lnTo>
                      <a:pt x="24" y="119"/>
                    </a:lnTo>
                    <a:lnTo>
                      <a:pt x="28" y="85"/>
                    </a:lnTo>
                    <a:lnTo>
                      <a:pt x="20" y="73"/>
                    </a:lnTo>
                    <a:lnTo>
                      <a:pt x="52" y="50"/>
                    </a:lnTo>
                    <a:lnTo>
                      <a:pt x="28" y="1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239">
                <a:extLst>
                  <a:ext uri="{FF2B5EF4-FFF2-40B4-BE49-F238E27FC236}">
                    <a16:creationId xmlns:a16="http://schemas.microsoft.com/office/drawing/2014/main" id="{A3AE1DF3-5CCA-E30D-4758-01466AA99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5" y="1757"/>
                <a:ext cx="138" cy="132"/>
              </a:xfrm>
              <a:custGeom>
                <a:avLst/>
                <a:gdLst>
                  <a:gd name="T0" fmla="*/ 0 w 414"/>
                  <a:gd name="T1" fmla="*/ 396 h 396"/>
                  <a:gd name="T2" fmla="*/ 51 w 414"/>
                  <a:gd name="T3" fmla="*/ 223 h 396"/>
                  <a:gd name="T4" fmla="*/ 54 w 414"/>
                  <a:gd name="T5" fmla="*/ 183 h 396"/>
                  <a:gd name="T6" fmla="*/ 76 w 414"/>
                  <a:gd name="T7" fmla="*/ 135 h 396"/>
                  <a:gd name="T8" fmla="*/ 78 w 414"/>
                  <a:gd name="T9" fmla="*/ 87 h 396"/>
                  <a:gd name="T10" fmla="*/ 111 w 414"/>
                  <a:gd name="T11" fmla="*/ 4 h 396"/>
                  <a:gd name="T12" fmla="*/ 126 w 414"/>
                  <a:gd name="T13" fmla="*/ 16 h 396"/>
                  <a:gd name="T14" fmla="*/ 145 w 414"/>
                  <a:gd name="T15" fmla="*/ 1 h 396"/>
                  <a:gd name="T16" fmla="*/ 165 w 414"/>
                  <a:gd name="T17" fmla="*/ 5 h 396"/>
                  <a:gd name="T18" fmla="*/ 187 w 414"/>
                  <a:gd name="T19" fmla="*/ 23 h 396"/>
                  <a:gd name="T20" fmla="*/ 215 w 414"/>
                  <a:gd name="T21" fmla="*/ 35 h 396"/>
                  <a:gd name="T22" fmla="*/ 241 w 414"/>
                  <a:gd name="T23" fmla="*/ 19 h 396"/>
                  <a:gd name="T24" fmla="*/ 255 w 414"/>
                  <a:gd name="T25" fmla="*/ 24 h 396"/>
                  <a:gd name="T26" fmla="*/ 273 w 414"/>
                  <a:gd name="T27" fmla="*/ 8 h 396"/>
                  <a:gd name="T28" fmla="*/ 293 w 414"/>
                  <a:gd name="T29" fmla="*/ 7 h 396"/>
                  <a:gd name="T30" fmla="*/ 299 w 414"/>
                  <a:gd name="T31" fmla="*/ 0 h 396"/>
                  <a:gd name="T32" fmla="*/ 320 w 414"/>
                  <a:gd name="T33" fmla="*/ 11 h 396"/>
                  <a:gd name="T34" fmla="*/ 337 w 414"/>
                  <a:gd name="T35" fmla="*/ 43 h 396"/>
                  <a:gd name="T36" fmla="*/ 352 w 414"/>
                  <a:gd name="T37" fmla="*/ 62 h 396"/>
                  <a:gd name="T38" fmla="*/ 380 w 414"/>
                  <a:gd name="T39" fmla="*/ 73 h 396"/>
                  <a:gd name="T40" fmla="*/ 414 w 414"/>
                  <a:gd name="T41" fmla="*/ 7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14" h="396">
                    <a:moveTo>
                      <a:pt x="0" y="396"/>
                    </a:moveTo>
                    <a:lnTo>
                      <a:pt x="51" y="223"/>
                    </a:lnTo>
                    <a:lnTo>
                      <a:pt x="54" y="183"/>
                    </a:lnTo>
                    <a:lnTo>
                      <a:pt x="76" y="135"/>
                    </a:lnTo>
                    <a:lnTo>
                      <a:pt x="78" y="87"/>
                    </a:lnTo>
                    <a:lnTo>
                      <a:pt x="111" y="4"/>
                    </a:lnTo>
                    <a:lnTo>
                      <a:pt x="126" y="16"/>
                    </a:lnTo>
                    <a:lnTo>
                      <a:pt x="145" y="1"/>
                    </a:lnTo>
                    <a:lnTo>
                      <a:pt x="165" y="5"/>
                    </a:lnTo>
                    <a:lnTo>
                      <a:pt x="187" y="23"/>
                    </a:lnTo>
                    <a:lnTo>
                      <a:pt x="215" y="35"/>
                    </a:lnTo>
                    <a:lnTo>
                      <a:pt x="241" y="19"/>
                    </a:lnTo>
                    <a:lnTo>
                      <a:pt x="255" y="24"/>
                    </a:lnTo>
                    <a:lnTo>
                      <a:pt x="273" y="8"/>
                    </a:lnTo>
                    <a:lnTo>
                      <a:pt x="293" y="7"/>
                    </a:lnTo>
                    <a:lnTo>
                      <a:pt x="299" y="0"/>
                    </a:lnTo>
                    <a:lnTo>
                      <a:pt x="320" y="11"/>
                    </a:lnTo>
                    <a:lnTo>
                      <a:pt x="337" y="43"/>
                    </a:lnTo>
                    <a:lnTo>
                      <a:pt x="352" y="62"/>
                    </a:lnTo>
                    <a:lnTo>
                      <a:pt x="380" y="73"/>
                    </a:lnTo>
                    <a:lnTo>
                      <a:pt x="414" y="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240">
                <a:extLst>
                  <a:ext uri="{FF2B5EF4-FFF2-40B4-BE49-F238E27FC236}">
                    <a16:creationId xmlns:a16="http://schemas.microsoft.com/office/drawing/2014/main" id="{CF854654-B74E-4F53-1B59-E796A22FE4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1997"/>
                <a:ext cx="144" cy="101"/>
              </a:xfrm>
              <a:custGeom>
                <a:avLst/>
                <a:gdLst>
                  <a:gd name="T0" fmla="*/ 431 w 431"/>
                  <a:gd name="T1" fmla="*/ 302 h 302"/>
                  <a:gd name="T2" fmla="*/ 398 w 431"/>
                  <a:gd name="T3" fmla="*/ 245 h 302"/>
                  <a:gd name="T4" fmla="*/ 371 w 431"/>
                  <a:gd name="T5" fmla="*/ 235 h 302"/>
                  <a:gd name="T6" fmla="*/ 366 w 431"/>
                  <a:gd name="T7" fmla="*/ 195 h 302"/>
                  <a:gd name="T8" fmla="*/ 345 w 431"/>
                  <a:gd name="T9" fmla="*/ 183 h 302"/>
                  <a:gd name="T10" fmla="*/ 263 w 431"/>
                  <a:gd name="T11" fmla="*/ 90 h 302"/>
                  <a:gd name="T12" fmla="*/ 262 w 431"/>
                  <a:gd name="T13" fmla="*/ 76 h 302"/>
                  <a:gd name="T14" fmla="*/ 266 w 431"/>
                  <a:gd name="T15" fmla="*/ 56 h 302"/>
                  <a:gd name="T16" fmla="*/ 208 w 431"/>
                  <a:gd name="T17" fmla="*/ 0 h 302"/>
                  <a:gd name="T18" fmla="*/ 194 w 431"/>
                  <a:gd name="T19" fmla="*/ 3 h 302"/>
                  <a:gd name="T20" fmla="*/ 171 w 431"/>
                  <a:gd name="T21" fmla="*/ 37 h 302"/>
                  <a:gd name="T22" fmla="*/ 137 w 431"/>
                  <a:gd name="T23" fmla="*/ 108 h 302"/>
                  <a:gd name="T24" fmla="*/ 106 w 431"/>
                  <a:gd name="T25" fmla="*/ 131 h 302"/>
                  <a:gd name="T26" fmla="*/ 79 w 431"/>
                  <a:gd name="T27" fmla="*/ 133 h 302"/>
                  <a:gd name="T28" fmla="*/ 41 w 431"/>
                  <a:gd name="T29" fmla="*/ 97 h 302"/>
                  <a:gd name="T30" fmla="*/ 15 w 431"/>
                  <a:gd name="T31" fmla="*/ 92 h 302"/>
                  <a:gd name="T32" fmla="*/ 9 w 431"/>
                  <a:gd name="T33" fmla="*/ 100 h 302"/>
                  <a:gd name="T34" fmla="*/ 0 w 431"/>
                  <a:gd name="T35" fmla="*/ 87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1" h="302">
                    <a:moveTo>
                      <a:pt x="431" y="302"/>
                    </a:moveTo>
                    <a:lnTo>
                      <a:pt x="398" y="245"/>
                    </a:lnTo>
                    <a:lnTo>
                      <a:pt x="371" y="235"/>
                    </a:lnTo>
                    <a:lnTo>
                      <a:pt x="366" y="195"/>
                    </a:lnTo>
                    <a:lnTo>
                      <a:pt x="345" y="183"/>
                    </a:lnTo>
                    <a:lnTo>
                      <a:pt x="263" y="90"/>
                    </a:lnTo>
                    <a:lnTo>
                      <a:pt x="262" y="76"/>
                    </a:lnTo>
                    <a:lnTo>
                      <a:pt x="266" y="56"/>
                    </a:lnTo>
                    <a:lnTo>
                      <a:pt x="208" y="0"/>
                    </a:lnTo>
                    <a:lnTo>
                      <a:pt x="194" y="3"/>
                    </a:lnTo>
                    <a:lnTo>
                      <a:pt x="171" y="37"/>
                    </a:lnTo>
                    <a:lnTo>
                      <a:pt x="137" y="108"/>
                    </a:lnTo>
                    <a:lnTo>
                      <a:pt x="106" y="131"/>
                    </a:lnTo>
                    <a:lnTo>
                      <a:pt x="79" y="133"/>
                    </a:lnTo>
                    <a:lnTo>
                      <a:pt x="41" y="97"/>
                    </a:lnTo>
                    <a:lnTo>
                      <a:pt x="15" y="92"/>
                    </a:lnTo>
                    <a:lnTo>
                      <a:pt x="9" y="100"/>
                    </a:lnTo>
                    <a:lnTo>
                      <a:pt x="0" y="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241">
                <a:extLst>
                  <a:ext uri="{FF2B5EF4-FFF2-40B4-BE49-F238E27FC236}">
                    <a16:creationId xmlns:a16="http://schemas.microsoft.com/office/drawing/2014/main" id="{C507C00A-8752-2345-BEBA-D8F7D6DED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2026"/>
                <a:ext cx="103" cy="141"/>
              </a:xfrm>
              <a:custGeom>
                <a:avLst/>
                <a:gdLst>
                  <a:gd name="T0" fmla="*/ 269 w 308"/>
                  <a:gd name="T1" fmla="*/ 0 h 422"/>
                  <a:gd name="T2" fmla="*/ 247 w 308"/>
                  <a:gd name="T3" fmla="*/ 42 h 422"/>
                  <a:gd name="T4" fmla="*/ 270 w 308"/>
                  <a:gd name="T5" fmla="*/ 81 h 422"/>
                  <a:gd name="T6" fmla="*/ 306 w 308"/>
                  <a:gd name="T7" fmla="*/ 104 h 422"/>
                  <a:gd name="T8" fmla="*/ 308 w 308"/>
                  <a:gd name="T9" fmla="*/ 125 h 422"/>
                  <a:gd name="T10" fmla="*/ 251 w 308"/>
                  <a:gd name="T11" fmla="*/ 164 h 422"/>
                  <a:gd name="T12" fmla="*/ 217 w 308"/>
                  <a:gd name="T13" fmla="*/ 227 h 422"/>
                  <a:gd name="T14" fmla="*/ 117 w 308"/>
                  <a:gd name="T15" fmla="*/ 243 h 422"/>
                  <a:gd name="T16" fmla="*/ 74 w 308"/>
                  <a:gd name="T17" fmla="*/ 273 h 422"/>
                  <a:gd name="T18" fmla="*/ 47 w 308"/>
                  <a:gd name="T19" fmla="*/ 276 h 422"/>
                  <a:gd name="T20" fmla="*/ 79 w 308"/>
                  <a:gd name="T21" fmla="*/ 340 h 422"/>
                  <a:gd name="T22" fmla="*/ 26 w 308"/>
                  <a:gd name="T23" fmla="*/ 406 h 422"/>
                  <a:gd name="T24" fmla="*/ 0 w 308"/>
                  <a:gd name="T25" fmla="*/ 422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8" h="422">
                    <a:moveTo>
                      <a:pt x="269" y="0"/>
                    </a:moveTo>
                    <a:lnTo>
                      <a:pt x="247" y="42"/>
                    </a:lnTo>
                    <a:lnTo>
                      <a:pt x="270" y="81"/>
                    </a:lnTo>
                    <a:lnTo>
                      <a:pt x="306" y="104"/>
                    </a:lnTo>
                    <a:lnTo>
                      <a:pt x="308" y="125"/>
                    </a:lnTo>
                    <a:lnTo>
                      <a:pt x="251" y="164"/>
                    </a:lnTo>
                    <a:lnTo>
                      <a:pt x="217" y="227"/>
                    </a:lnTo>
                    <a:lnTo>
                      <a:pt x="117" y="243"/>
                    </a:lnTo>
                    <a:lnTo>
                      <a:pt x="74" y="273"/>
                    </a:lnTo>
                    <a:lnTo>
                      <a:pt x="47" y="276"/>
                    </a:lnTo>
                    <a:lnTo>
                      <a:pt x="79" y="340"/>
                    </a:lnTo>
                    <a:lnTo>
                      <a:pt x="26" y="406"/>
                    </a:lnTo>
                    <a:lnTo>
                      <a:pt x="0" y="4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242">
                <a:extLst>
                  <a:ext uri="{FF2B5EF4-FFF2-40B4-BE49-F238E27FC236}">
                    <a16:creationId xmlns:a16="http://schemas.microsoft.com/office/drawing/2014/main" id="{2DB98746-1F24-4E46-B216-D00CA42AC9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" y="1973"/>
                <a:ext cx="51" cy="125"/>
              </a:xfrm>
              <a:custGeom>
                <a:avLst/>
                <a:gdLst>
                  <a:gd name="T0" fmla="*/ 153 w 153"/>
                  <a:gd name="T1" fmla="*/ 0 h 376"/>
                  <a:gd name="T2" fmla="*/ 150 w 153"/>
                  <a:gd name="T3" fmla="*/ 41 h 376"/>
                  <a:gd name="T4" fmla="*/ 125 w 153"/>
                  <a:gd name="T5" fmla="*/ 137 h 376"/>
                  <a:gd name="T6" fmla="*/ 115 w 153"/>
                  <a:gd name="T7" fmla="*/ 245 h 376"/>
                  <a:gd name="T8" fmla="*/ 97 w 153"/>
                  <a:gd name="T9" fmla="*/ 267 h 376"/>
                  <a:gd name="T10" fmla="*/ 63 w 153"/>
                  <a:gd name="T11" fmla="*/ 270 h 376"/>
                  <a:gd name="T12" fmla="*/ 66 w 153"/>
                  <a:gd name="T13" fmla="*/ 296 h 376"/>
                  <a:gd name="T14" fmla="*/ 47 w 153"/>
                  <a:gd name="T15" fmla="*/ 318 h 376"/>
                  <a:gd name="T16" fmla="*/ 50 w 153"/>
                  <a:gd name="T17" fmla="*/ 345 h 376"/>
                  <a:gd name="T18" fmla="*/ 24 w 153"/>
                  <a:gd name="T19" fmla="*/ 354 h 376"/>
                  <a:gd name="T20" fmla="*/ 0 w 153"/>
                  <a:gd name="T21" fmla="*/ 376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3" h="376">
                    <a:moveTo>
                      <a:pt x="153" y="0"/>
                    </a:moveTo>
                    <a:lnTo>
                      <a:pt x="150" y="41"/>
                    </a:lnTo>
                    <a:lnTo>
                      <a:pt x="125" y="137"/>
                    </a:lnTo>
                    <a:lnTo>
                      <a:pt x="115" y="245"/>
                    </a:lnTo>
                    <a:lnTo>
                      <a:pt x="97" y="267"/>
                    </a:lnTo>
                    <a:lnTo>
                      <a:pt x="63" y="270"/>
                    </a:lnTo>
                    <a:lnTo>
                      <a:pt x="66" y="296"/>
                    </a:lnTo>
                    <a:lnTo>
                      <a:pt x="47" y="318"/>
                    </a:lnTo>
                    <a:lnTo>
                      <a:pt x="50" y="345"/>
                    </a:lnTo>
                    <a:lnTo>
                      <a:pt x="24" y="354"/>
                    </a:lnTo>
                    <a:lnTo>
                      <a:pt x="0" y="3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243">
                <a:extLst>
                  <a:ext uri="{FF2B5EF4-FFF2-40B4-BE49-F238E27FC236}">
                    <a16:creationId xmlns:a16="http://schemas.microsoft.com/office/drawing/2014/main" id="{850D6310-C6B4-BC7C-E430-11F4D23DFB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2066"/>
                <a:ext cx="5" cy="7"/>
              </a:xfrm>
              <a:custGeom>
                <a:avLst/>
                <a:gdLst>
                  <a:gd name="T0" fmla="*/ 12 w 14"/>
                  <a:gd name="T1" fmla="*/ 0 h 20"/>
                  <a:gd name="T2" fmla="*/ 14 w 14"/>
                  <a:gd name="T3" fmla="*/ 13 h 20"/>
                  <a:gd name="T4" fmla="*/ 8 w 14"/>
                  <a:gd name="T5" fmla="*/ 20 h 20"/>
                  <a:gd name="T6" fmla="*/ 0 w 14"/>
                  <a:gd name="T7" fmla="*/ 1 h 20"/>
                  <a:gd name="T8" fmla="*/ 12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2" y="0"/>
                    </a:moveTo>
                    <a:lnTo>
                      <a:pt x="14" y="13"/>
                    </a:lnTo>
                    <a:lnTo>
                      <a:pt x="8" y="20"/>
                    </a:lnTo>
                    <a:lnTo>
                      <a:pt x="0" y="1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244">
                <a:extLst>
                  <a:ext uri="{FF2B5EF4-FFF2-40B4-BE49-F238E27FC236}">
                    <a16:creationId xmlns:a16="http://schemas.microsoft.com/office/drawing/2014/main" id="{97162F25-0AF5-9945-1BFD-58B81E82B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" y="2098"/>
                <a:ext cx="181" cy="181"/>
              </a:xfrm>
              <a:custGeom>
                <a:avLst/>
                <a:gdLst>
                  <a:gd name="T0" fmla="*/ 540 w 545"/>
                  <a:gd name="T1" fmla="*/ 542 h 542"/>
                  <a:gd name="T2" fmla="*/ 545 w 545"/>
                  <a:gd name="T3" fmla="*/ 528 h 542"/>
                  <a:gd name="T4" fmla="*/ 538 w 545"/>
                  <a:gd name="T5" fmla="*/ 522 h 542"/>
                  <a:gd name="T6" fmla="*/ 511 w 545"/>
                  <a:gd name="T7" fmla="*/ 524 h 542"/>
                  <a:gd name="T8" fmla="*/ 476 w 545"/>
                  <a:gd name="T9" fmla="*/ 507 h 542"/>
                  <a:gd name="T10" fmla="*/ 457 w 545"/>
                  <a:gd name="T11" fmla="*/ 515 h 542"/>
                  <a:gd name="T12" fmla="*/ 450 w 545"/>
                  <a:gd name="T13" fmla="*/ 516 h 542"/>
                  <a:gd name="T14" fmla="*/ 459 w 545"/>
                  <a:gd name="T15" fmla="*/ 469 h 542"/>
                  <a:gd name="T16" fmla="*/ 428 w 545"/>
                  <a:gd name="T17" fmla="*/ 424 h 542"/>
                  <a:gd name="T18" fmla="*/ 432 w 545"/>
                  <a:gd name="T19" fmla="*/ 397 h 542"/>
                  <a:gd name="T20" fmla="*/ 429 w 545"/>
                  <a:gd name="T21" fmla="*/ 363 h 542"/>
                  <a:gd name="T22" fmla="*/ 453 w 545"/>
                  <a:gd name="T23" fmla="*/ 335 h 542"/>
                  <a:gd name="T24" fmla="*/ 466 w 545"/>
                  <a:gd name="T25" fmla="*/ 326 h 542"/>
                  <a:gd name="T26" fmla="*/ 477 w 545"/>
                  <a:gd name="T27" fmla="*/ 293 h 542"/>
                  <a:gd name="T28" fmla="*/ 462 w 545"/>
                  <a:gd name="T29" fmla="*/ 280 h 542"/>
                  <a:gd name="T30" fmla="*/ 467 w 545"/>
                  <a:gd name="T31" fmla="*/ 266 h 542"/>
                  <a:gd name="T32" fmla="*/ 459 w 545"/>
                  <a:gd name="T33" fmla="*/ 247 h 542"/>
                  <a:gd name="T34" fmla="*/ 421 w 545"/>
                  <a:gd name="T35" fmla="*/ 197 h 542"/>
                  <a:gd name="T36" fmla="*/ 346 w 545"/>
                  <a:gd name="T37" fmla="*/ 190 h 542"/>
                  <a:gd name="T38" fmla="*/ 325 w 545"/>
                  <a:gd name="T39" fmla="*/ 179 h 542"/>
                  <a:gd name="T40" fmla="*/ 315 w 545"/>
                  <a:gd name="T41" fmla="*/ 152 h 542"/>
                  <a:gd name="T42" fmla="*/ 287 w 545"/>
                  <a:gd name="T43" fmla="*/ 135 h 542"/>
                  <a:gd name="T44" fmla="*/ 249 w 545"/>
                  <a:gd name="T45" fmla="*/ 152 h 542"/>
                  <a:gd name="T46" fmla="*/ 251 w 545"/>
                  <a:gd name="T47" fmla="*/ 179 h 542"/>
                  <a:gd name="T48" fmla="*/ 235 w 545"/>
                  <a:gd name="T49" fmla="*/ 221 h 542"/>
                  <a:gd name="T50" fmla="*/ 249 w 545"/>
                  <a:gd name="T51" fmla="*/ 232 h 542"/>
                  <a:gd name="T52" fmla="*/ 243 w 545"/>
                  <a:gd name="T53" fmla="*/ 246 h 542"/>
                  <a:gd name="T54" fmla="*/ 145 w 545"/>
                  <a:gd name="T55" fmla="*/ 195 h 542"/>
                  <a:gd name="T56" fmla="*/ 105 w 545"/>
                  <a:gd name="T57" fmla="*/ 199 h 542"/>
                  <a:gd name="T58" fmla="*/ 97 w 545"/>
                  <a:gd name="T59" fmla="*/ 186 h 542"/>
                  <a:gd name="T60" fmla="*/ 95 w 545"/>
                  <a:gd name="T61" fmla="*/ 160 h 542"/>
                  <a:gd name="T62" fmla="*/ 63 w 545"/>
                  <a:gd name="T63" fmla="*/ 109 h 542"/>
                  <a:gd name="T64" fmla="*/ 48 w 545"/>
                  <a:gd name="T65" fmla="*/ 90 h 542"/>
                  <a:gd name="T66" fmla="*/ 39 w 545"/>
                  <a:gd name="T67" fmla="*/ 64 h 542"/>
                  <a:gd name="T68" fmla="*/ 1 w 545"/>
                  <a:gd name="T69" fmla="*/ 20 h 542"/>
                  <a:gd name="T70" fmla="*/ 0 w 545"/>
                  <a:gd name="T71" fmla="*/ 0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5" h="542">
                    <a:moveTo>
                      <a:pt x="540" y="542"/>
                    </a:moveTo>
                    <a:lnTo>
                      <a:pt x="545" y="528"/>
                    </a:lnTo>
                    <a:lnTo>
                      <a:pt x="538" y="522"/>
                    </a:lnTo>
                    <a:lnTo>
                      <a:pt x="511" y="524"/>
                    </a:lnTo>
                    <a:lnTo>
                      <a:pt x="476" y="507"/>
                    </a:lnTo>
                    <a:lnTo>
                      <a:pt x="457" y="515"/>
                    </a:lnTo>
                    <a:lnTo>
                      <a:pt x="450" y="516"/>
                    </a:lnTo>
                    <a:lnTo>
                      <a:pt x="459" y="469"/>
                    </a:lnTo>
                    <a:lnTo>
                      <a:pt x="428" y="424"/>
                    </a:lnTo>
                    <a:lnTo>
                      <a:pt x="432" y="397"/>
                    </a:lnTo>
                    <a:lnTo>
                      <a:pt x="429" y="363"/>
                    </a:lnTo>
                    <a:lnTo>
                      <a:pt x="453" y="335"/>
                    </a:lnTo>
                    <a:lnTo>
                      <a:pt x="466" y="326"/>
                    </a:lnTo>
                    <a:lnTo>
                      <a:pt x="477" y="293"/>
                    </a:lnTo>
                    <a:lnTo>
                      <a:pt x="462" y="280"/>
                    </a:lnTo>
                    <a:lnTo>
                      <a:pt x="467" y="266"/>
                    </a:lnTo>
                    <a:lnTo>
                      <a:pt x="459" y="247"/>
                    </a:lnTo>
                    <a:lnTo>
                      <a:pt x="421" y="197"/>
                    </a:lnTo>
                    <a:lnTo>
                      <a:pt x="346" y="190"/>
                    </a:lnTo>
                    <a:lnTo>
                      <a:pt x="325" y="179"/>
                    </a:lnTo>
                    <a:lnTo>
                      <a:pt x="315" y="152"/>
                    </a:lnTo>
                    <a:lnTo>
                      <a:pt x="287" y="135"/>
                    </a:lnTo>
                    <a:lnTo>
                      <a:pt x="249" y="152"/>
                    </a:lnTo>
                    <a:lnTo>
                      <a:pt x="251" y="179"/>
                    </a:lnTo>
                    <a:lnTo>
                      <a:pt x="235" y="221"/>
                    </a:lnTo>
                    <a:lnTo>
                      <a:pt x="249" y="232"/>
                    </a:lnTo>
                    <a:lnTo>
                      <a:pt x="243" y="246"/>
                    </a:lnTo>
                    <a:lnTo>
                      <a:pt x="145" y="195"/>
                    </a:lnTo>
                    <a:lnTo>
                      <a:pt x="105" y="199"/>
                    </a:lnTo>
                    <a:lnTo>
                      <a:pt x="97" y="186"/>
                    </a:lnTo>
                    <a:lnTo>
                      <a:pt x="95" y="160"/>
                    </a:lnTo>
                    <a:lnTo>
                      <a:pt x="63" y="109"/>
                    </a:lnTo>
                    <a:lnTo>
                      <a:pt x="48" y="90"/>
                    </a:lnTo>
                    <a:lnTo>
                      <a:pt x="39" y="64"/>
                    </a:lnTo>
                    <a:lnTo>
                      <a:pt x="1" y="2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245">
                <a:extLst>
                  <a:ext uri="{FF2B5EF4-FFF2-40B4-BE49-F238E27FC236}">
                    <a16:creationId xmlns:a16="http://schemas.microsoft.com/office/drawing/2014/main" id="{F3C1DEA5-69A0-0605-D353-A5302909B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8" y="2226"/>
                <a:ext cx="57" cy="373"/>
              </a:xfrm>
              <a:custGeom>
                <a:avLst/>
                <a:gdLst>
                  <a:gd name="T0" fmla="*/ 94 w 173"/>
                  <a:gd name="T1" fmla="*/ 0 h 1119"/>
                  <a:gd name="T2" fmla="*/ 102 w 173"/>
                  <a:gd name="T3" fmla="*/ 19 h 1119"/>
                  <a:gd name="T4" fmla="*/ 94 w 173"/>
                  <a:gd name="T5" fmla="*/ 74 h 1119"/>
                  <a:gd name="T6" fmla="*/ 107 w 173"/>
                  <a:gd name="T7" fmla="*/ 146 h 1119"/>
                  <a:gd name="T8" fmla="*/ 116 w 173"/>
                  <a:gd name="T9" fmla="*/ 166 h 1119"/>
                  <a:gd name="T10" fmla="*/ 99 w 173"/>
                  <a:gd name="T11" fmla="*/ 201 h 1119"/>
                  <a:gd name="T12" fmla="*/ 122 w 173"/>
                  <a:gd name="T13" fmla="*/ 233 h 1119"/>
                  <a:gd name="T14" fmla="*/ 124 w 173"/>
                  <a:gd name="T15" fmla="*/ 259 h 1119"/>
                  <a:gd name="T16" fmla="*/ 146 w 173"/>
                  <a:gd name="T17" fmla="*/ 277 h 1119"/>
                  <a:gd name="T18" fmla="*/ 135 w 173"/>
                  <a:gd name="T19" fmla="*/ 305 h 1119"/>
                  <a:gd name="T20" fmla="*/ 131 w 173"/>
                  <a:gd name="T21" fmla="*/ 339 h 1119"/>
                  <a:gd name="T22" fmla="*/ 173 w 173"/>
                  <a:gd name="T23" fmla="*/ 416 h 1119"/>
                  <a:gd name="T24" fmla="*/ 149 w 173"/>
                  <a:gd name="T25" fmla="*/ 458 h 1119"/>
                  <a:gd name="T26" fmla="*/ 153 w 173"/>
                  <a:gd name="T27" fmla="*/ 491 h 1119"/>
                  <a:gd name="T28" fmla="*/ 142 w 173"/>
                  <a:gd name="T29" fmla="*/ 520 h 1119"/>
                  <a:gd name="T30" fmla="*/ 129 w 173"/>
                  <a:gd name="T31" fmla="*/ 533 h 1119"/>
                  <a:gd name="T32" fmla="*/ 125 w 173"/>
                  <a:gd name="T33" fmla="*/ 554 h 1119"/>
                  <a:gd name="T34" fmla="*/ 105 w 173"/>
                  <a:gd name="T35" fmla="*/ 563 h 1119"/>
                  <a:gd name="T36" fmla="*/ 101 w 173"/>
                  <a:gd name="T37" fmla="*/ 584 h 1119"/>
                  <a:gd name="T38" fmla="*/ 76 w 173"/>
                  <a:gd name="T39" fmla="*/ 606 h 1119"/>
                  <a:gd name="T40" fmla="*/ 96 w 173"/>
                  <a:gd name="T41" fmla="*/ 745 h 1119"/>
                  <a:gd name="T42" fmla="*/ 62 w 173"/>
                  <a:gd name="T43" fmla="*/ 815 h 1119"/>
                  <a:gd name="T44" fmla="*/ 43 w 173"/>
                  <a:gd name="T45" fmla="*/ 831 h 1119"/>
                  <a:gd name="T46" fmla="*/ 25 w 173"/>
                  <a:gd name="T47" fmla="*/ 859 h 1119"/>
                  <a:gd name="T48" fmla="*/ 34 w 173"/>
                  <a:gd name="T49" fmla="*/ 885 h 1119"/>
                  <a:gd name="T50" fmla="*/ 25 w 173"/>
                  <a:gd name="T51" fmla="*/ 926 h 1119"/>
                  <a:gd name="T52" fmla="*/ 35 w 173"/>
                  <a:gd name="T53" fmla="*/ 966 h 1119"/>
                  <a:gd name="T54" fmla="*/ 30 w 173"/>
                  <a:gd name="T55" fmla="*/ 986 h 1119"/>
                  <a:gd name="T56" fmla="*/ 6 w 173"/>
                  <a:gd name="T57" fmla="*/ 1008 h 1119"/>
                  <a:gd name="T58" fmla="*/ 0 w 173"/>
                  <a:gd name="T59" fmla="*/ 1119 h 1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3" h="1119">
                    <a:moveTo>
                      <a:pt x="94" y="0"/>
                    </a:moveTo>
                    <a:lnTo>
                      <a:pt x="102" y="19"/>
                    </a:lnTo>
                    <a:lnTo>
                      <a:pt x="94" y="74"/>
                    </a:lnTo>
                    <a:lnTo>
                      <a:pt x="107" y="146"/>
                    </a:lnTo>
                    <a:lnTo>
                      <a:pt x="116" y="166"/>
                    </a:lnTo>
                    <a:lnTo>
                      <a:pt x="99" y="201"/>
                    </a:lnTo>
                    <a:lnTo>
                      <a:pt x="122" y="233"/>
                    </a:lnTo>
                    <a:lnTo>
                      <a:pt x="124" y="259"/>
                    </a:lnTo>
                    <a:lnTo>
                      <a:pt x="146" y="277"/>
                    </a:lnTo>
                    <a:lnTo>
                      <a:pt x="135" y="305"/>
                    </a:lnTo>
                    <a:lnTo>
                      <a:pt x="131" y="339"/>
                    </a:lnTo>
                    <a:lnTo>
                      <a:pt x="173" y="416"/>
                    </a:lnTo>
                    <a:lnTo>
                      <a:pt x="149" y="458"/>
                    </a:lnTo>
                    <a:lnTo>
                      <a:pt x="153" y="491"/>
                    </a:lnTo>
                    <a:lnTo>
                      <a:pt x="142" y="520"/>
                    </a:lnTo>
                    <a:lnTo>
                      <a:pt x="129" y="533"/>
                    </a:lnTo>
                    <a:lnTo>
                      <a:pt x="125" y="554"/>
                    </a:lnTo>
                    <a:lnTo>
                      <a:pt x="105" y="563"/>
                    </a:lnTo>
                    <a:lnTo>
                      <a:pt x="101" y="584"/>
                    </a:lnTo>
                    <a:lnTo>
                      <a:pt x="76" y="606"/>
                    </a:lnTo>
                    <a:lnTo>
                      <a:pt x="96" y="745"/>
                    </a:lnTo>
                    <a:lnTo>
                      <a:pt x="62" y="815"/>
                    </a:lnTo>
                    <a:lnTo>
                      <a:pt x="43" y="831"/>
                    </a:lnTo>
                    <a:lnTo>
                      <a:pt x="25" y="859"/>
                    </a:lnTo>
                    <a:lnTo>
                      <a:pt x="34" y="885"/>
                    </a:lnTo>
                    <a:lnTo>
                      <a:pt x="25" y="926"/>
                    </a:lnTo>
                    <a:lnTo>
                      <a:pt x="35" y="966"/>
                    </a:lnTo>
                    <a:lnTo>
                      <a:pt x="30" y="986"/>
                    </a:lnTo>
                    <a:lnTo>
                      <a:pt x="6" y="1008"/>
                    </a:lnTo>
                    <a:lnTo>
                      <a:pt x="0" y="11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246">
                <a:extLst>
                  <a:ext uri="{FF2B5EF4-FFF2-40B4-BE49-F238E27FC236}">
                    <a16:creationId xmlns:a16="http://schemas.microsoft.com/office/drawing/2014/main" id="{6E6A573D-8FC1-F08D-A1A0-F6784C18A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9" y="2208"/>
                <a:ext cx="280" cy="241"/>
              </a:xfrm>
              <a:custGeom>
                <a:avLst/>
                <a:gdLst>
                  <a:gd name="T0" fmla="*/ 839 w 839"/>
                  <a:gd name="T1" fmla="*/ 715 h 724"/>
                  <a:gd name="T2" fmla="*/ 807 w 839"/>
                  <a:gd name="T3" fmla="*/ 724 h 724"/>
                  <a:gd name="T4" fmla="*/ 763 w 839"/>
                  <a:gd name="T5" fmla="*/ 695 h 724"/>
                  <a:gd name="T6" fmla="*/ 717 w 839"/>
                  <a:gd name="T7" fmla="*/ 699 h 724"/>
                  <a:gd name="T8" fmla="*/ 694 w 839"/>
                  <a:gd name="T9" fmla="*/ 667 h 724"/>
                  <a:gd name="T10" fmla="*/ 666 w 839"/>
                  <a:gd name="T11" fmla="*/ 657 h 724"/>
                  <a:gd name="T12" fmla="*/ 636 w 839"/>
                  <a:gd name="T13" fmla="*/ 619 h 724"/>
                  <a:gd name="T14" fmla="*/ 629 w 839"/>
                  <a:gd name="T15" fmla="*/ 620 h 724"/>
                  <a:gd name="T16" fmla="*/ 631 w 839"/>
                  <a:gd name="T17" fmla="*/ 646 h 724"/>
                  <a:gd name="T18" fmla="*/ 562 w 839"/>
                  <a:gd name="T19" fmla="*/ 619 h 724"/>
                  <a:gd name="T20" fmla="*/ 573 w 839"/>
                  <a:gd name="T21" fmla="*/ 591 h 724"/>
                  <a:gd name="T22" fmla="*/ 559 w 839"/>
                  <a:gd name="T23" fmla="*/ 580 h 724"/>
                  <a:gd name="T24" fmla="*/ 569 w 839"/>
                  <a:gd name="T25" fmla="*/ 478 h 724"/>
                  <a:gd name="T26" fmla="*/ 564 w 839"/>
                  <a:gd name="T27" fmla="*/ 425 h 724"/>
                  <a:gd name="T28" fmla="*/ 574 w 839"/>
                  <a:gd name="T29" fmla="*/ 390 h 724"/>
                  <a:gd name="T30" fmla="*/ 548 w 839"/>
                  <a:gd name="T31" fmla="*/ 326 h 724"/>
                  <a:gd name="T32" fmla="*/ 565 w 839"/>
                  <a:gd name="T33" fmla="*/ 290 h 724"/>
                  <a:gd name="T34" fmla="*/ 551 w 839"/>
                  <a:gd name="T35" fmla="*/ 284 h 724"/>
                  <a:gd name="T36" fmla="*/ 521 w 839"/>
                  <a:gd name="T37" fmla="*/ 321 h 724"/>
                  <a:gd name="T38" fmla="*/ 490 w 839"/>
                  <a:gd name="T39" fmla="*/ 345 h 724"/>
                  <a:gd name="T40" fmla="*/ 447 w 839"/>
                  <a:gd name="T41" fmla="*/ 321 h 724"/>
                  <a:gd name="T42" fmla="*/ 428 w 839"/>
                  <a:gd name="T43" fmla="*/ 330 h 724"/>
                  <a:gd name="T44" fmla="*/ 413 w 839"/>
                  <a:gd name="T45" fmla="*/ 317 h 724"/>
                  <a:gd name="T46" fmla="*/ 373 w 839"/>
                  <a:gd name="T47" fmla="*/ 321 h 724"/>
                  <a:gd name="T48" fmla="*/ 337 w 839"/>
                  <a:gd name="T49" fmla="*/ 291 h 724"/>
                  <a:gd name="T50" fmla="*/ 317 w 839"/>
                  <a:gd name="T51" fmla="*/ 293 h 724"/>
                  <a:gd name="T52" fmla="*/ 305 w 839"/>
                  <a:gd name="T53" fmla="*/ 314 h 724"/>
                  <a:gd name="T54" fmla="*/ 298 w 839"/>
                  <a:gd name="T55" fmla="*/ 309 h 724"/>
                  <a:gd name="T56" fmla="*/ 297 w 839"/>
                  <a:gd name="T57" fmla="*/ 295 h 724"/>
                  <a:gd name="T58" fmla="*/ 325 w 839"/>
                  <a:gd name="T59" fmla="*/ 238 h 724"/>
                  <a:gd name="T60" fmla="*/ 321 w 839"/>
                  <a:gd name="T61" fmla="*/ 199 h 724"/>
                  <a:gd name="T62" fmla="*/ 304 w 839"/>
                  <a:gd name="T63" fmla="*/ 154 h 724"/>
                  <a:gd name="T64" fmla="*/ 322 w 839"/>
                  <a:gd name="T65" fmla="*/ 138 h 724"/>
                  <a:gd name="T66" fmla="*/ 307 w 839"/>
                  <a:gd name="T67" fmla="*/ 106 h 724"/>
                  <a:gd name="T68" fmla="*/ 285 w 839"/>
                  <a:gd name="T69" fmla="*/ 101 h 724"/>
                  <a:gd name="T70" fmla="*/ 266 w 839"/>
                  <a:gd name="T71" fmla="*/ 109 h 724"/>
                  <a:gd name="T72" fmla="*/ 274 w 839"/>
                  <a:gd name="T73" fmla="*/ 48 h 724"/>
                  <a:gd name="T74" fmla="*/ 222 w 839"/>
                  <a:gd name="T75" fmla="*/ 67 h 724"/>
                  <a:gd name="T76" fmla="*/ 205 w 839"/>
                  <a:gd name="T77" fmla="*/ 28 h 724"/>
                  <a:gd name="T78" fmla="*/ 178 w 839"/>
                  <a:gd name="T79" fmla="*/ 24 h 724"/>
                  <a:gd name="T80" fmla="*/ 169 w 839"/>
                  <a:gd name="T81" fmla="*/ 5 h 724"/>
                  <a:gd name="T82" fmla="*/ 156 w 839"/>
                  <a:gd name="T83" fmla="*/ 0 h 724"/>
                  <a:gd name="T84" fmla="*/ 67 w 839"/>
                  <a:gd name="T85" fmla="*/ 54 h 724"/>
                  <a:gd name="T86" fmla="*/ 39 w 839"/>
                  <a:gd name="T87" fmla="*/ 44 h 724"/>
                  <a:gd name="T88" fmla="*/ 0 w 839"/>
                  <a:gd name="T89" fmla="*/ 54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39" h="724">
                    <a:moveTo>
                      <a:pt x="839" y="715"/>
                    </a:moveTo>
                    <a:lnTo>
                      <a:pt x="807" y="724"/>
                    </a:lnTo>
                    <a:lnTo>
                      <a:pt x="763" y="695"/>
                    </a:lnTo>
                    <a:lnTo>
                      <a:pt x="717" y="699"/>
                    </a:lnTo>
                    <a:lnTo>
                      <a:pt x="694" y="667"/>
                    </a:lnTo>
                    <a:lnTo>
                      <a:pt x="666" y="657"/>
                    </a:lnTo>
                    <a:lnTo>
                      <a:pt x="636" y="619"/>
                    </a:lnTo>
                    <a:lnTo>
                      <a:pt x="629" y="620"/>
                    </a:lnTo>
                    <a:lnTo>
                      <a:pt x="631" y="646"/>
                    </a:lnTo>
                    <a:lnTo>
                      <a:pt x="562" y="619"/>
                    </a:lnTo>
                    <a:lnTo>
                      <a:pt x="573" y="591"/>
                    </a:lnTo>
                    <a:lnTo>
                      <a:pt x="559" y="580"/>
                    </a:lnTo>
                    <a:lnTo>
                      <a:pt x="569" y="478"/>
                    </a:lnTo>
                    <a:lnTo>
                      <a:pt x="564" y="425"/>
                    </a:lnTo>
                    <a:lnTo>
                      <a:pt x="574" y="390"/>
                    </a:lnTo>
                    <a:lnTo>
                      <a:pt x="548" y="326"/>
                    </a:lnTo>
                    <a:lnTo>
                      <a:pt x="565" y="290"/>
                    </a:lnTo>
                    <a:lnTo>
                      <a:pt x="551" y="284"/>
                    </a:lnTo>
                    <a:lnTo>
                      <a:pt x="521" y="321"/>
                    </a:lnTo>
                    <a:lnTo>
                      <a:pt x="490" y="345"/>
                    </a:lnTo>
                    <a:lnTo>
                      <a:pt x="447" y="321"/>
                    </a:lnTo>
                    <a:lnTo>
                      <a:pt x="428" y="330"/>
                    </a:lnTo>
                    <a:lnTo>
                      <a:pt x="413" y="317"/>
                    </a:lnTo>
                    <a:lnTo>
                      <a:pt x="373" y="321"/>
                    </a:lnTo>
                    <a:lnTo>
                      <a:pt x="337" y="291"/>
                    </a:lnTo>
                    <a:lnTo>
                      <a:pt x="317" y="293"/>
                    </a:lnTo>
                    <a:lnTo>
                      <a:pt x="305" y="314"/>
                    </a:lnTo>
                    <a:lnTo>
                      <a:pt x="298" y="309"/>
                    </a:lnTo>
                    <a:lnTo>
                      <a:pt x="297" y="295"/>
                    </a:lnTo>
                    <a:lnTo>
                      <a:pt x="325" y="238"/>
                    </a:lnTo>
                    <a:lnTo>
                      <a:pt x="321" y="199"/>
                    </a:lnTo>
                    <a:lnTo>
                      <a:pt x="304" y="154"/>
                    </a:lnTo>
                    <a:lnTo>
                      <a:pt x="322" y="138"/>
                    </a:lnTo>
                    <a:lnTo>
                      <a:pt x="307" y="106"/>
                    </a:lnTo>
                    <a:lnTo>
                      <a:pt x="285" y="101"/>
                    </a:lnTo>
                    <a:lnTo>
                      <a:pt x="266" y="109"/>
                    </a:lnTo>
                    <a:lnTo>
                      <a:pt x="274" y="48"/>
                    </a:lnTo>
                    <a:lnTo>
                      <a:pt x="222" y="67"/>
                    </a:lnTo>
                    <a:lnTo>
                      <a:pt x="205" y="28"/>
                    </a:lnTo>
                    <a:lnTo>
                      <a:pt x="178" y="24"/>
                    </a:lnTo>
                    <a:lnTo>
                      <a:pt x="169" y="5"/>
                    </a:lnTo>
                    <a:lnTo>
                      <a:pt x="156" y="0"/>
                    </a:lnTo>
                    <a:lnTo>
                      <a:pt x="67" y="54"/>
                    </a:lnTo>
                    <a:lnTo>
                      <a:pt x="39" y="44"/>
                    </a:lnTo>
                    <a:lnTo>
                      <a:pt x="0" y="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247">
                <a:extLst>
                  <a:ext uri="{FF2B5EF4-FFF2-40B4-BE49-F238E27FC236}">
                    <a16:creationId xmlns:a16="http://schemas.microsoft.com/office/drawing/2014/main" id="{1826C95B-EDDA-4FDA-4B1A-3CA10A45CB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" y="2305"/>
                <a:ext cx="6" cy="8"/>
              </a:xfrm>
              <a:custGeom>
                <a:avLst/>
                <a:gdLst>
                  <a:gd name="T0" fmla="*/ 19 w 19"/>
                  <a:gd name="T1" fmla="*/ 5 h 26"/>
                  <a:gd name="T2" fmla="*/ 13 w 19"/>
                  <a:gd name="T3" fmla="*/ 26 h 26"/>
                  <a:gd name="T4" fmla="*/ 0 w 19"/>
                  <a:gd name="T5" fmla="*/ 21 h 26"/>
                  <a:gd name="T6" fmla="*/ 4 w 19"/>
                  <a:gd name="T7" fmla="*/ 0 h 26"/>
                  <a:gd name="T8" fmla="*/ 19 w 19"/>
                  <a:gd name="T9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6">
                    <a:moveTo>
                      <a:pt x="19" y="5"/>
                    </a:moveTo>
                    <a:lnTo>
                      <a:pt x="13" y="26"/>
                    </a:lnTo>
                    <a:lnTo>
                      <a:pt x="0" y="21"/>
                    </a:lnTo>
                    <a:lnTo>
                      <a:pt x="4" y="0"/>
                    </a:lnTo>
                    <a:lnTo>
                      <a:pt x="19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248">
                <a:extLst>
                  <a:ext uri="{FF2B5EF4-FFF2-40B4-BE49-F238E27FC236}">
                    <a16:creationId xmlns:a16="http://schemas.microsoft.com/office/drawing/2014/main" id="{5F18F2E3-DFBF-ABC3-1571-ECAF3AF662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9" y="2314"/>
                <a:ext cx="3" cy="6"/>
              </a:xfrm>
              <a:custGeom>
                <a:avLst/>
                <a:gdLst>
                  <a:gd name="T0" fmla="*/ 6 w 8"/>
                  <a:gd name="T1" fmla="*/ 0 h 20"/>
                  <a:gd name="T2" fmla="*/ 8 w 8"/>
                  <a:gd name="T3" fmla="*/ 20 h 20"/>
                  <a:gd name="T4" fmla="*/ 0 w 8"/>
                  <a:gd name="T5" fmla="*/ 8 h 20"/>
                  <a:gd name="T6" fmla="*/ 0 w 8"/>
                  <a:gd name="T7" fmla="*/ 1 h 20"/>
                  <a:gd name="T8" fmla="*/ 6 w 8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0">
                    <a:moveTo>
                      <a:pt x="6" y="0"/>
                    </a:moveTo>
                    <a:lnTo>
                      <a:pt x="8" y="20"/>
                    </a:lnTo>
                    <a:lnTo>
                      <a:pt x="0" y="8"/>
                    </a:lnTo>
                    <a:lnTo>
                      <a:pt x="0" y="1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249">
                <a:extLst>
                  <a:ext uri="{FF2B5EF4-FFF2-40B4-BE49-F238E27FC236}">
                    <a16:creationId xmlns:a16="http://schemas.microsoft.com/office/drawing/2014/main" id="{6884E8D0-CAC9-235C-A1F2-C645CE3831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1" y="2167"/>
                <a:ext cx="6" cy="33"/>
              </a:xfrm>
              <a:custGeom>
                <a:avLst/>
                <a:gdLst>
                  <a:gd name="T0" fmla="*/ 9 w 16"/>
                  <a:gd name="T1" fmla="*/ 0 h 100"/>
                  <a:gd name="T2" fmla="*/ 11 w 16"/>
                  <a:gd name="T3" fmla="*/ 26 h 100"/>
                  <a:gd name="T4" fmla="*/ 0 w 16"/>
                  <a:gd name="T5" fmla="*/ 48 h 100"/>
                  <a:gd name="T6" fmla="*/ 16 w 16"/>
                  <a:gd name="T7" fmla="*/ 73 h 100"/>
                  <a:gd name="T8" fmla="*/ 11 w 16"/>
                  <a:gd name="T9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00">
                    <a:moveTo>
                      <a:pt x="9" y="0"/>
                    </a:moveTo>
                    <a:lnTo>
                      <a:pt x="11" y="26"/>
                    </a:lnTo>
                    <a:lnTo>
                      <a:pt x="0" y="48"/>
                    </a:lnTo>
                    <a:lnTo>
                      <a:pt x="16" y="73"/>
                    </a:lnTo>
                    <a:lnTo>
                      <a:pt x="11" y="1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250">
                <a:extLst>
                  <a:ext uri="{FF2B5EF4-FFF2-40B4-BE49-F238E27FC236}">
                    <a16:creationId xmlns:a16="http://schemas.microsoft.com/office/drawing/2014/main" id="{8623F595-BE57-A1DC-50B8-B9E94E8EEE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3" y="2195"/>
                <a:ext cx="161" cy="57"/>
              </a:xfrm>
              <a:custGeom>
                <a:avLst/>
                <a:gdLst>
                  <a:gd name="T0" fmla="*/ 481 w 481"/>
                  <a:gd name="T1" fmla="*/ 171 h 171"/>
                  <a:gd name="T2" fmla="*/ 438 w 481"/>
                  <a:gd name="T3" fmla="*/ 128 h 171"/>
                  <a:gd name="T4" fmla="*/ 399 w 481"/>
                  <a:gd name="T5" fmla="*/ 145 h 171"/>
                  <a:gd name="T6" fmla="*/ 378 w 481"/>
                  <a:gd name="T7" fmla="*/ 133 h 171"/>
                  <a:gd name="T8" fmla="*/ 370 w 481"/>
                  <a:gd name="T9" fmla="*/ 128 h 171"/>
                  <a:gd name="T10" fmla="*/ 381 w 481"/>
                  <a:gd name="T11" fmla="*/ 100 h 171"/>
                  <a:gd name="T12" fmla="*/ 359 w 481"/>
                  <a:gd name="T13" fmla="*/ 82 h 171"/>
                  <a:gd name="T14" fmla="*/ 377 w 481"/>
                  <a:gd name="T15" fmla="*/ 53 h 171"/>
                  <a:gd name="T16" fmla="*/ 347 w 481"/>
                  <a:gd name="T17" fmla="*/ 23 h 171"/>
                  <a:gd name="T18" fmla="*/ 308 w 481"/>
                  <a:gd name="T19" fmla="*/ 33 h 171"/>
                  <a:gd name="T20" fmla="*/ 300 w 481"/>
                  <a:gd name="T21" fmla="*/ 21 h 171"/>
                  <a:gd name="T22" fmla="*/ 278 w 481"/>
                  <a:gd name="T23" fmla="*/ 3 h 171"/>
                  <a:gd name="T24" fmla="*/ 224 w 481"/>
                  <a:gd name="T25" fmla="*/ 0 h 171"/>
                  <a:gd name="T26" fmla="*/ 204 w 481"/>
                  <a:gd name="T27" fmla="*/ 3 h 171"/>
                  <a:gd name="T28" fmla="*/ 206 w 481"/>
                  <a:gd name="T29" fmla="*/ 23 h 171"/>
                  <a:gd name="T30" fmla="*/ 153 w 481"/>
                  <a:gd name="T31" fmla="*/ 34 h 171"/>
                  <a:gd name="T32" fmla="*/ 136 w 481"/>
                  <a:gd name="T33" fmla="*/ 63 h 171"/>
                  <a:gd name="T34" fmla="*/ 114 w 481"/>
                  <a:gd name="T35" fmla="*/ 44 h 171"/>
                  <a:gd name="T36" fmla="*/ 101 w 481"/>
                  <a:gd name="T37" fmla="*/ 52 h 171"/>
                  <a:gd name="T38" fmla="*/ 96 w 481"/>
                  <a:gd name="T39" fmla="*/ 66 h 171"/>
                  <a:gd name="T40" fmla="*/ 64 w 481"/>
                  <a:gd name="T41" fmla="*/ 22 h 171"/>
                  <a:gd name="T42" fmla="*/ 32 w 481"/>
                  <a:gd name="T43" fmla="*/ 25 h 171"/>
                  <a:gd name="T44" fmla="*/ 9 w 481"/>
                  <a:gd name="T45" fmla="*/ 61 h 171"/>
                  <a:gd name="T46" fmla="*/ 0 w 481"/>
                  <a:gd name="T47" fmla="*/ 42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81" h="171">
                    <a:moveTo>
                      <a:pt x="481" y="171"/>
                    </a:moveTo>
                    <a:lnTo>
                      <a:pt x="438" y="128"/>
                    </a:lnTo>
                    <a:lnTo>
                      <a:pt x="399" y="145"/>
                    </a:lnTo>
                    <a:lnTo>
                      <a:pt x="378" y="133"/>
                    </a:lnTo>
                    <a:lnTo>
                      <a:pt x="370" y="128"/>
                    </a:lnTo>
                    <a:lnTo>
                      <a:pt x="381" y="100"/>
                    </a:lnTo>
                    <a:lnTo>
                      <a:pt x="359" y="82"/>
                    </a:lnTo>
                    <a:lnTo>
                      <a:pt x="377" y="53"/>
                    </a:lnTo>
                    <a:lnTo>
                      <a:pt x="347" y="23"/>
                    </a:lnTo>
                    <a:lnTo>
                      <a:pt x="308" y="33"/>
                    </a:lnTo>
                    <a:lnTo>
                      <a:pt x="300" y="21"/>
                    </a:lnTo>
                    <a:lnTo>
                      <a:pt x="278" y="3"/>
                    </a:lnTo>
                    <a:lnTo>
                      <a:pt x="224" y="0"/>
                    </a:lnTo>
                    <a:lnTo>
                      <a:pt x="204" y="3"/>
                    </a:lnTo>
                    <a:lnTo>
                      <a:pt x="206" y="23"/>
                    </a:lnTo>
                    <a:lnTo>
                      <a:pt x="153" y="34"/>
                    </a:lnTo>
                    <a:lnTo>
                      <a:pt x="136" y="63"/>
                    </a:lnTo>
                    <a:lnTo>
                      <a:pt x="114" y="44"/>
                    </a:lnTo>
                    <a:lnTo>
                      <a:pt x="101" y="52"/>
                    </a:lnTo>
                    <a:lnTo>
                      <a:pt x="96" y="66"/>
                    </a:lnTo>
                    <a:lnTo>
                      <a:pt x="64" y="22"/>
                    </a:lnTo>
                    <a:lnTo>
                      <a:pt x="32" y="25"/>
                    </a:lnTo>
                    <a:lnTo>
                      <a:pt x="9" y="61"/>
                    </a:lnTo>
                    <a:lnTo>
                      <a:pt x="0" y="4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251">
                <a:extLst>
                  <a:ext uri="{FF2B5EF4-FFF2-40B4-BE49-F238E27FC236}">
                    <a16:creationId xmlns:a16="http://schemas.microsoft.com/office/drawing/2014/main" id="{8509878C-B585-08F7-BCF6-C5BB1AADF8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252"/>
                <a:ext cx="168" cy="192"/>
              </a:xfrm>
              <a:custGeom>
                <a:avLst/>
                <a:gdLst>
                  <a:gd name="T0" fmla="*/ 0 w 504"/>
                  <a:gd name="T1" fmla="*/ 577 h 577"/>
                  <a:gd name="T2" fmla="*/ 50 w 504"/>
                  <a:gd name="T3" fmla="*/ 546 h 577"/>
                  <a:gd name="T4" fmla="*/ 77 w 504"/>
                  <a:gd name="T5" fmla="*/ 483 h 577"/>
                  <a:gd name="T6" fmla="*/ 98 w 504"/>
                  <a:gd name="T7" fmla="*/ 488 h 577"/>
                  <a:gd name="T8" fmla="*/ 104 w 504"/>
                  <a:gd name="T9" fmla="*/ 481 h 577"/>
                  <a:gd name="T10" fmla="*/ 130 w 504"/>
                  <a:gd name="T11" fmla="*/ 471 h 577"/>
                  <a:gd name="T12" fmla="*/ 147 w 504"/>
                  <a:gd name="T13" fmla="*/ 430 h 577"/>
                  <a:gd name="T14" fmla="*/ 240 w 504"/>
                  <a:gd name="T15" fmla="*/ 420 h 577"/>
                  <a:gd name="T16" fmla="*/ 258 w 504"/>
                  <a:gd name="T17" fmla="*/ 406 h 577"/>
                  <a:gd name="T18" fmla="*/ 298 w 504"/>
                  <a:gd name="T19" fmla="*/ 321 h 577"/>
                  <a:gd name="T20" fmla="*/ 364 w 504"/>
                  <a:gd name="T21" fmla="*/ 309 h 577"/>
                  <a:gd name="T22" fmla="*/ 353 w 504"/>
                  <a:gd name="T23" fmla="*/ 276 h 577"/>
                  <a:gd name="T24" fmla="*/ 358 w 504"/>
                  <a:gd name="T25" fmla="*/ 248 h 577"/>
                  <a:gd name="T26" fmla="*/ 398 w 504"/>
                  <a:gd name="T27" fmla="*/ 239 h 577"/>
                  <a:gd name="T28" fmla="*/ 416 w 504"/>
                  <a:gd name="T29" fmla="*/ 223 h 577"/>
                  <a:gd name="T30" fmla="*/ 392 w 504"/>
                  <a:gd name="T31" fmla="*/ 191 h 577"/>
                  <a:gd name="T32" fmla="*/ 403 w 504"/>
                  <a:gd name="T33" fmla="*/ 158 h 577"/>
                  <a:gd name="T34" fmla="*/ 429 w 504"/>
                  <a:gd name="T35" fmla="*/ 148 h 577"/>
                  <a:gd name="T36" fmla="*/ 414 w 504"/>
                  <a:gd name="T37" fmla="*/ 129 h 577"/>
                  <a:gd name="T38" fmla="*/ 420 w 504"/>
                  <a:gd name="T39" fmla="*/ 115 h 577"/>
                  <a:gd name="T40" fmla="*/ 446 w 504"/>
                  <a:gd name="T41" fmla="*/ 120 h 577"/>
                  <a:gd name="T42" fmla="*/ 462 w 504"/>
                  <a:gd name="T43" fmla="*/ 145 h 577"/>
                  <a:gd name="T44" fmla="*/ 475 w 504"/>
                  <a:gd name="T45" fmla="*/ 138 h 577"/>
                  <a:gd name="T46" fmla="*/ 472 w 504"/>
                  <a:gd name="T47" fmla="*/ 97 h 577"/>
                  <a:gd name="T48" fmla="*/ 504 w 504"/>
                  <a:gd name="T49" fmla="*/ 20 h 577"/>
                  <a:gd name="T50" fmla="*/ 502 w 504"/>
                  <a:gd name="T5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4" h="577">
                    <a:moveTo>
                      <a:pt x="0" y="577"/>
                    </a:moveTo>
                    <a:lnTo>
                      <a:pt x="50" y="546"/>
                    </a:lnTo>
                    <a:lnTo>
                      <a:pt x="77" y="483"/>
                    </a:lnTo>
                    <a:lnTo>
                      <a:pt x="98" y="488"/>
                    </a:lnTo>
                    <a:lnTo>
                      <a:pt x="104" y="481"/>
                    </a:lnTo>
                    <a:lnTo>
                      <a:pt x="130" y="471"/>
                    </a:lnTo>
                    <a:lnTo>
                      <a:pt x="147" y="430"/>
                    </a:lnTo>
                    <a:lnTo>
                      <a:pt x="240" y="420"/>
                    </a:lnTo>
                    <a:lnTo>
                      <a:pt x="258" y="406"/>
                    </a:lnTo>
                    <a:lnTo>
                      <a:pt x="298" y="321"/>
                    </a:lnTo>
                    <a:lnTo>
                      <a:pt x="364" y="309"/>
                    </a:lnTo>
                    <a:lnTo>
                      <a:pt x="353" y="276"/>
                    </a:lnTo>
                    <a:lnTo>
                      <a:pt x="358" y="248"/>
                    </a:lnTo>
                    <a:lnTo>
                      <a:pt x="398" y="239"/>
                    </a:lnTo>
                    <a:lnTo>
                      <a:pt x="416" y="223"/>
                    </a:lnTo>
                    <a:lnTo>
                      <a:pt x="392" y="191"/>
                    </a:lnTo>
                    <a:lnTo>
                      <a:pt x="403" y="158"/>
                    </a:lnTo>
                    <a:lnTo>
                      <a:pt x="429" y="148"/>
                    </a:lnTo>
                    <a:lnTo>
                      <a:pt x="414" y="129"/>
                    </a:lnTo>
                    <a:lnTo>
                      <a:pt x="420" y="115"/>
                    </a:lnTo>
                    <a:lnTo>
                      <a:pt x="446" y="120"/>
                    </a:lnTo>
                    <a:lnTo>
                      <a:pt x="462" y="145"/>
                    </a:lnTo>
                    <a:lnTo>
                      <a:pt x="475" y="138"/>
                    </a:lnTo>
                    <a:lnTo>
                      <a:pt x="472" y="97"/>
                    </a:lnTo>
                    <a:lnTo>
                      <a:pt x="504" y="20"/>
                    </a:lnTo>
                    <a:lnTo>
                      <a:pt x="50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252">
                <a:extLst>
                  <a:ext uri="{FF2B5EF4-FFF2-40B4-BE49-F238E27FC236}">
                    <a16:creationId xmlns:a16="http://schemas.microsoft.com/office/drawing/2014/main" id="{2BB29C9E-00A9-8367-FEC9-46FBCC2A0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4" y="2200"/>
                <a:ext cx="71" cy="54"/>
              </a:xfrm>
              <a:custGeom>
                <a:avLst/>
                <a:gdLst>
                  <a:gd name="T0" fmla="*/ 214 w 214"/>
                  <a:gd name="T1" fmla="*/ 0 h 160"/>
                  <a:gd name="T2" fmla="*/ 125 w 214"/>
                  <a:gd name="T3" fmla="*/ 42 h 160"/>
                  <a:gd name="T4" fmla="*/ 107 w 214"/>
                  <a:gd name="T5" fmla="*/ 70 h 160"/>
                  <a:gd name="T6" fmla="*/ 108 w 214"/>
                  <a:gd name="T7" fmla="*/ 84 h 160"/>
                  <a:gd name="T8" fmla="*/ 90 w 214"/>
                  <a:gd name="T9" fmla="*/ 98 h 160"/>
                  <a:gd name="T10" fmla="*/ 98 w 214"/>
                  <a:gd name="T11" fmla="*/ 125 h 160"/>
                  <a:gd name="T12" fmla="*/ 87 w 214"/>
                  <a:gd name="T13" fmla="*/ 140 h 160"/>
                  <a:gd name="T14" fmla="*/ 40 w 214"/>
                  <a:gd name="T15" fmla="*/ 150 h 160"/>
                  <a:gd name="T16" fmla="*/ 20 w 214"/>
                  <a:gd name="T17" fmla="*/ 146 h 160"/>
                  <a:gd name="T18" fmla="*/ 15 w 214"/>
                  <a:gd name="T19" fmla="*/ 160 h 160"/>
                  <a:gd name="T20" fmla="*/ 0 w 214"/>
                  <a:gd name="T21" fmla="*/ 154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4" h="160">
                    <a:moveTo>
                      <a:pt x="214" y="0"/>
                    </a:moveTo>
                    <a:lnTo>
                      <a:pt x="125" y="42"/>
                    </a:lnTo>
                    <a:lnTo>
                      <a:pt x="107" y="70"/>
                    </a:lnTo>
                    <a:lnTo>
                      <a:pt x="108" y="84"/>
                    </a:lnTo>
                    <a:lnTo>
                      <a:pt x="90" y="98"/>
                    </a:lnTo>
                    <a:lnTo>
                      <a:pt x="98" y="125"/>
                    </a:lnTo>
                    <a:lnTo>
                      <a:pt x="87" y="140"/>
                    </a:lnTo>
                    <a:lnTo>
                      <a:pt x="40" y="150"/>
                    </a:lnTo>
                    <a:lnTo>
                      <a:pt x="20" y="146"/>
                    </a:lnTo>
                    <a:lnTo>
                      <a:pt x="15" y="160"/>
                    </a:lnTo>
                    <a:lnTo>
                      <a:pt x="0" y="1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253">
                <a:extLst>
                  <a:ext uri="{FF2B5EF4-FFF2-40B4-BE49-F238E27FC236}">
                    <a16:creationId xmlns:a16="http://schemas.microsoft.com/office/drawing/2014/main" id="{91F010C9-9256-D5C0-B24F-B9B103219A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5" y="2200"/>
                <a:ext cx="14" cy="26"/>
              </a:xfrm>
              <a:custGeom>
                <a:avLst/>
                <a:gdLst>
                  <a:gd name="T0" fmla="*/ 0 w 42"/>
                  <a:gd name="T1" fmla="*/ 0 h 77"/>
                  <a:gd name="T2" fmla="*/ 16 w 42"/>
                  <a:gd name="T3" fmla="*/ 18 h 77"/>
                  <a:gd name="T4" fmla="*/ 12 w 42"/>
                  <a:gd name="T5" fmla="*/ 46 h 77"/>
                  <a:gd name="T6" fmla="*/ 42 w 42"/>
                  <a:gd name="T7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7">
                    <a:moveTo>
                      <a:pt x="0" y="0"/>
                    </a:moveTo>
                    <a:lnTo>
                      <a:pt x="16" y="18"/>
                    </a:lnTo>
                    <a:lnTo>
                      <a:pt x="12" y="46"/>
                    </a:lnTo>
                    <a:lnTo>
                      <a:pt x="42" y="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254">
                <a:extLst>
                  <a:ext uri="{FF2B5EF4-FFF2-40B4-BE49-F238E27FC236}">
                    <a16:creationId xmlns:a16="http://schemas.microsoft.com/office/drawing/2014/main" id="{1E522147-E6C4-408A-6581-749FB86B32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6" y="2183"/>
                <a:ext cx="217" cy="33"/>
              </a:xfrm>
              <a:custGeom>
                <a:avLst/>
                <a:gdLst>
                  <a:gd name="T0" fmla="*/ 651 w 651"/>
                  <a:gd name="T1" fmla="*/ 77 h 98"/>
                  <a:gd name="T2" fmla="*/ 616 w 651"/>
                  <a:gd name="T3" fmla="*/ 72 h 98"/>
                  <a:gd name="T4" fmla="*/ 603 w 651"/>
                  <a:gd name="T5" fmla="*/ 61 h 98"/>
                  <a:gd name="T6" fmla="*/ 594 w 651"/>
                  <a:gd name="T7" fmla="*/ 48 h 98"/>
                  <a:gd name="T8" fmla="*/ 573 w 651"/>
                  <a:gd name="T9" fmla="*/ 37 h 98"/>
                  <a:gd name="T10" fmla="*/ 560 w 651"/>
                  <a:gd name="T11" fmla="*/ 45 h 98"/>
                  <a:gd name="T12" fmla="*/ 557 w 651"/>
                  <a:gd name="T13" fmla="*/ 79 h 98"/>
                  <a:gd name="T14" fmla="*/ 551 w 651"/>
                  <a:gd name="T15" fmla="*/ 86 h 98"/>
                  <a:gd name="T16" fmla="*/ 496 w 651"/>
                  <a:gd name="T17" fmla="*/ 70 h 98"/>
                  <a:gd name="T18" fmla="*/ 467 w 651"/>
                  <a:gd name="T19" fmla="*/ 46 h 98"/>
                  <a:gd name="T20" fmla="*/ 455 w 651"/>
                  <a:gd name="T21" fmla="*/ 68 h 98"/>
                  <a:gd name="T22" fmla="*/ 424 w 651"/>
                  <a:gd name="T23" fmla="*/ 98 h 98"/>
                  <a:gd name="T24" fmla="*/ 402 w 651"/>
                  <a:gd name="T25" fmla="*/ 72 h 98"/>
                  <a:gd name="T26" fmla="*/ 384 w 651"/>
                  <a:gd name="T27" fmla="*/ 27 h 98"/>
                  <a:gd name="T28" fmla="*/ 344 w 651"/>
                  <a:gd name="T29" fmla="*/ 24 h 98"/>
                  <a:gd name="T30" fmla="*/ 321 w 651"/>
                  <a:gd name="T31" fmla="*/ 0 h 98"/>
                  <a:gd name="T32" fmla="*/ 290 w 651"/>
                  <a:gd name="T33" fmla="*/ 23 h 98"/>
                  <a:gd name="T34" fmla="*/ 258 w 651"/>
                  <a:gd name="T35" fmla="*/ 32 h 98"/>
                  <a:gd name="T36" fmla="*/ 230 w 651"/>
                  <a:gd name="T37" fmla="*/ 28 h 98"/>
                  <a:gd name="T38" fmla="*/ 207 w 651"/>
                  <a:gd name="T39" fmla="*/ 4 h 98"/>
                  <a:gd name="T40" fmla="*/ 183 w 651"/>
                  <a:gd name="T41" fmla="*/ 26 h 98"/>
                  <a:gd name="T42" fmla="*/ 161 w 651"/>
                  <a:gd name="T43" fmla="*/ 8 h 98"/>
                  <a:gd name="T44" fmla="*/ 149 w 651"/>
                  <a:gd name="T45" fmla="*/ 29 h 98"/>
                  <a:gd name="T46" fmla="*/ 110 w 651"/>
                  <a:gd name="T47" fmla="*/ 40 h 98"/>
                  <a:gd name="T48" fmla="*/ 92 w 651"/>
                  <a:gd name="T49" fmla="*/ 61 h 98"/>
                  <a:gd name="T50" fmla="*/ 54 w 651"/>
                  <a:gd name="T51" fmla="*/ 85 h 98"/>
                  <a:gd name="T52" fmla="*/ 0 w 651"/>
                  <a:gd name="T53" fmla="*/ 8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51" h="98">
                    <a:moveTo>
                      <a:pt x="651" y="77"/>
                    </a:moveTo>
                    <a:lnTo>
                      <a:pt x="616" y="72"/>
                    </a:lnTo>
                    <a:lnTo>
                      <a:pt x="603" y="61"/>
                    </a:lnTo>
                    <a:lnTo>
                      <a:pt x="594" y="48"/>
                    </a:lnTo>
                    <a:lnTo>
                      <a:pt x="573" y="37"/>
                    </a:lnTo>
                    <a:lnTo>
                      <a:pt x="560" y="45"/>
                    </a:lnTo>
                    <a:lnTo>
                      <a:pt x="557" y="79"/>
                    </a:lnTo>
                    <a:lnTo>
                      <a:pt x="551" y="86"/>
                    </a:lnTo>
                    <a:lnTo>
                      <a:pt x="496" y="70"/>
                    </a:lnTo>
                    <a:lnTo>
                      <a:pt x="467" y="46"/>
                    </a:lnTo>
                    <a:lnTo>
                      <a:pt x="455" y="68"/>
                    </a:lnTo>
                    <a:lnTo>
                      <a:pt x="424" y="98"/>
                    </a:lnTo>
                    <a:lnTo>
                      <a:pt x="402" y="72"/>
                    </a:lnTo>
                    <a:lnTo>
                      <a:pt x="384" y="27"/>
                    </a:lnTo>
                    <a:lnTo>
                      <a:pt x="344" y="24"/>
                    </a:lnTo>
                    <a:lnTo>
                      <a:pt x="321" y="0"/>
                    </a:lnTo>
                    <a:lnTo>
                      <a:pt x="290" y="23"/>
                    </a:lnTo>
                    <a:lnTo>
                      <a:pt x="258" y="32"/>
                    </a:lnTo>
                    <a:lnTo>
                      <a:pt x="230" y="28"/>
                    </a:lnTo>
                    <a:lnTo>
                      <a:pt x="207" y="4"/>
                    </a:lnTo>
                    <a:lnTo>
                      <a:pt x="183" y="26"/>
                    </a:lnTo>
                    <a:lnTo>
                      <a:pt x="161" y="8"/>
                    </a:lnTo>
                    <a:lnTo>
                      <a:pt x="149" y="29"/>
                    </a:lnTo>
                    <a:lnTo>
                      <a:pt x="110" y="40"/>
                    </a:lnTo>
                    <a:lnTo>
                      <a:pt x="92" y="61"/>
                    </a:lnTo>
                    <a:lnTo>
                      <a:pt x="54" y="85"/>
                    </a:lnTo>
                    <a:lnTo>
                      <a:pt x="0" y="8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255">
                <a:extLst>
                  <a:ext uri="{FF2B5EF4-FFF2-40B4-BE49-F238E27FC236}">
                    <a16:creationId xmlns:a16="http://schemas.microsoft.com/office/drawing/2014/main" id="{28C433D1-937C-6AED-5A91-55E1CDD33C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8" y="2356"/>
                <a:ext cx="138" cy="88"/>
              </a:xfrm>
              <a:custGeom>
                <a:avLst/>
                <a:gdLst>
                  <a:gd name="T0" fmla="*/ 0 w 415"/>
                  <a:gd name="T1" fmla="*/ 1 h 264"/>
                  <a:gd name="T2" fmla="*/ 7 w 415"/>
                  <a:gd name="T3" fmla="*/ 0 h 264"/>
                  <a:gd name="T4" fmla="*/ 15 w 415"/>
                  <a:gd name="T5" fmla="*/ 20 h 264"/>
                  <a:gd name="T6" fmla="*/ 44 w 415"/>
                  <a:gd name="T7" fmla="*/ 30 h 264"/>
                  <a:gd name="T8" fmla="*/ 48 w 415"/>
                  <a:gd name="T9" fmla="*/ 84 h 264"/>
                  <a:gd name="T10" fmla="*/ 83 w 415"/>
                  <a:gd name="T11" fmla="*/ 168 h 264"/>
                  <a:gd name="T12" fmla="*/ 97 w 415"/>
                  <a:gd name="T13" fmla="*/ 187 h 264"/>
                  <a:gd name="T14" fmla="*/ 130 w 415"/>
                  <a:gd name="T15" fmla="*/ 170 h 264"/>
                  <a:gd name="T16" fmla="*/ 176 w 415"/>
                  <a:gd name="T17" fmla="*/ 159 h 264"/>
                  <a:gd name="T18" fmla="*/ 190 w 415"/>
                  <a:gd name="T19" fmla="*/ 164 h 264"/>
                  <a:gd name="T20" fmla="*/ 199 w 415"/>
                  <a:gd name="T21" fmla="*/ 109 h 264"/>
                  <a:gd name="T22" fmla="*/ 225 w 415"/>
                  <a:gd name="T23" fmla="*/ 107 h 264"/>
                  <a:gd name="T24" fmla="*/ 239 w 415"/>
                  <a:gd name="T25" fmla="*/ 113 h 264"/>
                  <a:gd name="T26" fmla="*/ 255 w 415"/>
                  <a:gd name="T27" fmla="*/ 138 h 264"/>
                  <a:gd name="T28" fmla="*/ 250 w 415"/>
                  <a:gd name="T29" fmla="*/ 165 h 264"/>
                  <a:gd name="T30" fmla="*/ 317 w 415"/>
                  <a:gd name="T31" fmla="*/ 159 h 264"/>
                  <a:gd name="T32" fmla="*/ 334 w 415"/>
                  <a:gd name="T33" fmla="*/ 192 h 264"/>
                  <a:gd name="T34" fmla="*/ 362 w 415"/>
                  <a:gd name="T35" fmla="*/ 216 h 264"/>
                  <a:gd name="T36" fmla="*/ 371 w 415"/>
                  <a:gd name="T37" fmla="*/ 235 h 264"/>
                  <a:gd name="T38" fmla="*/ 397 w 415"/>
                  <a:gd name="T39" fmla="*/ 226 h 264"/>
                  <a:gd name="T40" fmla="*/ 393 w 415"/>
                  <a:gd name="T41" fmla="*/ 253 h 264"/>
                  <a:gd name="T42" fmla="*/ 415 w 415"/>
                  <a:gd name="T43" fmla="*/ 264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5" h="264">
                    <a:moveTo>
                      <a:pt x="0" y="1"/>
                    </a:moveTo>
                    <a:lnTo>
                      <a:pt x="7" y="0"/>
                    </a:lnTo>
                    <a:lnTo>
                      <a:pt x="15" y="20"/>
                    </a:lnTo>
                    <a:lnTo>
                      <a:pt x="44" y="30"/>
                    </a:lnTo>
                    <a:lnTo>
                      <a:pt x="48" y="84"/>
                    </a:lnTo>
                    <a:lnTo>
                      <a:pt x="83" y="168"/>
                    </a:lnTo>
                    <a:lnTo>
                      <a:pt x="97" y="187"/>
                    </a:lnTo>
                    <a:lnTo>
                      <a:pt x="130" y="170"/>
                    </a:lnTo>
                    <a:lnTo>
                      <a:pt x="176" y="159"/>
                    </a:lnTo>
                    <a:lnTo>
                      <a:pt x="190" y="164"/>
                    </a:lnTo>
                    <a:lnTo>
                      <a:pt x="199" y="109"/>
                    </a:lnTo>
                    <a:lnTo>
                      <a:pt x="225" y="107"/>
                    </a:lnTo>
                    <a:lnTo>
                      <a:pt x="239" y="113"/>
                    </a:lnTo>
                    <a:lnTo>
                      <a:pt x="255" y="138"/>
                    </a:lnTo>
                    <a:lnTo>
                      <a:pt x="250" y="165"/>
                    </a:lnTo>
                    <a:lnTo>
                      <a:pt x="317" y="159"/>
                    </a:lnTo>
                    <a:lnTo>
                      <a:pt x="334" y="192"/>
                    </a:lnTo>
                    <a:lnTo>
                      <a:pt x="362" y="216"/>
                    </a:lnTo>
                    <a:lnTo>
                      <a:pt x="371" y="235"/>
                    </a:lnTo>
                    <a:lnTo>
                      <a:pt x="397" y="226"/>
                    </a:lnTo>
                    <a:lnTo>
                      <a:pt x="393" y="253"/>
                    </a:lnTo>
                    <a:lnTo>
                      <a:pt x="415" y="2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256">
                <a:extLst>
                  <a:ext uri="{FF2B5EF4-FFF2-40B4-BE49-F238E27FC236}">
                    <a16:creationId xmlns:a16="http://schemas.microsoft.com/office/drawing/2014/main" id="{B16D12B3-1AAB-4D8B-F7B6-A700C42636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5" y="2553"/>
                <a:ext cx="181" cy="73"/>
              </a:xfrm>
              <a:custGeom>
                <a:avLst/>
                <a:gdLst>
                  <a:gd name="T0" fmla="*/ 0 w 543"/>
                  <a:gd name="T1" fmla="*/ 0 h 220"/>
                  <a:gd name="T2" fmla="*/ 36 w 543"/>
                  <a:gd name="T3" fmla="*/ 16 h 220"/>
                  <a:gd name="T4" fmla="*/ 38 w 543"/>
                  <a:gd name="T5" fmla="*/ 43 h 220"/>
                  <a:gd name="T6" fmla="*/ 60 w 543"/>
                  <a:gd name="T7" fmla="*/ 61 h 220"/>
                  <a:gd name="T8" fmla="*/ 41 w 543"/>
                  <a:gd name="T9" fmla="*/ 77 h 220"/>
                  <a:gd name="T10" fmla="*/ 51 w 543"/>
                  <a:gd name="T11" fmla="*/ 109 h 220"/>
                  <a:gd name="T12" fmla="*/ 46 w 543"/>
                  <a:gd name="T13" fmla="*/ 136 h 220"/>
                  <a:gd name="T14" fmla="*/ 41 w 543"/>
                  <a:gd name="T15" fmla="*/ 151 h 220"/>
                  <a:gd name="T16" fmla="*/ 49 w 543"/>
                  <a:gd name="T17" fmla="*/ 156 h 220"/>
                  <a:gd name="T18" fmla="*/ 114 w 543"/>
                  <a:gd name="T19" fmla="*/ 143 h 220"/>
                  <a:gd name="T20" fmla="*/ 130 w 543"/>
                  <a:gd name="T21" fmla="*/ 162 h 220"/>
                  <a:gd name="T22" fmla="*/ 157 w 543"/>
                  <a:gd name="T23" fmla="*/ 166 h 220"/>
                  <a:gd name="T24" fmla="*/ 165 w 543"/>
                  <a:gd name="T25" fmla="*/ 179 h 220"/>
                  <a:gd name="T26" fmla="*/ 223 w 543"/>
                  <a:gd name="T27" fmla="*/ 220 h 220"/>
                  <a:gd name="T28" fmla="*/ 241 w 543"/>
                  <a:gd name="T29" fmla="*/ 199 h 220"/>
                  <a:gd name="T30" fmla="*/ 251 w 543"/>
                  <a:gd name="T31" fmla="*/ 164 h 220"/>
                  <a:gd name="T32" fmla="*/ 270 w 543"/>
                  <a:gd name="T33" fmla="*/ 156 h 220"/>
                  <a:gd name="T34" fmla="*/ 282 w 543"/>
                  <a:gd name="T35" fmla="*/ 135 h 220"/>
                  <a:gd name="T36" fmla="*/ 335 w 543"/>
                  <a:gd name="T37" fmla="*/ 129 h 220"/>
                  <a:gd name="T38" fmla="*/ 336 w 543"/>
                  <a:gd name="T39" fmla="*/ 143 h 220"/>
                  <a:gd name="T40" fmla="*/ 333 w 543"/>
                  <a:gd name="T41" fmla="*/ 183 h 220"/>
                  <a:gd name="T42" fmla="*/ 367 w 543"/>
                  <a:gd name="T43" fmla="*/ 194 h 220"/>
                  <a:gd name="T44" fmla="*/ 380 w 543"/>
                  <a:gd name="T45" fmla="*/ 185 h 220"/>
                  <a:gd name="T46" fmla="*/ 382 w 543"/>
                  <a:gd name="T47" fmla="*/ 132 h 220"/>
                  <a:gd name="T48" fmla="*/ 422 w 543"/>
                  <a:gd name="T49" fmla="*/ 128 h 220"/>
                  <a:gd name="T50" fmla="*/ 458 w 543"/>
                  <a:gd name="T51" fmla="*/ 152 h 220"/>
                  <a:gd name="T52" fmla="*/ 473 w 543"/>
                  <a:gd name="T53" fmla="*/ 171 h 220"/>
                  <a:gd name="T54" fmla="*/ 522 w 543"/>
                  <a:gd name="T55" fmla="*/ 199 h 220"/>
                  <a:gd name="T56" fmla="*/ 535 w 543"/>
                  <a:gd name="T57" fmla="*/ 192 h 220"/>
                  <a:gd name="T58" fmla="*/ 543 w 543"/>
                  <a:gd name="T59" fmla="*/ 211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43" h="220">
                    <a:moveTo>
                      <a:pt x="0" y="0"/>
                    </a:moveTo>
                    <a:lnTo>
                      <a:pt x="36" y="16"/>
                    </a:lnTo>
                    <a:lnTo>
                      <a:pt x="38" y="43"/>
                    </a:lnTo>
                    <a:lnTo>
                      <a:pt x="60" y="61"/>
                    </a:lnTo>
                    <a:lnTo>
                      <a:pt x="41" y="77"/>
                    </a:lnTo>
                    <a:lnTo>
                      <a:pt x="51" y="109"/>
                    </a:lnTo>
                    <a:lnTo>
                      <a:pt x="46" y="136"/>
                    </a:lnTo>
                    <a:lnTo>
                      <a:pt x="41" y="151"/>
                    </a:lnTo>
                    <a:lnTo>
                      <a:pt x="49" y="156"/>
                    </a:lnTo>
                    <a:lnTo>
                      <a:pt x="114" y="143"/>
                    </a:lnTo>
                    <a:lnTo>
                      <a:pt x="130" y="162"/>
                    </a:lnTo>
                    <a:lnTo>
                      <a:pt x="157" y="166"/>
                    </a:lnTo>
                    <a:lnTo>
                      <a:pt x="165" y="179"/>
                    </a:lnTo>
                    <a:lnTo>
                      <a:pt x="223" y="220"/>
                    </a:lnTo>
                    <a:lnTo>
                      <a:pt x="241" y="199"/>
                    </a:lnTo>
                    <a:lnTo>
                      <a:pt x="251" y="164"/>
                    </a:lnTo>
                    <a:lnTo>
                      <a:pt x="270" y="156"/>
                    </a:lnTo>
                    <a:lnTo>
                      <a:pt x="282" y="135"/>
                    </a:lnTo>
                    <a:lnTo>
                      <a:pt x="335" y="129"/>
                    </a:lnTo>
                    <a:lnTo>
                      <a:pt x="336" y="143"/>
                    </a:lnTo>
                    <a:lnTo>
                      <a:pt x="333" y="183"/>
                    </a:lnTo>
                    <a:lnTo>
                      <a:pt x="367" y="194"/>
                    </a:lnTo>
                    <a:lnTo>
                      <a:pt x="380" y="185"/>
                    </a:lnTo>
                    <a:lnTo>
                      <a:pt x="382" y="132"/>
                    </a:lnTo>
                    <a:lnTo>
                      <a:pt x="422" y="128"/>
                    </a:lnTo>
                    <a:lnTo>
                      <a:pt x="458" y="152"/>
                    </a:lnTo>
                    <a:lnTo>
                      <a:pt x="473" y="171"/>
                    </a:lnTo>
                    <a:lnTo>
                      <a:pt x="522" y="199"/>
                    </a:lnTo>
                    <a:lnTo>
                      <a:pt x="535" y="192"/>
                    </a:lnTo>
                    <a:lnTo>
                      <a:pt x="543" y="2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257">
                <a:extLst>
                  <a:ext uri="{FF2B5EF4-FFF2-40B4-BE49-F238E27FC236}">
                    <a16:creationId xmlns:a16="http://schemas.microsoft.com/office/drawing/2014/main" id="{F090C9D3-D8AB-CADB-E030-434177247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8" y="2599"/>
                <a:ext cx="236" cy="76"/>
              </a:xfrm>
              <a:custGeom>
                <a:avLst/>
                <a:gdLst>
                  <a:gd name="T0" fmla="*/ 0 w 709"/>
                  <a:gd name="T1" fmla="*/ 0 h 227"/>
                  <a:gd name="T2" fmla="*/ 24 w 709"/>
                  <a:gd name="T3" fmla="*/ 8 h 227"/>
                  <a:gd name="T4" fmla="*/ 83 w 709"/>
                  <a:gd name="T5" fmla="*/ 3 h 227"/>
                  <a:gd name="T6" fmla="*/ 105 w 709"/>
                  <a:gd name="T7" fmla="*/ 15 h 227"/>
                  <a:gd name="T8" fmla="*/ 126 w 709"/>
                  <a:gd name="T9" fmla="*/ 33 h 227"/>
                  <a:gd name="T10" fmla="*/ 129 w 709"/>
                  <a:gd name="T11" fmla="*/ 66 h 227"/>
                  <a:gd name="T12" fmla="*/ 140 w 709"/>
                  <a:gd name="T13" fmla="*/ 105 h 227"/>
                  <a:gd name="T14" fmla="*/ 147 w 709"/>
                  <a:gd name="T15" fmla="*/ 112 h 227"/>
                  <a:gd name="T16" fmla="*/ 191 w 709"/>
                  <a:gd name="T17" fmla="*/ 74 h 227"/>
                  <a:gd name="T18" fmla="*/ 231 w 709"/>
                  <a:gd name="T19" fmla="*/ 71 h 227"/>
                  <a:gd name="T20" fmla="*/ 333 w 709"/>
                  <a:gd name="T21" fmla="*/ 20 h 227"/>
                  <a:gd name="T22" fmla="*/ 356 w 709"/>
                  <a:gd name="T23" fmla="*/ 45 h 227"/>
                  <a:gd name="T24" fmla="*/ 376 w 709"/>
                  <a:gd name="T25" fmla="*/ 43 h 227"/>
                  <a:gd name="T26" fmla="*/ 427 w 709"/>
                  <a:gd name="T27" fmla="*/ 12 h 227"/>
                  <a:gd name="T28" fmla="*/ 429 w 709"/>
                  <a:gd name="T29" fmla="*/ 32 h 227"/>
                  <a:gd name="T30" fmla="*/ 410 w 709"/>
                  <a:gd name="T31" fmla="*/ 54 h 227"/>
                  <a:gd name="T32" fmla="*/ 426 w 709"/>
                  <a:gd name="T33" fmla="*/ 73 h 227"/>
                  <a:gd name="T34" fmla="*/ 422 w 709"/>
                  <a:gd name="T35" fmla="*/ 99 h 227"/>
                  <a:gd name="T36" fmla="*/ 422 w 709"/>
                  <a:gd name="T37" fmla="*/ 106 h 227"/>
                  <a:gd name="T38" fmla="*/ 464 w 709"/>
                  <a:gd name="T39" fmla="*/ 122 h 227"/>
                  <a:gd name="T40" fmla="*/ 484 w 709"/>
                  <a:gd name="T41" fmla="*/ 120 h 227"/>
                  <a:gd name="T42" fmla="*/ 495 w 709"/>
                  <a:gd name="T43" fmla="*/ 99 h 227"/>
                  <a:gd name="T44" fmla="*/ 544 w 709"/>
                  <a:gd name="T45" fmla="*/ 121 h 227"/>
                  <a:gd name="T46" fmla="*/ 591 w 709"/>
                  <a:gd name="T47" fmla="*/ 124 h 227"/>
                  <a:gd name="T48" fmla="*/ 613 w 709"/>
                  <a:gd name="T49" fmla="*/ 135 h 227"/>
                  <a:gd name="T50" fmla="*/ 617 w 709"/>
                  <a:gd name="T51" fmla="*/ 182 h 227"/>
                  <a:gd name="T52" fmla="*/ 658 w 709"/>
                  <a:gd name="T53" fmla="*/ 192 h 227"/>
                  <a:gd name="T54" fmla="*/ 675 w 709"/>
                  <a:gd name="T55" fmla="*/ 224 h 227"/>
                  <a:gd name="T56" fmla="*/ 709 w 709"/>
                  <a:gd name="T57" fmla="*/ 22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9" h="227">
                    <a:moveTo>
                      <a:pt x="0" y="0"/>
                    </a:moveTo>
                    <a:lnTo>
                      <a:pt x="24" y="8"/>
                    </a:lnTo>
                    <a:lnTo>
                      <a:pt x="83" y="3"/>
                    </a:lnTo>
                    <a:lnTo>
                      <a:pt x="105" y="15"/>
                    </a:lnTo>
                    <a:lnTo>
                      <a:pt x="126" y="33"/>
                    </a:lnTo>
                    <a:lnTo>
                      <a:pt x="129" y="66"/>
                    </a:lnTo>
                    <a:lnTo>
                      <a:pt x="140" y="105"/>
                    </a:lnTo>
                    <a:lnTo>
                      <a:pt x="147" y="112"/>
                    </a:lnTo>
                    <a:lnTo>
                      <a:pt x="191" y="74"/>
                    </a:lnTo>
                    <a:lnTo>
                      <a:pt x="231" y="71"/>
                    </a:lnTo>
                    <a:lnTo>
                      <a:pt x="333" y="20"/>
                    </a:lnTo>
                    <a:lnTo>
                      <a:pt x="356" y="45"/>
                    </a:lnTo>
                    <a:lnTo>
                      <a:pt x="376" y="43"/>
                    </a:lnTo>
                    <a:lnTo>
                      <a:pt x="427" y="12"/>
                    </a:lnTo>
                    <a:lnTo>
                      <a:pt x="429" y="32"/>
                    </a:lnTo>
                    <a:lnTo>
                      <a:pt x="410" y="54"/>
                    </a:lnTo>
                    <a:lnTo>
                      <a:pt x="426" y="73"/>
                    </a:lnTo>
                    <a:lnTo>
                      <a:pt x="422" y="99"/>
                    </a:lnTo>
                    <a:lnTo>
                      <a:pt x="422" y="106"/>
                    </a:lnTo>
                    <a:lnTo>
                      <a:pt x="464" y="122"/>
                    </a:lnTo>
                    <a:lnTo>
                      <a:pt x="484" y="120"/>
                    </a:lnTo>
                    <a:lnTo>
                      <a:pt x="495" y="99"/>
                    </a:lnTo>
                    <a:lnTo>
                      <a:pt x="544" y="121"/>
                    </a:lnTo>
                    <a:lnTo>
                      <a:pt x="591" y="124"/>
                    </a:lnTo>
                    <a:lnTo>
                      <a:pt x="613" y="135"/>
                    </a:lnTo>
                    <a:lnTo>
                      <a:pt x="617" y="182"/>
                    </a:lnTo>
                    <a:lnTo>
                      <a:pt x="658" y="192"/>
                    </a:lnTo>
                    <a:lnTo>
                      <a:pt x="675" y="224"/>
                    </a:lnTo>
                    <a:lnTo>
                      <a:pt x="709" y="2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258">
                <a:extLst>
                  <a:ext uri="{FF2B5EF4-FFF2-40B4-BE49-F238E27FC236}">
                    <a16:creationId xmlns:a16="http://schemas.microsoft.com/office/drawing/2014/main" id="{8701343E-B12F-FCD4-398A-28D494C7B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2598"/>
                <a:ext cx="2" cy="25"/>
              </a:xfrm>
              <a:custGeom>
                <a:avLst/>
                <a:gdLst>
                  <a:gd name="T0" fmla="*/ 5 w 5"/>
                  <a:gd name="T1" fmla="*/ 2 h 74"/>
                  <a:gd name="T2" fmla="*/ 0 w 5"/>
                  <a:gd name="T3" fmla="*/ 0 h 74"/>
                  <a:gd name="T4" fmla="*/ 0 w 5"/>
                  <a:gd name="T5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4">
                    <a:moveTo>
                      <a:pt x="5" y="2"/>
                    </a:moveTo>
                    <a:lnTo>
                      <a:pt x="0" y="0"/>
                    </a:lnTo>
                    <a:lnTo>
                      <a:pt x="0" y="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259">
                <a:extLst>
                  <a:ext uri="{FF2B5EF4-FFF2-40B4-BE49-F238E27FC236}">
                    <a16:creationId xmlns:a16="http://schemas.microsoft.com/office/drawing/2014/main" id="{B3FDDB21-6D64-BD56-9010-21DEF370B8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4"/>
                <a:ext cx="39" cy="109"/>
              </a:xfrm>
              <a:custGeom>
                <a:avLst/>
                <a:gdLst>
                  <a:gd name="T0" fmla="*/ 116 w 116"/>
                  <a:gd name="T1" fmla="*/ 326 h 326"/>
                  <a:gd name="T2" fmla="*/ 108 w 116"/>
                  <a:gd name="T3" fmla="*/ 306 h 326"/>
                  <a:gd name="T4" fmla="*/ 104 w 116"/>
                  <a:gd name="T5" fmla="*/ 267 h 326"/>
                  <a:gd name="T6" fmla="*/ 79 w 116"/>
                  <a:gd name="T7" fmla="*/ 208 h 326"/>
                  <a:gd name="T8" fmla="*/ 51 w 116"/>
                  <a:gd name="T9" fmla="*/ 191 h 326"/>
                  <a:gd name="T10" fmla="*/ 33 w 116"/>
                  <a:gd name="T11" fmla="*/ 145 h 326"/>
                  <a:gd name="T12" fmla="*/ 30 w 116"/>
                  <a:gd name="T13" fmla="*/ 111 h 326"/>
                  <a:gd name="T14" fmla="*/ 13 w 116"/>
                  <a:gd name="T15" fmla="*/ 73 h 326"/>
                  <a:gd name="T16" fmla="*/ 17 w 116"/>
                  <a:gd name="T17" fmla="*/ 52 h 326"/>
                  <a:gd name="T18" fmla="*/ 2 w 116"/>
                  <a:gd name="T19" fmla="*/ 33 h 326"/>
                  <a:gd name="T20" fmla="*/ 13 w 116"/>
                  <a:gd name="T21" fmla="*/ 6 h 326"/>
                  <a:gd name="T22" fmla="*/ 0 w 116"/>
                  <a:gd name="T23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326">
                    <a:moveTo>
                      <a:pt x="116" y="326"/>
                    </a:moveTo>
                    <a:lnTo>
                      <a:pt x="108" y="306"/>
                    </a:lnTo>
                    <a:lnTo>
                      <a:pt x="104" y="267"/>
                    </a:lnTo>
                    <a:lnTo>
                      <a:pt x="79" y="208"/>
                    </a:lnTo>
                    <a:lnTo>
                      <a:pt x="51" y="191"/>
                    </a:lnTo>
                    <a:lnTo>
                      <a:pt x="33" y="145"/>
                    </a:lnTo>
                    <a:lnTo>
                      <a:pt x="30" y="111"/>
                    </a:lnTo>
                    <a:lnTo>
                      <a:pt x="13" y="73"/>
                    </a:lnTo>
                    <a:lnTo>
                      <a:pt x="17" y="52"/>
                    </a:lnTo>
                    <a:lnTo>
                      <a:pt x="2" y="33"/>
                    </a:lnTo>
                    <a:lnTo>
                      <a:pt x="13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260">
                <a:extLst>
                  <a:ext uri="{FF2B5EF4-FFF2-40B4-BE49-F238E27FC236}">
                    <a16:creationId xmlns:a16="http://schemas.microsoft.com/office/drawing/2014/main" id="{7F0DB66F-2327-CED3-4528-AC8CDE5A33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4" y="2553"/>
                <a:ext cx="171" cy="132"/>
              </a:xfrm>
              <a:custGeom>
                <a:avLst/>
                <a:gdLst>
                  <a:gd name="T0" fmla="*/ 513 w 513"/>
                  <a:gd name="T1" fmla="*/ 0 h 396"/>
                  <a:gd name="T2" fmla="*/ 478 w 513"/>
                  <a:gd name="T3" fmla="*/ 57 h 396"/>
                  <a:gd name="T4" fmla="*/ 434 w 513"/>
                  <a:gd name="T5" fmla="*/ 81 h 396"/>
                  <a:gd name="T6" fmla="*/ 473 w 513"/>
                  <a:gd name="T7" fmla="*/ 144 h 396"/>
                  <a:gd name="T8" fmla="*/ 465 w 513"/>
                  <a:gd name="T9" fmla="*/ 192 h 396"/>
                  <a:gd name="T10" fmla="*/ 473 w 513"/>
                  <a:gd name="T11" fmla="*/ 212 h 396"/>
                  <a:gd name="T12" fmla="*/ 489 w 513"/>
                  <a:gd name="T13" fmla="*/ 237 h 396"/>
                  <a:gd name="T14" fmla="*/ 477 w 513"/>
                  <a:gd name="T15" fmla="*/ 258 h 396"/>
                  <a:gd name="T16" fmla="*/ 473 w 513"/>
                  <a:gd name="T17" fmla="*/ 286 h 396"/>
                  <a:gd name="T18" fmla="*/ 484 w 513"/>
                  <a:gd name="T19" fmla="*/ 325 h 396"/>
                  <a:gd name="T20" fmla="*/ 463 w 513"/>
                  <a:gd name="T21" fmla="*/ 327 h 396"/>
                  <a:gd name="T22" fmla="*/ 421 w 513"/>
                  <a:gd name="T23" fmla="*/ 377 h 396"/>
                  <a:gd name="T24" fmla="*/ 360 w 513"/>
                  <a:gd name="T25" fmla="*/ 376 h 396"/>
                  <a:gd name="T26" fmla="*/ 262 w 513"/>
                  <a:gd name="T27" fmla="*/ 332 h 396"/>
                  <a:gd name="T28" fmla="*/ 242 w 513"/>
                  <a:gd name="T29" fmla="*/ 327 h 396"/>
                  <a:gd name="T30" fmla="*/ 223 w 513"/>
                  <a:gd name="T31" fmla="*/ 341 h 396"/>
                  <a:gd name="T32" fmla="*/ 215 w 513"/>
                  <a:gd name="T33" fmla="*/ 390 h 396"/>
                  <a:gd name="T34" fmla="*/ 147 w 513"/>
                  <a:gd name="T35" fmla="*/ 396 h 396"/>
                  <a:gd name="T36" fmla="*/ 66 w 513"/>
                  <a:gd name="T37" fmla="*/ 384 h 396"/>
                  <a:gd name="T38" fmla="*/ 0 w 513"/>
                  <a:gd name="T39" fmla="*/ 33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13" h="396">
                    <a:moveTo>
                      <a:pt x="513" y="0"/>
                    </a:moveTo>
                    <a:lnTo>
                      <a:pt x="478" y="57"/>
                    </a:lnTo>
                    <a:lnTo>
                      <a:pt x="434" y="81"/>
                    </a:lnTo>
                    <a:lnTo>
                      <a:pt x="473" y="144"/>
                    </a:lnTo>
                    <a:lnTo>
                      <a:pt x="465" y="192"/>
                    </a:lnTo>
                    <a:lnTo>
                      <a:pt x="473" y="212"/>
                    </a:lnTo>
                    <a:lnTo>
                      <a:pt x="489" y="237"/>
                    </a:lnTo>
                    <a:lnTo>
                      <a:pt x="477" y="258"/>
                    </a:lnTo>
                    <a:lnTo>
                      <a:pt x="473" y="286"/>
                    </a:lnTo>
                    <a:lnTo>
                      <a:pt x="484" y="325"/>
                    </a:lnTo>
                    <a:lnTo>
                      <a:pt x="463" y="327"/>
                    </a:lnTo>
                    <a:lnTo>
                      <a:pt x="421" y="377"/>
                    </a:lnTo>
                    <a:lnTo>
                      <a:pt x="360" y="376"/>
                    </a:lnTo>
                    <a:lnTo>
                      <a:pt x="262" y="332"/>
                    </a:lnTo>
                    <a:lnTo>
                      <a:pt x="242" y="327"/>
                    </a:lnTo>
                    <a:lnTo>
                      <a:pt x="223" y="341"/>
                    </a:lnTo>
                    <a:lnTo>
                      <a:pt x="215" y="390"/>
                    </a:lnTo>
                    <a:lnTo>
                      <a:pt x="147" y="396"/>
                    </a:lnTo>
                    <a:lnTo>
                      <a:pt x="66" y="384"/>
                    </a:lnTo>
                    <a:lnTo>
                      <a:pt x="0" y="3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261">
                <a:extLst>
                  <a:ext uri="{FF2B5EF4-FFF2-40B4-BE49-F238E27FC236}">
                    <a16:creationId xmlns:a16="http://schemas.microsoft.com/office/drawing/2014/main" id="{DE61AAE7-A9A4-A0AC-8468-20E7EFFA5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2743"/>
                <a:ext cx="236" cy="156"/>
              </a:xfrm>
              <a:custGeom>
                <a:avLst/>
                <a:gdLst>
                  <a:gd name="T0" fmla="*/ 0 w 707"/>
                  <a:gd name="T1" fmla="*/ 63 h 468"/>
                  <a:gd name="T2" fmla="*/ 61 w 707"/>
                  <a:gd name="T3" fmla="*/ 70 h 468"/>
                  <a:gd name="T4" fmla="*/ 68 w 707"/>
                  <a:gd name="T5" fmla="*/ 76 h 468"/>
                  <a:gd name="T6" fmla="*/ 65 w 707"/>
                  <a:gd name="T7" fmla="*/ 117 h 468"/>
                  <a:gd name="T8" fmla="*/ 109 w 707"/>
                  <a:gd name="T9" fmla="*/ 86 h 468"/>
                  <a:gd name="T10" fmla="*/ 129 w 707"/>
                  <a:gd name="T11" fmla="*/ 84 h 468"/>
                  <a:gd name="T12" fmla="*/ 147 w 707"/>
                  <a:gd name="T13" fmla="*/ 129 h 468"/>
                  <a:gd name="T14" fmla="*/ 189 w 707"/>
                  <a:gd name="T15" fmla="*/ 139 h 468"/>
                  <a:gd name="T16" fmla="*/ 201 w 707"/>
                  <a:gd name="T17" fmla="*/ 131 h 468"/>
                  <a:gd name="T18" fmla="*/ 186 w 707"/>
                  <a:gd name="T19" fmla="*/ 119 h 468"/>
                  <a:gd name="T20" fmla="*/ 192 w 707"/>
                  <a:gd name="T21" fmla="*/ 105 h 468"/>
                  <a:gd name="T22" fmla="*/ 221 w 707"/>
                  <a:gd name="T23" fmla="*/ 62 h 468"/>
                  <a:gd name="T24" fmla="*/ 235 w 707"/>
                  <a:gd name="T25" fmla="*/ 61 h 468"/>
                  <a:gd name="T26" fmla="*/ 236 w 707"/>
                  <a:gd name="T27" fmla="*/ 74 h 468"/>
                  <a:gd name="T28" fmla="*/ 249 w 707"/>
                  <a:gd name="T29" fmla="*/ 60 h 468"/>
                  <a:gd name="T30" fmla="*/ 261 w 707"/>
                  <a:gd name="T31" fmla="*/ 59 h 468"/>
                  <a:gd name="T32" fmla="*/ 278 w 707"/>
                  <a:gd name="T33" fmla="*/ 23 h 468"/>
                  <a:gd name="T34" fmla="*/ 310 w 707"/>
                  <a:gd name="T35" fmla="*/ 0 h 468"/>
                  <a:gd name="T36" fmla="*/ 357 w 707"/>
                  <a:gd name="T37" fmla="*/ 3 h 468"/>
                  <a:gd name="T38" fmla="*/ 366 w 707"/>
                  <a:gd name="T39" fmla="*/ 22 h 468"/>
                  <a:gd name="T40" fmla="*/ 394 w 707"/>
                  <a:gd name="T41" fmla="*/ 40 h 468"/>
                  <a:gd name="T42" fmla="*/ 389 w 707"/>
                  <a:gd name="T43" fmla="*/ 60 h 468"/>
                  <a:gd name="T44" fmla="*/ 372 w 707"/>
                  <a:gd name="T45" fmla="*/ 88 h 468"/>
                  <a:gd name="T46" fmla="*/ 379 w 707"/>
                  <a:gd name="T47" fmla="*/ 101 h 468"/>
                  <a:gd name="T48" fmla="*/ 401 w 707"/>
                  <a:gd name="T49" fmla="*/ 112 h 468"/>
                  <a:gd name="T50" fmla="*/ 466 w 707"/>
                  <a:gd name="T51" fmla="*/ 93 h 468"/>
                  <a:gd name="T52" fmla="*/ 475 w 707"/>
                  <a:gd name="T53" fmla="*/ 119 h 468"/>
                  <a:gd name="T54" fmla="*/ 518 w 707"/>
                  <a:gd name="T55" fmla="*/ 142 h 468"/>
                  <a:gd name="T56" fmla="*/ 507 w 707"/>
                  <a:gd name="T57" fmla="*/ 177 h 468"/>
                  <a:gd name="T58" fmla="*/ 515 w 707"/>
                  <a:gd name="T59" fmla="*/ 183 h 468"/>
                  <a:gd name="T60" fmla="*/ 555 w 707"/>
                  <a:gd name="T61" fmla="*/ 179 h 468"/>
                  <a:gd name="T62" fmla="*/ 636 w 707"/>
                  <a:gd name="T63" fmla="*/ 259 h 468"/>
                  <a:gd name="T64" fmla="*/ 663 w 707"/>
                  <a:gd name="T65" fmla="*/ 263 h 468"/>
                  <a:gd name="T66" fmla="*/ 707 w 707"/>
                  <a:gd name="T67" fmla="*/ 367 h 468"/>
                  <a:gd name="T68" fmla="*/ 672 w 707"/>
                  <a:gd name="T69" fmla="*/ 430 h 468"/>
                  <a:gd name="T70" fmla="*/ 632 w 707"/>
                  <a:gd name="T71" fmla="*/ 433 h 468"/>
                  <a:gd name="T72" fmla="*/ 634 w 707"/>
                  <a:gd name="T73" fmla="*/ 453 h 468"/>
                  <a:gd name="T74" fmla="*/ 628 w 707"/>
                  <a:gd name="T75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07" h="468">
                    <a:moveTo>
                      <a:pt x="0" y="63"/>
                    </a:moveTo>
                    <a:lnTo>
                      <a:pt x="61" y="70"/>
                    </a:lnTo>
                    <a:lnTo>
                      <a:pt x="68" y="76"/>
                    </a:lnTo>
                    <a:lnTo>
                      <a:pt x="65" y="117"/>
                    </a:lnTo>
                    <a:lnTo>
                      <a:pt x="109" y="86"/>
                    </a:lnTo>
                    <a:lnTo>
                      <a:pt x="129" y="84"/>
                    </a:lnTo>
                    <a:lnTo>
                      <a:pt x="147" y="129"/>
                    </a:lnTo>
                    <a:lnTo>
                      <a:pt x="189" y="139"/>
                    </a:lnTo>
                    <a:lnTo>
                      <a:pt x="201" y="131"/>
                    </a:lnTo>
                    <a:lnTo>
                      <a:pt x="186" y="119"/>
                    </a:lnTo>
                    <a:lnTo>
                      <a:pt x="192" y="105"/>
                    </a:lnTo>
                    <a:lnTo>
                      <a:pt x="221" y="62"/>
                    </a:lnTo>
                    <a:lnTo>
                      <a:pt x="235" y="61"/>
                    </a:lnTo>
                    <a:lnTo>
                      <a:pt x="236" y="74"/>
                    </a:lnTo>
                    <a:lnTo>
                      <a:pt x="249" y="60"/>
                    </a:lnTo>
                    <a:lnTo>
                      <a:pt x="261" y="59"/>
                    </a:lnTo>
                    <a:lnTo>
                      <a:pt x="278" y="23"/>
                    </a:lnTo>
                    <a:lnTo>
                      <a:pt x="310" y="0"/>
                    </a:lnTo>
                    <a:lnTo>
                      <a:pt x="357" y="3"/>
                    </a:lnTo>
                    <a:lnTo>
                      <a:pt x="366" y="22"/>
                    </a:lnTo>
                    <a:lnTo>
                      <a:pt x="394" y="40"/>
                    </a:lnTo>
                    <a:lnTo>
                      <a:pt x="389" y="60"/>
                    </a:lnTo>
                    <a:lnTo>
                      <a:pt x="372" y="88"/>
                    </a:lnTo>
                    <a:lnTo>
                      <a:pt x="379" y="101"/>
                    </a:lnTo>
                    <a:lnTo>
                      <a:pt x="401" y="112"/>
                    </a:lnTo>
                    <a:lnTo>
                      <a:pt x="466" y="93"/>
                    </a:lnTo>
                    <a:lnTo>
                      <a:pt x="475" y="119"/>
                    </a:lnTo>
                    <a:lnTo>
                      <a:pt x="518" y="142"/>
                    </a:lnTo>
                    <a:lnTo>
                      <a:pt x="507" y="177"/>
                    </a:lnTo>
                    <a:lnTo>
                      <a:pt x="515" y="183"/>
                    </a:lnTo>
                    <a:lnTo>
                      <a:pt x="555" y="179"/>
                    </a:lnTo>
                    <a:lnTo>
                      <a:pt x="636" y="259"/>
                    </a:lnTo>
                    <a:lnTo>
                      <a:pt x="663" y="263"/>
                    </a:lnTo>
                    <a:lnTo>
                      <a:pt x="707" y="367"/>
                    </a:lnTo>
                    <a:lnTo>
                      <a:pt x="672" y="430"/>
                    </a:lnTo>
                    <a:lnTo>
                      <a:pt x="632" y="433"/>
                    </a:lnTo>
                    <a:lnTo>
                      <a:pt x="634" y="453"/>
                    </a:lnTo>
                    <a:lnTo>
                      <a:pt x="628" y="46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262">
                <a:extLst>
                  <a:ext uri="{FF2B5EF4-FFF2-40B4-BE49-F238E27FC236}">
                    <a16:creationId xmlns:a16="http://schemas.microsoft.com/office/drawing/2014/main" id="{6E13B395-1D56-6D20-F2DB-B6E441882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2623"/>
                <a:ext cx="59" cy="131"/>
              </a:xfrm>
              <a:custGeom>
                <a:avLst/>
                <a:gdLst>
                  <a:gd name="T0" fmla="*/ 91 w 177"/>
                  <a:gd name="T1" fmla="*/ 394 h 394"/>
                  <a:gd name="T2" fmla="*/ 147 w 177"/>
                  <a:gd name="T3" fmla="*/ 349 h 394"/>
                  <a:gd name="T4" fmla="*/ 151 w 177"/>
                  <a:gd name="T5" fmla="*/ 321 h 394"/>
                  <a:gd name="T6" fmla="*/ 171 w 177"/>
                  <a:gd name="T7" fmla="*/ 319 h 394"/>
                  <a:gd name="T8" fmla="*/ 177 w 177"/>
                  <a:gd name="T9" fmla="*/ 299 h 394"/>
                  <a:gd name="T10" fmla="*/ 116 w 177"/>
                  <a:gd name="T11" fmla="*/ 231 h 394"/>
                  <a:gd name="T12" fmla="*/ 101 w 177"/>
                  <a:gd name="T13" fmla="*/ 205 h 394"/>
                  <a:gd name="T14" fmla="*/ 67 w 177"/>
                  <a:gd name="T15" fmla="*/ 209 h 394"/>
                  <a:gd name="T16" fmla="*/ 58 w 177"/>
                  <a:gd name="T17" fmla="*/ 182 h 394"/>
                  <a:gd name="T18" fmla="*/ 64 w 177"/>
                  <a:gd name="T19" fmla="*/ 95 h 394"/>
                  <a:gd name="T20" fmla="*/ 53 w 177"/>
                  <a:gd name="T21" fmla="*/ 62 h 394"/>
                  <a:gd name="T22" fmla="*/ 27 w 177"/>
                  <a:gd name="T23" fmla="*/ 58 h 394"/>
                  <a:gd name="T24" fmla="*/ 25 w 177"/>
                  <a:gd name="T25" fmla="*/ 38 h 394"/>
                  <a:gd name="T26" fmla="*/ 0 w 177"/>
                  <a:gd name="T27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7" h="394">
                    <a:moveTo>
                      <a:pt x="91" y="394"/>
                    </a:moveTo>
                    <a:lnTo>
                      <a:pt x="147" y="349"/>
                    </a:lnTo>
                    <a:lnTo>
                      <a:pt x="151" y="321"/>
                    </a:lnTo>
                    <a:lnTo>
                      <a:pt x="171" y="319"/>
                    </a:lnTo>
                    <a:lnTo>
                      <a:pt x="177" y="299"/>
                    </a:lnTo>
                    <a:lnTo>
                      <a:pt x="116" y="231"/>
                    </a:lnTo>
                    <a:lnTo>
                      <a:pt x="101" y="205"/>
                    </a:lnTo>
                    <a:lnTo>
                      <a:pt x="67" y="209"/>
                    </a:lnTo>
                    <a:lnTo>
                      <a:pt x="58" y="182"/>
                    </a:lnTo>
                    <a:lnTo>
                      <a:pt x="64" y="95"/>
                    </a:lnTo>
                    <a:lnTo>
                      <a:pt x="53" y="62"/>
                    </a:lnTo>
                    <a:lnTo>
                      <a:pt x="27" y="58"/>
                    </a:lnTo>
                    <a:lnTo>
                      <a:pt x="25" y="3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263">
                <a:extLst>
                  <a:ext uri="{FF2B5EF4-FFF2-40B4-BE49-F238E27FC236}">
                    <a16:creationId xmlns:a16="http://schemas.microsoft.com/office/drawing/2014/main" id="{D9840FAE-8025-D688-F6B1-FA757693E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6" y="2754"/>
                <a:ext cx="140" cy="181"/>
              </a:xfrm>
              <a:custGeom>
                <a:avLst/>
                <a:gdLst>
                  <a:gd name="T0" fmla="*/ 0 w 420"/>
                  <a:gd name="T1" fmla="*/ 543 h 543"/>
                  <a:gd name="T2" fmla="*/ 16 w 420"/>
                  <a:gd name="T3" fmla="*/ 494 h 543"/>
                  <a:gd name="T4" fmla="*/ 74 w 420"/>
                  <a:gd name="T5" fmla="*/ 462 h 543"/>
                  <a:gd name="T6" fmla="*/ 72 w 420"/>
                  <a:gd name="T7" fmla="*/ 442 h 543"/>
                  <a:gd name="T8" fmla="*/ 93 w 420"/>
                  <a:gd name="T9" fmla="*/ 454 h 543"/>
                  <a:gd name="T10" fmla="*/ 150 w 420"/>
                  <a:gd name="T11" fmla="*/ 421 h 543"/>
                  <a:gd name="T12" fmla="*/ 162 w 420"/>
                  <a:gd name="T13" fmla="*/ 400 h 543"/>
                  <a:gd name="T14" fmla="*/ 194 w 420"/>
                  <a:gd name="T15" fmla="*/ 391 h 543"/>
                  <a:gd name="T16" fmla="*/ 199 w 420"/>
                  <a:gd name="T17" fmla="*/ 363 h 543"/>
                  <a:gd name="T18" fmla="*/ 179 w 420"/>
                  <a:gd name="T19" fmla="*/ 365 h 543"/>
                  <a:gd name="T20" fmla="*/ 164 w 420"/>
                  <a:gd name="T21" fmla="*/ 353 h 543"/>
                  <a:gd name="T22" fmla="*/ 181 w 420"/>
                  <a:gd name="T23" fmla="*/ 312 h 543"/>
                  <a:gd name="T24" fmla="*/ 206 w 420"/>
                  <a:gd name="T25" fmla="*/ 296 h 543"/>
                  <a:gd name="T26" fmla="*/ 210 w 420"/>
                  <a:gd name="T27" fmla="*/ 268 h 543"/>
                  <a:gd name="T28" fmla="*/ 256 w 420"/>
                  <a:gd name="T29" fmla="*/ 258 h 543"/>
                  <a:gd name="T30" fmla="*/ 304 w 420"/>
                  <a:gd name="T31" fmla="*/ 273 h 543"/>
                  <a:gd name="T32" fmla="*/ 332 w 420"/>
                  <a:gd name="T33" fmla="*/ 270 h 543"/>
                  <a:gd name="T34" fmla="*/ 321 w 420"/>
                  <a:gd name="T35" fmla="*/ 231 h 543"/>
                  <a:gd name="T36" fmla="*/ 347 w 420"/>
                  <a:gd name="T37" fmla="*/ 162 h 543"/>
                  <a:gd name="T38" fmla="*/ 352 w 420"/>
                  <a:gd name="T39" fmla="*/ 134 h 543"/>
                  <a:gd name="T40" fmla="*/ 343 w 420"/>
                  <a:gd name="T41" fmla="*/ 108 h 543"/>
                  <a:gd name="T42" fmla="*/ 355 w 420"/>
                  <a:gd name="T43" fmla="*/ 87 h 543"/>
                  <a:gd name="T44" fmla="*/ 339 w 420"/>
                  <a:gd name="T45" fmla="*/ 68 h 543"/>
                  <a:gd name="T46" fmla="*/ 384 w 420"/>
                  <a:gd name="T47" fmla="*/ 44 h 543"/>
                  <a:gd name="T48" fmla="*/ 420 w 420"/>
                  <a:gd name="T49" fmla="*/ 0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0" h="543">
                    <a:moveTo>
                      <a:pt x="0" y="543"/>
                    </a:moveTo>
                    <a:lnTo>
                      <a:pt x="16" y="494"/>
                    </a:lnTo>
                    <a:lnTo>
                      <a:pt x="74" y="462"/>
                    </a:lnTo>
                    <a:lnTo>
                      <a:pt x="72" y="442"/>
                    </a:lnTo>
                    <a:lnTo>
                      <a:pt x="93" y="454"/>
                    </a:lnTo>
                    <a:lnTo>
                      <a:pt x="150" y="421"/>
                    </a:lnTo>
                    <a:lnTo>
                      <a:pt x="162" y="400"/>
                    </a:lnTo>
                    <a:lnTo>
                      <a:pt x="194" y="391"/>
                    </a:lnTo>
                    <a:lnTo>
                      <a:pt x="199" y="363"/>
                    </a:lnTo>
                    <a:lnTo>
                      <a:pt x="179" y="365"/>
                    </a:lnTo>
                    <a:lnTo>
                      <a:pt x="164" y="353"/>
                    </a:lnTo>
                    <a:lnTo>
                      <a:pt x="181" y="312"/>
                    </a:lnTo>
                    <a:lnTo>
                      <a:pt x="206" y="296"/>
                    </a:lnTo>
                    <a:lnTo>
                      <a:pt x="210" y="268"/>
                    </a:lnTo>
                    <a:lnTo>
                      <a:pt x="256" y="258"/>
                    </a:lnTo>
                    <a:lnTo>
                      <a:pt x="304" y="273"/>
                    </a:lnTo>
                    <a:lnTo>
                      <a:pt x="332" y="270"/>
                    </a:lnTo>
                    <a:lnTo>
                      <a:pt x="321" y="231"/>
                    </a:lnTo>
                    <a:lnTo>
                      <a:pt x="347" y="162"/>
                    </a:lnTo>
                    <a:lnTo>
                      <a:pt x="352" y="134"/>
                    </a:lnTo>
                    <a:lnTo>
                      <a:pt x="343" y="108"/>
                    </a:lnTo>
                    <a:lnTo>
                      <a:pt x="355" y="87"/>
                    </a:lnTo>
                    <a:lnTo>
                      <a:pt x="339" y="68"/>
                    </a:lnTo>
                    <a:lnTo>
                      <a:pt x="384" y="44"/>
                    </a:lnTo>
                    <a:lnTo>
                      <a:pt x="42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264">
                <a:extLst>
                  <a:ext uri="{FF2B5EF4-FFF2-40B4-BE49-F238E27FC236}">
                    <a16:creationId xmlns:a16="http://schemas.microsoft.com/office/drawing/2014/main" id="{63285149-B8C9-F167-3B22-04F813993A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0" y="2446"/>
                <a:ext cx="106" cy="197"/>
              </a:xfrm>
              <a:custGeom>
                <a:avLst/>
                <a:gdLst>
                  <a:gd name="T0" fmla="*/ 218 w 319"/>
                  <a:gd name="T1" fmla="*/ 591 h 591"/>
                  <a:gd name="T2" fmla="*/ 224 w 319"/>
                  <a:gd name="T3" fmla="*/ 583 h 591"/>
                  <a:gd name="T4" fmla="*/ 217 w 319"/>
                  <a:gd name="T5" fmla="*/ 511 h 591"/>
                  <a:gd name="T6" fmla="*/ 182 w 319"/>
                  <a:gd name="T7" fmla="*/ 494 h 591"/>
                  <a:gd name="T8" fmla="*/ 180 w 319"/>
                  <a:gd name="T9" fmla="*/ 474 h 591"/>
                  <a:gd name="T10" fmla="*/ 165 w 319"/>
                  <a:gd name="T11" fmla="*/ 455 h 591"/>
                  <a:gd name="T12" fmla="*/ 170 w 319"/>
                  <a:gd name="T13" fmla="*/ 435 h 591"/>
                  <a:gd name="T14" fmla="*/ 109 w 319"/>
                  <a:gd name="T15" fmla="*/ 434 h 591"/>
                  <a:gd name="T16" fmla="*/ 82 w 319"/>
                  <a:gd name="T17" fmla="*/ 422 h 591"/>
                  <a:gd name="T18" fmla="*/ 55 w 319"/>
                  <a:gd name="T19" fmla="*/ 425 h 591"/>
                  <a:gd name="T20" fmla="*/ 11 w 319"/>
                  <a:gd name="T21" fmla="*/ 388 h 591"/>
                  <a:gd name="T22" fmla="*/ 17 w 319"/>
                  <a:gd name="T23" fmla="*/ 368 h 591"/>
                  <a:gd name="T24" fmla="*/ 0 w 319"/>
                  <a:gd name="T25" fmla="*/ 337 h 591"/>
                  <a:gd name="T26" fmla="*/ 12 w 319"/>
                  <a:gd name="T27" fmla="*/ 328 h 591"/>
                  <a:gd name="T28" fmla="*/ 40 w 319"/>
                  <a:gd name="T29" fmla="*/ 332 h 591"/>
                  <a:gd name="T30" fmla="*/ 53 w 319"/>
                  <a:gd name="T31" fmla="*/ 325 h 591"/>
                  <a:gd name="T32" fmla="*/ 29 w 319"/>
                  <a:gd name="T33" fmla="*/ 293 h 591"/>
                  <a:gd name="T34" fmla="*/ 31 w 319"/>
                  <a:gd name="T35" fmla="*/ 246 h 591"/>
                  <a:gd name="T36" fmla="*/ 142 w 319"/>
                  <a:gd name="T37" fmla="*/ 276 h 591"/>
                  <a:gd name="T38" fmla="*/ 155 w 319"/>
                  <a:gd name="T39" fmla="*/ 268 h 591"/>
                  <a:gd name="T40" fmla="*/ 166 w 319"/>
                  <a:gd name="T41" fmla="*/ 247 h 591"/>
                  <a:gd name="T42" fmla="*/ 184 w 319"/>
                  <a:gd name="T43" fmla="*/ 232 h 591"/>
                  <a:gd name="T44" fmla="*/ 140 w 319"/>
                  <a:gd name="T45" fmla="*/ 189 h 591"/>
                  <a:gd name="T46" fmla="*/ 174 w 319"/>
                  <a:gd name="T47" fmla="*/ 112 h 591"/>
                  <a:gd name="T48" fmla="*/ 170 w 319"/>
                  <a:gd name="T49" fmla="*/ 72 h 591"/>
                  <a:gd name="T50" fmla="*/ 237 w 319"/>
                  <a:gd name="T51" fmla="*/ 73 h 591"/>
                  <a:gd name="T52" fmla="*/ 262 w 319"/>
                  <a:gd name="T53" fmla="*/ 57 h 591"/>
                  <a:gd name="T54" fmla="*/ 289 w 319"/>
                  <a:gd name="T55" fmla="*/ 54 h 591"/>
                  <a:gd name="T56" fmla="*/ 319 w 319"/>
                  <a:gd name="T57" fmla="*/ 18 h 591"/>
                  <a:gd name="T58" fmla="*/ 311 w 319"/>
                  <a:gd name="T59" fmla="*/ 5 h 591"/>
                  <a:gd name="T60" fmla="*/ 297 w 319"/>
                  <a:gd name="T61" fmla="*/ 0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19" h="591">
                    <a:moveTo>
                      <a:pt x="218" y="591"/>
                    </a:moveTo>
                    <a:lnTo>
                      <a:pt x="224" y="583"/>
                    </a:lnTo>
                    <a:lnTo>
                      <a:pt x="217" y="511"/>
                    </a:lnTo>
                    <a:lnTo>
                      <a:pt x="182" y="494"/>
                    </a:lnTo>
                    <a:lnTo>
                      <a:pt x="180" y="474"/>
                    </a:lnTo>
                    <a:lnTo>
                      <a:pt x="165" y="455"/>
                    </a:lnTo>
                    <a:lnTo>
                      <a:pt x="170" y="435"/>
                    </a:lnTo>
                    <a:lnTo>
                      <a:pt x="109" y="434"/>
                    </a:lnTo>
                    <a:lnTo>
                      <a:pt x="82" y="422"/>
                    </a:lnTo>
                    <a:lnTo>
                      <a:pt x="55" y="425"/>
                    </a:lnTo>
                    <a:lnTo>
                      <a:pt x="11" y="388"/>
                    </a:lnTo>
                    <a:lnTo>
                      <a:pt x="17" y="368"/>
                    </a:lnTo>
                    <a:lnTo>
                      <a:pt x="0" y="337"/>
                    </a:lnTo>
                    <a:lnTo>
                      <a:pt x="12" y="328"/>
                    </a:lnTo>
                    <a:lnTo>
                      <a:pt x="40" y="332"/>
                    </a:lnTo>
                    <a:lnTo>
                      <a:pt x="53" y="325"/>
                    </a:lnTo>
                    <a:lnTo>
                      <a:pt x="29" y="293"/>
                    </a:lnTo>
                    <a:lnTo>
                      <a:pt x="31" y="246"/>
                    </a:lnTo>
                    <a:lnTo>
                      <a:pt x="142" y="276"/>
                    </a:lnTo>
                    <a:lnTo>
                      <a:pt x="155" y="268"/>
                    </a:lnTo>
                    <a:lnTo>
                      <a:pt x="166" y="247"/>
                    </a:lnTo>
                    <a:lnTo>
                      <a:pt x="184" y="232"/>
                    </a:lnTo>
                    <a:lnTo>
                      <a:pt x="140" y="189"/>
                    </a:lnTo>
                    <a:lnTo>
                      <a:pt x="174" y="112"/>
                    </a:lnTo>
                    <a:lnTo>
                      <a:pt x="170" y="72"/>
                    </a:lnTo>
                    <a:lnTo>
                      <a:pt x="237" y="73"/>
                    </a:lnTo>
                    <a:lnTo>
                      <a:pt x="262" y="57"/>
                    </a:lnTo>
                    <a:lnTo>
                      <a:pt x="289" y="54"/>
                    </a:lnTo>
                    <a:lnTo>
                      <a:pt x="319" y="18"/>
                    </a:lnTo>
                    <a:lnTo>
                      <a:pt x="311" y="5"/>
                    </a:lnTo>
                    <a:lnTo>
                      <a:pt x="29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265">
                <a:extLst>
                  <a:ext uri="{FF2B5EF4-FFF2-40B4-BE49-F238E27FC236}">
                    <a16:creationId xmlns:a16="http://schemas.microsoft.com/office/drawing/2014/main" id="{BF853F56-6550-8B16-03DB-5DF7BA455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2559"/>
                <a:ext cx="55" cy="53"/>
              </a:xfrm>
              <a:custGeom>
                <a:avLst/>
                <a:gdLst>
                  <a:gd name="T0" fmla="*/ 115 w 165"/>
                  <a:gd name="T1" fmla="*/ 23 h 159"/>
                  <a:gd name="T2" fmla="*/ 116 w 165"/>
                  <a:gd name="T3" fmla="*/ 43 h 159"/>
                  <a:gd name="T4" fmla="*/ 130 w 165"/>
                  <a:gd name="T5" fmla="*/ 42 h 159"/>
                  <a:gd name="T6" fmla="*/ 145 w 165"/>
                  <a:gd name="T7" fmla="*/ 53 h 159"/>
                  <a:gd name="T8" fmla="*/ 165 w 165"/>
                  <a:gd name="T9" fmla="*/ 52 h 159"/>
                  <a:gd name="T10" fmla="*/ 165 w 165"/>
                  <a:gd name="T11" fmla="*/ 59 h 159"/>
                  <a:gd name="T12" fmla="*/ 153 w 165"/>
                  <a:gd name="T13" fmla="*/ 73 h 159"/>
                  <a:gd name="T14" fmla="*/ 127 w 165"/>
                  <a:gd name="T15" fmla="*/ 76 h 159"/>
                  <a:gd name="T16" fmla="*/ 121 w 165"/>
                  <a:gd name="T17" fmla="*/ 97 h 159"/>
                  <a:gd name="T18" fmla="*/ 116 w 165"/>
                  <a:gd name="T19" fmla="*/ 110 h 159"/>
                  <a:gd name="T20" fmla="*/ 117 w 165"/>
                  <a:gd name="T21" fmla="*/ 117 h 159"/>
                  <a:gd name="T22" fmla="*/ 103 w 165"/>
                  <a:gd name="T23" fmla="*/ 125 h 159"/>
                  <a:gd name="T24" fmla="*/ 98 w 165"/>
                  <a:gd name="T25" fmla="*/ 132 h 159"/>
                  <a:gd name="T26" fmla="*/ 100 w 165"/>
                  <a:gd name="T27" fmla="*/ 159 h 159"/>
                  <a:gd name="T28" fmla="*/ 93 w 165"/>
                  <a:gd name="T29" fmla="*/ 153 h 159"/>
                  <a:gd name="T30" fmla="*/ 73 w 165"/>
                  <a:gd name="T31" fmla="*/ 147 h 159"/>
                  <a:gd name="T32" fmla="*/ 44 w 165"/>
                  <a:gd name="T33" fmla="*/ 137 h 159"/>
                  <a:gd name="T34" fmla="*/ 19 w 165"/>
                  <a:gd name="T35" fmla="*/ 146 h 159"/>
                  <a:gd name="T36" fmla="*/ 17 w 165"/>
                  <a:gd name="T37" fmla="*/ 133 h 159"/>
                  <a:gd name="T38" fmla="*/ 10 w 165"/>
                  <a:gd name="T39" fmla="*/ 120 h 159"/>
                  <a:gd name="T40" fmla="*/ 21 w 165"/>
                  <a:gd name="T41" fmla="*/ 105 h 159"/>
                  <a:gd name="T42" fmla="*/ 0 w 165"/>
                  <a:gd name="T43" fmla="*/ 94 h 159"/>
                  <a:gd name="T44" fmla="*/ 18 w 165"/>
                  <a:gd name="T45" fmla="*/ 72 h 159"/>
                  <a:gd name="T46" fmla="*/ 32 w 165"/>
                  <a:gd name="T47" fmla="*/ 64 h 159"/>
                  <a:gd name="T48" fmla="*/ 29 w 165"/>
                  <a:gd name="T49" fmla="*/ 38 h 159"/>
                  <a:gd name="T50" fmla="*/ 34 w 165"/>
                  <a:gd name="T51" fmla="*/ 24 h 159"/>
                  <a:gd name="T52" fmla="*/ 67 w 165"/>
                  <a:gd name="T53" fmla="*/ 7 h 159"/>
                  <a:gd name="T54" fmla="*/ 67 w 165"/>
                  <a:gd name="T55" fmla="*/ 14 h 159"/>
                  <a:gd name="T56" fmla="*/ 79 w 165"/>
                  <a:gd name="T57" fmla="*/ 0 h 159"/>
                  <a:gd name="T58" fmla="*/ 87 w 165"/>
                  <a:gd name="T59" fmla="*/ 6 h 159"/>
                  <a:gd name="T60" fmla="*/ 93 w 165"/>
                  <a:gd name="T61" fmla="*/ 5 h 159"/>
                  <a:gd name="T62" fmla="*/ 115 w 165"/>
                  <a:gd name="T63" fmla="*/ 23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5" h="159">
                    <a:moveTo>
                      <a:pt x="115" y="23"/>
                    </a:moveTo>
                    <a:lnTo>
                      <a:pt x="116" y="43"/>
                    </a:lnTo>
                    <a:lnTo>
                      <a:pt x="130" y="42"/>
                    </a:lnTo>
                    <a:lnTo>
                      <a:pt x="145" y="53"/>
                    </a:lnTo>
                    <a:lnTo>
                      <a:pt x="165" y="52"/>
                    </a:lnTo>
                    <a:lnTo>
                      <a:pt x="165" y="59"/>
                    </a:lnTo>
                    <a:lnTo>
                      <a:pt x="153" y="73"/>
                    </a:lnTo>
                    <a:lnTo>
                      <a:pt x="127" y="76"/>
                    </a:lnTo>
                    <a:lnTo>
                      <a:pt x="121" y="97"/>
                    </a:lnTo>
                    <a:lnTo>
                      <a:pt x="116" y="110"/>
                    </a:lnTo>
                    <a:lnTo>
                      <a:pt x="117" y="117"/>
                    </a:lnTo>
                    <a:lnTo>
                      <a:pt x="103" y="125"/>
                    </a:lnTo>
                    <a:lnTo>
                      <a:pt x="98" y="132"/>
                    </a:lnTo>
                    <a:lnTo>
                      <a:pt x="100" y="159"/>
                    </a:lnTo>
                    <a:lnTo>
                      <a:pt x="93" y="153"/>
                    </a:lnTo>
                    <a:lnTo>
                      <a:pt x="73" y="147"/>
                    </a:lnTo>
                    <a:lnTo>
                      <a:pt x="44" y="137"/>
                    </a:lnTo>
                    <a:lnTo>
                      <a:pt x="19" y="146"/>
                    </a:lnTo>
                    <a:lnTo>
                      <a:pt x="17" y="133"/>
                    </a:lnTo>
                    <a:lnTo>
                      <a:pt x="10" y="120"/>
                    </a:lnTo>
                    <a:lnTo>
                      <a:pt x="21" y="105"/>
                    </a:lnTo>
                    <a:lnTo>
                      <a:pt x="0" y="94"/>
                    </a:lnTo>
                    <a:lnTo>
                      <a:pt x="18" y="72"/>
                    </a:lnTo>
                    <a:lnTo>
                      <a:pt x="32" y="64"/>
                    </a:lnTo>
                    <a:lnTo>
                      <a:pt x="29" y="38"/>
                    </a:lnTo>
                    <a:lnTo>
                      <a:pt x="34" y="24"/>
                    </a:lnTo>
                    <a:lnTo>
                      <a:pt x="67" y="7"/>
                    </a:lnTo>
                    <a:lnTo>
                      <a:pt x="67" y="14"/>
                    </a:lnTo>
                    <a:lnTo>
                      <a:pt x="79" y="0"/>
                    </a:lnTo>
                    <a:lnTo>
                      <a:pt x="87" y="6"/>
                    </a:lnTo>
                    <a:lnTo>
                      <a:pt x="93" y="5"/>
                    </a:lnTo>
                    <a:lnTo>
                      <a:pt x="115" y="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266">
                <a:extLst>
                  <a:ext uri="{FF2B5EF4-FFF2-40B4-BE49-F238E27FC236}">
                    <a16:creationId xmlns:a16="http://schemas.microsoft.com/office/drawing/2014/main" id="{4E584122-E587-5429-B353-312ADCDB8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2754"/>
                <a:ext cx="284" cy="96"/>
              </a:xfrm>
              <a:custGeom>
                <a:avLst/>
                <a:gdLst>
                  <a:gd name="T0" fmla="*/ 851 w 851"/>
                  <a:gd name="T1" fmla="*/ 203 h 288"/>
                  <a:gd name="T2" fmla="*/ 821 w 851"/>
                  <a:gd name="T3" fmla="*/ 240 h 288"/>
                  <a:gd name="T4" fmla="*/ 788 w 851"/>
                  <a:gd name="T5" fmla="*/ 243 h 288"/>
                  <a:gd name="T6" fmla="*/ 731 w 851"/>
                  <a:gd name="T7" fmla="*/ 282 h 288"/>
                  <a:gd name="T8" fmla="*/ 665 w 851"/>
                  <a:gd name="T9" fmla="*/ 288 h 288"/>
                  <a:gd name="T10" fmla="*/ 589 w 851"/>
                  <a:gd name="T11" fmla="*/ 261 h 288"/>
                  <a:gd name="T12" fmla="*/ 482 w 851"/>
                  <a:gd name="T13" fmla="*/ 204 h 288"/>
                  <a:gd name="T14" fmla="*/ 421 w 851"/>
                  <a:gd name="T15" fmla="*/ 197 h 288"/>
                  <a:gd name="T16" fmla="*/ 368 w 851"/>
                  <a:gd name="T17" fmla="*/ 201 h 288"/>
                  <a:gd name="T18" fmla="*/ 263 w 851"/>
                  <a:gd name="T19" fmla="*/ 150 h 288"/>
                  <a:gd name="T20" fmla="*/ 245 w 851"/>
                  <a:gd name="T21" fmla="*/ 105 h 288"/>
                  <a:gd name="T22" fmla="*/ 187 w 851"/>
                  <a:gd name="T23" fmla="*/ 57 h 288"/>
                  <a:gd name="T24" fmla="*/ 95 w 851"/>
                  <a:gd name="T25" fmla="*/ 12 h 288"/>
                  <a:gd name="T26" fmla="*/ 0 w 851"/>
                  <a:gd name="T27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1" h="288">
                    <a:moveTo>
                      <a:pt x="851" y="203"/>
                    </a:moveTo>
                    <a:lnTo>
                      <a:pt x="821" y="240"/>
                    </a:lnTo>
                    <a:lnTo>
                      <a:pt x="788" y="243"/>
                    </a:lnTo>
                    <a:lnTo>
                      <a:pt x="731" y="282"/>
                    </a:lnTo>
                    <a:lnTo>
                      <a:pt x="665" y="288"/>
                    </a:lnTo>
                    <a:lnTo>
                      <a:pt x="589" y="261"/>
                    </a:lnTo>
                    <a:lnTo>
                      <a:pt x="482" y="204"/>
                    </a:lnTo>
                    <a:lnTo>
                      <a:pt x="421" y="197"/>
                    </a:lnTo>
                    <a:lnTo>
                      <a:pt x="368" y="201"/>
                    </a:lnTo>
                    <a:lnTo>
                      <a:pt x="263" y="150"/>
                    </a:lnTo>
                    <a:lnTo>
                      <a:pt x="245" y="105"/>
                    </a:lnTo>
                    <a:lnTo>
                      <a:pt x="187" y="57"/>
                    </a:lnTo>
                    <a:lnTo>
                      <a:pt x="95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267">
                <a:extLst>
                  <a:ext uri="{FF2B5EF4-FFF2-40B4-BE49-F238E27FC236}">
                    <a16:creationId xmlns:a16="http://schemas.microsoft.com/office/drawing/2014/main" id="{9D90CFC3-142E-760F-7DC1-C07EA6466A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2" y="2451"/>
                <a:ext cx="343" cy="194"/>
              </a:xfrm>
              <a:custGeom>
                <a:avLst/>
                <a:gdLst>
                  <a:gd name="T0" fmla="*/ 1028 w 1028"/>
                  <a:gd name="T1" fmla="*/ 0 h 583"/>
                  <a:gd name="T2" fmla="*/ 1000 w 1028"/>
                  <a:gd name="T3" fmla="*/ 2 h 583"/>
                  <a:gd name="T4" fmla="*/ 945 w 1028"/>
                  <a:gd name="T5" fmla="*/ 53 h 583"/>
                  <a:gd name="T6" fmla="*/ 895 w 1028"/>
                  <a:gd name="T7" fmla="*/ 85 h 583"/>
                  <a:gd name="T8" fmla="*/ 865 w 1028"/>
                  <a:gd name="T9" fmla="*/ 128 h 583"/>
                  <a:gd name="T10" fmla="*/ 820 w 1028"/>
                  <a:gd name="T11" fmla="*/ 146 h 583"/>
                  <a:gd name="T12" fmla="*/ 809 w 1028"/>
                  <a:gd name="T13" fmla="*/ 187 h 583"/>
                  <a:gd name="T14" fmla="*/ 785 w 1028"/>
                  <a:gd name="T15" fmla="*/ 210 h 583"/>
                  <a:gd name="T16" fmla="*/ 776 w 1028"/>
                  <a:gd name="T17" fmla="*/ 251 h 583"/>
                  <a:gd name="T18" fmla="*/ 648 w 1028"/>
                  <a:gd name="T19" fmla="*/ 256 h 583"/>
                  <a:gd name="T20" fmla="*/ 619 w 1028"/>
                  <a:gd name="T21" fmla="*/ 232 h 583"/>
                  <a:gd name="T22" fmla="*/ 599 w 1028"/>
                  <a:gd name="T23" fmla="*/ 234 h 583"/>
                  <a:gd name="T24" fmla="*/ 547 w 1028"/>
                  <a:gd name="T25" fmla="*/ 178 h 583"/>
                  <a:gd name="T26" fmla="*/ 535 w 1028"/>
                  <a:gd name="T27" fmla="*/ 193 h 583"/>
                  <a:gd name="T28" fmla="*/ 543 w 1028"/>
                  <a:gd name="T29" fmla="*/ 205 h 583"/>
                  <a:gd name="T30" fmla="*/ 527 w 1028"/>
                  <a:gd name="T31" fmla="*/ 248 h 583"/>
                  <a:gd name="T32" fmla="*/ 498 w 1028"/>
                  <a:gd name="T33" fmla="*/ 230 h 583"/>
                  <a:gd name="T34" fmla="*/ 454 w 1028"/>
                  <a:gd name="T35" fmla="*/ 254 h 583"/>
                  <a:gd name="T36" fmla="*/ 478 w 1028"/>
                  <a:gd name="T37" fmla="*/ 306 h 583"/>
                  <a:gd name="T38" fmla="*/ 468 w 1028"/>
                  <a:gd name="T39" fmla="*/ 333 h 583"/>
                  <a:gd name="T40" fmla="*/ 449 w 1028"/>
                  <a:gd name="T41" fmla="*/ 341 h 583"/>
                  <a:gd name="T42" fmla="*/ 403 w 1028"/>
                  <a:gd name="T43" fmla="*/ 286 h 583"/>
                  <a:gd name="T44" fmla="*/ 388 w 1028"/>
                  <a:gd name="T45" fmla="*/ 280 h 583"/>
                  <a:gd name="T46" fmla="*/ 380 w 1028"/>
                  <a:gd name="T47" fmla="*/ 254 h 583"/>
                  <a:gd name="T48" fmla="*/ 324 w 1028"/>
                  <a:gd name="T49" fmla="*/ 239 h 583"/>
                  <a:gd name="T50" fmla="*/ 315 w 1028"/>
                  <a:gd name="T51" fmla="*/ 274 h 583"/>
                  <a:gd name="T52" fmla="*/ 301 w 1028"/>
                  <a:gd name="T53" fmla="*/ 275 h 583"/>
                  <a:gd name="T54" fmla="*/ 271 w 1028"/>
                  <a:gd name="T55" fmla="*/ 311 h 583"/>
                  <a:gd name="T56" fmla="*/ 226 w 1028"/>
                  <a:gd name="T57" fmla="*/ 335 h 583"/>
                  <a:gd name="T58" fmla="*/ 197 w 1028"/>
                  <a:gd name="T59" fmla="*/ 392 h 583"/>
                  <a:gd name="T60" fmla="*/ 186 w 1028"/>
                  <a:gd name="T61" fmla="*/ 407 h 583"/>
                  <a:gd name="T62" fmla="*/ 181 w 1028"/>
                  <a:gd name="T63" fmla="*/ 427 h 583"/>
                  <a:gd name="T64" fmla="*/ 202 w 1028"/>
                  <a:gd name="T65" fmla="*/ 439 h 583"/>
                  <a:gd name="T66" fmla="*/ 192 w 1028"/>
                  <a:gd name="T67" fmla="*/ 473 h 583"/>
                  <a:gd name="T68" fmla="*/ 202 w 1028"/>
                  <a:gd name="T69" fmla="*/ 506 h 583"/>
                  <a:gd name="T70" fmla="*/ 173 w 1028"/>
                  <a:gd name="T71" fmla="*/ 488 h 583"/>
                  <a:gd name="T72" fmla="*/ 157 w 1028"/>
                  <a:gd name="T73" fmla="*/ 463 h 583"/>
                  <a:gd name="T74" fmla="*/ 143 w 1028"/>
                  <a:gd name="T75" fmla="*/ 451 h 583"/>
                  <a:gd name="T76" fmla="*/ 130 w 1028"/>
                  <a:gd name="T77" fmla="*/ 452 h 583"/>
                  <a:gd name="T78" fmla="*/ 125 w 1028"/>
                  <a:gd name="T79" fmla="*/ 472 h 583"/>
                  <a:gd name="T80" fmla="*/ 127 w 1028"/>
                  <a:gd name="T81" fmla="*/ 492 h 583"/>
                  <a:gd name="T82" fmla="*/ 148 w 1028"/>
                  <a:gd name="T83" fmla="*/ 510 h 583"/>
                  <a:gd name="T84" fmla="*/ 166 w 1028"/>
                  <a:gd name="T85" fmla="*/ 549 h 583"/>
                  <a:gd name="T86" fmla="*/ 193 w 1028"/>
                  <a:gd name="T87" fmla="*/ 560 h 583"/>
                  <a:gd name="T88" fmla="*/ 194 w 1028"/>
                  <a:gd name="T89" fmla="*/ 574 h 583"/>
                  <a:gd name="T90" fmla="*/ 161 w 1028"/>
                  <a:gd name="T91" fmla="*/ 570 h 583"/>
                  <a:gd name="T92" fmla="*/ 98 w 1028"/>
                  <a:gd name="T93" fmla="*/ 556 h 583"/>
                  <a:gd name="T94" fmla="*/ 66 w 1028"/>
                  <a:gd name="T95" fmla="*/ 559 h 583"/>
                  <a:gd name="T96" fmla="*/ 14 w 1028"/>
                  <a:gd name="T97" fmla="*/ 583 h 583"/>
                  <a:gd name="T98" fmla="*/ 0 w 1028"/>
                  <a:gd name="T99" fmla="*/ 578 h 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28" h="583">
                    <a:moveTo>
                      <a:pt x="1028" y="0"/>
                    </a:moveTo>
                    <a:lnTo>
                      <a:pt x="1000" y="2"/>
                    </a:lnTo>
                    <a:lnTo>
                      <a:pt x="945" y="53"/>
                    </a:lnTo>
                    <a:lnTo>
                      <a:pt x="895" y="85"/>
                    </a:lnTo>
                    <a:lnTo>
                      <a:pt x="865" y="128"/>
                    </a:lnTo>
                    <a:lnTo>
                      <a:pt x="820" y="146"/>
                    </a:lnTo>
                    <a:lnTo>
                      <a:pt x="809" y="187"/>
                    </a:lnTo>
                    <a:lnTo>
                      <a:pt x="785" y="210"/>
                    </a:lnTo>
                    <a:lnTo>
                      <a:pt x="776" y="251"/>
                    </a:lnTo>
                    <a:lnTo>
                      <a:pt x="648" y="256"/>
                    </a:lnTo>
                    <a:lnTo>
                      <a:pt x="619" y="232"/>
                    </a:lnTo>
                    <a:lnTo>
                      <a:pt x="599" y="234"/>
                    </a:lnTo>
                    <a:lnTo>
                      <a:pt x="547" y="178"/>
                    </a:lnTo>
                    <a:lnTo>
                      <a:pt x="535" y="193"/>
                    </a:lnTo>
                    <a:lnTo>
                      <a:pt x="543" y="205"/>
                    </a:lnTo>
                    <a:lnTo>
                      <a:pt x="527" y="248"/>
                    </a:lnTo>
                    <a:lnTo>
                      <a:pt x="498" y="230"/>
                    </a:lnTo>
                    <a:lnTo>
                      <a:pt x="454" y="254"/>
                    </a:lnTo>
                    <a:lnTo>
                      <a:pt x="478" y="306"/>
                    </a:lnTo>
                    <a:lnTo>
                      <a:pt x="468" y="333"/>
                    </a:lnTo>
                    <a:lnTo>
                      <a:pt x="449" y="341"/>
                    </a:lnTo>
                    <a:lnTo>
                      <a:pt x="403" y="286"/>
                    </a:lnTo>
                    <a:lnTo>
                      <a:pt x="388" y="280"/>
                    </a:lnTo>
                    <a:lnTo>
                      <a:pt x="380" y="254"/>
                    </a:lnTo>
                    <a:lnTo>
                      <a:pt x="324" y="239"/>
                    </a:lnTo>
                    <a:lnTo>
                      <a:pt x="315" y="274"/>
                    </a:lnTo>
                    <a:lnTo>
                      <a:pt x="301" y="275"/>
                    </a:lnTo>
                    <a:lnTo>
                      <a:pt x="271" y="311"/>
                    </a:lnTo>
                    <a:lnTo>
                      <a:pt x="226" y="335"/>
                    </a:lnTo>
                    <a:lnTo>
                      <a:pt x="197" y="392"/>
                    </a:lnTo>
                    <a:lnTo>
                      <a:pt x="186" y="407"/>
                    </a:lnTo>
                    <a:lnTo>
                      <a:pt x="181" y="427"/>
                    </a:lnTo>
                    <a:lnTo>
                      <a:pt x="202" y="439"/>
                    </a:lnTo>
                    <a:lnTo>
                      <a:pt x="192" y="473"/>
                    </a:lnTo>
                    <a:lnTo>
                      <a:pt x="202" y="506"/>
                    </a:lnTo>
                    <a:lnTo>
                      <a:pt x="173" y="488"/>
                    </a:lnTo>
                    <a:lnTo>
                      <a:pt x="157" y="463"/>
                    </a:lnTo>
                    <a:lnTo>
                      <a:pt x="143" y="451"/>
                    </a:lnTo>
                    <a:lnTo>
                      <a:pt x="130" y="452"/>
                    </a:lnTo>
                    <a:lnTo>
                      <a:pt x="125" y="472"/>
                    </a:lnTo>
                    <a:lnTo>
                      <a:pt x="127" y="492"/>
                    </a:lnTo>
                    <a:lnTo>
                      <a:pt x="148" y="510"/>
                    </a:lnTo>
                    <a:lnTo>
                      <a:pt x="166" y="549"/>
                    </a:lnTo>
                    <a:lnTo>
                      <a:pt x="193" y="560"/>
                    </a:lnTo>
                    <a:lnTo>
                      <a:pt x="194" y="574"/>
                    </a:lnTo>
                    <a:lnTo>
                      <a:pt x="161" y="570"/>
                    </a:lnTo>
                    <a:lnTo>
                      <a:pt x="98" y="556"/>
                    </a:lnTo>
                    <a:lnTo>
                      <a:pt x="66" y="559"/>
                    </a:lnTo>
                    <a:lnTo>
                      <a:pt x="14" y="583"/>
                    </a:lnTo>
                    <a:lnTo>
                      <a:pt x="0" y="57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268">
                <a:extLst>
                  <a:ext uri="{FF2B5EF4-FFF2-40B4-BE49-F238E27FC236}">
                    <a16:creationId xmlns:a16="http://schemas.microsoft.com/office/drawing/2014/main" id="{C885B132-D92B-D509-6F04-71157500A8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4" y="2643"/>
                <a:ext cx="50" cy="32"/>
              </a:xfrm>
              <a:custGeom>
                <a:avLst/>
                <a:gdLst>
                  <a:gd name="T0" fmla="*/ 0 w 150"/>
                  <a:gd name="T1" fmla="*/ 94 h 94"/>
                  <a:gd name="T2" fmla="*/ 62 w 150"/>
                  <a:gd name="T3" fmla="*/ 48 h 94"/>
                  <a:gd name="T4" fmla="*/ 53 w 150"/>
                  <a:gd name="T5" fmla="*/ 28 h 94"/>
                  <a:gd name="T6" fmla="*/ 72 w 150"/>
                  <a:gd name="T7" fmla="*/ 7 h 94"/>
                  <a:gd name="T8" fmla="*/ 85 w 150"/>
                  <a:gd name="T9" fmla="*/ 6 h 94"/>
                  <a:gd name="T10" fmla="*/ 114 w 150"/>
                  <a:gd name="T11" fmla="*/ 23 h 94"/>
                  <a:gd name="T12" fmla="*/ 117 w 150"/>
                  <a:gd name="T13" fmla="*/ 49 h 94"/>
                  <a:gd name="T14" fmla="*/ 150 w 150"/>
                  <a:gd name="T15" fmla="*/ 54 h 94"/>
                  <a:gd name="T16" fmla="*/ 148 w 150"/>
                  <a:gd name="T17" fmla="*/ 34 h 94"/>
                  <a:gd name="T18" fmla="*/ 121 w 150"/>
                  <a:gd name="T19" fmla="*/ 23 h 94"/>
                  <a:gd name="T20" fmla="*/ 126 w 150"/>
                  <a:gd name="T21" fmla="*/ 8 h 94"/>
                  <a:gd name="T22" fmla="*/ 145 w 150"/>
                  <a:gd name="T2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0" h="94">
                    <a:moveTo>
                      <a:pt x="0" y="94"/>
                    </a:moveTo>
                    <a:lnTo>
                      <a:pt x="62" y="48"/>
                    </a:lnTo>
                    <a:lnTo>
                      <a:pt x="53" y="28"/>
                    </a:lnTo>
                    <a:lnTo>
                      <a:pt x="72" y="7"/>
                    </a:lnTo>
                    <a:lnTo>
                      <a:pt x="85" y="6"/>
                    </a:lnTo>
                    <a:lnTo>
                      <a:pt x="114" y="23"/>
                    </a:lnTo>
                    <a:lnTo>
                      <a:pt x="117" y="49"/>
                    </a:lnTo>
                    <a:lnTo>
                      <a:pt x="150" y="54"/>
                    </a:lnTo>
                    <a:lnTo>
                      <a:pt x="148" y="34"/>
                    </a:lnTo>
                    <a:lnTo>
                      <a:pt x="121" y="23"/>
                    </a:lnTo>
                    <a:lnTo>
                      <a:pt x="126" y="8"/>
                    </a:lnTo>
                    <a:lnTo>
                      <a:pt x="14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269">
                <a:extLst>
                  <a:ext uri="{FF2B5EF4-FFF2-40B4-BE49-F238E27FC236}">
                    <a16:creationId xmlns:a16="http://schemas.microsoft.com/office/drawing/2014/main" id="{953F8280-65C4-F3DD-012C-D79858C30F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4" y="2675"/>
                <a:ext cx="78" cy="145"/>
              </a:xfrm>
              <a:custGeom>
                <a:avLst/>
                <a:gdLst>
                  <a:gd name="T0" fmla="*/ 0 w 235"/>
                  <a:gd name="T1" fmla="*/ 0 h 436"/>
                  <a:gd name="T2" fmla="*/ 5 w 235"/>
                  <a:gd name="T3" fmla="*/ 54 h 436"/>
                  <a:gd name="T4" fmla="*/ 39 w 235"/>
                  <a:gd name="T5" fmla="*/ 57 h 436"/>
                  <a:gd name="T6" fmla="*/ 43 w 235"/>
                  <a:gd name="T7" fmla="*/ 103 h 436"/>
                  <a:gd name="T8" fmla="*/ 26 w 235"/>
                  <a:gd name="T9" fmla="*/ 145 h 436"/>
                  <a:gd name="T10" fmla="*/ 16 w 235"/>
                  <a:gd name="T11" fmla="*/ 187 h 436"/>
                  <a:gd name="T12" fmla="*/ 59 w 235"/>
                  <a:gd name="T13" fmla="*/ 203 h 436"/>
                  <a:gd name="T14" fmla="*/ 95 w 235"/>
                  <a:gd name="T15" fmla="*/ 233 h 436"/>
                  <a:gd name="T16" fmla="*/ 80 w 235"/>
                  <a:gd name="T17" fmla="*/ 282 h 436"/>
                  <a:gd name="T18" fmla="*/ 55 w 235"/>
                  <a:gd name="T19" fmla="*/ 311 h 436"/>
                  <a:gd name="T20" fmla="*/ 58 w 235"/>
                  <a:gd name="T21" fmla="*/ 337 h 436"/>
                  <a:gd name="T22" fmla="*/ 138 w 235"/>
                  <a:gd name="T23" fmla="*/ 330 h 436"/>
                  <a:gd name="T24" fmla="*/ 235 w 235"/>
                  <a:gd name="T25" fmla="*/ 436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5" h="436">
                    <a:moveTo>
                      <a:pt x="0" y="0"/>
                    </a:moveTo>
                    <a:lnTo>
                      <a:pt x="5" y="54"/>
                    </a:lnTo>
                    <a:lnTo>
                      <a:pt x="39" y="57"/>
                    </a:lnTo>
                    <a:lnTo>
                      <a:pt x="43" y="103"/>
                    </a:lnTo>
                    <a:lnTo>
                      <a:pt x="26" y="145"/>
                    </a:lnTo>
                    <a:lnTo>
                      <a:pt x="16" y="187"/>
                    </a:lnTo>
                    <a:lnTo>
                      <a:pt x="59" y="203"/>
                    </a:lnTo>
                    <a:lnTo>
                      <a:pt x="95" y="233"/>
                    </a:lnTo>
                    <a:lnTo>
                      <a:pt x="80" y="282"/>
                    </a:lnTo>
                    <a:lnTo>
                      <a:pt x="55" y="311"/>
                    </a:lnTo>
                    <a:lnTo>
                      <a:pt x="58" y="337"/>
                    </a:lnTo>
                    <a:lnTo>
                      <a:pt x="138" y="330"/>
                    </a:lnTo>
                    <a:lnTo>
                      <a:pt x="235" y="4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270">
                <a:extLst>
                  <a:ext uri="{FF2B5EF4-FFF2-40B4-BE49-F238E27FC236}">
                    <a16:creationId xmlns:a16="http://schemas.microsoft.com/office/drawing/2014/main" id="{93171CC7-58A9-4E51-7084-246AD7635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9" y="2280"/>
                <a:ext cx="130" cy="171"/>
              </a:xfrm>
              <a:custGeom>
                <a:avLst/>
                <a:gdLst>
                  <a:gd name="T0" fmla="*/ 289 w 392"/>
                  <a:gd name="T1" fmla="*/ 511 h 511"/>
                  <a:gd name="T2" fmla="*/ 300 w 392"/>
                  <a:gd name="T3" fmla="*/ 489 h 511"/>
                  <a:gd name="T4" fmla="*/ 318 w 392"/>
                  <a:gd name="T5" fmla="*/ 474 h 511"/>
                  <a:gd name="T6" fmla="*/ 392 w 392"/>
                  <a:gd name="T7" fmla="*/ 474 h 511"/>
                  <a:gd name="T8" fmla="*/ 383 w 392"/>
                  <a:gd name="T9" fmla="*/ 441 h 511"/>
                  <a:gd name="T10" fmla="*/ 363 w 392"/>
                  <a:gd name="T11" fmla="*/ 437 h 511"/>
                  <a:gd name="T12" fmla="*/ 353 w 392"/>
                  <a:gd name="T13" fmla="*/ 417 h 511"/>
                  <a:gd name="T14" fmla="*/ 344 w 392"/>
                  <a:gd name="T15" fmla="*/ 378 h 511"/>
                  <a:gd name="T16" fmla="*/ 328 w 392"/>
                  <a:gd name="T17" fmla="*/ 359 h 511"/>
                  <a:gd name="T18" fmla="*/ 337 w 392"/>
                  <a:gd name="T19" fmla="*/ 317 h 511"/>
                  <a:gd name="T20" fmla="*/ 322 w 392"/>
                  <a:gd name="T21" fmla="*/ 299 h 511"/>
                  <a:gd name="T22" fmla="*/ 267 w 392"/>
                  <a:gd name="T23" fmla="*/ 277 h 511"/>
                  <a:gd name="T24" fmla="*/ 248 w 392"/>
                  <a:gd name="T25" fmla="*/ 292 h 511"/>
                  <a:gd name="T26" fmla="*/ 207 w 392"/>
                  <a:gd name="T27" fmla="*/ 289 h 511"/>
                  <a:gd name="T28" fmla="*/ 115 w 392"/>
                  <a:gd name="T29" fmla="*/ 231 h 511"/>
                  <a:gd name="T30" fmla="*/ 122 w 392"/>
                  <a:gd name="T31" fmla="*/ 163 h 511"/>
                  <a:gd name="T32" fmla="*/ 100 w 392"/>
                  <a:gd name="T33" fmla="*/ 138 h 511"/>
                  <a:gd name="T34" fmla="*/ 104 w 392"/>
                  <a:gd name="T35" fmla="*/ 111 h 511"/>
                  <a:gd name="T36" fmla="*/ 82 w 392"/>
                  <a:gd name="T37" fmla="*/ 99 h 511"/>
                  <a:gd name="T38" fmla="*/ 42 w 392"/>
                  <a:gd name="T39" fmla="*/ 97 h 511"/>
                  <a:gd name="T40" fmla="*/ 31 w 392"/>
                  <a:gd name="T41" fmla="*/ 51 h 511"/>
                  <a:gd name="T42" fmla="*/ 0 w 392"/>
                  <a:gd name="T43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2" h="511">
                    <a:moveTo>
                      <a:pt x="289" y="511"/>
                    </a:moveTo>
                    <a:lnTo>
                      <a:pt x="300" y="489"/>
                    </a:lnTo>
                    <a:lnTo>
                      <a:pt x="318" y="474"/>
                    </a:lnTo>
                    <a:lnTo>
                      <a:pt x="392" y="474"/>
                    </a:lnTo>
                    <a:lnTo>
                      <a:pt x="383" y="441"/>
                    </a:lnTo>
                    <a:lnTo>
                      <a:pt x="363" y="437"/>
                    </a:lnTo>
                    <a:lnTo>
                      <a:pt x="353" y="417"/>
                    </a:lnTo>
                    <a:lnTo>
                      <a:pt x="344" y="378"/>
                    </a:lnTo>
                    <a:lnTo>
                      <a:pt x="328" y="359"/>
                    </a:lnTo>
                    <a:lnTo>
                      <a:pt x="337" y="317"/>
                    </a:lnTo>
                    <a:lnTo>
                      <a:pt x="322" y="299"/>
                    </a:lnTo>
                    <a:lnTo>
                      <a:pt x="267" y="277"/>
                    </a:lnTo>
                    <a:lnTo>
                      <a:pt x="248" y="292"/>
                    </a:lnTo>
                    <a:lnTo>
                      <a:pt x="207" y="289"/>
                    </a:lnTo>
                    <a:lnTo>
                      <a:pt x="115" y="231"/>
                    </a:lnTo>
                    <a:lnTo>
                      <a:pt x="122" y="163"/>
                    </a:lnTo>
                    <a:lnTo>
                      <a:pt x="100" y="138"/>
                    </a:lnTo>
                    <a:lnTo>
                      <a:pt x="104" y="111"/>
                    </a:lnTo>
                    <a:lnTo>
                      <a:pt x="82" y="99"/>
                    </a:lnTo>
                    <a:lnTo>
                      <a:pt x="42" y="97"/>
                    </a:lnTo>
                    <a:lnTo>
                      <a:pt x="31" y="5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271">
                <a:extLst>
                  <a:ext uri="{FF2B5EF4-FFF2-40B4-BE49-F238E27FC236}">
                    <a16:creationId xmlns:a16="http://schemas.microsoft.com/office/drawing/2014/main" id="{713817B9-754A-8A28-E3F7-824186004E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8" y="2277"/>
                <a:ext cx="101" cy="28"/>
              </a:xfrm>
              <a:custGeom>
                <a:avLst/>
                <a:gdLst>
                  <a:gd name="T0" fmla="*/ 0 w 303"/>
                  <a:gd name="T1" fmla="*/ 5 h 84"/>
                  <a:gd name="T2" fmla="*/ 28 w 303"/>
                  <a:gd name="T3" fmla="*/ 21 h 84"/>
                  <a:gd name="T4" fmla="*/ 67 w 303"/>
                  <a:gd name="T5" fmla="*/ 12 h 84"/>
                  <a:gd name="T6" fmla="*/ 90 w 303"/>
                  <a:gd name="T7" fmla="*/ 36 h 84"/>
                  <a:gd name="T8" fmla="*/ 93 w 303"/>
                  <a:gd name="T9" fmla="*/ 70 h 84"/>
                  <a:gd name="T10" fmla="*/ 161 w 303"/>
                  <a:gd name="T11" fmla="*/ 84 h 84"/>
                  <a:gd name="T12" fmla="*/ 188 w 303"/>
                  <a:gd name="T13" fmla="*/ 74 h 84"/>
                  <a:gd name="T14" fmla="*/ 184 w 303"/>
                  <a:gd name="T15" fmla="*/ 40 h 84"/>
                  <a:gd name="T16" fmla="*/ 202 w 303"/>
                  <a:gd name="T17" fmla="*/ 19 h 84"/>
                  <a:gd name="T18" fmla="*/ 237 w 303"/>
                  <a:gd name="T19" fmla="*/ 29 h 84"/>
                  <a:gd name="T20" fmla="*/ 261 w 303"/>
                  <a:gd name="T21" fmla="*/ 0 h 84"/>
                  <a:gd name="T22" fmla="*/ 288 w 303"/>
                  <a:gd name="T23" fmla="*/ 5 h 84"/>
                  <a:gd name="T24" fmla="*/ 303 w 303"/>
                  <a:gd name="T25" fmla="*/ 1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3" h="84">
                    <a:moveTo>
                      <a:pt x="0" y="5"/>
                    </a:moveTo>
                    <a:lnTo>
                      <a:pt x="28" y="21"/>
                    </a:lnTo>
                    <a:lnTo>
                      <a:pt x="67" y="12"/>
                    </a:lnTo>
                    <a:lnTo>
                      <a:pt x="90" y="36"/>
                    </a:lnTo>
                    <a:lnTo>
                      <a:pt x="93" y="70"/>
                    </a:lnTo>
                    <a:lnTo>
                      <a:pt x="161" y="84"/>
                    </a:lnTo>
                    <a:lnTo>
                      <a:pt x="188" y="74"/>
                    </a:lnTo>
                    <a:lnTo>
                      <a:pt x="184" y="40"/>
                    </a:lnTo>
                    <a:lnTo>
                      <a:pt x="202" y="19"/>
                    </a:lnTo>
                    <a:lnTo>
                      <a:pt x="237" y="29"/>
                    </a:lnTo>
                    <a:lnTo>
                      <a:pt x="261" y="0"/>
                    </a:lnTo>
                    <a:lnTo>
                      <a:pt x="288" y="5"/>
                    </a:lnTo>
                    <a:lnTo>
                      <a:pt x="303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272">
                <a:extLst>
                  <a:ext uri="{FF2B5EF4-FFF2-40B4-BE49-F238E27FC236}">
                    <a16:creationId xmlns:a16="http://schemas.microsoft.com/office/drawing/2014/main" id="{DE41B815-1DE5-3AC4-967A-C9E55C577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" y="2279"/>
                <a:ext cx="149" cy="167"/>
              </a:xfrm>
              <a:custGeom>
                <a:avLst/>
                <a:gdLst>
                  <a:gd name="T0" fmla="*/ 0 w 447"/>
                  <a:gd name="T1" fmla="*/ 503 h 503"/>
                  <a:gd name="T2" fmla="*/ 21 w 447"/>
                  <a:gd name="T3" fmla="*/ 440 h 503"/>
                  <a:gd name="T4" fmla="*/ 70 w 447"/>
                  <a:gd name="T5" fmla="*/ 449 h 503"/>
                  <a:gd name="T6" fmla="*/ 122 w 447"/>
                  <a:gd name="T7" fmla="*/ 431 h 503"/>
                  <a:gd name="T8" fmla="*/ 146 w 447"/>
                  <a:gd name="T9" fmla="*/ 408 h 503"/>
                  <a:gd name="T10" fmla="*/ 124 w 447"/>
                  <a:gd name="T11" fmla="*/ 384 h 503"/>
                  <a:gd name="T12" fmla="*/ 162 w 447"/>
                  <a:gd name="T13" fmla="*/ 359 h 503"/>
                  <a:gd name="T14" fmla="*/ 174 w 447"/>
                  <a:gd name="T15" fmla="*/ 346 h 503"/>
                  <a:gd name="T16" fmla="*/ 209 w 447"/>
                  <a:gd name="T17" fmla="*/ 363 h 503"/>
                  <a:gd name="T18" fmla="*/ 265 w 447"/>
                  <a:gd name="T19" fmla="*/ 310 h 503"/>
                  <a:gd name="T20" fmla="*/ 359 w 447"/>
                  <a:gd name="T21" fmla="*/ 315 h 503"/>
                  <a:gd name="T22" fmla="*/ 397 w 447"/>
                  <a:gd name="T23" fmla="*/ 291 h 503"/>
                  <a:gd name="T24" fmla="*/ 426 w 447"/>
                  <a:gd name="T25" fmla="*/ 315 h 503"/>
                  <a:gd name="T26" fmla="*/ 447 w 447"/>
                  <a:gd name="T27" fmla="*/ 313 h 503"/>
                  <a:gd name="T28" fmla="*/ 443 w 447"/>
                  <a:gd name="T29" fmla="*/ 213 h 503"/>
                  <a:gd name="T30" fmla="*/ 422 w 447"/>
                  <a:gd name="T31" fmla="*/ 201 h 503"/>
                  <a:gd name="T32" fmla="*/ 411 w 447"/>
                  <a:gd name="T33" fmla="*/ 148 h 503"/>
                  <a:gd name="T34" fmla="*/ 397 w 447"/>
                  <a:gd name="T35" fmla="*/ 143 h 503"/>
                  <a:gd name="T36" fmla="*/ 358 w 447"/>
                  <a:gd name="T37" fmla="*/ 154 h 503"/>
                  <a:gd name="T38" fmla="*/ 322 w 447"/>
                  <a:gd name="T39" fmla="*/ 130 h 503"/>
                  <a:gd name="T40" fmla="*/ 330 w 447"/>
                  <a:gd name="T41" fmla="*/ 76 h 503"/>
                  <a:gd name="T42" fmla="*/ 343 w 447"/>
                  <a:gd name="T43" fmla="*/ 68 h 503"/>
                  <a:gd name="T44" fmla="*/ 339 w 447"/>
                  <a:gd name="T45" fmla="*/ 28 h 503"/>
                  <a:gd name="T46" fmla="*/ 357 w 447"/>
                  <a:gd name="T47" fmla="*/ 0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7" h="503">
                    <a:moveTo>
                      <a:pt x="0" y="503"/>
                    </a:moveTo>
                    <a:lnTo>
                      <a:pt x="21" y="440"/>
                    </a:lnTo>
                    <a:lnTo>
                      <a:pt x="70" y="449"/>
                    </a:lnTo>
                    <a:lnTo>
                      <a:pt x="122" y="431"/>
                    </a:lnTo>
                    <a:lnTo>
                      <a:pt x="146" y="408"/>
                    </a:lnTo>
                    <a:lnTo>
                      <a:pt x="124" y="384"/>
                    </a:lnTo>
                    <a:lnTo>
                      <a:pt x="162" y="359"/>
                    </a:lnTo>
                    <a:lnTo>
                      <a:pt x="174" y="346"/>
                    </a:lnTo>
                    <a:lnTo>
                      <a:pt x="209" y="363"/>
                    </a:lnTo>
                    <a:lnTo>
                      <a:pt x="265" y="310"/>
                    </a:lnTo>
                    <a:lnTo>
                      <a:pt x="359" y="315"/>
                    </a:lnTo>
                    <a:lnTo>
                      <a:pt x="397" y="291"/>
                    </a:lnTo>
                    <a:lnTo>
                      <a:pt x="426" y="315"/>
                    </a:lnTo>
                    <a:lnTo>
                      <a:pt x="447" y="313"/>
                    </a:lnTo>
                    <a:lnTo>
                      <a:pt x="443" y="213"/>
                    </a:lnTo>
                    <a:lnTo>
                      <a:pt x="422" y="201"/>
                    </a:lnTo>
                    <a:lnTo>
                      <a:pt x="411" y="148"/>
                    </a:lnTo>
                    <a:lnTo>
                      <a:pt x="397" y="143"/>
                    </a:lnTo>
                    <a:lnTo>
                      <a:pt x="358" y="154"/>
                    </a:lnTo>
                    <a:lnTo>
                      <a:pt x="322" y="130"/>
                    </a:lnTo>
                    <a:lnTo>
                      <a:pt x="330" y="76"/>
                    </a:lnTo>
                    <a:lnTo>
                      <a:pt x="343" y="68"/>
                    </a:lnTo>
                    <a:lnTo>
                      <a:pt x="339" y="28"/>
                    </a:lnTo>
                    <a:lnTo>
                      <a:pt x="35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273">
                <a:extLst>
                  <a:ext uri="{FF2B5EF4-FFF2-40B4-BE49-F238E27FC236}">
                    <a16:creationId xmlns:a16="http://schemas.microsoft.com/office/drawing/2014/main" id="{6F4368BC-EEB3-8C09-D26B-2A536BCF30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2566"/>
                <a:ext cx="83" cy="222"/>
              </a:xfrm>
              <a:custGeom>
                <a:avLst/>
                <a:gdLst>
                  <a:gd name="T0" fmla="*/ 0 w 249"/>
                  <a:gd name="T1" fmla="*/ 668 h 668"/>
                  <a:gd name="T2" fmla="*/ 58 w 249"/>
                  <a:gd name="T3" fmla="*/ 635 h 668"/>
                  <a:gd name="T4" fmla="*/ 57 w 249"/>
                  <a:gd name="T5" fmla="*/ 622 h 668"/>
                  <a:gd name="T6" fmla="*/ 28 w 249"/>
                  <a:gd name="T7" fmla="*/ 611 h 668"/>
                  <a:gd name="T8" fmla="*/ 53 w 249"/>
                  <a:gd name="T9" fmla="*/ 582 h 668"/>
                  <a:gd name="T10" fmla="*/ 44 w 249"/>
                  <a:gd name="T11" fmla="*/ 556 h 668"/>
                  <a:gd name="T12" fmla="*/ 98 w 249"/>
                  <a:gd name="T13" fmla="*/ 564 h 668"/>
                  <a:gd name="T14" fmla="*/ 117 w 249"/>
                  <a:gd name="T15" fmla="*/ 549 h 668"/>
                  <a:gd name="T16" fmla="*/ 135 w 249"/>
                  <a:gd name="T17" fmla="*/ 521 h 668"/>
                  <a:gd name="T18" fmla="*/ 154 w 249"/>
                  <a:gd name="T19" fmla="*/ 512 h 668"/>
                  <a:gd name="T20" fmla="*/ 202 w 249"/>
                  <a:gd name="T21" fmla="*/ 535 h 668"/>
                  <a:gd name="T22" fmla="*/ 249 w 249"/>
                  <a:gd name="T23" fmla="*/ 523 h 668"/>
                  <a:gd name="T24" fmla="*/ 227 w 249"/>
                  <a:gd name="T25" fmla="*/ 499 h 668"/>
                  <a:gd name="T26" fmla="*/ 176 w 249"/>
                  <a:gd name="T27" fmla="*/ 463 h 668"/>
                  <a:gd name="T28" fmla="*/ 153 w 249"/>
                  <a:gd name="T29" fmla="*/ 425 h 668"/>
                  <a:gd name="T30" fmla="*/ 87 w 249"/>
                  <a:gd name="T31" fmla="*/ 371 h 668"/>
                  <a:gd name="T32" fmla="*/ 82 w 249"/>
                  <a:gd name="T33" fmla="*/ 324 h 668"/>
                  <a:gd name="T34" fmla="*/ 44 w 249"/>
                  <a:gd name="T35" fmla="*/ 274 h 668"/>
                  <a:gd name="T36" fmla="*/ 26 w 249"/>
                  <a:gd name="T37" fmla="*/ 229 h 668"/>
                  <a:gd name="T38" fmla="*/ 52 w 249"/>
                  <a:gd name="T39" fmla="*/ 133 h 668"/>
                  <a:gd name="T40" fmla="*/ 82 w 249"/>
                  <a:gd name="T41" fmla="*/ 102 h 668"/>
                  <a:gd name="T42" fmla="*/ 102 w 249"/>
                  <a:gd name="T43" fmla="*/ 101 h 668"/>
                  <a:gd name="T44" fmla="*/ 105 w 249"/>
                  <a:gd name="T45" fmla="*/ 60 h 668"/>
                  <a:gd name="T46" fmla="*/ 117 w 249"/>
                  <a:gd name="T47" fmla="*/ 39 h 668"/>
                  <a:gd name="T48" fmla="*/ 180 w 249"/>
                  <a:gd name="T49" fmla="*/ 0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49" h="668">
                    <a:moveTo>
                      <a:pt x="0" y="668"/>
                    </a:moveTo>
                    <a:lnTo>
                      <a:pt x="58" y="635"/>
                    </a:lnTo>
                    <a:lnTo>
                      <a:pt x="57" y="622"/>
                    </a:lnTo>
                    <a:lnTo>
                      <a:pt x="28" y="611"/>
                    </a:lnTo>
                    <a:lnTo>
                      <a:pt x="53" y="582"/>
                    </a:lnTo>
                    <a:lnTo>
                      <a:pt x="44" y="556"/>
                    </a:lnTo>
                    <a:lnTo>
                      <a:pt x="98" y="564"/>
                    </a:lnTo>
                    <a:lnTo>
                      <a:pt x="117" y="549"/>
                    </a:lnTo>
                    <a:lnTo>
                      <a:pt x="135" y="521"/>
                    </a:lnTo>
                    <a:lnTo>
                      <a:pt x="154" y="512"/>
                    </a:lnTo>
                    <a:lnTo>
                      <a:pt x="202" y="535"/>
                    </a:lnTo>
                    <a:lnTo>
                      <a:pt x="249" y="523"/>
                    </a:lnTo>
                    <a:lnTo>
                      <a:pt x="227" y="499"/>
                    </a:lnTo>
                    <a:lnTo>
                      <a:pt x="176" y="463"/>
                    </a:lnTo>
                    <a:lnTo>
                      <a:pt x="153" y="425"/>
                    </a:lnTo>
                    <a:lnTo>
                      <a:pt x="87" y="371"/>
                    </a:lnTo>
                    <a:lnTo>
                      <a:pt x="82" y="324"/>
                    </a:lnTo>
                    <a:lnTo>
                      <a:pt x="44" y="274"/>
                    </a:lnTo>
                    <a:lnTo>
                      <a:pt x="26" y="229"/>
                    </a:lnTo>
                    <a:lnTo>
                      <a:pt x="52" y="133"/>
                    </a:lnTo>
                    <a:lnTo>
                      <a:pt x="82" y="102"/>
                    </a:lnTo>
                    <a:lnTo>
                      <a:pt x="102" y="101"/>
                    </a:lnTo>
                    <a:lnTo>
                      <a:pt x="105" y="60"/>
                    </a:lnTo>
                    <a:lnTo>
                      <a:pt x="117" y="39"/>
                    </a:lnTo>
                    <a:lnTo>
                      <a:pt x="18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274">
                <a:extLst>
                  <a:ext uri="{FF2B5EF4-FFF2-40B4-BE49-F238E27FC236}">
                    <a16:creationId xmlns:a16="http://schemas.microsoft.com/office/drawing/2014/main" id="{054519AF-3C38-AF56-3DE2-4F1F6A25F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2" y="2782"/>
                <a:ext cx="243" cy="58"/>
              </a:xfrm>
              <a:custGeom>
                <a:avLst/>
                <a:gdLst>
                  <a:gd name="T0" fmla="*/ 0 w 729"/>
                  <a:gd name="T1" fmla="*/ 114 h 173"/>
                  <a:gd name="T2" fmla="*/ 24 w 729"/>
                  <a:gd name="T3" fmla="*/ 84 h 173"/>
                  <a:gd name="T4" fmla="*/ 58 w 729"/>
                  <a:gd name="T5" fmla="*/ 95 h 173"/>
                  <a:gd name="T6" fmla="*/ 75 w 729"/>
                  <a:gd name="T7" fmla="*/ 126 h 173"/>
                  <a:gd name="T8" fmla="*/ 120 w 729"/>
                  <a:gd name="T9" fmla="*/ 108 h 173"/>
                  <a:gd name="T10" fmla="*/ 124 w 729"/>
                  <a:gd name="T11" fmla="*/ 81 h 173"/>
                  <a:gd name="T12" fmla="*/ 137 w 729"/>
                  <a:gd name="T13" fmla="*/ 80 h 173"/>
                  <a:gd name="T14" fmla="*/ 145 w 729"/>
                  <a:gd name="T15" fmla="*/ 92 h 173"/>
                  <a:gd name="T16" fmla="*/ 160 w 729"/>
                  <a:gd name="T17" fmla="*/ 111 h 173"/>
                  <a:gd name="T18" fmla="*/ 189 w 729"/>
                  <a:gd name="T19" fmla="*/ 129 h 173"/>
                  <a:gd name="T20" fmla="*/ 197 w 729"/>
                  <a:gd name="T21" fmla="*/ 148 h 173"/>
                  <a:gd name="T22" fmla="*/ 227 w 729"/>
                  <a:gd name="T23" fmla="*/ 173 h 173"/>
                  <a:gd name="T24" fmla="*/ 233 w 729"/>
                  <a:gd name="T25" fmla="*/ 165 h 173"/>
                  <a:gd name="T26" fmla="*/ 237 w 729"/>
                  <a:gd name="T27" fmla="*/ 144 h 173"/>
                  <a:gd name="T28" fmla="*/ 270 w 729"/>
                  <a:gd name="T29" fmla="*/ 128 h 173"/>
                  <a:gd name="T30" fmla="*/ 293 w 729"/>
                  <a:gd name="T31" fmla="*/ 92 h 173"/>
                  <a:gd name="T32" fmla="*/ 321 w 729"/>
                  <a:gd name="T33" fmla="*/ 97 h 173"/>
                  <a:gd name="T34" fmla="*/ 340 w 729"/>
                  <a:gd name="T35" fmla="*/ 82 h 173"/>
                  <a:gd name="T36" fmla="*/ 381 w 729"/>
                  <a:gd name="T37" fmla="*/ 24 h 173"/>
                  <a:gd name="T38" fmla="*/ 407 w 729"/>
                  <a:gd name="T39" fmla="*/ 22 h 173"/>
                  <a:gd name="T40" fmla="*/ 423 w 729"/>
                  <a:gd name="T41" fmla="*/ 40 h 173"/>
                  <a:gd name="T42" fmla="*/ 480 w 729"/>
                  <a:gd name="T43" fmla="*/ 76 h 173"/>
                  <a:gd name="T44" fmla="*/ 521 w 729"/>
                  <a:gd name="T45" fmla="*/ 85 h 173"/>
                  <a:gd name="T46" fmla="*/ 545 w 729"/>
                  <a:gd name="T47" fmla="*/ 62 h 173"/>
                  <a:gd name="T48" fmla="*/ 549 w 729"/>
                  <a:gd name="T49" fmla="*/ 28 h 173"/>
                  <a:gd name="T50" fmla="*/ 567 w 729"/>
                  <a:gd name="T51" fmla="*/ 13 h 173"/>
                  <a:gd name="T52" fmla="*/ 609 w 729"/>
                  <a:gd name="T53" fmla="*/ 16 h 173"/>
                  <a:gd name="T54" fmla="*/ 634 w 729"/>
                  <a:gd name="T55" fmla="*/ 1 h 173"/>
                  <a:gd name="T56" fmla="*/ 663 w 729"/>
                  <a:gd name="T57" fmla="*/ 31 h 173"/>
                  <a:gd name="T58" fmla="*/ 694 w 729"/>
                  <a:gd name="T59" fmla="*/ 2 h 173"/>
                  <a:gd name="T60" fmla="*/ 714 w 729"/>
                  <a:gd name="T61" fmla="*/ 0 h 173"/>
                  <a:gd name="T62" fmla="*/ 729 w 729"/>
                  <a:gd name="T63" fmla="*/ 19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29" h="173">
                    <a:moveTo>
                      <a:pt x="0" y="114"/>
                    </a:moveTo>
                    <a:lnTo>
                      <a:pt x="24" y="84"/>
                    </a:lnTo>
                    <a:lnTo>
                      <a:pt x="58" y="95"/>
                    </a:lnTo>
                    <a:lnTo>
                      <a:pt x="75" y="126"/>
                    </a:lnTo>
                    <a:lnTo>
                      <a:pt x="120" y="108"/>
                    </a:lnTo>
                    <a:lnTo>
                      <a:pt x="124" y="81"/>
                    </a:lnTo>
                    <a:lnTo>
                      <a:pt x="137" y="80"/>
                    </a:lnTo>
                    <a:lnTo>
                      <a:pt x="145" y="92"/>
                    </a:lnTo>
                    <a:lnTo>
                      <a:pt x="160" y="111"/>
                    </a:lnTo>
                    <a:lnTo>
                      <a:pt x="189" y="129"/>
                    </a:lnTo>
                    <a:lnTo>
                      <a:pt x="197" y="148"/>
                    </a:lnTo>
                    <a:lnTo>
                      <a:pt x="227" y="173"/>
                    </a:lnTo>
                    <a:lnTo>
                      <a:pt x="233" y="165"/>
                    </a:lnTo>
                    <a:lnTo>
                      <a:pt x="237" y="144"/>
                    </a:lnTo>
                    <a:lnTo>
                      <a:pt x="270" y="128"/>
                    </a:lnTo>
                    <a:lnTo>
                      <a:pt x="293" y="92"/>
                    </a:lnTo>
                    <a:lnTo>
                      <a:pt x="321" y="97"/>
                    </a:lnTo>
                    <a:lnTo>
                      <a:pt x="340" y="82"/>
                    </a:lnTo>
                    <a:lnTo>
                      <a:pt x="381" y="24"/>
                    </a:lnTo>
                    <a:lnTo>
                      <a:pt x="407" y="22"/>
                    </a:lnTo>
                    <a:lnTo>
                      <a:pt x="423" y="40"/>
                    </a:lnTo>
                    <a:lnTo>
                      <a:pt x="480" y="76"/>
                    </a:lnTo>
                    <a:lnTo>
                      <a:pt x="521" y="85"/>
                    </a:lnTo>
                    <a:lnTo>
                      <a:pt x="545" y="62"/>
                    </a:lnTo>
                    <a:lnTo>
                      <a:pt x="549" y="28"/>
                    </a:lnTo>
                    <a:lnTo>
                      <a:pt x="567" y="13"/>
                    </a:lnTo>
                    <a:lnTo>
                      <a:pt x="609" y="16"/>
                    </a:lnTo>
                    <a:lnTo>
                      <a:pt x="634" y="1"/>
                    </a:lnTo>
                    <a:lnTo>
                      <a:pt x="663" y="31"/>
                    </a:lnTo>
                    <a:lnTo>
                      <a:pt x="694" y="2"/>
                    </a:lnTo>
                    <a:lnTo>
                      <a:pt x="714" y="0"/>
                    </a:lnTo>
                    <a:lnTo>
                      <a:pt x="729" y="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275">
                <a:extLst>
                  <a:ext uri="{FF2B5EF4-FFF2-40B4-BE49-F238E27FC236}">
                    <a16:creationId xmlns:a16="http://schemas.microsoft.com/office/drawing/2014/main" id="{DFE06C00-FBCB-F2B6-93FA-A51B967DF6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3" y="2451"/>
                <a:ext cx="28" cy="115"/>
              </a:xfrm>
              <a:custGeom>
                <a:avLst/>
                <a:gdLst>
                  <a:gd name="T0" fmla="*/ 38 w 84"/>
                  <a:gd name="T1" fmla="*/ 345 h 345"/>
                  <a:gd name="T2" fmla="*/ 42 w 84"/>
                  <a:gd name="T3" fmla="*/ 324 h 345"/>
                  <a:gd name="T4" fmla="*/ 38 w 84"/>
                  <a:gd name="T5" fmla="*/ 277 h 345"/>
                  <a:gd name="T6" fmla="*/ 76 w 84"/>
                  <a:gd name="T7" fmla="*/ 254 h 345"/>
                  <a:gd name="T8" fmla="*/ 25 w 84"/>
                  <a:gd name="T9" fmla="*/ 204 h 345"/>
                  <a:gd name="T10" fmla="*/ 0 w 84"/>
                  <a:gd name="T11" fmla="*/ 153 h 345"/>
                  <a:gd name="T12" fmla="*/ 17 w 84"/>
                  <a:gd name="T13" fmla="*/ 124 h 345"/>
                  <a:gd name="T14" fmla="*/ 37 w 84"/>
                  <a:gd name="T15" fmla="*/ 116 h 345"/>
                  <a:gd name="T16" fmla="*/ 55 w 84"/>
                  <a:gd name="T17" fmla="*/ 95 h 345"/>
                  <a:gd name="T18" fmla="*/ 66 w 84"/>
                  <a:gd name="T19" fmla="*/ 66 h 345"/>
                  <a:gd name="T20" fmla="*/ 84 w 84"/>
                  <a:gd name="T21" fmla="*/ 38 h 345"/>
                  <a:gd name="T22" fmla="*/ 67 w 84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345">
                    <a:moveTo>
                      <a:pt x="38" y="345"/>
                    </a:moveTo>
                    <a:lnTo>
                      <a:pt x="42" y="324"/>
                    </a:lnTo>
                    <a:lnTo>
                      <a:pt x="38" y="277"/>
                    </a:lnTo>
                    <a:lnTo>
                      <a:pt x="76" y="254"/>
                    </a:lnTo>
                    <a:lnTo>
                      <a:pt x="25" y="204"/>
                    </a:lnTo>
                    <a:lnTo>
                      <a:pt x="0" y="153"/>
                    </a:lnTo>
                    <a:lnTo>
                      <a:pt x="17" y="124"/>
                    </a:lnTo>
                    <a:lnTo>
                      <a:pt x="37" y="116"/>
                    </a:lnTo>
                    <a:lnTo>
                      <a:pt x="55" y="95"/>
                    </a:lnTo>
                    <a:lnTo>
                      <a:pt x="66" y="66"/>
                    </a:lnTo>
                    <a:lnTo>
                      <a:pt x="84" y="38"/>
                    </a:lnTo>
                    <a:lnTo>
                      <a:pt x="6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276">
                <a:extLst>
                  <a:ext uri="{FF2B5EF4-FFF2-40B4-BE49-F238E27FC236}">
                    <a16:creationId xmlns:a16="http://schemas.microsoft.com/office/drawing/2014/main" id="{AD957A2A-73AA-58D3-DEA6-CC71174640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2566"/>
                <a:ext cx="236" cy="337"/>
              </a:xfrm>
              <a:custGeom>
                <a:avLst/>
                <a:gdLst>
                  <a:gd name="T0" fmla="*/ 88 w 706"/>
                  <a:gd name="T1" fmla="*/ 1012 h 1012"/>
                  <a:gd name="T2" fmla="*/ 106 w 706"/>
                  <a:gd name="T3" fmla="*/ 990 h 1012"/>
                  <a:gd name="T4" fmla="*/ 96 w 706"/>
                  <a:gd name="T5" fmla="*/ 964 h 1012"/>
                  <a:gd name="T6" fmla="*/ 120 w 706"/>
                  <a:gd name="T7" fmla="*/ 935 h 1012"/>
                  <a:gd name="T8" fmla="*/ 153 w 706"/>
                  <a:gd name="T9" fmla="*/ 925 h 1012"/>
                  <a:gd name="T10" fmla="*/ 174 w 706"/>
                  <a:gd name="T11" fmla="*/ 937 h 1012"/>
                  <a:gd name="T12" fmla="*/ 218 w 706"/>
                  <a:gd name="T13" fmla="*/ 899 h 1012"/>
                  <a:gd name="T14" fmla="*/ 253 w 706"/>
                  <a:gd name="T15" fmla="*/ 923 h 1012"/>
                  <a:gd name="T16" fmla="*/ 247 w 706"/>
                  <a:gd name="T17" fmla="*/ 849 h 1012"/>
                  <a:gd name="T18" fmla="*/ 251 w 706"/>
                  <a:gd name="T19" fmla="*/ 822 h 1012"/>
                  <a:gd name="T20" fmla="*/ 269 w 706"/>
                  <a:gd name="T21" fmla="*/ 801 h 1012"/>
                  <a:gd name="T22" fmla="*/ 309 w 706"/>
                  <a:gd name="T23" fmla="*/ 796 h 1012"/>
                  <a:gd name="T24" fmla="*/ 345 w 706"/>
                  <a:gd name="T25" fmla="*/ 753 h 1012"/>
                  <a:gd name="T26" fmla="*/ 385 w 706"/>
                  <a:gd name="T27" fmla="*/ 749 h 1012"/>
                  <a:gd name="T28" fmla="*/ 398 w 706"/>
                  <a:gd name="T29" fmla="*/ 741 h 1012"/>
                  <a:gd name="T30" fmla="*/ 405 w 706"/>
                  <a:gd name="T31" fmla="*/ 754 h 1012"/>
                  <a:gd name="T32" fmla="*/ 422 w 706"/>
                  <a:gd name="T33" fmla="*/ 719 h 1012"/>
                  <a:gd name="T34" fmla="*/ 482 w 706"/>
                  <a:gd name="T35" fmla="*/ 707 h 1012"/>
                  <a:gd name="T36" fmla="*/ 475 w 706"/>
                  <a:gd name="T37" fmla="*/ 700 h 1012"/>
                  <a:gd name="T38" fmla="*/ 493 w 706"/>
                  <a:gd name="T39" fmla="*/ 679 h 1012"/>
                  <a:gd name="T40" fmla="*/ 499 w 706"/>
                  <a:gd name="T41" fmla="*/ 678 h 1012"/>
                  <a:gd name="T42" fmla="*/ 518 w 706"/>
                  <a:gd name="T43" fmla="*/ 663 h 1012"/>
                  <a:gd name="T44" fmla="*/ 532 w 706"/>
                  <a:gd name="T45" fmla="*/ 669 h 1012"/>
                  <a:gd name="T46" fmla="*/ 544 w 706"/>
                  <a:gd name="T47" fmla="*/ 648 h 1012"/>
                  <a:gd name="T48" fmla="*/ 569 w 706"/>
                  <a:gd name="T49" fmla="*/ 632 h 1012"/>
                  <a:gd name="T50" fmla="*/ 541 w 706"/>
                  <a:gd name="T51" fmla="*/ 554 h 1012"/>
                  <a:gd name="T52" fmla="*/ 539 w 706"/>
                  <a:gd name="T53" fmla="*/ 534 h 1012"/>
                  <a:gd name="T54" fmla="*/ 590 w 706"/>
                  <a:gd name="T55" fmla="*/ 496 h 1012"/>
                  <a:gd name="T56" fmla="*/ 598 w 706"/>
                  <a:gd name="T57" fmla="*/ 447 h 1012"/>
                  <a:gd name="T58" fmla="*/ 662 w 706"/>
                  <a:gd name="T59" fmla="*/ 402 h 1012"/>
                  <a:gd name="T60" fmla="*/ 673 w 706"/>
                  <a:gd name="T61" fmla="*/ 380 h 1012"/>
                  <a:gd name="T62" fmla="*/ 664 w 706"/>
                  <a:gd name="T63" fmla="*/ 348 h 1012"/>
                  <a:gd name="T64" fmla="*/ 694 w 706"/>
                  <a:gd name="T65" fmla="*/ 325 h 1012"/>
                  <a:gd name="T66" fmla="*/ 706 w 706"/>
                  <a:gd name="T67" fmla="*/ 304 h 1012"/>
                  <a:gd name="T68" fmla="*/ 698 w 706"/>
                  <a:gd name="T69" fmla="*/ 277 h 1012"/>
                  <a:gd name="T70" fmla="*/ 666 w 706"/>
                  <a:gd name="T71" fmla="*/ 227 h 1012"/>
                  <a:gd name="T72" fmla="*/ 661 w 706"/>
                  <a:gd name="T73" fmla="*/ 173 h 1012"/>
                  <a:gd name="T74" fmla="*/ 641 w 706"/>
                  <a:gd name="T75" fmla="*/ 175 h 1012"/>
                  <a:gd name="T76" fmla="*/ 616 w 706"/>
                  <a:gd name="T77" fmla="*/ 204 h 1012"/>
                  <a:gd name="T78" fmla="*/ 523 w 706"/>
                  <a:gd name="T79" fmla="*/ 219 h 1012"/>
                  <a:gd name="T80" fmla="*/ 460 w 706"/>
                  <a:gd name="T81" fmla="*/ 252 h 1012"/>
                  <a:gd name="T82" fmla="*/ 414 w 706"/>
                  <a:gd name="T83" fmla="*/ 256 h 1012"/>
                  <a:gd name="T84" fmla="*/ 391 w 706"/>
                  <a:gd name="T85" fmla="*/ 232 h 1012"/>
                  <a:gd name="T86" fmla="*/ 330 w 706"/>
                  <a:gd name="T87" fmla="*/ 231 h 1012"/>
                  <a:gd name="T88" fmla="*/ 307 w 706"/>
                  <a:gd name="T89" fmla="*/ 199 h 1012"/>
                  <a:gd name="T90" fmla="*/ 280 w 706"/>
                  <a:gd name="T91" fmla="*/ 195 h 1012"/>
                  <a:gd name="T92" fmla="*/ 237 w 706"/>
                  <a:gd name="T93" fmla="*/ 165 h 1012"/>
                  <a:gd name="T94" fmla="*/ 216 w 706"/>
                  <a:gd name="T95" fmla="*/ 167 h 1012"/>
                  <a:gd name="T96" fmla="*/ 167 w 706"/>
                  <a:gd name="T97" fmla="*/ 138 h 1012"/>
                  <a:gd name="T98" fmla="*/ 134 w 706"/>
                  <a:gd name="T99" fmla="*/ 148 h 1012"/>
                  <a:gd name="T100" fmla="*/ 113 w 706"/>
                  <a:gd name="T101" fmla="*/ 137 h 1012"/>
                  <a:gd name="T102" fmla="*/ 89 w 706"/>
                  <a:gd name="T103" fmla="*/ 85 h 1012"/>
                  <a:gd name="T104" fmla="*/ 67 w 706"/>
                  <a:gd name="T105" fmla="*/ 67 h 1012"/>
                  <a:gd name="T106" fmla="*/ 21 w 706"/>
                  <a:gd name="T107" fmla="*/ 11 h 1012"/>
                  <a:gd name="T108" fmla="*/ 0 w 706"/>
                  <a:gd name="T109" fmla="*/ 0 h 10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6" h="1012">
                    <a:moveTo>
                      <a:pt x="88" y="1012"/>
                    </a:moveTo>
                    <a:lnTo>
                      <a:pt x="106" y="990"/>
                    </a:lnTo>
                    <a:lnTo>
                      <a:pt x="96" y="964"/>
                    </a:lnTo>
                    <a:lnTo>
                      <a:pt x="120" y="935"/>
                    </a:lnTo>
                    <a:lnTo>
                      <a:pt x="153" y="925"/>
                    </a:lnTo>
                    <a:lnTo>
                      <a:pt x="174" y="937"/>
                    </a:lnTo>
                    <a:lnTo>
                      <a:pt x="218" y="899"/>
                    </a:lnTo>
                    <a:lnTo>
                      <a:pt x="253" y="923"/>
                    </a:lnTo>
                    <a:lnTo>
                      <a:pt x="247" y="849"/>
                    </a:lnTo>
                    <a:lnTo>
                      <a:pt x="251" y="822"/>
                    </a:lnTo>
                    <a:lnTo>
                      <a:pt x="269" y="801"/>
                    </a:lnTo>
                    <a:lnTo>
                      <a:pt x="309" y="796"/>
                    </a:lnTo>
                    <a:lnTo>
                      <a:pt x="345" y="753"/>
                    </a:lnTo>
                    <a:lnTo>
                      <a:pt x="385" y="749"/>
                    </a:lnTo>
                    <a:lnTo>
                      <a:pt x="398" y="741"/>
                    </a:lnTo>
                    <a:lnTo>
                      <a:pt x="405" y="754"/>
                    </a:lnTo>
                    <a:lnTo>
                      <a:pt x="422" y="719"/>
                    </a:lnTo>
                    <a:lnTo>
                      <a:pt x="482" y="707"/>
                    </a:lnTo>
                    <a:lnTo>
                      <a:pt x="475" y="700"/>
                    </a:lnTo>
                    <a:lnTo>
                      <a:pt x="493" y="679"/>
                    </a:lnTo>
                    <a:lnTo>
                      <a:pt x="499" y="678"/>
                    </a:lnTo>
                    <a:lnTo>
                      <a:pt x="518" y="663"/>
                    </a:lnTo>
                    <a:lnTo>
                      <a:pt x="532" y="669"/>
                    </a:lnTo>
                    <a:lnTo>
                      <a:pt x="544" y="648"/>
                    </a:lnTo>
                    <a:lnTo>
                      <a:pt x="569" y="632"/>
                    </a:lnTo>
                    <a:lnTo>
                      <a:pt x="541" y="554"/>
                    </a:lnTo>
                    <a:lnTo>
                      <a:pt x="539" y="534"/>
                    </a:lnTo>
                    <a:lnTo>
                      <a:pt x="590" y="496"/>
                    </a:lnTo>
                    <a:lnTo>
                      <a:pt x="598" y="447"/>
                    </a:lnTo>
                    <a:lnTo>
                      <a:pt x="662" y="402"/>
                    </a:lnTo>
                    <a:lnTo>
                      <a:pt x="673" y="380"/>
                    </a:lnTo>
                    <a:lnTo>
                      <a:pt x="664" y="348"/>
                    </a:lnTo>
                    <a:lnTo>
                      <a:pt x="694" y="325"/>
                    </a:lnTo>
                    <a:lnTo>
                      <a:pt x="706" y="304"/>
                    </a:lnTo>
                    <a:lnTo>
                      <a:pt x="698" y="277"/>
                    </a:lnTo>
                    <a:lnTo>
                      <a:pt x="666" y="227"/>
                    </a:lnTo>
                    <a:lnTo>
                      <a:pt x="661" y="173"/>
                    </a:lnTo>
                    <a:lnTo>
                      <a:pt x="641" y="175"/>
                    </a:lnTo>
                    <a:lnTo>
                      <a:pt x="616" y="204"/>
                    </a:lnTo>
                    <a:lnTo>
                      <a:pt x="523" y="219"/>
                    </a:lnTo>
                    <a:lnTo>
                      <a:pt x="460" y="252"/>
                    </a:lnTo>
                    <a:lnTo>
                      <a:pt x="414" y="256"/>
                    </a:lnTo>
                    <a:lnTo>
                      <a:pt x="391" y="232"/>
                    </a:lnTo>
                    <a:lnTo>
                      <a:pt x="330" y="231"/>
                    </a:lnTo>
                    <a:lnTo>
                      <a:pt x="307" y="199"/>
                    </a:lnTo>
                    <a:lnTo>
                      <a:pt x="280" y="195"/>
                    </a:lnTo>
                    <a:lnTo>
                      <a:pt x="237" y="165"/>
                    </a:lnTo>
                    <a:lnTo>
                      <a:pt x="216" y="167"/>
                    </a:lnTo>
                    <a:lnTo>
                      <a:pt x="167" y="138"/>
                    </a:lnTo>
                    <a:lnTo>
                      <a:pt x="134" y="148"/>
                    </a:lnTo>
                    <a:lnTo>
                      <a:pt x="113" y="137"/>
                    </a:lnTo>
                    <a:lnTo>
                      <a:pt x="89" y="85"/>
                    </a:lnTo>
                    <a:lnTo>
                      <a:pt x="67" y="67"/>
                    </a:lnTo>
                    <a:lnTo>
                      <a:pt x="21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277">
                <a:extLst>
                  <a:ext uri="{FF2B5EF4-FFF2-40B4-BE49-F238E27FC236}">
                    <a16:creationId xmlns:a16="http://schemas.microsoft.com/office/drawing/2014/main" id="{29390A89-4AF5-D547-89B4-78EE9842D8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32"/>
                <a:ext cx="269" cy="368"/>
              </a:xfrm>
              <a:custGeom>
                <a:avLst/>
                <a:gdLst>
                  <a:gd name="T0" fmla="*/ 740 w 809"/>
                  <a:gd name="T1" fmla="*/ 1106 h 1106"/>
                  <a:gd name="T2" fmla="*/ 744 w 809"/>
                  <a:gd name="T3" fmla="*/ 1079 h 1106"/>
                  <a:gd name="T4" fmla="*/ 756 w 809"/>
                  <a:gd name="T5" fmla="*/ 1058 h 1106"/>
                  <a:gd name="T6" fmla="*/ 753 w 809"/>
                  <a:gd name="T7" fmla="*/ 1025 h 1106"/>
                  <a:gd name="T8" fmla="*/ 772 w 809"/>
                  <a:gd name="T9" fmla="*/ 1010 h 1106"/>
                  <a:gd name="T10" fmla="*/ 762 w 809"/>
                  <a:gd name="T11" fmla="*/ 983 h 1106"/>
                  <a:gd name="T12" fmla="*/ 788 w 809"/>
                  <a:gd name="T13" fmla="*/ 961 h 1106"/>
                  <a:gd name="T14" fmla="*/ 779 w 809"/>
                  <a:gd name="T15" fmla="*/ 941 h 1106"/>
                  <a:gd name="T16" fmla="*/ 783 w 809"/>
                  <a:gd name="T17" fmla="*/ 921 h 1106"/>
                  <a:gd name="T18" fmla="*/ 809 w 809"/>
                  <a:gd name="T19" fmla="*/ 905 h 1106"/>
                  <a:gd name="T20" fmla="*/ 778 w 809"/>
                  <a:gd name="T21" fmla="*/ 867 h 1106"/>
                  <a:gd name="T22" fmla="*/ 691 w 809"/>
                  <a:gd name="T23" fmla="*/ 856 h 1106"/>
                  <a:gd name="T24" fmla="*/ 688 w 809"/>
                  <a:gd name="T25" fmla="*/ 842 h 1106"/>
                  <a:gd name="T26" fmla="*/ 716 w 809"/>
                  <a:gd name="T27" fmla="*/ 840 h 1106"/>
                  <a:gd name="T28" fmla="*/ 733 w 809"/>
                  <a:gd name="T29" fmla="*/ 811 h 1106"/>
                  <a:gd name="T30" fmla="*/ 717 w 809"/>
                  <a:gd name="T31" fmla="*/ 780 h 1106"/>
                  <a:gd name="T32" fmla="*/ 687 w 809"/>
                  <a:gd name="T33" fmla="*/ 749 h 1106"/>
                  <a:gd name="T34" fmla="*/ 670 w 809"/>
                  <a:gd name="T35" fmla="*/ 716 h 1106"/>
                  <a:gd name="T36" fmla="*/ 726 w 809"/>
                  <a:gd name="T37" fmla="*/ 671 h 1106"/>
                  <a:gd name="T38" fmla="*/ 725 w 809"/>
                  <a:gd name="T39" fmla="*/ 651 h 1106"/>
                  <a:gd name="T40" fmla="*/ 692 w 809"/>
                  <a:gd name="T41" fmla="*/ 654 h 1106"/>
                  <a:gd name="T42" fmla="*/ 687 w 809"/>
                  <a:gd name="T43" fmla="*/ 608 h 1106"/>
                  <a:gd name="T44" fmla="*/ 651 w 809"/>
                  <a:gd name="T45" fmla="*/ 585 h 1106"/>
                  <a:gd name="T46" fmla="*/ 598 w 809"/>
                  <a:gd name="T47" fmla="*/ 589 h 1106"/>
                  <a:gd name="T48" fmla="*/ 590 w 809"/>
                  <a:gd name="T49" fmla="*/ 576 h 1106"/>
                  <a:gd name="T50" fmla="*/ 588 w 809"/>
                  <a:gd name="T51" fmla="*/ 556 h 1106"/>
                  <a:gd name="T52" fmla="*/ 555 w 809"/>
                  <a:gd name="T53" fmla="*/ 559 h 1106"/>
                  <a:gd name="T54" fmla="*/ 534 w 809"/>
                  <a:gd name="T55" fmla="*/ 555 h 1106"/>
                  <a:gd name="T56" fmla="*/ 527 w 809"/>
                  <a:gd name="T57" fmla="*/ 542 h 1106"/>
                  <a:gd name="T58" fmla="*/ 539 w 809"/>
                  <a:gd name="T59" fmla="*/ 521 h 1106"/>
                  <a:gd name="T60" fmla="*/ 528 w 809"/>
                  <a:gd name="T61" fmla="*/ 481 h 1106"/>
                  <a:gd name="T62" fmla="*/ 578 w 809"/>
                  <a:gd name="T63" fmla="*/ 437 h 1106"/>
                  <a:gd name="T64" fmla="*/ 541 w 809"/>
                  <a:gd name="T65" fmla="*/ 400 h 1106"/>
                  <a:gd name="T66" fmla="*/ 508 w 809"/>
                  <a:gd name="T67" fmla="*/ 409 h 1106"/>
                  <a:gd name="T68" fmla="*/ 508 w 809"/>
                  <a:gd name="T69" fmla="*/ 416 h 1106"/>
                  <a:gd name="T70" fmla="*/ 516 w 809"/>
                  <a:gd name="T71" fmla="*/ 436 h 1106"/>
                  <a:gd name="T72" fmla="*/ 486 w 809"/>
                  <a:gd name="T73" fmla="*/ 465 h 1106"/>
                  <a:gd name="T74" fmla="*/ 470 w 809"/>
                  <a:gd name="T75" fmla="*/ 440 h 1106"/>
                  <a:gd name="T76" fmla="*/ 450 w 809"/>
                  <a:gd name="T77" fmla="*/ 435 h 1106"/>
                  <a:gd name="T78" fmla="*/ 411 w 809"/>
                  <a:gd name="T79" fmla="*/ 452 h 1106"/>
                  <a:gd name="T80" fmla="*/ 376 w 809"/>
                  <a:gd name="T81" fmla="*/ 435 h 1106"/>
                  <a:gd name="T82" fmla="*/ 302 w 809"/>
                  <a:gd name="T83" fmla="*/ 435 h 1106"/>
                  <a:gd name="T84" fmla="*/ 244 w 809"/>
                  <a:gd name="T85" fmla="*/ 387 h 1106"/>
                  <a:gd name="T86" fmla="*/ 223 w 809"/>
                  <a:gd name="T87" fmla="*/ 382 h 1106"/>
                  <a:gd name="T88" fmla="*/ 221 w 809"/>
                  <a:gd name="T89" fmla="*/ 356 h 1106"/>
                  <a:gd name="T90" fmla="*/ 197 w 809"/>
                  <a:gd name="T91" fmla="*/ 318 h 1106"/>
                  <a:gd name="T92" fmla="*/ 227 w 809"/>
                  <a:gd name="T93" fmla="*/ 288 h 1106"/>
                  <a:gd name="T94" fmla="*/ 234 w 809"/>
                  <a:gd name="T95" fmla="*/ 273 h 1106"/>
                  <a:gd name="T96" fmla="*/ 158 w 809"/>
                  <a:gd name="T97" fmla="*/ 261 h 1106"/>
                  <a:gd name="T98" fmla="*/ 108 w 809"/>
                  <a:gd name="T99" fmla="*/ 231 h 1106"/>
                  <a:gd name="T100" fmla="*/ 36 w 809"/>
                  <a:gd name="T101" fmla="*/ 37 h 1106"/>
                  <a:gd name="T102" fmla="*/ 21 w 809"/>
                  <a:gd name="T103" fmla="*/ 12 h 1106"/>
                  <a:gd name="T104" fmla="*/ 0 w 809"/>
                  <a:gd name="T105" fmla="*/ 0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09" h="1106">
                    <a:moveTo>
                      <a:pt x="740" y="1106"/>
                    </a:moveTo>
                    <a:lnTo>
                      <a:pt x="744" y="1079"/>
                    </a:lnTo>
                    <a:lnTo>
                      <a:pt x="756" y="1058"/>
                    </a:lnTo>
                    <a:lnTo>
                      <a:pt x="753" y="1025"/>
                    </a:lnTo>
                    <a:lnTo>
                      <a:pt x="772" y="1010"/>
                    </a:lnTo>
                    <a:lnTo>
                      <a:pt x="762" y="983"/>
                    </a:lnTo>
                    <a:lnTo>
                      <a:pt x="788" y="961"/>
                    </a:lnTo>
                    <a:lnTo>
                      <a:pt x="779" y="941"/>
                    </a:lnTo>
                    <a:lnTo>
                      <a:pt x="783" y="921"/>
                    </a:lnTo>
                    <a:lnTo>
                      <a:pt x="809" y="905"/>
                    </a:lnTo>
                    <a:lnTo>
                      <a:pt x="778" y="867"/>
                    </a:lnTo>
                    <a:lnTo>
                      <a:pt x="691" y="856"/>
                    </a:lnTo>
                    <a:lnTo>
                      <a:pt x="688" y="842"/>
                    </a:lnTo>
                    <a:lnTo>
                      <a:pt x="716" y="840"/>
                    </a:lnTo>
                    <a:lnTo>
                      <a:pt x="733" y="811"/>
                    </a:lnTo>
                    <a:lnTo>
                      <a:pt x="717" y="780"/>
                    </a:lnTo>
                    <a:lnTo>
                      <a:pt x="687" y="749"/>
                    </a:lnTo>
                    <a:lnTo>
                      <a:pt x="670" y="716"/>
                    </a:lnTo>
                    <a:lnTo>
                      <a:pt x="726" y="671"/>
                    </a:lnTo>
                    <a:lnTo>
                      <a:pt x="725" y="651"/>
                    </a:lnTo>
                    <a:lnTo>
                      <a:pt x="692" y="654"/>
                    </a:lnTo>
                    <a:lnTo>
                      <a:pt x="687" y="608"/>
                    </a:lnTo>
                    <a:lnTo>
                      <a:pt x="651" y="585"/>
                    </a:lnTo>
                    <a:lnTo>
                      <a:pt x="598" y="589"/>
                    </a:lnTo>
                    <a:lnTo>
                      <a:pt x="590" y="576"/>
                    </a:lnTo>
                    <a:lnTo>
                      <a:pt x="588" y="556"/>
                    </a:lnTo>
                    <a:lnTo>
                      <a:pt x="555" y="559"/>
                    </a:lnTo>
                    <a:lnTo>
                      <a:pt x="534" y="555"/>
                    </a:lnTo>
                    <a:lnTo>
                      <a:pt x="527" y="542"/>
                    </a:lnTo>
                    <a:lnTo>
                      <a:pt x="539" y="521"/>
                    </a:lnTo>
                    <a:lnTo>
                      <a:pt x="528" y="481"/>
                    </a:lnTo>
                    <a:lnTo>
                      <a:pt x="578" y="437"/>
                    </a:lnTo>
                    <a:lnTo>
                      <a:pt x="541" y="400"/>
                    </a:lnTo>
                    <a:lnTo>
                      <a:pt x="508" y="409"/>
                    </a:lnTo>
                    <a:lnTo>
                      <a:pt x="508" y="416"/>
                    </a:lnTo>
                    <a:lnTo>
                      <a:pt x="516" y="436"/>
                    </a:lnTo>
                    <a:lnTo>
                      <a:pt x="486" y="465"/>
                    </a:lnTo>
                    <a:lnTo>
                      <a:pt x="470" y="440"/>
                    </a:lnTo>
                    <a:lnTo>
                      <a:pt x="450" y="435"/>
                    </a:lnTo>
                    <a:lnTo>
                      <a:pt x="411" y="452"/>
                    </a:lnTo>
                    <a:lnTo>
                      <a:pt x="376" y="435"/>
                    </a:lnTo>
                    <a:lnTo>
                      <a:pt x="302" y="435"/>
                    </a:lnTo>
                    <a:lnTo>
                      <a:pt x="244" y="387"/>
                    </a:lnTo>
                    <a:lnTo>
                      <a:pt x="223" y="382"/>
                    </a:lnTo>
                    <a:lnTo>
                      <a:pt x="221" y="356"/>
                    </a:lnTo>
                    <a:lnTo>
                      <a:pt x="197" y="318"/>
                    </a:lnTo>
                    <a:lnTo>
                      <a:pt x="227" y="288"/>
                    </a:lnTo>
                    <a:lnTo>
                      <a:pt x="234" y="273"/>
                    </a:lnTo>
                    <a:lnTo>
                      <a:pt x="158" y="261"/>
                    </a:lnTo>
                    <a:lnTo>
                      <a:pt x="108" y="231"/>
                    </a:lnTo>
                    <a:lnTo>
                      <a:pt x="36" y="37"/>
                    </a:lnTo>
                    <a:lnTo>
                      <a:pt x="21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278">
                <a:extLst>
                  <a:ext uri="{FF2B5EF4-FFF2-40B4-BE49-F238E27FC236}">
                    <a16:creationId xmlns:a16="http://schemas.microsoft.com/office/drawing/2014/main" id="{3358A8DD-FAAE-4A4D-84DD-4A9BE9FCC4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4" y="32"/>
                <a:ext cx="129" cy="251"/>
              </a:xfrm>
              <a:custGeom>
                <a:avLst/>
                <a:gdLst>
                  <a:gd name="T0" fmla="*/ 387 w 387"/>
                  <a:gd name="T1" fmla="*/ 0 h 755"/>
                  <a:gd name="T2" fmla="*/ 170 w 387"/>
                  <a:gd name="T3" fmla="*/ 60 h 755"/>
                  <a:gd name="T4" fmla="*/ 114 w 387"/>
                  <a:gd name="T5" fmla="*/ 99 h 755"/>
                  <a:gd name="T6" fmla="*/ 77 w 387"/>
                  <a:gd name="T7" fmla="*/ 136 h 755"/>
                  <a:gd name="T8" fmla="*/ 32 w 387"/>
                  <a:gd name="T9" fmla="*/ 160 h 755"/>
                  <a:gd name="T10" fmla="*/ 43 w 387"/>
                  <a:gd name="T11" fmla="*/ 267 h 755"/>
                  <a:gd name="T12" fmla="*/ 33 w 387"/>
                  <a:gd name="T13" fmla="*/ 308 h 755"/>
                  <a:gd name="T14" fmla="*/ 14 w 387"/>
                  <a:gd name="T15" fmla="*/ 330 h 755"/>
                  <a:gd name="T16" fmla="*/ 10 w 387"/>
                  <a:gd name="T17" fmla="*/ 358 h 755"/>
                  <a:gd name="T18" fmla="*/ 24 w 387"/>
                  <a:gd name="T19" fmla="*/ 497 h 755"/>
                  <a:gd name="T20" fmla="*/ 40 w 387"/>
                  <a:gd name="T21" fmla="*/ 542 h 755"/>
                  <a:gd name="T22" fmla="*/ 21 w 387"/>
                  <a:gd name="T23" fmla="*/ 551 h 755"/>
                  <a:gd name="T24" fmla="*/ 0 w 387"/>
                  <a:gd name="T25" fmla="*/ 687 h 755"/>
                  <a:gd name="T26" fmla="*/ 16 w 387"/>
                  <a:gd name="T27" fmla="*/ 712 h 755"/>
                  <a:gd name="T28" fmla="*/ 52 w 387"/>
                  <a:gd name="T29" fmla="*/ 729 h 755"/>
                  <a:gd name="T30" fmla="*/ 61 w 387"/>
                  <a:gd name="T31" fmla="*/ 755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7" h="755">
                    <a:moveTo>
                      <a:pt x="387" y="0"/>
                    </a:moveTo>
                    <a:lnTo>
                      <a:pt x="170" y="60"/>
                    </a:lnTo>
                    <a:lnTo>
                      <a:pt x="114" y="99"/>
                    </a:lnTo>
                    <a:lnTo>
                      <a:pt x="77" y="136"/>
                    </a:lnTo>
                    <a:lnTo>
                      <a:pt x="32" y="160"/>
                    </a:lnTo>
                    <a:lnTo>
                      <a:pt x="43" y="267"/>
                    </a:lnTo>
                    <a:lnTo>
                      <a:pt x="33" y="308"/>
                    </a:lnTo>
                    <a:lnTo>
                      <a:pt x="14" y="330"/>
                    </a:lnTo>
                    <a:lnTo>
                      <a:pt x="10" y="358"/>
                    </a:lnTo>
                    <a:lnTo>
                      <a:pt x="24" y="497"/>
                    </a:lnTo>
                    <a:lnTo>
                      <a:pt x="40" y="542"/>
                    </a:lnTo>
                    <a:lnTo>
                      <a:pt x="21" y="551"/>
                    </a:lnTo>
                    <a:lnTo>
                      <a:pt x="0" y="687"/>
                    </a:lnTo>
                    <a:lnTo>
                      <a:pt x="16" y="712"/>
                    </a:lnTo>
                    <a:lnTo>
                      <a:pt x="52" y="729"/>
                    </a:lnTo>
                    <a:lnTo>
                      <a:pt x="61" y="7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279">
                <a:extLst>
                  <a:ext uri="{FF2B5EF4-FFF2-40B4-BE49-F238E27FC236}">
                    <a16:creationId xmlns:a16="http://schemas.microsoft.com/office/drawing/2014/main" id="{AAD80B6F-C5BC-D17D-5E63-49F10B9CB2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4" y="279"/>
                <a:ext cx="355" cy="133"/>
              </a:xfrm>
              <a:custGeom>
                <a:avLst/>
                <a:gdLst>
                  <a:gd name="T0" fmla="*/ 0 w 1066"/>
                  <a:gd name="T1" fmla="*/ 14 h 401"/>
                  <a:gd name="T2" fmla="*/ 22 w 1066"/>
                  <a:gd name="T3" fmla="*/ 32 h 401"/>
                  <a:gd name="T4" fmla="*/ 86 w 1066"/>
                  <a:gd name="T5" fmla="*/ 0 h 401"/>
                  <a:gd name="T6" fmla="*/ 112 w 1066"/>
                  <a:gd name="T7" fmla="*/ 4 h 401"/>
                  <a:gd name="T8" fmla="*/ 192 w 1066"/>
                  <a:gd name="T9" fmla="*/ 57 h 401"/>
                  <a:gd name="T10" fmla="*/ 231 w 1066"/>
                  <a:gd name="T11" fmla="*/ 40 h 401"/>
                  <a:gd name="T12" fmla="*/ 232 w 1066"/>
                  <a:gd name="T13" fmla="*/ 54 h 401"/>
                  <a:gd name="T14" fmla="*/ 214 w 1066"/>
                  <a:gd name="T15" fmla="*/ 76 h 401"/>
                  <a:gd name="T16" fmla="*/ 221 w 1066"/>
                  <a:gd name="T17" fmla="*/ 88 h 401"/>
                  <a:gd name="T18" fmla="*/ 263 w 1066"/>
                  <a:gd name="T19" fmla="*/ 104 h 401"/>
                  <a:gd name="T20" fmla="*/ 313 w 1066"/>
                  <a:gd name="T21" fmla="*/ 133 h 401"/>
                  <a:gd name="T22" fmla="*/ 320 w 1066"/>
                  <a:gd name="T23" fmla="*/ 139 h 401"/>
                  <a:gd name="T24" fmla="*/ 315 w 1066"/>
                  <a:gd name="T25" fmla="*/ 153 h 401"/>
                  <a:gd name="T26" fmla="*/ 324 w 1066"/>
                  <a:gd name="T27" fmla="*/ 185 h 401"/>
                  <a:gd name="T28" fmla="*/ 358 w 1066"/>
                  <a:gd name="T29" fmla="*/ 182 h 401"/>
                  <a:gd name="T30" fmla="*/ 373 w 1066"/>
                  <a:gd name="T31" fmla="*/ 201 h 401"/>
                  <a:gd name="T32" fmla="*/ 392 w 1066"/>
                  <a:gd name="T33" fmla="*/ 186 h 401"/>
                  <a:gd name="T34" fmla="*/ 425 w 1066"/>
                  <a:gd name="T35" fmla="*/ 177 h 401"/>
                  <a:gd name="T36" fmla="*/ 438 w 1066"/>
                  <a:gd name="T37" fmla="*/ 182 h 401"/>
                  <a:gd name="T38" fmla="*/ 464 w 1066"/>
                  <a:gd name="T39" fmla="*/ 166 h 401"/>
                  <a:gd name="T40" fmla="*/ 485 w 1066"/>
                  <a:gd name="T41" fmla="*/ 178 h 401"/>
                  <a:gd name="T42" fmla="*/ 505 w 1066"/>
                  <a:gd name="T43" fmla="*/ 176 h 401"/>
                  <a:gd name="T44" fmla="*/ 509 w 1066"/>
                  <a:gd name="T45" fmla="*/ 155 h 401"/>
                  <a:gd name="T46" fmla="*/ 526 w 1066"/>
                  <a:gd name="T47" fmla="*/ 188 h 401"/>
                  <a:gd name="T48" fmla="*/ 564 w 1066"/>
                  <a:gd name="T49" fmla="*/ 157 h 401"/>
                  <a:gd name="T50" fmla="*/ 598 w 1066"/>
                  <a:gd name="T51" fmla="*/ 160 h 401"/>
                  <a:gd name="T52" fmla="*/ 606 w 1066"/>
                  <a:gd name="T53" fmla="*/ 180 h 401"/>
                  <a:gd name="T54" fmla="*/ 627 w 1066"/>
                  <a:gd name="T55" fmla="*/ 198 h 401"/>
                  <a:gd name="T56" fmla="*/ 597 w 1066"/>
                  <a:gd name="T57" fmla="*/ 221 h 401"/>
                  <a:gd name="T58" fmla="*/ 577 w 1066"/>
                  <a:gd name="T59" fmla="*/ 222 h 401"/>
                  <a:gd name="T60" fmla="*/ 551 w 1066"/>
                  <a:gd name="T61" fmla="*/ 246 h 401"/>
                  <a:gd name="T62" fmla="*/ 543 w 1066"/>
                  <a:gd name="T63" fmla="*/ 299 h 401"/>
                  <a:gd name="T64" fmla="*/ 572 w 1066"/>
                  <a:gd name="T65" fmla="*/ 324 h 401"/>
                  <a:gd name="T66" fmla="*/ 596 w 1066"/>
                  <a:gd name="T67" fmla="*/ 281 h 401"/>
                  <a:gd name="T68" fmla="*/ 641 w 1066"/>
                  <a:gd name="T69" fmla="*/ 264 h 401"/>
                  <a:gd name="T70" fmla="*/ 657 w 1066"/>
                  <a:gd name="T71" fmla="*/ 289 h 401"/>
                  <a:gd name="T72" fmla="*/ 675 w 1066"/>
                  <a:gd name="T73" fmla="*/ 268 h 401"/>
                  <a:gd name="T74" fmla="*/ 688 w 1066"/>
                  <a:gd name="T75" fmla="*/ 273 h 401"/>
                  <a:gd name="T76" fmla="*/ 683 w 1066"/>
                  <a:gd name="T77" fmla="*/ 287 h 401"/>
                  <a:gd name="T78" fmla="*/ 691 w 1066"/>
                  <a:gd name="T79" fmla="*/ 293 h 401"/>
                  <a:gd name="T80" fmla="*/ 774 w 1066"/>
                  <a:gd name="T81" fmla="*/ 326 h 401"/>
                  <a:gd name="T82" fmla="*/ 781 w 1066"/>
                  <a:gd name="T83" fmla="*/ 331 h 401"/>
                  <a:gd name="T84" fmla="*/ 794 w 1066"/>
                  <a:gd name="T85" fmla="*/ 324 h 401"/>
                  <a:gd name="T86" fmla="*/ 779 w 1066"/>
                  <a:gd name="T87" fmla="*/ 311 h 401"/>
                  <a:gd name="T88" fmla="*/ 790 w 1066"/>
                  <a:gd name="T89" fmla="*/ 284 h 401"/>
                  <a:gd name="T90" fmla="*/ 797 w 1066"/>
                  <a:gd name="T91" fmla="*/ 283 h 401"/>
                  <a:gd name="T92" fmla="*/ 839 w 1066"/>
                  <a:gd name="T93" fmla="*/ 306 h 401"/>
                  <a:gd name="T94" fmla="*/ 834 w 1066"/>
                  <a:gd name="T95" fmla="*/ 327 h 401"/>
                  <a:gd name="T96" fmla="*/ 812 w 1066"/>
                  <a:gd name="T97" fmla="*/ 369 h 401"/>
                  <a:gd name="T98" fmla="*/ 813 w 1066"/>
                  <a:gd name="T99" fmla="*/ 382 h 401"/>
                  <a:gd name="T100" fmla="*/ 833 w 1066"/>
                  <a:gd name="T101" fmla="*/ 381 h 401"/>
                  <a:gd name="T102" fmla="*/ 896 w 1066"/>
                  <a:gd name="T103" fmla="*/ 341 h 401"/>
                  <a:gd name="T104" fmla="*/ 907 w 1066"/>
                  <a:gd name="T105" fmla="*/ 381 h 401"/>
                  <a:gd name="T106" fmla="*/ 894 w 1066"/>
                  <a:gd name="T107" fmla="*/ 394 h 401"/>
                  <a:gd name="T108" fmla="*/ 902 w 1066"/>
                  <a:gd name="T109" fmla="*/ 401 h 401"/>
                  <a:gd name="T110" fmla="*/ 966 w 1066"/>
                  <a:gd name="T111" fmla="*/ 368 h 401"/>
                  <a:gd name="T112" fmla="*/ 986 w 1066"/>
                  <a:gd name="T113" fmla="*/ 373 h 401"/>
                  <a:gd name="T114" fmla="*/ 1019 w 1066"/>
                  <a:gd name="T115" fmla="*/ 363 h 401"/>
                  <a:gd name="T116" fmla="*/ 1060 w 1066"/>
                  <a:gd name="T117" fmla="*/ 372 h 401"/>
                  <a:gd name="T118" fmla="*/ 1066 w 1066"/>
                  <a:gd name="T119" fmla="*/ 365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66" h="401">
                    <a:moveTo>
                      <a:pt x="0" y="14"/>
                    </a:moveTo>
                    <a:lnTo>
                      <a:pt x="22" y="32"/>
                    </a:lnTo>
                    <a:lnTo>
                      <a:pt x="86" y="0"/>
                    </a:lnTo>
                    <a:lnTo>
                      <a:pt x="112" y="4"/>
                    </a:lnTo>
                    <a:lnTo>
                      <a:pt x="192" y="57"/>
                    </a:lnTo>
                    <a:lnTo>
                      <a:pt x="231" y="40"/>
                    </a:lnTo>
                    <a:lnTo>
                      <a:pt x="232" y="54"/>
                    </a:lnTo>
                    <a:lnTo>
                      <a:pt x="214" y="76"/>
                    </a:lnTo>
                    <a:lnTo>
                      <a:pt x="221" y="88"/>
                    </a:lnTo>
                    <a:lnTo>
                      <a:pt x="263" y="104"/>
                    </a:lnTo>
                    <a:lnTo>
                      <a:pt x="313" y="133"/>
                    </a:lnTo>
                    <a:lnTo>
                      <a:pt x="320" y="139"/>
                    </a:lnTo>
                    <a:lnTo>
                      <a:pt x="315" y="153"/>
                    </a:lnTo>
                    <a:lnTo>
                      <a:pt x="324" y="185"/>
                    </a:lnTo>
                    <a:lnTo>
                      <a:pt x="358" y="182"/>
                    </a:lnTo>
                    <a:lnTo>
                      <a:pt x="373" y="201"/>
                    </a:lnTo>
                    <a:lnTo>
                      <a:pt x="392" y="186"/>
                    </a:lnTo>
                    <a:lnTo>
                      <a:pt x="425" y="177"/>
                    </a:lnTo>
                    <a:lnTo>
                      <a:pt x="438" y="182"/>
                    </a:lnTo>
                    <a:lnTo>
                      <a:pt x="464" y="166"/>
                    </a:lnTo>
                    <a:lnTo>
                      <a:pt x="485" y="178"/>
                    </a:lnTo>
                    <a:lnTo>
                      <a:pt x="505" y="176"/>
                    </a:lnTo>
                    <a:lnTo>
                      <a:pt x="509" y="155"/>
                    </a:lnTo>
                    <a:lnTo>
                      <a:pt x="526" y="188"/>
                    </a:lnTo>
                    <a:lnTo>
                      <a:pt x="564" y="157"/>
                    </a:lnTo>
                    <a:lnTo>
                      <a:pt x="598" y="160"/>
                    </a:lnTo>
                    <a:lnTo>
                      <a:pt x="606" y="180"/>
                    </a:lnTo>
                    <a:lnTo>
                      <a:pt x="627" y="198"/>
                    </a:lnTo>
                    <a:lnTo>
                      <a:pt x="597" y="221"/>
                    </a:lnTo>
                    <a:lnTo>
                      <a:pt x="577" y="222"/>
                    </a:lnTo>
                    <a:lnTo>
                      <a:pt x="551" y="246"/>
                    </a:lnTo>
                    <a:lnTo>
                      <a:pt x="543" y="299"/>
                    </a:lnTo>
                    <a:lnTo>
                      <a:pt x="572" y="324"/>
                    </a:lnTo>
                    <a:lnTo>
                      <a:pt x="596" y="281"/>
                    </a:lnTo>
                    <a:lnTo>
                      <a:pt x="641" y="264"/>
                    </a:lnTo>
                    <a:lnTo>
                      <a:pt x="657" y="289"/>
                    </a:lnTo>
                    <a:lnTo>
                      <a:pt x="675" y="268"/>
                    </a:lnTo>
                    <a:lnTo>
                      <a:pt x="688" y="273"/>
                    </a:lnTo>
                    <a:lnTo>
                      <a:pt x="683" y="287"/>
                    </a:lnTo>
                    <a:lnTo>
                      <a:pt x="691" y="293"/>
                    </a:lnTo>
                    <a:lnTo>
                      <a:pt x="774" y="326"/>
                    </a:lnTo>
                    <a:lnTo>
                      <a:pt x="781" y="331"/>
                    </a:lnTo>
                    <a:lnTo>
                      <a:pt x="794" y="324"/>
                    </a:lnTo>
                    <a:lnTo>
                      <a:pt x="779" y="311"/>
                    </a:lnTo>
                    <a:lnTo>
                      <a:pt x="790" y="284"/>
                    </a:lnTo>
                    <a:lnTo>
                      <a:pt x="797" y="283"/>
                    </a:lnTo>
                    <a:lnTo>
                      <a:pt x="839" y="306"/>
                    </a:lnTo>
                    <a:lnTo>
                      <a:pt x="834" y="327"/>
                    </a:lnTo>
                    <a:lnTo>
                      <a:pt x="812" y="369"/>
                    </a:lnTo>
                    <a:lnTo>
                      <a:pt x="813" y="382"/>
                    </a:lnTo>
                    <a:lnTo>
                      <a:pt x="833" y="381"/>
                    </a:lnTo>
                    <a:lnTo>
                      <a:pt x="896" y="341"/>
                    </a:lnTo>
                    <a:lnTo>
                      <a:pt x="907" y="381"/>
                    </a:lnTo>
                    <a:lnTo>
                      <a:pt x="894" y="394"/>
                    </a:lnTo>
                    <a:lnTo>
                      <a:pt x="902" y="401"/>
                    </a:lnTo>
                    <a:lnTo>
                      <a:pt x="966" y="368"/>
                    </a:lnTo>
                    <a:lnTo>
                      <a:pt x="986" y="373"/>
                    </a:lnTo>
                    <a:lnTo>
                      <a:pt x="1019" y="363"/>
                    </a:lnTo>
                    <a:lnTo>
                      <a:pt x="1060" y="372"/>
                    </a:lnTo>
                    <a:lnTo>
                      <a:pt x="1066" y="36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280">
                <a:extLst>
                  <a:ext uri="{FF2B5EF4-FFF2-40B4-BE49-F238E27FC236}">
                    <a16:creationId xmlns:a16="http://schemas.microsoft.com/office/drawing/2014/main" id="{C2FC74AA-FC25-AAD3-D6A5-AC8CABD1CF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277"/>
                <a:ext cx="74" cy="113"/>
              </a:xfrm>
              <a:custGeom>
                <a:avLst/>
                <a:gdLst>
                  <a:gd name="T0" fmla="*/ 199 w 223"/>
                  <a:gd name="T1" fmla="*/ 19 h 340"/>
                  <a:gd name="T2" fmla="*/ 184 w 223"/>
                  <a:gd name="T3" fmla="*/ 0 h 340"/>
                  <a:gd name="T4" fmla="*/ 137 w 223"/>
                  <a:gd name="T5" fmla="*/ 5 h 340"/>
                  <a:gd name="T6" fmla="*/ 118 w 223"/>
                  <a:gd name="T7" fmla="*/ 94 h 340"/>
                  <a:gd name="T8" fmla="*/ 134 w 223"/>
                  <a:gd name="T9" fmla="*/ 120 h 340"/>
                  <a:gd name="T10" fmla="*/ 162 w 223"/>
                  <a:gd name="T11" fmla="*/ 124 h 340"/>
                  <a:gd name="T12" fmla="*/ 180 w 223"/>
                  <a:gd name="T13" fmla="*/ 169 h 340"/>
                  <a:gd name="T14" fmla="*/ 221 w 223"/>
                  <a:gd name="T15" fmla="*/ 185 h 340"/>
                  <a:gd name="T16" fmla="*/ 223 w 223"/>
                  <a:gd name="T17" fmla="*/ 212 h 340"/>
                  <a:gd name="T18" fmla="*/ 210 w 223"/>
                  <a:gd name="T19" fmla="*/ 220 h 340"/>
                  <a:gd name="T20" fmla="*/ 182 w 223"/>
                  <a:gd name="T21" fmla="*/ 202 h 340"/>
                  <a:gd name="T22" fmla="*/ 155 w 223"/>
                  <a:gd name="T23" fmla="*/ 205 h 340"/>
                  <a:gd name="T24" fmla="*/ 132 w 223"/>
                  <a:gd name="T25" fmla="*/ 174 h 340"/>
                  <a:gd name="T26" fmla="*/ 107 w 223"/>
                  <a:gd name="T27" fmla="*/ 182 h 340"/>
                  <a:gd name="T28" fmla="*/ 82 w 223"/>
                  <a:gd name="T29" fmla="*/ 212 h 340"/>
                  <a:gd name="T30" fmla="*/ 50 w 223"/>
                  <a:gd name="T31" fmla="*/ 295 h 340"/>
                  <a:gd name="T32" fmla="*/ 0 w 223"/>
                  <a:gd name="T33" fmla="*/ 34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3" h="340">
                    <a:moveTo>
                      <a:pt x="199" y="19"/>
                    </a:moveTo>
                    <a:lnTo>
                      <a:pt x="184" y="0"/>
                    </a:lnTo>
                    <a:lnTo>
                      <a:pt x="137" y="5"/>
                    </a:lnTo>
                    <a:lnTo>
                      <a:pt x="118" y="94"/>
                    </a:lnTo>
                    <a:lnTo>
                      <a:pt x="134" y="120"/>
                    </a:lnTo>
                    <a:lnTo>
                      <a:pt x="162" y="124"/>
                    </a:lnTo>
                    <a:lnTo>
                      <a:pt x="180" y="169"/>
                    </a:lnTo>
                    <a:lnTo>
                      <a:pt x="221" y="185"/>
                    </a:lnTo>
                    <a:lnTo>
                      <a:pt x="223" y="212"/>
                    </a:lnTo>
                    <a:lnTo>
                      <a:pt x="210" y="220"/>
                    </a:lnTo>
                    <a:lnTo>
                      <a:pt x="182" y="202"/>
                    </a:lnTo>
                    <a:lnTo>
                      <a:pt x="155" y="205"/>
                    </a:lnTo>
                    <a:lnTo>
                      <a:pt x="132" y="174"/>
                    </a:lnTo>
                    <a:lnTo>
                      <a:pt x="107" y="182"/>
                    </a:lnTo>
                    <a:lnTo>
                      <a:pt x="82" y="212"/>
                    </a:lnTo>
                    <a:lnTo>
                      <a:pt x="50" y="295"/>
                    </a:lnTo>
                    <a:lnTo>
                      <a:pt x="0" y="3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281">
                <a:extLst>
                  <a:ext uri="{FF2B5EF4-FFF2-40B4-BE49-F238E27FC236}">
                    <a16:creationId xmlns:a16="http://schemas.microsoft.com/office/drawing/2014/main" id="{963016F7-D864-9373-593C-B817DC31D1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511"/>
                <a:ext cx="333" cy="74"/>
              </a:xfrm>
              <a:custGeom>
                <a:avLst/>
                <a:gdLst>
                  <a:gd name="T0" fmla="*/ 1000 w 1000"/>
                  <a:gd name="T1" fmla="*/ 75 h 222"/>
                  <a:gd name="T2" fmla="*/ 981 w 1000"/>
                  <a:gd name="T3" fmla="*/ 84 h 222"/>
                  <a:gd name="T4" fmla="*/ 959 w 1000"/>
                  <a:gd name="T5" fmla="*/ 65 h 222"/>
                  <a:gd name="T6" fmla="*/ 929 w 1000"/>
                  <a:gd name="T7" fmla="*/ 95 h 222"/>
                  <a:gd name="T8" fmla="*/ 900 w 1000"/>
                  <a:gd name="T9" fmla="*/ 77 h 222"/>
                  <a:gd name="T10" fmla="*/ 868 w 1000"/>
                  <a:gd name="T11" fmla="*/ 101 h 222"/>
                  <a:gd name="T12" fmla="*/ 846 w 1000"/>
                  <a:gd name="T13" fmla="*/ 75 h 222"/>
                  <a:gd name="T14" fmla="*/ 825 w 1000"/>
                  <a:gd name="T15" fmla="*/ 71 h 222"/>
                  <a:gd name="T16" fmla="*/ 821 w 1000"/>
                  <a:gd name="T17" fmla="*/ 98 h 222"/>
                  <a:gd name="T18" fmla="*/ 790 w 1000"/>
                  <a:gd name="T19" fmla="*/ 122 h 222"/>
                  <a:gd name="T20" fmla="*/ 764 w 1000"/>
                  <a:gd name="T21" fmla="*/ 130 h 222"/>
                  <a:gd name="T22" fmla="*/ 755 w 1000"/>
                  <a:gd name="T23" fmla="*/ 171 h 222"/>
                  <a:gd name="T24" fmla="*/ 680 w 1000"/>
                  <a:gd name="T25" fmla="*/ 165 h 222"/>
                  <a:gd name="T26" fmla="*/ 665 w 1000"/>
                  <a:gd name="T27" fmla="*/ 213 h 222"/>
                  <a:gd name="T28" fmla="*/ 645 w 1000"/>
                  <a:gd name="T29" fmla="*/ 222 h 222"/>
                  <a:gd name="T30" fmla="*/ 637 w 1000"/>
                  <a:gd name="T31" fmla="*/ 209 h 222"/>
                  <a:gd name="T32" fmla="*/ 628 w 1000"/>
                  <a:gd name="T33" fmla="*/ 183 h 222"/>
                  <a:gd name="T34" fmla="*/ 595 w 1000"/>
                  <a:gd name="T35" fmla="*/ 193 h 222"/>
                  <a:gd name="T36" fmla="*/ 580 w 1000"/>
                  <a:gd name="T37" fmla="*/ 174 h 222"/>
                  <a:gd name="T38" fmla="*/ 537 w 1000"/>
                  <a:gd name="T39" fmla="*/ 151 h 222"/>
                  <a:gd name="T40" fmla="*/ 519 w 1000"/>
                  <a:gd name="T41" fmla="*/ 166 h 222"/>
                  <a:gd name="T42" fmla="*/ 489 w 1000"/>
                  <a:gd name="T43" fmla="*/ 129 h 222"/>
                  <a:gd name="T44" fmla="*/ 441 w 1000"/>
                  <a:gd name="T45" fmla="*/ 120 h 222"/>
                  <a:gd name="T46" fmla="*/ 404 w 1000"/>
                  <a:gd name="T47" fmla="*/ 90 h 222"/>
                  <a:gd name="T48" fmla="*/ 343 w 1000"/>
                  <a:gd name="T49" fmla="*/ 75 h 222"/>
                  <a:gd name="T50" fmla="*/ 282 w 1000"/>
                  <a:gd name="T51" fmla="*/ 74 h 222"/>
                  <a:gd name="T52" fmla="*/ 257 w 1000"/>
                  <a:gd name="T53" fmla="*/ 84 h 222"/>
                  <a:gd name="T54" fmla="*/ 217 w 1000"/>
                  <a:gd name="T55" fmla="*/ 87 h 222"/>
                  <a:gd name="T56" fmla="*/ 187 w 1000"/>
                  <a:gd name="T57" fmla="*/ 63 h 222"/>
                  <a:gd name="T58" fmla="*/ 146 w 1000"/>
                  <a:gd name="T59" fmla="*/ 53 h 222"/>
                  <a:gd name="T60" fmla="*/ 127 w 1000"/>
                  <a:gd name="T61" fmla="*/ 61 h 222"/>
                  <a:gd name="T62" fmla="*/ 112 w 1000"/>
                  <a:gd name="T63" fmla="*/ 50 h 222"/>
                  <a:gd name="T64" fmla="*/ 80 w 1000"/>
                  <a:gd name="T65" fmla="*/ 66 h 222"/>
                  <a:gd name="T66" fmla="*/ 53 w 1000"/>
                  <a:gd name="T67" fmla="*/ 69 h 222"/>
                  <a:gd name="T68" fmla="*/ 37 w 1000"/>
                  <a:gd name="T69" fmla="*/ 44 h 222"/>
                  <a:gd name="T70" fmla="*/ 36 w 1000"/>
                  <a:gd name="T71" fmla="*/ 23 h 222"/>
                  <a:gd name="T72" fmla="*/ 0 w 1000"/>
                  <a:gd name="T7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00" h="222">
                    <a:moveTo>
                      <a:pt x="1000" y="75"/>
                    </a:moveTo>
                    <a:lnTo>
                      <a:pt x="981" y="84"/>
                    </a:lnTo>
                    <a:lnTo>
                      <a:pt x="959" y="65"/>
                    </a:lnTo>
                    <a:lnTo>
                      <a:pt x="929" y="95"/>
                    </a:lnTo>
                    <a:lnTo>
                      <a:pt x="900" y="77"/>
                    </a:lnTo>
                    <a:lnTo>
                      <a:pt x="868" y="101"/>
                    </a:lnTo>
                    <a:lnTo>
                      <a:pt x="846" y="75"/>
                    </a:lnTo>
                    <a:lnTo>
                      <a:pt x="825" y="71"/>
                    </a:lnTo>
                    <a:lnTo>
                      <a:pt x="821" y="98"/>
                    </a:lnTo>
                    <a:lnTo>
                      <a:pt x="790" y="122"/>
                    </a:lnTo>
                    <a:lnTo>
                      <a:pt x="764" y="130"/>
                    </a:lnTo>
                    <a:lnTo>
                      <a:pt x="755" y="171"/>
                    </a:lnTo>
                    <a:lnTo>
                      <a:pt x="680" y="165"/>
                    </a:lnTo>
                    <a:lnTo>
                      <a:pt x="665" y="213"/>
                    </a:lnTo>
                    <a:lnTo>
                      <a:pt x="645" y="222"/>
                    </a:lnTo>
                    <a:lnTo>
                      <a:pt x="637" y="209"/>
                    </a:lnTo>
                    <a:lnTo>
                      <a:pt x="628" y="183"/>
                    </a:lnTo>
                    <a:lnTo>
                      <a:pt x="595" y="193"/>
                    </a:lnTo>
                    <a:lnTo>
                      <a:pt x="580" y="174"/>
                    </a:lnTo>
                    <a:lnTo>
                      <a:pt x="537" y="151"/>
                    </a:lnTo>
                    <a:lnTo>
                      <a:pt x="519" y="166"/>
                    </a:lnTo>
                    <a:lnTo>
                      <a:pt x="489" y="129"/>
                    </a:lnTo>
                    <a:lnTo>
                      <a:pt x="441" y="120"/>
                    </a:lnTo>
                    <a:lnTo>
                      <a:pt x="404" y="90"/>
                    </a:lnTo>
                    <a:lnTo>
                      <a:pt x="343" y="75"/>
                    </a:lnTo>
                    <a:lnTo>
                      <a:pt x="282" y="74"/>
                    </a:lnTo>
                    <a:lnTo>
                      <a:pt x="257" y="84"/>
                    </a:lnTo>
                    <a:lnTo>
                      <a:pt x="217" y="87"/>
                    </a:lnTo>
                    <a:lnTo>
                      <a:pt x="187" y="63"/>
                    </a:lnTo>
                    <a:lnTo>
                      <a:pt x="146" y="53"/>
                    </a:lnTo>
                    <a:lnTo>
                      <a:pt x="127" y="61"/>
                    </a:lnTo>
                    <a:lnTo>
                      <a:pt x="112" y="50"/>
                    </a:lnTo>
                    <a:lnTo>
                      <a:pt x="80" y="66"/>
                    </a:lnTo>
                    <a:lnTo>
                      <a:pt x="53" y="69"/>
                    </a:lnTo>
                    <a:lnTo>
                      <a:pt x="37" y="44"/>
                    </a:lnTo>
                    <a:lnTo>
                      <a:pt x="36" y="2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282">
                <a:extLst>
                  <a:ext uri="{FF2B5EF4-FFF2-40B4-BE49-F238E27FC236}">
                    <a16:creationId xmlns:a16="http://schemas.microsoft.com/office/drawing/2014/main" id="{9752EA96-9413-648B-FAF5-A6A9B48CF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389"/>
                <a:ext cx="96" cy="122"/>
              </a:xfrm>
              <a:custGeom>
                <a:avLst/>
                <a:gdLst>
                  <a:gd name="T0" fmla="*/ 0 w 289"/>
                  <a:gd name="T1" fmla="*/ 3 h 366"/>
                  <a:gd name="T2" fmla="*/ 21 w 289"/>
                  <a:gd name="T3" fmla="*/ 15 h 366"/>
                  <a:gd name="T4" fmla="*/ 34 w 289"/>
                  <a:gd name="T5" fmla="*/ 0 h 366"/>
                  <a:gd name="T6" fmla="*/ 54 w 289"/>
                  <a:gd name="T7" fmla="*/ 4 h 366"/>
                  <a:gd name="T8" fmla="*/ 57 w 289"/>
                  <a:gd name="T9" fmla="*/ 38 h 366"/>
                  <a:gd name="T10" fmla="*/ 93 w 289"/>
                  <a:gd name="T11" fmla="*/ 69 h 366"/>
                  <a:gd name="T12" fmla="*/ 154 w 289"/>
                  <a:gd name="T13" fmla="*/ 144 h 366"/>
                  <a:gd name="T14" fmla="*/ 211 w 289"/>
                  <a:gd name="T15" fmla="*/ 178 h 366"/>
                  <a:gd name="T16" fmla="*/ 242 w 289"/>
                  <a:gd name="T17" fmla="*/ 215 h 366"/>
                  <a:gd name="T18" fmla="*/ 257 w 289"/>
                  <a:gd name="T19" fmla="*/ 302 h 366"/>
                  <a:gd name="T20" fmla="*/ 289 w 289"/>
                  <a:gd name="T21" fmla="*/ 366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9" h="366">
                    <a:moveTo>
                      <a:pt x="0" y="3"/>
                    </a:moveTo>
                    <a:lnTo>
                      <a:pt x="21" y="15"/>
                    </a:lnTo>
                    <a:lnTo>
                      <a:pt x="34" y="0"/>
                    </a:lnTo>
                    <a:lnTo>
                      <a:pt x="54" y="4"/>
                    </a:lnTo>
                    <a:lnTo>
                      <a:pt x="57" y="38"/>
                    </a:lnTo>
                    <a:lnTo>
                      <a:pt x="93" y="69"/>
                    </a:lnTo>
                    <a:lnTo>
                      <a:pt x="154" y="144"/>
                    </a:lnTo>
                    <a:lnTo>
                      <a:pt x="211" y="178"/>
                    </a:lnTo>
                    <a:lnTo>
                      <a:pt x="242" y="215"/>
                    </a:lnTo>
                    <a:lnTo>
                      <a:pt x="257" y="302"/>
                    </a:lnTo>
                    <a:lnTo>
                      <a:pt x="289" y="36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283">
                <a:extLst>
                  <a:ext uri="{FF2B5EF4-FFF2-40B4-BE49-F238E27FC236}">
                    <a16:creationId xmlns:a16="http://schemas.microsoft.com/office/drawing/2014/main" id="{63E38471-0864-5CF8-1BAE-43D73DF643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2" y="511"/>
                <a:ext cx="22" cy="134"/>
              </a:xfrm>
              <a:custGeom>
                <a:avLst/>
                <a:gdLst>
                  <a:gd name="T0" fmla="*/ 67 w 68"/>
                  <a:gd name="T1" fmla="*/ 0 h 401"/>
                  <a:gd name="T2" fmla="*/ 41 w 68"/>
                  <a:gd name="T3" fmla="*/ 2 h 401"/>
                  <a:gd name="T4" fmla="*/ 36 w 68"/>
                  <a:gd name="T5" fmla="*/ 22 h 401"/>
                  <a:gd name="T6" fmla="*/ 17 w 68"/>
                  <a:gd name="T7" fmla="*/ 31 h 401"/>
                  <a:gd name="T8" fmla="*/ 12 w 68"/>
                  <a:gd name="T9" fmla="*/ 58 h 401"/>
                  <a:gd name="T10" fmla="*/ 0 w 68"/>
                  <a:gd name="T11" fmla="*/ 73 h 401"/>
                  <a:gd name="T12" fmla="*/ 8 w 68"/>
                  <a:gd name="T13" fmla="*/ 86 h 401"/>
                  <a:gd name="T14" fmla="*/ 33 w 68"/>
                  <a:gd name="T15" fmla="*/ 70 h 401"/>
                  <a:gd name="T16" fmla="*/ 41 w 68"/>
                  <a:gd name="T17" fmla="*/ 76 h 401"/>
                  <a:gd name="T18" fmla="*/ 12 w 68"/>
                  <a:gd name="T19" fmla="*/ 132 h 401"/>
                  <a:gd name="T20" fmla="*/ 21 w 68"/>
                  <a:gd name="T21" fmla="*/ 159 h 401"/>
                  <a:gd name="T22" fmla="*/ 4 w 68"/>
                  <a:gd name="T23" fmla="*/ 187 h 401"/>
                  <a:gd name="T24" fmla="*/ 19 w 68"/>
                  <a:gd name="T25" fmla="*/ 199 h 401"/>
                  <a:gd name="T26" fmla="*/ 23 w 68"/>
                  <a:gd name="T27" fmla="*/ 246 h 401"/>
                  <a:gd name="T28" fmla="*/ 38 w 68"/>
                  <a:gd name="T29" fmla="*/ 258 h 401"/>
                  <a:gd name="T30" fmla="*/ 13 w 68"/>
                  <a:gd name="T31" fmla="*/ 294 h 401"/>
                  <a:gd name="T32" fmla="*/ 35 w 68"/>
                  <a:gd name="T33" fmla="*/ 305 h 401"/>
                  <a:gd name="T34" fmla="*/ 54 w 68"/>
                  <a:gd name="T35" fmla="*/ 283 h 401"/>
                  <a:gd name="T36" fmla="*/ 68 w 68"/>
                  <a:gd name="T37" fmla="*/ 302 h 401"/>
                  <a:gd name="T38" fmla="*/ 58 w 68"/>
                  <a:gd name="T39" fmla="*/ 329 h 401"/>
                  <a:gd name="T40" fmla="*/ 21 w 68"/>
                  <a:gd name="T41" fmla="*/ 366 h 401"/>
                  <a:gd name="T42" fmla="*/ 10 w 68"/>
                  <a:gd name="T43" fmla="*/ 401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8" h="401">
                    <a:moveTo>
                      <a:pt x="67" y="0"/>
                    </a:moveTo>
                    <a:lnTo>
                      <a:pt x="41" y="2"/>
                    </a:lnTo>
                    <a:lnTo>
                      <a:pt x="36" y="22"/>
                    </a:lnTo>
                    <a:lnTo>
                      <a:pt x="17" y="31"/>
                    </a:lnTo>
                    <a:lnTo>
                      <a:pt x="12" y="58"/>
                    </a:lnTo>
                    <a:lnTo>
                      <a:pt x="0" y="73"/>
                    </a:lnTo>
                    <a:lnTo>
                      <a:pt x="8" y="86"/>
                    </a:lnTo>
                    <a:lnTo>
                      <a:pt x="33" y="70"/>
                    </a:lnTo>
                    <a:lnTo>
                      <a:pt x="41" y="76"/>
                    </a:lnTo>
                    <a:lnTo>
                      <a:pt x="12" y="132"/>
                    </a:lnTo>
                    <a:lnTo>
                      <a:pt x="21" y="159"/>
                    </a:lnTo>
                    <a:lnTo>
                      <a:pt x="4" y="187"/>
                    </a:lnTo>
                    <a:lnTo>
                      <a:pt x="19" y="199"/>
                    </a:lnTo>
                    <a:lnTo>
                      <a:pt x="23" y="246"/>
                    </a:lnTo>
                    <a:lnTo>
                      <a:pt x="38" y="258"/>
                    </a:lnTo>
                    <a:lnTo>
                      <a:pt x="13" y="294"/>
                    </a:lnTo>
                    <a:lnTo>
                      <a:pt x="35" y="305"/>
                    </a:lnTo>
                    <a:lnTo>
                      <a:pt x="54" y="283"/>
                    </a:lnTo>
                    <a:lnTo>
                      <a:pt x="68" y="302"/>
                    </a:lnTo>
                    <a:lnTo>
                      <a:pt x="58" y="329"/>
                    </a:lnTo>
                    <a:lnTo>
                      <a:pt x="21" y="366"/>
                    </a:lnTo>
                    <a:lnTo>
                      <a:pt x="10" y="40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284">
                <a:extLst>
                  <a:ext uri="{FF2B5EF4-FFF2-40B4-BE49-F238E27FC236}">
                    <a16:creationId xmlns:a16="http://schemas.microsoft.com/office/drawing/2014/main" id="{AF62B9EE-01FA-861F-475C-71748AE70E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578"/>
                <a:ext cx="5" cy="7"/>
              </a:xfrm>
              <a:custGeom>
                <a:avLst/>
                <a:gdLst>
                  <a:gd name="T0" fmla="*/ 7 w 14"/>
                  <a:gd name="T1" fmla="*/ 0 h 20"/>
                  <a:gd name="T2" fmla="*/ 14 w 14"/>
                  <a:gd name="T3" fmla="*/ 6 h 20"/>
                  <a:gd name="T4" fmla="*/ 14 w 14"/>
                  <a:gd name="T5" fmla="*/ 12 h 20"/>
                  <a:gd name="T6" fmla="*/ 8 w 14"/>
                  <a:gd name="T7" fmla="*/ 20 h 20"/>
                  <a:gd name="T8" fmla="*/ 0 w 14"/>
                  <a:gd name="T9" fmla="*/ 7 h 20"/>
                  <a:gd name="T10" fmla="*/ 7 w 14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7" y="0"/>
                    </a:moveTo>
                    <a:lnTo>
                      <a:pt x="14" y="6"/>
                    </a:lnTo>
                    <a:lnTo>
                      <a:pt x="14" y="12"/>
                    </a:lnTo>
                    <a:lnTo>
                      <a:pt x="8" y="20"/>
                    </a:lnTo>
                    <a:lnTo>
                      <a:pt x="0" y="7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285">
                <a:extLst>
                  <a:ext uri="{FF2B5EF4-FFF2-40B4-BE49-F238E27FC236}">
                    <a16:creationId xmlns:a16="http://schemas.microsoft.com/office/drawing/2014/main" id="{DF7D5EFD-6966-79A8-1628-5C91463A6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5" y="625"/>
                <a:ext cx="270" cy="77"/>
              </a:xfrm>
              <a:custGeom>
                <a:avLst/>
                <a:gdLst>
                  <a:gd name="T0" fmla="*/ 809 w 809"/>
                  <a:gd name="T1" fmla="*/ 59 h 230"/>
                  <a:gd name="T2" fmla="*/ 798 w 809"/>
                  <a:gd name="T3" fmla="*/ 74 h 230"/>
                  <a:gd name="T4" fmla="*/ 763 w 809"/>
                  <a:gd name="T5" fmla="*/ 70 h 230"/>
                  <a:gd name="T6" fmla="*/ 728 w 809"/>
                  <a:gd name="T7" fmla="*/ 53 h 230"/>
                  <a:gd name="T8" fmla="*/ 698 w 809"/>
                  <a:gd name="T9" fmla="*/ 22 h 230"/>
                  <a:gd name="T10" fmla="*/ 680 w 809"/>
                  <a:gd name="T11" fmla="*/ 31 h 230"/>
                  <a:gd name="T12" fmla="*/ 630 w 809"/>
                  <a:gd name="T13" fmla="*/ 9 h 230"/>
                  <a:gd name="T14" fmla="*/ 556 w 809"/>
                  <a:gd name="T15" fmla="*/ 2 h 230"/>
                  <a:gd name="T16" fmla="*/ 512 w 809"/>
                  <a:gd name="T17" fmla="*/ 33 h 230"/>
                  <a:gd name="T18" fmla="*/ 473 w 809"/>
                  <a:gd name="T19" fmla="*/ 124 h 230"/>
                  <a:gd name="T20" fmla="*/ 425 w 809"/>
                  <a:gd name="T21" fmla="*/ 121 h 230"/>
                  <a:gd name="T22" fmla="*/ 386 w 809"/>
                  <a:gd name="T23" fmla="*/ 132 h 230"/>
                  <a:gd name="T24" fmla="*/ 362 w 809"/>
                  <a:gd name="T25" fmla="*/ 162 h 230"/>
                  <a:gd name="T26" fmla="*/ 310 w 809"/>
                  <a:gd name="T27" fmla="*/ 180 h 230"/>
                  <a:gd name="T28" fmla="*/ 307 w 809"/>
                  <a:gd name="T29" fmla="*/ 213 h 230"/>
                  <a:gd name="T30" fmla="*/ 274 w 809"/>
                  <a:gd name="T31" fmla="*/ 230 h 230"/>
                  <a:gd name="T32" fmla="*/ 231 w 809"/>
                  <a:gd name="T33" fmla="*/ 201 h 230"/>
                  <a:gd name="T34" fmla="*/ 236 w 809"/>
                  <a:gd name="T35" fmla="*/ 180 h 230"/>
                  <a:gd name="T36" fmla="*/ 221 w 809"/>
                  <a:gd name="T37" fmla="*/ 154 h 230"/>
                  <a:gd name="T38" fmla="*/ 195 w 809"/>
                  <a:gd name="T39" fmla="*/ 170 h 230"/>
                  <a:gd name="T40" fmla="*/ 158 w 809"/>
                  <a:gd name="T41" fmla="*/ 139 h 230"/>
                  <a:gd name="T42" fmla="*/ 177 w 809"/>
                  <a:gd name="T43" fmla="*/ 118 h 230"/>
                  <a:gd name="T44" fmla="*/ 211 w 809"/>
                  <a:gd name="T45" fmla="*/ 121 h 230"/>
                  <a:gd name="T46" fmla="*/ 207 w 809"/>
                  <a:gd name="T47" fmla="*/ 81 h 230"/>
                  <a:gd name="T48" fmla="*/ 187 w 809"/>
                  <a:gd name="T49" fmla="*/ 84 h 230"/>
                  <a:gd name="T50" fmla="*/ 172 w 809"/>
                  <a:gd name="T51" fmla="*/ 65 h 230"/>
                  <a:gd name="T52" fmla="*/ 145 w 809"/>
                  <a:gd name="T53" fmla="*/ 60 h 230"/>
                  <a:gd name="T54" fmla="*/ 115 w 809"/>
                  <a:gd name="T55" fmla="*/ 36 h 230"/>
                  <a:gd name="T56" fmla="*/ 16 w 809"/>
                  <a:gd name="T57" fmla="*/ 46 h 230"/>
                  <a:gd name="T58" fmla="*/ 0 w 809"/>
                  <a:gd name="T59" fmla="*/ 20 h 230"/>
                  <a:gd name="T60" fmla="*/ 4 w 809"/>
                  <a:gd name="T61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09" h="230">
                    <a:moveTo>
                      <a:pt x="809" y="59"/>
                    </a:moveTo>
                    <a:lnTo>
                      <a:pt x="798" y="74"/>
                    </a:lnTo>
                    <a:lnTo>
                      <a:pt x="763" y="70"/>
                    </a:lnTo>
                    <a:lnTo>
                      <a:pt x="728" y="53"/>
                    </a:lnTo>
                    <a:lnTo>
                      <a:pt x="698" y="22"/>
                    </a:lnTo>
                    <a:lnTo>
                      <a:pt x="680" y="31"/>
                    </a:lnTo>
                    <a:lnTo>
                      <a:pt x="630" y="9"/>
                    </a:lnTo>
                    <a:lnTo>
                      <a:pt x="556" y="2"/>
                    </a:lnTo>
                    <a:lnTo>
                      <a:pt x="512" y="33"/>
                    </a:lnTo>
                    <a:lnTo>
                      <a:pt x="473" y="124"/>
                    </a:lnTo>
                    <a:lnTo>
                      <a:pt x="425" y="121"/>
                    </a:lnTo>
                    <a:lnTo>
                      <a:pt x="386" y="132"/>
                    </a:lnTo>
                    <a:lnTo>
                      <a:pt x="362" y="162"/>
                    </a:lnTo>
                    <a:lnTo>
                      <a:pt x="310" y="180"/>
                    </a:lnTo>
                    <a:lnTo>
                      <a:pt x="307" y="213"/>
                    </a:lnTo>
                    <a:lnTo>
                      <a:pt x="274" y="230"/>
                    </a:lnTo>
                    <a:lnTo>
                      <a:pt x="231" y="201"/>
                    </a:lnTo>
                    <a:lnTo>
                      <a:pt x="236" y="180"/>
                    </a:lnTo>
                    <a:lnTo>
                      <a:pt x="221" y="154"/>
                    </a:lnTo>
                    <a:lnTo>
                      <a:pt x="195" y="170"/>
                    </a:lnTo>
                    <a:lnTo>
                      <a:pt x="158" y="139"/>
                    </a:lnTo>
                    <a:lnTo>
                      <a:pt x="177" y="118"/>
                    </a:lnTo>
                    <a:lnTo>
                      <a:pt x="211" y="121"/>
                    </a:lnTo>
                    <a:lnTo>
                      <a:pt x="207" y="81"/>
                    </a:lnTo>
                    <a:lnTo>
                      <a:pt x="187" y="84"/>
                    </a:lnTo>
                    <a:lnTo>
                      <a:pt x="172" y="65"/>
                    </a:lnTo>
                    <a:lnTo>
                      <a:pt x="145" y="60"/>
                    </a:lnTo>
                    <a:lnTo>
                      <a:pt x="115" y="36"/>
                    </a:lnTo>
                    <a:lnTo>
                      <a:pt x="16" y="46"/>
                    </a:lnTo>
                    <a:lnTo>
                      <a:pt x="0" y="20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286">
                <a:extLst>
                  <a:ext uri="{FF2B5EF4-FFF2-40B4-BE49-F238E27FC236}">
                    <a16:creationId xmlns:a16="http://schemas.microsoft.com/office/drawing/2014/main" id="{32DA1ECC-ADBA-9712-A9EF-C114DD5C5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0" y="645"/>
                <a:ext cx="26" cy="70"/>
              </a:xfrm>
              <a:custGeom>
                <a:avLst/>
                <a:gdLst>
                  <a:gd name="T0" fmla="*/ 16 w 79"/>
                  <a:gd name="T1" fmla="*/ 0 h 210"/>
                  <a:gd name="T2" fmla="*/ 31 w 79"/>
                  <a:gd name="T3" fmla="*/ 12 h 210"/>
                  <a:gd name="T4" fmla="*/ 25 w 79"/>
                  <a:gd name="T5" fmla="*/ 19 h 210"/>
                  <a:gd name="T6" fmla="*/ 48 w 79"/>
                  <a:gd name="T7" fmla="*/ 51 h 210"/>
                  <a:gd name="T8" fmla="*/ 57 w 79"/>
                  <a:gd name="T9" fmla="*/ 84 h 210"/>
                  <a:gd name="T10" fmla="*/ 56 w 79"/>
                  <a:gd name="T11" fmla="*/ 137 h 210"/>
                  <a:gd name="T12" fmla="*/ 70 w 79"/>
                  <a:gd name="T13" fmla="*/ 143 h 210"/>
                  <a:gd name="T14" fmla="*/ 79 w 79"/>
                  <a:gd name="T15" fmla="*/ 163 h 210"/>
                  <a:gd name="T16" fmla="*/ 67 w 79"/>
                  <a:gd name="T17" fmla="*/ 184 h 210"/>
                  <a:gd name="T18" fmla="*/ 53 w 79"/>
                  <a:gd name="T19" fmla="*/ 185 h 210"/>
                  <a:gd name="T20" fmla="*/ 45 w 79"/>
                  <a:gd name="T21" fmla="*/ 166 h 210"/>
                  <a:gd name="T22" fmla="*/ 12 w 79"/>
                  <a:gd name="T23" fmla="*/ 168 h 210"/>
                  <a:gd name="T24" fmla="*/ 0 w 79"/>
                  <a:gd name="T25" fmla="*/ 190 h 210"/>
                  <a:gd name="T26" fmla="*/ 3 w 79"/>
                  <a:gd name="T27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210">
                    <a:moveTo>
                      <a:pt x="16" y="0"/>
                    </a:moveTo>
                    <a:lnTo>
                      <a:pt x="31" y="12"/>
                    </a:lnTo>
                    <a:lnTo>
                      <a:pt x="25" y="19"/>
                    </a:lnTo>
                    <a:lnTo>
                      <a:pt x="48" y="51"/>
                    </a:lnTo>
                    <a:lnTo>
                      <a:pt x="57" y="84"/>
                    </a:lnTo>
                    <a:lnTo>
                      <a:pt x="56" y="137"/>
                    </a:lnTo>
                    <a:lnTo>
                      <a:pt x="70" y="143"/>
                    </a:lnTo>
                    <a:lnTo>
                      <a:pt x="79" y="163"/>
                    </a:lnTo>
                    <a:lnTo>
                      <a:pt x="67" y="184"/>
                    </a:lnTo>
                    <a:lnTo>
                      <a:pt x="53" y="185"/>
                    </a:lnTo>
                    <a:lnTo>
                      <a:pt x="45" y="166"/>
                    </a:lnTo>
                    <a:lnTo>
                      <a:pt x="12" y="168"/>
                    </a:lnTo>
                    <a:lnTo>
                      <a:pt x="0" y="190"/>
                    </a:lnTo>
                    <a:lnTo>
                      <a:pt x="3" y="2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287">
                <a:extLst>
                  <a:ext uri="{FF2B5EF4-FFF2-40B4-BE49-F238E27FC236}">
                    <a16:creationId xmlns:a16="http://schemas.microsoft.com/office/drawing/2014/main" id="{47848B91-581F-2C0D-812C-61876C1220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54"/>
                <a:ext cx="25" cy="23"/>
              </a:xfrm>
              <a:custGeom>
                <a:avLst/>
                <a:gdLst>
                  <a:gd name="T0" fmla="*/ 59 w 77"/>
                  <a:gd name="T1" fmla="*/ 32 h 69"/>
                  <a:gd name="T2" fmla="*/ 60 w 77"/>
                  <a:gd name="T3" fmla="*/ 51 h 69"/>
                  <a:gd name="T4" fmla="*/ 33 w 77"/>
                  <a:gd name="T5" fmla="*/ 54 h 69"/>
                  <a:gd name="T6" fmla="*/ 22 w 77"/>
                  <a:gd name="T7" fmla="*/ 69 h 69"/>
                  <a:gd name="T8" fmla="*/ 15 w 77"/>
                  <a:gd name="T9" fmla="*/ 69 h 69"/>
                  <a:gd name="T10" fmla="*/ 1 w 77"/>
                  <a:gd name="T11" fmla="*/ 64 h 69"/>
                  <a:gd name="T12" fmla="*/ 6 w 77"/>
                  <a:gd name="T13" fmla="*/ 50 h 69"/>
                  <a:gd name="T14" fmla="*/ 0 w 77"/>
                  <a:gd name="T15" fmla="*/ 44 h 69"/>
                  <a:gd name="T16" fmla="*/ 5 w 77"/>
                  <a:gd name="T17" fmla="*/ 30 h 69"/>
                  <a:gd name="T18" fmla="*/ 17 w 77"/>
                  <a:gd name="T19" fmla="*/ 22 h 69"/>
                  <a:gd name="T20" fmla="*/ 31 w 77"/>
                  <a:gd name="T21" fmla="*/ 28 h 69"/>
                  <a:gd name="T22" fmla="*/ 49 w 77"/>
                  <a:gd name="T23" fmla="*/ 6 h 69"/>
                  <a:gd name="T24" fmla="*/ 49 w 77"/>
                  <a:gd name="T25" fmla="*/ 0 h 69"/>
                  <a:gd name="T26" fmla="*/ 69 w 77"/>
                  <a:gd name="T27" fmla="*/ 4 h 69"/>
                  <a:gd name="T28" fmla="*/ 77 w 77"/>
                  <a:gd name="T29" fmla="*/ 16 h 69"/>
                  <a:gd name="T30" fmla="*/ 64 w 77"/>
                  <a:gd name="T31" fmla="*/ 25 h 69"/>
                  <a:gd name="T32" fmla="*/ 59 w 77"/>
                  <a:gd name="T33" fmla="*/ 3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69">
                    <a:moveTo>
                      <a:pt x="59" y="32"/>
                    </a:moveTo>
                    <a:lnTo>
                      <a:pt x="60" y="51"/>
                    </a:lnTo>
                    <a:lnTo>
                      <a:pt x="33" y="54"/>
                    </a:lnTo>
                    <a:lnTo>
                      <a:pt x="22" y="69"/>
                    </a:lnTo>
                    <a:lnTo>
                      <a:pt x="15" y="69"/>
                    </a:lnTo>
                    <a:lnTo>
                      <a:pt x="1" y="64"/>
                    </a:lnTo>
                    <a:lnTo>
                      <a:pt x="6" y="50"/>
                    </a:lnTo>
                    <a:lnTo>
                      <a:pt x="0" y="44"/>
                    </a:lnTo>
                    <a:lnTo>
                      <a:pt x="5" y="30"/>
                    </a:lnTo>
                    <a:lnTo>
                      <a:pt x="17" y="22"/>
                    </a:lnTo>
                    <a:lnTo>
                      <a:pt x="31" y="28"/>
                    </a:lnTo>
                    <a:lnTo>
                      <a:pt x="49" y="6"/>
                    </a:lnTo>
                    <a:lnTo>
                      <a:pt x="49" y="0"/>
                    </a:lnTo>
                    <a:lnTo>
                      <a:pt x="69" y="4"/>
                    </a:lnTo>
                    <a:lnTo>
                      <a:pt x="77" y="16"/>
                    </a:lnTo>
                    <a:lnTo>
                      <a:pt x="64" y="25"/>
                    </a:lnTo>
                    <a:lnTo>
                      <a:pt x="59" y="3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288">
                <a:extLst>
                  <a:ext uri="{FF2B5EF4-FFF2-40B4-BE49-F238E27FC236}">
                    <a16:creationId xmlns:a16="http://schemas.microsoft.com/office/drawing/2014/main" id="{9E95CE69-F653-76E3-0004-F9E836BA5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9" y="400"/>
                <a:ext cx="22" cy="19"/>
              </a:xfrm>
              <a:custGeom>
                <a:avLst/>
                <a:gdLst>
                  <a:gd name="T0" fmla="*/ 66 w 66"/>
                  <a:gd name="T1" fmla="*/ 55 h 55"/>
                  <a:gd name="T2" fmla="*/ 23 w 66"/>
                  <a:gd name="T3" fmla="*/ 31 h 55"/>
                  <a:gd name="T4" fmla="*/ 0 w 66"/>
                  <a:gd name="T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" h="55">
                    <a:moveTo>
                      <a:pt x="66" y="55"/>
                    </a:moveTo>
                    <a:lnTo>
                      <a:pt x="23" y="3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289">
                <a:extLst>
                  <a:ext uri="{FF2B5EF4-FFF2-40B4-BE49-F238E27FC236}">
                    <a16:creationId xmlns:a16="http://schemas.microsoft.com/office/drawing/2014/main" id="{2AE8E49A-DEEB-E52F-F8D0-8B3BDBA24D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419"/>
                <a:ext cx="35" cy="117"/>
              </a:xfrm>
              <a:custGeom>
                <a:avLst/>
                <a:gdLst>
                  <a:gd name="T0" fmla="*/ 88 w 104"/>
                  <a:gd name="T1" fmla="*/ 0 h 353"/>
                  <a:gd name="T2" fmla="*/ 82 w 104"/>
                  <a:gd name="T3" fmla="*/ 13 h 353"/>
                  <a:gd name="T4" fmla="*/ 104 w 104"/>
                  <a:gd name="T5" fmla="*/ 31 h 353"/>
                  <a:gd name="T6" fmla="*/ 50 w 104"/>
                  <a:gd name="T7" fmla="*/ 97 h 353"/>
                  <a:gd name="T8" fmla="*/ 41 w 104"/>
                  <a:gd name="T9" fmla="*/ 145 h 353"/>
                  <a:gd name="T10" fmla="*/ 22 w 104"/>
                  <a:gd name="T11" fmla="*/ 160 h 353"/>
                  <a:gd name="T12" fmla="*/ 15 w 104"/>
                  <a:gd name="T13" fmla="*/ 154 h 353"/>
                  <a:gd name="T14" fmla="*/ 18 w 104"/>
                  <a:gd name="T15" fmla="*/ 188 h 353"/>
                  <a:gd name="T16" fmla="*/ 0 w 104"/>
                  <a:gd name="T17" fmla="*/ 210 h 353"/>
                  <a:gd name="T18" fmla="*/ 21 w 104"/>
                  <a:gd name="T19" fmla="*/ 221 h 353"/>
                  <a:gd name="T20" fmla="*/ 23 w 104"/>
                  <a:gd name="T21" fmla="*/ 240 h 353"/>
                  <a:gd name="T22" fmla="*/ 5 w 104"/>
                  <a:gd name="T23" fmla="*/ 269 h 353"/>
                  <a:gd name="T24" fmla="*/ 33 w 104"/>
                  <a:gd name="T25" fmla="*/ 280 h 353"/>
                  <a:gd name="T26" fmla="*/ 29 w 104"/>
                  <a:gd name="T27" fmla="*/ 308 h 353"/>
                  <a:gd name="T28" fmla="*/ 46 w 104"/>
                  <a:gd name="T29" fmla="*/ 353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4" h="353">
                    <a:moveTo>
                      <a:pt x="88" y="0"/>
                    </a:moveTo>
                    <a:lnTo>
                      <a:pt x="82" y="13"/>
                    </a:lnTo>
                    <a:lnTo>
                      <a:pt x="104" y="31"/>
                    </a:lnTo>
                    <a:lnTo>
                      <a:pt x="50" y="97"/>
                    </a:lnTo>
                    <a:lnTo>
                      <a:pt x="41" y="145"/>
                    </a:lnTo>
                    <a:lnTo>
                      <a:pt x="22" y="160"/>
                    </a:lnTo>
                    <a:lnTo>
                      <a:pt x="15" y="154"/>
                    </a:lnTo>
                    <a:lnTo>
                      <a:pt x="18" y="188"/>
                    </a:lnTo>
                    <a:lnTo>
                      <a:pt x="0" y="210"/>
                    </a:lnTo>
                    <a:lnTo>
                      <a:pt x="21" y="221"/>
                    </a:lnTo>
                    <a:lnTo>
                      <a:pt x="23" y="240"/>
                    </a:lnTo>
                    <a:lnTo>
                      <a:pt x="5" y="269"/>
                    </a:lnTo>
                    <a:lnTo>
                      <a:pt x="33" y="280"/>
                    </a:lnTo>
                    <a:lnTo>
                      <a:pt x="29" y="308"/>
                    </a:lnTo>
                    <a:lnTo>
                      <a:pt x="46" y="3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290">
                <a:extLst>
                  <a:ext uri="{FF2B5EF4-FFF2-40B4-BE49-F238E27FC236}">
                    <a16:creationId xmlns:a16="http://schemas.microsoft.com/office/drawing/2014/main" id="{85C76B28-16E6-10AD-F0CA-3247AC629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536"/>
                <a:ext cx="42" cy="225"/>
              </a:xfrm>
              <a:custGeom>
                <a:avLst/>
                <a:gdLst>
                  <a:gd name="T0" fmla="*/ 105 w 126"/>
                  <a:gd name="T1" fmla="*/ 0 h 674"/>
                  <a:gd name="T2" fmla="*/ 110 w 126"/>
                  <a:gd name="T3" fmla="*/ 39 h 674"/>
                  <a:gd name="T4" fmla="*/ 97 w 126"/>
                  <a:gd name="T5" fmla="*/ 54 h 674"/>
                  <a:gd name="T6" fmla="*/ 95 w 126"/>
                  <a:gd name="T7" fmla="*/ 95 h 674"/>
                  <a:gd name="T8" fmla="*/ 110 w 126"/>
                  <a:gd name="T9" fmla="*/ 120 h 674"/>
                  <a:gd name="T10" fmla="*/ 113 w 126"/>
                  <a:gd name="T11" fmla="*/ 153 h 674"/>
                  <a:gd name="T12" fmla="*/ 111 w 126"/>
                  <a:gd name="T13" fmla="*/ 201 h 674"/>
                  <a:gd name="T14" fmla="*/ 93 w 126"/>
                  <a:gd name="T15" fmla="*/ 223 h 674"/>
                  <a:gd name="T16" fmla="*/ 109 w 126"/>
                  <a:gd name="T17" fmla="*/ 248 h 674"/>
                  <a:gd name="T18" fmla="*/ 103 w 126"/>
                  <a:gd name="T19" fmla="*/ 268 h 674"/>
                  <a:gd name="T20" fmla="*/ 126 w 126"/>
                  <a:gd name="T21" fmla="*/ 300 h 674"/>
                  <a:gd name="T22" fmla="*/ 95 w 126"/>
                  <a:gd name="T23" fmla="*/ 317 h 674"/>
                  <a:gd name="T24" fmla="*/ 86 w 126"/>
                  <a:gd name="T25" fmla="*/ 371 h 674"/>
                  <a:gd name="T26" fmla="*/ 63 w 126"/>
                  <a:gd name="T27" fmla="*/ 413 h 674"/>
                  <a:gd name="T28" fmla="*/ 45 w 126"/>
                  <a:gd name="T29" fmla="*/ 429 h 674"/>
                  <a:gd name="T30" fmla="*/ 18 w 126"/>
                  <a:gd name="T31" fmla="*/ 424 h 674"/>
                  <a:gd name="T32" fmla="*/ 0 w 126"/>
                  <a:gd name="T33" fmla="*/ 447 h 674"/>
                  <a:gd name="T34" fmla="*/ 8 w 126"/>
                  <a:gd name="T35" fmla="*/ 472 h 674"/>
                  <a:gd name="T36" fmla="*/ 37 w 126"/>
                  <a:gd name="T37" fmla="*/ 490 h 674"/>
                  <a:gd name="T38" fmla="*/ 44 w 126"/>
                  <a:gd name="T39" fmla="*/ 570 h 674"/>
                  <a:gd name="T40" fmla="*/ 94 w 126"/>
                  <a:gd name="T41" fmla="*/ 592 h 674"/>
                  <a:gd name="T42" fmla="*/ 117 w 126"/>
                  <a:gd name="T43" fmla="*/ 630 h 674"/>
                  <a:gd name="T44" fmla="*/ 67 w 126"/>
                  <a:gd name="T45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6" h="674">
                    <a:moveTo>
                      <a:pt x="105" y="0"/>
                    </a:moveTo>
                    <a:lnTo>
                      <a:pt x="110" y="39"/>
                    </a:lnTo>
                    <a:lnTo>
                      <a:pt x="97" y="54"/>
                    </a:lnTo>
                    <a:lnTo>
                      <a:pt x="95" y="95"/>
                    </a:lnTo>
                    <a:lnTo>
                      <a:pt x="110" y="120"/>
                    </a:lnTo>
                    <a:lnTo>
                      <a:pt x="113" y="153"/>
                    </a:lnTo>
                    <a:lnTo>
                      <a:pt x="111" y="201"/>
                    </a:lnTo>
                    <a:lnTo>
                      <a:pt x="93" y="223"/>
                    </a:lnTo>
                    <a:lnTo>
                      <a:pt x="109" y="248"/>
                    </a:lnTo>
                    <a:lnTo>
                      <a:pt x="103" y="268"/>
                    </a:lnTo>
                    <a:lnTo>
                      <a:pt x="126" y="300"/>
                    </a:lnTo>
                    <a:lnTo>
                      <a:pt x="95" y="317"/>
                    </a:lnTo>
                    <a:lnTo>
                      <a:pt x="86" y="371"/>
                    </a:lnTo>
                    <a:lnTo>
                      <a:pt x="63" y="413"/>
                    </a:lnTo>
                    <a:lnTo>
                      <a:pt x="45" y="429"/>
                    </a:lnTo>
                    <a:lnTo>
                      <a:pt x="18" y="424"/>
                    </a:lnTo>
                    <a:lnTo>
                      <a:pt x="0" y="447"/>
                    </a:lnTo>
                    <a:lnTo>
                      <a:pt x="8" y="472"/>
                    </a:lnTo>
                    <a:lnTo>
                      <a:pt x="37" y="490"/>
                    </a:lnTo>
                    <a:lnTo>
                      <a:pt x="44" y="570"/>
                    </a:lnTo>
                    <a:lnTo>
                      <a:pt x="94" y="592"/>
                    </a:lnTo>
                    <a:lnTo>
                      <a:pt x="117" y="630"/>
                    </a:lnTo>
                    <a:lnTo>
                      <a:pt x="67" y="6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291">
                <a:extLst>
                  <a:ext uri="{FF2B5EF4-FFF2-40B4-BE49-F238E27FC236}">
                    <a16:creationId xmlns:a16="http://schemas.microsoft.com/office/drawing/2014/main" id="{13F58E97-60CC-6EE9-F7ED-24E95C3687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3" y="390"/>
                <a:ext cx="335" cy="230"/>
              </a:xfrm>
              <a:custGeom>
                <a:avLst/>
                <a:gdLst>
                  <a:gd name="T0" fmla="*/ 1004 w 1004"/>
                  <a:gd name="T1" fmla="*/ 0 h 690"/>
                  <a:gd name="T2" fmla="*/ 973 w 1004"/>
                  <a:gd name="T3" fmla="*/ 16 h 690"/>
                  <a:gd name="T4" fmla="*/ 866 w 1004"/>
                  <a:gd name="T5" fmla="*/ 107 h 690"/>
                  <a:gd name="T6" fmla="*/ 770 w 1004"/>
                  <a:gd name="T7" fmla="*/ 156 h 690"/>
                  <a:gd name="T8" fmla="*/ 731 w 1004"/>
                  <a:gd name="T9" fmla="*/ 167 h 690"/>
                  <a:gd name="T10" fmla="*/ 683 w 1004"/>
                  <a:gd name="T11" fmla="*/ 164 h 690"/>
                  <a:gd name="T12" fmla="*/ 547 w 1004"/>
                  <a:gd name="T13" fmla="*/ 210 h 690"/>
                  <a:gd name="T14" fmla="*/ 486 w 1004"/>
                  <a:gd name="T15" fmla="*/ 209 h 690"/>
                  <a:gd name="T16" fmla="*/ 401 w 1004"/>
                  <a:gd name="T17" fmla="*/ 230 h 690"/>
                  <a:gd name="T18" fmla="*/ 204 w 1004"/>
                  <a:gd name="T19" fmla="*/ 350 h 690"/>
                  <a:gd name="T20" fmla="*/ 113 w 1004"/>
                  <a:gd name="T21" fmla="*/ 378 h 690"/>
                  <a:gd name="T22" fmla="*/ 95 w 1004"/>
                  <a:gd name="T23" fmla="*/ 400 h 690"/>
                  <a:gd name="T24" fmla="*/ 82 w 1004"/>
                  <a:gd name="T25" fmla="*/ 408 h 690"/>
                  <a:gd name="T26" fmla="*/ 67 w 1004"/>
                  <a:gd name="T27" fmla="*/ 464 h 690"/>
                  <a:gd name="T28" fmla="*/ 0 w 1004"/>
                  <a:gd name="T29" fmla="*/ 610 h 690"/>
                  <a:gd name="T30" fmla="*/ 44 w 1004"/>
                  <a:gd name="T31" fmla="*/ 653 h 690"/>
                  <a:gd name="T32" fmla="*/ 45 w 1004"/>
                  <a:gd name="T33" fmla="*/ 667 h 690"/>
                  <a:gd name="T34" fmla="*/ 86 w 1004"/>
                  <a:gd name="T35" fmla="*/ 677 h 690"/>
                  <a:gd name="T36" fmla="*/ 94 w 1004"/>
                  <a:gd name="T37" fmla="*/ 682 h 690"/>
                  <a:gd name="T38" fmla="*/ 229 w 1004"/>
                  <a:gd name="T39" fmla="*/ 690 h 690"/>
                  <a:gd name="T40" fmla="*/ 327 w 1004"/>
                  <a:gd name="T41" fmla="*/ 655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04" h="690">
                    <a:moveTo>
                      <a:pt x="1004" y="0"/>
                    </a:moveTo>
                    <a:lnTo>
                      <a:pt x="973" y="16"/>
                    </a:lnTo>
                    <a:lnTo>
                      <a:pt x="866" y="107"/>
                    </a:lnTo>
                    <a:lnTo>
                      <a:pt x="770" y="156"/>
                    </a:lnTo>
                    <a:lnTo>
                      <a:pt x="731" y="167"/>
                    </a:lnTo>
                    <a:lnTo>
                      <a:pt x="683" y="164"/>
                    </a:lnTo>
                    <a:lnTo>
                      <a:pt x="547" y="210"/>
                    </a:lnTo>
                    <a:lnTo>
                      <a:pt x="486" y="209"/>
                    </a:lnTo>
                    <a:lnTo>
                      <a:pt x="401" y="230"/>
                    </a:lnTo>
                    <a:lnTo>
                      <a:pt x="204" y="350"/>
                    </a:lnTo>
                    <a:lnTo>
                      <a:pt x="113" y="378"/>
                    </a:lnTo>
                    <a:lnTo>
                      <a:pt x="95" y="400"/>
                    </a:lnTo>
                    <a:lnTo>
                      <a:pt x="82" y="408"/>
                    </a:lnTo>
                    <a:lnTo>
                      <a:pt x="67" y="464"/>
                    </a:lnTo>
                    <a:lnTo>
                      <a:pt x="0" y="610"/>
                    </a:lnTo>
                    <a:lnTo>
                      <a:pt x="44" y="653"/>
                    </a:lnTo>
                    <a:lnTo>
                      <a:pt x="45" y="667"/>
                    </a:lnTo>
                    <a:lnTo>
                      <a:pt x="86" y="677"/>
                    </a:lnTo>
                    <a:lnTo>
                      <a:pt x="94" y="682"/>
                    </a:lnTo>
                    <a:lnTo>
                      <a:pt x="229" y="690"/>
                    </a:lnTo>
                    <a:lnTo>
                      <a:pt x="327" y="6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292">
                <a:extLst>
                  <a:ext uri="{FF2B5EF4-FFF2-40B4-BE49-F238E27FC236}">
                    <a16:creationId xmlns:a16="http://schemas.microsoft.com/office/drawing/2014/main" id="{D71FB7E1-07C1-8145-B914-37883AFDFD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2" y="624"/>
                <a:ext cx="358" cy="60"/>
              </a:xfrm>
              <a:custGeom>
                <a:avLst/>
                <a:gdLst>
                  <a:gd name="T0" fmla="*/ 1073 w 1073"/>
                  <a:gd name="T1" fmla="*/ 6 h 179"/>
                  <a:gd name="T2" fmla="*/ 1013 w 1073"/>
                  <a:gd name="T3" fmla="*/ 13 h 179"/>
                  <a:gd name="T4" fmla="*/ 954 w 1073"/>
                  <a:gd name="T5" fmla="*/ 32 h 179"/>
                  <a:gd name="T6" fmla="*/ 909 w 1073"/>
                  <a:gd name="T7" fmla="*/ 62 h 179"/>
                  <a:gd name="T8" fmla="*/ 842 w 1073"/>
                  <a:gd name="T9" fmla="*/ 122 h 179"/>
                  <a:gd name="T10" fmla="*/ 770 w 1073"/>
                  <a:gd name="T11" fmla="*/ 149 h 179"/>
                  <a:gd name="T12" fmla="*/ 677 w 1073"/>
                  <a:gd name="T13" fmla="*/ 157 h 179"/>
                  <a:gd name="T14" fmla="*/ 666 w 1073"/>
                  <a:gd name="T15" fmla="*/ 179 h 179"/>
                  <a:gd name="T16" fmla="*/ 650 w 1073"/>
                  <a:gd name="T17" fmla="*/ 153 h 179"/>
                  <a:gd name="T18" fmla="*/ 543 w 1073"/>
                  <a:gd name="T19" fmla="*/ 96 h 179"/>
                  <a:gd name="T20" fmla="*/ 231 w 1073"/>
                  <a:gd name="T21" fmla="*/ 52 h 179"/>
                  <a:gd name="T22" fmla="*/ 132 w 1073"/>
                  <a:gd name="T23" fmla="*/ 0 h 179"/>
                  <a:gd name="T24" fmla="*/ 31 w 1073"/>
                  <a:gd name="T25" fmla="*/ 9 h 179"/>
                  <a:gd name="T26" fmla="*/ 8 w 1073"/>
                  <a:gd name="T27" fmla="*/ 39 h 179"/>
                  <a:gd name="T28" fmla="*/ 0 w 1073"/>
                  <a:gd name="T29" fmla="*/ 71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73" h="179">
                    <a:moveTo>
                      <a:pt x="1073" y="6"/>
                    </a:moveTo>
                    <a:lnTo>
                      <a:pt x="1013" y="13"/>
                    </a:lnTo>
                    <a:lnTo>
                      <a:pt x="954" y="32"/>
                    </a:lnTo>
                    <a:lnTo>
                      <a:pt x="909" y="62"/>
                    </a:lnTo>
                    <a:lnTo>
                      <a:pt x="842" y="122"/>
                    </a:lnTo>
                    <a:lnTo>
                      <a:pt x="770" y="149"/>
                    </a:lnTo>
                    <a:lnTo>
                      <a:pt x="677" y="157"/>
                    </a:lnTo>
                    <a:lnTo>
                      <a:pt x="666" y="179"/>
                    </a:lnTo>
                    <a:lnTo>
                      <a:pt x="650" y="153"/>
                    </a:lnTo>
                    <a:lnTo>
                      <a:pt x="543" y="96"/>
                    </a:lnTo>
                    <a:lnTo>
                      <a:pt x="231" y="52"/>
                    </a:lnTo>
                    <a:lnTo>
                      <a:pt x="132" y="0"/>
                    </a:lnTo>
                    <a:lnTo>
                      <a:pt x="31" y="9"/>
                    </a:lnTo>
                    <a:lnTo>
                      <a:pt x="8" y="39"/>
                    </a:lnTo>
                    <a:lnTo>
                      <a:pt x="0" y="7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293">
                <a:extLst>
                  <a:ext uri="{FF2B5EF4-FFF2-40B4-BE49-F238E27FC236}">
                    <a16:creationId xmlns:a16="http://schemas.microsoft.com/office/drawing/2014/main" id="{EF116E14-C724-0C9F-8A3A-62931A19A2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0" y="609"/>
                <a:ext cx="52" cy="17"/>
              </a:xfrm>
              <a:custGeom>
                <a:avLst/>
                <a:gdLst>
                  <a:gd name="T0" fmla="*/ 156 w 156"/>
                  <a:gd name="T1" fmla="*/ 0 h 53"/>
                  <a:gd name="T2" fmla="*/ 79 w 156"/>
                  <a:gd name="T3" fmla="*/ 40 h 53"/>
                  <a:gd name="T4" fmla="*/ 59 w 156"/>
                  <a:gd name="T5" fmla="*/ 42 h 53"/>
                  <a:gd name="T6" fmla="*/ 0 w 156"/>
                  <a:gd name="T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6" h="53">
                    <a:moveTo>
                      <a:pt x="156" y="0"/>
                    </a:moveTo>
                    <a:lnTo>
                      <a:pt x="79" y="40"/>
                    </a:lnTo>
                    <a:lnTo>
                      <a:pt x="59" y="42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294">
                <a:extLst>
                  <a:ext uri="{FF2B5EF4-FFF2-40B4-BE49-F238E27FC236}">
                    <a16:creationId xmlns:a16="http://schemas.microsoft.com/office/drawing/2014/main" id="{BFA03BBA-8DA5-650D-E3CF-B5124A5346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0" y="626"/>
                <a:ext cx="31" cy="187"/>
              </a:xfrm>
              <a:custGeom>
                <a:avLst/>
                <a:gdLst>
                  <a:gd name="T0" fmla="*/ 64 w 92"/>
                  <a:gd name="T1" fmla="*/ 559 h 559"/>
                  <a:gd name="T2" fmla="*/ 76 w 92"/>
                  <a:gd name="T3" fmla="*/ 537 h 559"/>
                  <a:gd name="T4" fmla="*/ 92 w 92"/>
                  <a:gd name="T5" fmla="*/ 483 h 559"/>
                  <a:gd name="T6" fmla="*/ 56 w 92"/>
                  <a:gd name="T7" fmla="*/ 459 h 559"/>
                  <a:gd name="T8" fmla="*/ 47 w 92"/>
                  <a:gd name="T9" fmla="*/ 439 h 559"/>
                  <a:gd name="T10" fmla="*/ 51 w 92"/>
                  <a:gd name="T11" fmla="*/ 419 h 559"/>
                  <a:gd name="T12" fmla="*/ 70 w 92"/>
                  <a:gd name="T13" fmla="*/ 411 h 559"/>
                  <a:gd name="T14" fmla="*/ 68 w 92"/>
                  <a:gd name="T15" fmla="*/ 377 h 559"/>
                  <a:gd name="T16" fmla="*/ 85 w 92"/>
                  <a:gd name="T17" fmla="*/ 342 h 559"/>
                  <a:gd name="T18" fmla="*/ 63 w 92"/>
                  <a:gd name="T19" fmla="*/ 324 h 559"/>
                  <a:gd name="T20" fmla="*/ 57 w 92"/>
                  <a:gd name="T21" fmla="*/ 258 h 559"/>
                  <a:gd name="T22" fmla="*/ 27 w 92"/>
                  <a:gd name="T23" fmla="*/ 234 h 559"/>
                  <a:gd name="T24" fmla="*/ 12 w 92"/>
                  <a:gd name="T25" fmla="*/ 215 h 559"/>
                  <a:gd name="T26" fmla="*/ 51 w 92"/>
                  <a:gd name="T27" fmla="*/ 198 h 559"/>
                  <a:gd name="T28" fmla="*/ 56 w 92"/>
                  <a:gd name="T29" fmla="*/ 177 h 559"/>
                  <a:gd name="T30" fmla="*/ 41 w 92"/>
                  <a:gd name="T31" fmla="*/ 159 h 559"/>
                  <a:gd name="T32" fmla="*/ 8 w 92"/>
                  <a:gd name="T33" fmla="*/ 168 h 559"/>
                  <a:gd name="T34" fmla="*/ 4 w 92"/>
                  <a:gd name="T35" fmla="*/ 128 h 559"/>
                  <a:gd name="T36" fmla="*/ 9 w 92"/>
                  <a:gd name="T37" fmla="*/ 107 h 559"/>
                  <a:gd name="T38" fmla="*/ 0 w 92"/>
                  <a:gd name="T39" fmla="*/ 74 h 559"/>
                  <a:gd name="T40" fmla="*/ 0 w 92"/>
                  <a:gd name="T41" fmla="*/ 0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2" h="559">
                    <a:moveTo>
                      <a:pt x="64" y="559"/>
                    </a:moveTo>
                    <a:lnTo>
                      <a:pt x="76" y="537"/>
                    </a:lnTo>
                    <a:lnTo>
                      <a:pt x="92" y="483"/>
                    </a:lnTo>
                    <a:lnTo>
                      <a:pt x="56" y="459"/>
                    </a:lnTo>
                    <a:lnTo>
                      <a:pt x="47" y="439"/>
                    </a:lnTo>
                    <a:lnTo>
                      <a:pt x="51" y="419"/>
                    </a:lnTo>
                    <a:lnTo>
                      <a:pt x="70" y="411"/>
                    </a:lnTo>
                    <a:lnTo>
                      <a:pt x="68" y="377"/>
                    </a:lnTo>
                    <a:lnTo>
                      <a:pt x="85" y="342"/>
                    </a:lnTo>
                    <a:lnTo>
                      <a:pt x="63" y="324"/>
                    </a:lnTo>
                    <a:lnTo>
                      <a:pt x="57" y="258"/>
                    </a:lnTo>
                    <a:lnTo>
                      <a:pt x="27" y="234"/>
                    </a:lnTo>
                    <a:lnTo>
                      <a:pt x="12" y="215"/>
                    </a:lnTo>
                    <a:lnTo>
                      <a:pt x="51" y="198"/>
                    </a:lnTo>
                    <a:lnTo>
                      <a:pt x="56" y="177"/>
                    </a:lnTo>
                    <a:lnTo>
                      <a:pt x="41" y="159"/>
                    </a:lnTo>
                    <a:lnTo>
                      <a:pt x="8" y="168"/>
                    </a:lnTo>
                    <a:lnTo>
                      <a:pt x="4" y="128"/>
                    </a:lnTo>
                    <a:lnTo>
                      <a:pt x="9" y="107"/>
                    </a:lnTo>
                    <a:lnTo>
                      <a:pt x="0" y="7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295">
                <a:extLst>
                  <a:ext uri="{FF2B5EF4-FFF2-40B4-BE49-F238E27FC236}">
                    <a16:creationId xmlns:a16="http://schemas.microsoft.com/office/drawing/2014/main" id="{19BFACEE-A564-8AFA-416B-129FDA95E5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2" y="609"/>
                <a:ext cx="35" cy="18"/>
              </a:xfrm>
              <a:custGeom>
                <a:avLst/>
                <a:gdLst>
                  <a:gd name="T0" fmla="*/ 0 w 104"/>
                  <a:gd name="T1" fmla="*/ 0 h 54"/>
                  <a:gd name="T2" fmla="*/ 14 w 104"/>
                  <a:gd name="T3" fmla="*/ 5 h 54"/>
                  <a:gd name="T4" fmla="*/ 20 w 104"/>
                  <a:gd name="T5" fmla="*/ 4 h 54"/>
                  <a:gd name="T6" fmla="*/ 58 w 104"/>
                  <a:gd name="T7" fmla="*/ 54 h 54"/>
                  <a:gd name="T8" fmla="*/ 104 w 104"/>
                  <a:gd name="T9" fmla="*/ 5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54">
                    <a:moveTo>
                      <a:pt x="0" y="0"/>
                    </a:moveTo>
                    <a:lnTo>
                      <a:pt x="14" y="5"/>
                    </a:lnTo>
                    <a:lnTo>
                      <a:pt x="20" y="4"/>
                    </a:lnTo>
                    <a:lnTo>
                      <a:pt x="58" y="54"/>
                    </a:lnTo>
                    <a:lnTo>
                      <a:pt x="104" y="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296">
                <a:extLst>
                  <a:ext uri="{FF2B5EF4-FFF2-40B4-BE49-F238E27FC236}">
                    <a16:creationId xmlns:a16="http://schemas.microsoft.com/office/drawing/2014/main" id="{03D72D03-4C10-327D-1504-D34A7A26C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2" y="609"/>
                <a:ext cx="35" cy="22"/>
              </a:xfrm>
              <a:custGeom>
                <a:avLst/>
                <a:gdLst>
                  <a:gd name="T0" fmla="*/ 104 w 104"/>
                  <a:gd name="T1" fmla="*/ 50 h 67"/>
                  <a:gd name="T2" fmla="*/ 79 w 104"/>
                  <a:gd name="T3" fmla="*/ 65 h 67"/>
                  <a:gd name="T4" fmla="*/ 66 w 104"/>
                  <a:gd name="T5" fmla="*/ 67 h 67"/>
                  <a:gd name="T6" fmla="*/ 14 w 104"/>
                  <a:gd name="T7" fmla="*/ 11 h 67"/>
                  <a:gd name="T8" fmla="*/ 0 w 104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67">
                    <a:moveTo>
                      <a:pt x="104" y="50"/>
                    </a:moveTo>
                    <a:lnTo>
                      <a:pt x="79" y="65"/>
                    </a:lnTo>
                    <a:lnTo>
                      <a:pt x="66" y="67"/>
                    </a:lnTo>
                    <a:lnTo>
                      <a:pt x="14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297">
                <a:extLst>
                  <a:ext uri="{FF2B5EF4-FFF2-40B4-BE49-F238E27FC236}">
                    <a16:creationId xmlns:a16="http://schemas.microsoft.com/office/drawing/2014/main" id="{806406C5-FF2C-C087-8F03-011988BD4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7" y="773"/>
                <a:ext cx="15" cy="52"/>
              </a:xfrm>
              <a:custGeom>
                <a:avLst/>
                <a:gdLst>
                  <a:gd name="T0" fmla="*/ 44 w 44"/>
                  <a:gd name="T1" fmla="*/ 0 h 155"/>
                  <a:gd name="T2" fmla="*/ 26 w 44"/>
                  <a:gd name="T3" fmla="*/ 22 h 155"/>
                  <a:gd name="T4" fmla="*/ 6 w 44"/>
                  <a:gd name="T5" fmla="*/ 17 h 155"/>
                  <a:gd name="T6" fmla="*/ 0 w 44"/>
                  <a:gd name="T7" fmla="*/ 25 h 155"/>
                  <a:gd name="T8" fmla="*/ 3 w 44"/>
                  <a:gd name="T9" fmla="*/ 58 h 155"/>
                  <a:gd name="T10" fmla="*/ 18 w 44"/>
                  <a:gd name="T11" fmla="*/ 76 h 155"/>
                  <a:gd name="T12" fmla="*/ 7 w 44"/>
                  <a:gd name="T13" fmla="*/ 111 h 155"/>
                  <a:gd name="T14" fmla="*/ 42 w 44"/>
                  <a:gd name="T15" fmla="*/ 114 h 155"/>
                  <a:gd name="T16" fmla="*/ 29 w 44"/>
                  <a:gd name="T17" fmla="*/ 129 h 155"/>
                  <a:gd name="T18" fmla="*/ 31 w 44"/>
                  <a:gd name="T1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155">
                    <a:moveTo>
                      <a:pt x="44" y="0"/>
                    </a:moveTo>
                    <a:lnTo>
                      <a:pt x="26" y="22"/>
                    </a:lnTo>
                    <a:lnTo>
                      <a:pt x="6" y="17"/>
                    </a:lnTo>
                    <a:lnTo>
                      <a:pt x="0" y="25"/>
                    </a:lnTo>
                    <a:lnTo>
                      <a:pt x="3" y="58"/>
                    </a:lnTo>
                    <a:lnTo>
                      <a:pt x="18" y="76"/>
                    </a:lnTo>
                    <a:lnTo>
                      <a:pt x="7" y="111"/>
                    </a:lnTo>
                    <a:lnTo>
                      <a:pt x="42" y="114"/>
                    </a:lnTo>
                    <a:lnTo>
                      <a:pt x="29" y="129"/>
                    </a:lnTo>
                    <a:lnTo>
                      <a:pt x="31" y="1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298">
                <a:extLst>
                  <a:ext uri="{FF2B5EF4-FFF2-40B4-BE49-F238E27FC236}">
                    <a16:creationId xmlns:a16="http://schemas.microsoft.com/office/drawing/2014/main" id="{1B351342-8B1C-98C3-9ECC-C894F2E7E6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" y="825"/>
                <a:ext cx="177" cy="99"/>
              </a:xfrm>
              <a:custGeom>
                <a:avLst/>
                <a:gdLst>
                  <a:gd name="T0" fmla="*/ 529 w 529"/>
                  <a:gd name="T1" fmla="*/ 0 h 299"/>
                  <a:gd name="T2" fmla="*/ 503 w 529"/>
                  <a:gd name="T3" fmla="*/ 4 h 299"/>
                  <a:gd name="T4" fmla="*/ 491 w 529"/>
                  <a:gd name="T5" fmla="*/ 18 h 299"/>
                  <a:gd name="T6" fmla="*/ 501 w 529"/>
                  <a:gd name="T7" fmla="*/ 51 h 299"/>
                  <a:gd name="T8" fmla="*/ 496 w 529"/>
                  <a:gd name="T9" fmla="*/ 71 h 299"/>
                  <a:gd name="T10" fmla="*/ 421 w 529"/>
                  <a:gd name="T11" fmla="*/ 125 h 299"/>
                  <a:gd name="T12" fmla="*/ 415 w 529"/>
                  <a:gd name="T13" fmla="*/ 139 h 299"/>
                  <a:gd name="T14" fmla="*/ 426 w 529"/>
                  <a:gd name="T15" fmla="*/ 179 h 299"/>
                  <a:gd name="T16" fmla="*/ 394 w 529"/>
                  <a:gd name="T17" fmla="*/ 202 h 299"/>
                  <a:gd name="T18" fmla="*/ 367 w 529"/>
                  <a:gd name="T19" fmla="*/ 198 h 299"/>
                  <a:gd name="T20" fmla="*/ 340 w 529"/>
                  <a:gd name="T21" fmla="*/ 206 h 299"/>
                  <a:gd name="T22" fmla="*/ 326 w 529"/>
                  <a:gd name="T23" fmla="*/ 195 h 299"/>
                  <a:gd name="T24" fmla="*/ 307 w 529"/>
                  <a:gd name="T25" fmla="*/ 203 h 299"/>
                  <a:gd name="T26" fmla="*/ 266 w 529"/>
                  <a:gd name="T27" fmla="*/ 194 h 299"/>
                  <a:gd name="T28" fmla="*/ 257 w 529"/>
                  <a:gd name="T29" fmla="*/ 174 h 299"/>
                  <a:gd name="T30" fmla="*/ 237 w 529"/>
                  <a:gd name="T31" fmla="*/ 169 h 299"/>
                  <a:gd name="T32" fmla="*/ 227 w 529"/>
                  <a:gd name="T33" fmla="*/ 210 h 299"/>
                  <a:gd name="T34" fmla="*/ 186 w 529"/>
                  <a:gd name="T35" fmla="*/ 207 h 299"/>
                  <a:gd name="T36" fmla="*/ 169 w 529"/>
                  <a:gd name="T37" fmla="*/ 229 h 299"/>
                  <a:gd name="T38" fmla="*/ 122 w 529"/>
                  <a:gd name="T39" fmla="*/ 234 h 299"/>
                  <a:gd name="T40" fmla="*/ 84 w 529"/>
                  <a:gd name="T41" fmla="*/ 257 h 299"/>
                  <a:gd name="T42" fmla="*/ 56 w 529"/>
                  <a:gd name="T43" fmla="*/ 246 h 299"/>
                  <a:gd name="T44" fmla="*/ 49 w 529"/>
                  <a:gd name="T45" fmla="*/ 254 h 299"/>
                  <a:gd name="T46" fmla="*/ 32 w 529"/>
                  <a:gd name="T47" fmla="*/ 282 h 299"/>
                  <a:gd name="T48" fmla="*/ 0 w 529"/>
                  <a:gd name="T49" fmla="*/ 299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29" h="299">
                    <a:moveTo>
                      <a:pt x="529" y="0"/>
                    </a:moveTo>
                    <a:lnTo>
                      <a:pt x="503" y="4"/>
                    </a:lnTo>
                    <a:lnTo>
                      <a:pt x="491" y="18"/>
                    </a:lnTo>
                    <a:lnTo>
                      <a:pt x="501" y="51"/>
                    </a:lnTo>
                    <a:lnTo>
                      <a:pt x="496" y="71"/>
                    </a:lnTo>
                    <a:lnTo>
                      <a:pt x="421" y="125"/>
                    </a:lnTo>
                    <a:lnTo>
                      <a:pt x="415" y="139"/>
                    </a:lnTo>
                    <a:lnTo>
                      <a:pt x="426" y="179"/>
                    </a:lnTo>
                    <a:lnTo>
                      <a:pt x="394" y="202"/>
                    </a:lnTo>
                    <a:lnTo>
                      <a:pt x="367" y="198"/>
                    </a:lnTo>
                    <a:lnTo>
                      <a:pt x="340" y="206"/>
                    </a:lnTo>
                    <a:lnTo>
                      <a:pt x="326" y="195"/>
                    </a:lnTo>
                    <a:lnTo>
                      <a:pt x="307" y="203"/>
                    </a:lnTo>
                    <a:lnTo>
                      <a:pt x="266" y="194"/>
                    </a:lnTo>
                    <a:lnTo>
                      <a:pt x="257" y="174"/>
                    </a:lnTo>
                    <a:lnTo>
                      <a:pt x="237" y="169"/>
                    </a:lnTo>
                    <a:lnTo>
                      <a:pt x="227" y="210"/>
                    </a:lnTo>
                    <a:lnTo>
                      <a:pt x="186" y="207"/>
                    </a:lnTo>
                    <a:lnTo>
                      <a:pt x="169" y="229"/>
                    </a:lnTo>
                    <a:lnTo>
                      <a:pt x="122" y="234"/>
                    </a:lnTo>
                    <a:lnTo>
                      <a:pt x="84" y="257"/>
                    </a:lnTo>
                    <a:lnTo>
                      <a:pt x="56" y="246"/>
                    </a:lnTo>
                    <a:lnTo>
                      <a:pt x="49" y="254"/>
                    </a:lnTo>
                    <a:lnTo>
                      <a:pt x="32" y="282"/>
                    </a:lnTo>
                    <a:lnTo>
                      <a:pt x="0" y="2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299">
                <a:extLst>
                  <a:ext uri="{FF2B5EF4-FFF2-40B4-BE49-F238E27FC236}">
                    <a16:creationId xmlns:a16="http://schemas.microsoft.com/office/drawing/2014/main" id="{7D7354EA-01B3-DE70-4937-ABB6091C70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8" y="825"/>
                <a:ext cx="102" cy="195"/>
              </a:xfrm>
              <a:custGeom>
                <a:avLst/>
                <a:gdLst>
                  <a:gd name="T0" fmla="*/ 0 w 308"/>
                  <a:gd name="T1" fmla="*/ 0 h 586"/>
                  <a:gd name="T2" fmla="*/ 9 w 308"/>
                  <a:gd name="T3" fmla="*/ 14 h 586"/>
                  <a:gd name="T4" fmla="*/ 30 w 308"/>
                  <a:gd name="T5" fmla="*/ 25 h 586"/>
                  <a:gd name="T6" fmla="*/ 32 w 308"/>
                  <a:gd name="T7" fmla="*/ 45 h 586"/>
                  <a:gd name="T8" fmla="*/ 47 w 308"/>
                  <a:gd name="T9" fmla="*/ 64 h 586"/>
                  <a:gd name="T10" fmla="*/ 35 w 308"/>
                  <a:gd name="T11" fmla="*/ 85 h 586"/>
                  <a:gd name="T12" fmla="*/ 56 w 308"/>
                  <a:gd name="T13" fmla="*/ 96 h 586"/>
                  <a:gd name="T14" fmla="*/ 58 w 308"/>
                  <a:gd name="T15" fmla="*/ 117 h 586"/>
                  <a:gd name="T16" fmla="*/ 66 w 308"/>
                  <a:gd name="T17" fmla="*/ 123 h 586"/>
                  <a:gd name="T18" fmla="*/ 59 w 308"/>
                  <a:gd name="T19" fmla="*/ 130 h 586"/>
                  <a:gd name="T20" fmla="*/ 61 w 308"/>
                  <a:gd name="T21" fmla="*/ 149 h 586"/>
                  <a:gd name="T22" fmla="*/ 58 w 308"/>
                  <a:gd name="T23" fmla="*/ 184 h 586"/>
                  <a:gd name="T24" fmla="*/ 60 w 308"/>
                  <a:gd name="T25" fmla="*/ 210 h 586"/>
                  <a:gd name="T26" fmla="*/ 82 w 308"/>
                  <a:gd name="T27" fmla="*/ 215 h 586"/>
                  <a:gd name="T28" fmla="*/ 89 w 308"/>
                  <a:gd name="T29" fmla="*/ 227 h 586"/>
                  <a:gd name="T30" fmla="*/ 59 w 308"/>
                  <a:gd name="T31" fmla="*/ 271 h 586"/>
                  <a:gd name="T32" fmla="*/ 53 w 308"/>
                  <a:gd name="T33" fmla="*/ 278 h 586"/>
                  <a:gd name="T34" fmla="*/ 75 w 308"/>
                  <a:gd name="T35" fmla="*/ 296 h 586"/>
                  <a:gd name="T36" fmla="*/ 77 w 308"/>
                  <a:gd name="T37" fmla="*/ 323 h 586"/>
                  <a:gd name="T38" fmla="*/ 99 w 308"/>
                  <a:gd name="T39" fmla="*/ 341 h 586"/>
                  <a:gd name="T40" fmla="*/ 116 w 308"/>
                  <a:gd name="T41" fmla="*/ 379 h 586"/>
                  <a:gd name="T42" fmla="*/ 157 w 308"/>
                  <a:gd name="T43" fmla="*/ 382 h 586"/>
                  <a:gd name="T44" fmla="*/ 154 w 308"/>
                  <a:gd name="T45" fmla="*/ 424 h 586"/>
                  <a:gd name="T46" fmla="*/ 188 w 308"/>
                  <a:gd name="T47" fmla="*/ 427 h 586"/>
                  <a:gd name="T48" fmla="*/ 204 w 308"/>
                  <a:gd name="T49" fmla="*/ 452 h 586"/>
                  <a:gd name="T50" fmla="*/ 202 w 308"/>
                  <a:gd name="T51" fmla="*/ 500 h 586"/>
                  <a:gd name="T52" fmla="*/ 220 w 308"/>
                  <a:gd name="T53" fmla="*/ 551 h 586"/>
                  <a:gd name="T54" fmla="*/ 241 w 308"/>
                  <a:gd name="T55" fmla="*/ 557 h 586"/>
                  <a:gd name="T56" fmla="*/ 256 w 308"/>
                  <a:gd name="T57" fmla="*/ 574 h 586"/>
                  <a:gd name="T58" fmla="*/ 277 w 308"/>
                  <a:gd name="T59" fmla="*/ 586 h 586"/>
                  <a:gd name="T60" fmla="*/ 297 w 308"/>
                  <a:gd name="T61" fmla="*/ 585 h 586"/>
                  <a:gd name="T62" fmla="*/ 308 w 308"/>
                  <a:gd name="T63" fmla="*/ 563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08" h="586">
                    <a:moveTo>
                      <a:pt x="0" y="0"/>
                    </a:moveTo>
                    <a:lnTo>
                      <a:pt x="9" y="14"/>
                    </a:lnTo>
                    <a:lnTo>
                      <a:pt x="30" y="25"/>
                    </a:lnTo>
                    <a:lnTo>
                      <a:pt x="32" y="45"/>
                    </a:lnTo>
                    <a:lnTo>
                      <a:pt x="47" y="64"/>
                    </a:lnTo>
                    <a:lnTo>
                      <a:pt x="35" y="85"/>
                    </a:lnTo>
                    <a:lnTo>
                      <a:pt x="56" y="96"/>
                    </a:lnTo>
                    <a:lnTo>
                      <a:pt x="58" y="117"/>
                    </a:lnTo>
                    <a:lnTo>
                      <a:pt x="66" y="123"/>
                    </a:lnTo>
                    <a:lnTo>
                      <a:pt x="59" y="130"/>
                    </a:lnTo>
                    <a:lnTo>
                      <a:pt x="61" y="149"/>
                    </a:lnTo>
                    <a:lnTo>
                      <a:pt x="58" y="184"/>
                    </a:lnTo>
                    <a:lnTo>
                      <a:pt x="60" y="210"/>
                    </a:lnTo>
                    <a:lnTo>
                      <a:pt x="82" y="215"/>
                    </a:lnTo>
                    <a:lnTo>
                      <a:pt x="89" y="227"/>
                    </a:lnTo>
                    <a:lnTo>
                      <a:pt x="59" y="271"/>
                    </a:lnTo>
                    <a:lnTo>
                      <a:pt x="53" y="278"/>
                    </a:lnTo>
                    <a:lnTo>
                      <a:pt x="75" y="296"/>
                    </a:lnTo>
                    <a:lnTo>
                      <a:pt x="77" y="323"/>
                    </a:lnTo>
                    <a:lnTo>
                      <a:pt x="99" y="341"/>
                    </a:lnTo>
                    <a:lnTo>
                      <a:pt x="116" y="379"/>
                    </a:lnTo>
                    <a:lnTo>
                      <a:pt x="157" y="382"/>
                    </a:lnTo>
                    <a:lnTo>
                      <a:pt x="154" y="424"/>
                    </a:lnTo>
                    <a:lnTo>
                      <a:pt x="188" y="427"/>
                    </a:lnTo>
                    <a:lnTo>
                      <a:pt x="204" y="452"/>
                    </a:lnTo>
                    <a:lnTo>
                      <a:pt x="202" y="500"/>
                    </a:lnTo>
                    <a:lnTo>
                      <a:pt x="220" y="551"/>
                    </a:lnTo>
                    <a:lnTo>
                      <a:pt x="241" y="557"/>
                    </a:lnTo>
                    <a:lnTo>
                      <a:pt x="256" y="574"/>
                    </a:lnTo>
                    <a:lnTo>
                      <a:pt x="277" y="586"/>
                    </a:lnTo>
                    <a:lnTo>
                      <a:pt x="297" y="585"/>
                    </a:lnTo>
                    <a:lnTo>
                      <a:pt x="308" y="5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300">
                <a:extLst>
                  <a:ext uri="{FF2B5EF4-FFF2-40B4-BE49-F238E27FC236}">
                    <a16:creationId xmlns:a16="http://schemas.microsoft.com/office/drawing/2014/main" id="{21F153A0-7F6A-4406-006E-8E9279CDC3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" y="813"/>
                <a:ext cx="105" cy="112"/>
              </a:xfrm>
              <a:custGeom>
                <a:avLst/>
                <a:gdLst>
                  <a:gd name="T0" fmla="*/ 316 w 316"/>
                  <a:gd name="T1" fmla="*/ 335 h 337"/>
                  <a:gd name="T2" fmla="*/ 283 w 316"/>
                  <a:gd name="T3" fmla="*/ 337 h 337"/>
                  <a:gd name="T4" fmla="*/ 274 w 316"/>
                  <a:gd name="T5" fmla="*/ 306 h 337"/>
                  <a:gd name="T6" fmla="*/ 258 w 316"/>
                  <a:gd name="T7" fmla="*/ 287 h 337"/>
                  <a:gd name="T8" fmla="*/ 282 w 316"/>
                  <a:gd name="T9" fmla="*/ 257 h 337"/>
                  <a:gd name="T10" fmla="*/ 274 w 316"/>
                  <a:gd name="T11" fmla="*/ 232 h 337"/>
                  <a:gd name="T12" fmla="*/ 271 w 316"/>
                  <a:gd name="T13" fmla="*/ 218 h 337"/>
                  <a:gd name="T14" fmla="*/ 164 w 316"/>
                  <a:gd name="T15" fmla="*/ 141 h 337"/>
                  <a:gd name="T16" fmla="*/ 169 w 316"/>
                  <a:gd name="T17" fmla="*/ 126 h 337"/>
                  <a:gd name="T18" fmla="*/ 152 w 316"/>
                  <a:gd name="T19" fmla="*/ 88 h 337"/>
                  <a:gd name="T20" fmla="*/ 151 w 316"/>
                  <a:gd name="T21" fmla="*/ 74 h 337"/>
                  <a:gd name="T22" fmla="*/ 137 w 316"/>
                  <a:gd name="T23" fmla="*/ 75 h 337"/>
                  <a:gd name="T24" fmla="*/ 119 w 316"/>
                  <a:gd name="T25" fmla="*/ 91 h 337"/>
                  <a:gd name="T26" fmla="*/ 30 w 316"/>
                  <a:gd name="T27" fmla="*/ 72 h 337"/>
                  <a:gd name="T28" fmla="*/ 0 w 316"/>
                  <a:gd name="T29" fmla="*/ 42 h 337"/>
                  <a:gd name="T30" fmla="*/ 16 w 316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6" h="337">
                    <a:moveTo>
                      <a:pt x="316" y="335"/>
                    </a:moveTo>
                    <a:lnTo>
                      <a:pt x="283" y="337"/>
                    </a:lnTo>
                    <a:lnTo>
                      <a:pt x="274" y="306"/>
                    </a:lnTo>
                    <a:lnTo>
                      <a:pt x="258" y="287"/>
                    </a:lnTo>
                    <a:lnTo>
                      <a:pt x="282" y="257"/>
                    </a:lnTo>
                    <a:lnTo>
                      <a:pt x="274" y="232"/>
                    </a:lnTo>
                    <a:lnTo>
                      <a:pt x="271" y="218"/>
                    </a:lnTo>
                    <a:lnTo>
                      <a:pt x="164" y="141"/>
                    </a:lnTo>
                    <a:lnTo>
                      <a:pt x="169" y="126"/>
                    </a:lnTo>
                    <a:lnTo>
                      <a:pt x="152" y="88"/>
                    </a:lnTo>
                    <a:lnTo>
                      <a:pt x="151" y="74"/>
                    </a:lnTo>
                    <a:lnTo>
                      <a:pt x="137" y="75"/>
                    </a:lnTo>
                    <a:lnTo>
                      <a:pt x="119" y="91"/>
                    </a:lnTo>
                    <a:lnTo>
                      <a:pt x="30" y="72"/>
                    </a:lnTo>
                    <a:lnTo>
                      <a:pt x="0" y="42"/>
                    </a:lnTo>
                    <a:lnTo>
                      <a:pt x="1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301">
                <a:extLst>
                  <a:ext uri="{FF2B5EF4-FFF2-40B4-BE49-F238E27FC236}">
                    <a16:creationId xmlns:a16="http://schemas.microsoft.com/office/drawing/2014/main" id="{513D1815-F585-0B6F-425D-840C6DF538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924"/>
                <a:ext cx="56" cy="183"/>
              </a:xfrm>
              <a:custGeom>
                <a:avLst/>
                <a:gdLst>
                  <a:gd name="T0" fmla="*/ 54 w 167"/>
                  <a:gd name="T1" fmla="*/ 0 h 547"/>
                  <a:gd name="T2" fmla="*/ 59 w 167"/>
                  <a:gd name="T3" fmla="*/ 47 h 547"/>
                  <a:gd name="T4" fmla="*/ 54 w 167"/>
                  <a:gd name="T5" fmla="*/ 67 h 547"/>
                  <a:gd name="T6" fmla="*/ 75 w 167"/>
                  <a:gd name="T7" fmla="*/ 72 h 547"/>
                  <a:gd name="T8" fmla="*/ 84 w 167"/>
                  <a:gd name="T9" fmla="*/ 105 h 547"/>
                  <a:gd name="T10" fmla="*/ 134 w 167"/>
                  <a:gd name="T11" fmla="*/ 140 h 547"/>
                  <a:gd name="T12" fmla="*/ 136 w 167"/>
                  <a:gd name="T13" fmla="*/ 159 h 547"/>
                  <a:gd name="T14" fmla="*/ 164 w 167"/>
                  <a:gd name="T15" fmla="*/ 171 h 547"/>
                  <a:gd name="T16" fmla="*/ 148 w 167"/>
                  <a:gd name="T17" fmla="*/ 206 h 547"/>
                  <a:gd name="T18" fmla="*/ 155 w 167"/>
                  <a:gd name="T19" fmla="*/ 218 h 547"/>
                  <a:gd name="T20" fmla="*/ 143 w 167"/>
                  <a:gd name="T21" fmla="*/ 233 h 547"/>
                  <a:gd name="T22" fmla="*/ 152 w 167"/>
                  <a:gd name="T23" fmla="*/ 260 h 547"/>
                  <a:gd name="T24" fmla="*/ 167 w 167"/>
                  <a:gd name="T25" fmla="*/ 271 h 547"/>
                  <a:gd name="T26" fmla="*/ 149 w 167"/>
                  <a:gd name="T27" fmla="*/ 293 h 547"/>
                  <a:gd name="T28" fmla="*/ 143 w 167"/>
                  <a:gd name="T29" fmla="*/ 313 h 547"/>
                  <a:gd name="T30" fmla="*/ 119 w 167"/>
                  <a:gd name="T31" fmla="*/ 343 h 547"/>
                  <a:gd name="T32" fmla="*/ 95 w 167"/>
                  <a:gd name="T33" fmla="*/ 365 h 547"/>
                  <a:gd name="T34" fmla="*/ 22 w 167"/>
                  <a:gd name="T35" fmla="*/ 379 h 547"/>
                  <a:gd name="T36" fmla="*/ 4 w 167"/>
                  <a:gd name="T37" fmla="*/ 400 h 547"/>
                  <a:gd name="T38" fmla="*/ 0 w 167"/>
                  <a:gd name="T39" fmla="*/ 427 h 547"/>
                  <a:gd name="T40" fmla="*/ 14 w 167"/>
                  <a:gd name="T41" fmla="*/ 426 h 547"/>
                  <a:gd name="T42" fmla="*/ 27 w 167"/>
                  <a:gd name="T43" fmla="*/ 439 h 547"/>
                  <a:gd name="T44" fmla="*/ 17 w 167"/>
                  <a:gd name="T45" fmla="*/ 466 h 547"/>
                  <a:gd name="T46" fmla="*/ 49 w 167"/>
                  <a:gd name="T47" fmla="*/ 531 h 547"/>
                  <a:gd name="T48" fmla="*/ 24 w 167"/>
                  <a:gd name="T4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547">
                    <a:moveTo>
                      <a:pt x="54" y="0"/>
                    </a:moveTo>
                    <a:lnTo>
                      <a:pt x="59" y="47"/>
                    </a:lnTo>
                    <a:lnTo>
                      <a:pt x="54" y="67"/>
                    </a:lnTo>
                    <a:lnTo>
                      <a:pt x="75" y="72"/>
                    </a:lnTo>
                    <a:lnTo>
                      <a:pt x="84" y="105"/>
                    </a:lnTo>
                    <a:lnTo>
                      <a:pt x="134" y="140"/>
                    </a:lnTo>
                    <a:lnTo>
                      <a:pt x="136" y="159"/>
                    </a:lnTo>
                    <a:lnTo>
                      <a:pt x="164" y="171"/>
                    </a:lnTo>
                    <a:lnTo>
                      <a:pt x="148" y="206"/>
                    </a:lnTo>
                    <a:lnTo>
                      <a:pt x="155" y="218"/>
                    </a:lnTo>
                    <a:lnTo>
                      <a:pt x="143" y="233"/>
                    </a:lnTo>
                    <a:lnTo>
                      <a:pt x="152" y="260"/>
                    </a:lnTo>
                    <a:lnTo>
                      <a:pt x="167" y="271"/>
                    </a:lnTo>
                    <a:lnTo>
                      <a:pt x="149" y="293"/>
                    </a:lnTo>
                    <a:lnTo>
                      <a:pt x="143" y="313"/>
                    </a:lnTo>
                    <a:lnTo>
                      <a:pt x="119" y="343"/>
                    </a:lnTo>
                    <a:lnTo>
                      <a:pt x="95" y="365"/>
                    </a:lnTo>
                    <a:lnTo>
                      <a:pt x="22" y="379"/>
                    </a:lnTo>
                    <a:lnTo>
                      <a:pt x="4" y="400"/>
                    </a:lnTo>
                    <a:lnTo>
                      <a:pt x="0" y="427"/>
                    </a:lnTo>
                    <a:lnTo>
                      <a:pt x="14" y="426"/>
                    </a:lnTo>
                    <a:lnTo>
                      <a:pt x="27" y="439"/>
                    </a:lnTo>
                    <a:lnTo>
                      <a:pt x="17" y="466"/>
                    </a:lnTo>
                    <a:lnTo>
                      <a:pt x="49" y="531"/>
                    </a:lnTo>
                    <a:lnTo>
                      <a:pt x="24" y="5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302">
                <a:extLst>
                  <a:ext uri="{FF2B5EF4-FFF2-40B4-BE49-F238E27FC236}">
                    <a16:creationId xmlns:a16="http://schemas.microsoft.com/office/drawing/2014/main" id="{A52FB4BC-B05F-5A8E-F140-B0C9EE4BFD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" y="807"/>
                <a:ext cx="321" cy="67"/>
              </a:xfrm>
              <a:custGeom>
                <a:avLst/>
                <a:gdLst>
                  <a:gd name="T0" fmla="*/ 0 w 963"/>
                  <a:gd name="T1" fmla="*/ 200 h 200"/>
                  <a:gd name="T2" fmla="*/ 20 w 963"/>
                  <a:gd name="T3" fmla="*/ 198 h 200"/>
                  <a:gd name="T4" fmla="*/ 58 w 963"/>
                  <a:gd name="T5" fmla="*/ 168 h 200"/>
                  <a:gd name="T6" fmla="*/ 110 w 963"/>
                  <a:gd name="T7" fmla="*/ 143 h 200"/>
                  <a:gd name="T8" fmla="*/ 115 w 963"/>
                  <a:gd name="T9" fmla="*/ 136 h 200"/>
                  <a:gd name="T10" fmla="*/ 113 w 963"/>
                  <a:gd name="T11" fmla="*/ 109 h 200"/>
                  <a:gd name="T12" fmla="*/ 119 w 963"/>
                  <a:gd name="T13" fmla="*/ 102 h 200"/>
                  <a:gd name="T14" fmla="*/ 153 w 963"/>
                  <a:gd name="T15" fmla="*/ 113 h 200"/>
                  <a:gd name="T16" fmla="*/ 168 w 963"/>
                  <a:gd name="T17" fmla="*/ 124 h 200"/>
                  <a:gd name="T18" fmla="*/ 214 w 963"/>
                  <a:gd name="T19" fmla="*/ 120 h 200"/>
                  <a:gd name="T20" fmla="*/ 318 w 963"/>
                  <a:gd name="T21" fmla="*/ 83 h 200"/>
                  <a:gd name="T22" fmla="*/ 340 w 963"/>
                  <a:gd name="T23" fmla="*/ 88 h 200"/>
                  <a:gd name="T24" fmla="*/ 362 w 963"/>
                  <a:gd name="T25" fmla="*/ 113 h 200"/>
                  <a:gd name="T26" fmla="*/ 374 w 963"/>
                  <a:gd name="T27" fmla="*/ 105 h 200"/>
                  <a:gd name="T28" fmla="*/ 377 w 963"/>
                  <a:gd name="T29" fmla="*/ 125 h 200"/>
                  <a:gd name="T30" fmla="*/ 384 w 963"/>
                  <a:gd name="T31" fmla="*/ 138 h 200"/>
                  <a:gd name="T32" fmla="*/ 389 w 963"/>
                  <a:gd name="T33" fmla="*/ 124 h 200"/>
                  <a:gd name="T34" fmla="*/ 407 w 963"/>
                  <a:gd name="T35" fmla="*/ 102 h 200"/>
                  <a:gd name="T36" fmla="*/ 489 w 963"/>
                  <a:gd name="T37" fmla="*/ 121 h 200"/>
                  <a:gd name="T38" fmla="*/ 533 w 963"/>
                  <a:gd name="T39" fmla="*/ 144 h 200"/>
                  <a:gd name="T40" fmla="*/ 558 w 963"/>
                  <a:gd name="T41" fmla="*/ 128 h 200"/>
                  <a:gd name="T42" fmla="*/ 598 w 963"/>
                  <a:gd name="T43" fmla="*/ 124 h 200"/>
                  <a:gd name="T44" fmla="*/ 648 w 963"/>
                  <a:gd name="T45" fmla="*/ 80 h 200"/>
                  <a:gd name="T46" fmla="*/ 686 w 963"/>
                  <a:gd name="T47" fmla="*/ 63 h 200"/>
                  <a:gd name="T48" fmla="*/ 709 w 963"/>
                  <a:gd name="T49" fmla="*/ 27 h 200"/>
                  <a:gd name="T50" fmla="*/ 748 w 963"/>
                  <a:gd name="T51" fmla="*/ 10 h 200"/>
                  <a:gd name="T52" fmla="*/ 770 w 963"/>
                  <a:gd name="T53" fmla="*/ 34 h 200"/>
                  <a:gd name="T54" fmla="*/ 790 w 963"/>
                  <a:gd name="T55" fmla="*/ 26 h 200"/>
                  <a:gd name="T56" fmla="*/ 803 w 963"/>
                  <a:gd name="T57" fmla="*/ 19 h 200"/>
                  <a:gd name="T58" fmla="*/ 830 w 963"/>
                  <a:gd name="T59" fmla="*/ 23 h 200"/>
                  <a:gd name="T60" fmla="*/ 842 w 963"/>
                  <a:gd name="T61" fmla="*/ 2 h 200"/>
                  <a:gd name="T62" fmla="*/ 854 w 963"/>
                  <a:gd name="T63" fmla="*/ 0 h 200"/>
                  <a:gd name="T64" fmla="*/ 869 w 963"/>
                  <a:gd name="T65" fmla="*/ 12 h 200"/>
                  <a:gd name="T66" fmla="*/ 910 w 963"/>
                  <a:gd name="T67" fmla="*/ 22 h 200"/>
                  <a:gd name="T68" fmla="*/ 935 w 963"/>
                  <a:gd name="T69" fmla="*/ 0 h 200"/>
                  <a:gd name="T70" fmla="*/ 963 w 963"/>
                  <a:gd name="T71" fmla="*/ 17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3" h="200">
                    <a:moveTo>
                      <a:pt x="0" y="200"/>
                    </a:moveTo>
                    <a:lnTo>
                      <a:pt x="20" y="198"/>
                    </a:lnTo>
                    <a:lnTo>
                      <a:pt x="58" y="168"/>
                    </a:lnTo>
                    <a:lnTo>
                      <a:pt x="110" y="143"/>
                    </a:lnTo>
                    <a:lnTo>
                      <a:pt x="115" y="136"/>
                    </a:lnTo>
                    <a:lnTo>
                      <a:pt x="113" y="109"/>
                    </a:lnTo>
                    <a:lnTo>
                      <a:pt x="119" y="102"/>
                    </a:lnTo>
                    <a:lnTo>
                      <a:pt x="153" y="113"/>
                    </a:lnTo>
                    <a:lnTo>
                      <a:pt x="168" y="124"/>
                    </a:lnTo>
                    <a:lnTo>
                      <a:pt x="214" y="120"/>
                    </a:lnTo>
                    <a:lnTo>
                      <a:pt x="318" y="83"/>
                    </a:lnTo>
                    <a:lnTo>
                      <a:pt x="340" y="88"/>
                    </a:lnTo>
                    <a:lnTo>
                      <a:pt x="362" y="113"/>
                    </a:lnTo>
                    <a:lnTo>
                      <a:pt x="374" y="105"/>
                    </a:lnTo>
                    <a:lnTo>
                      <a:pt x="377" y="125"/>
                    </a:lnTo>
                    <a:lnTo>
                      <a:pt x="384" y="138"/>
                    </a:lnTo>
                    <a:lnTo>
                      <a:pt x="389" y="124"/>
                    </a:lnTo>
                    <a:lnTo>
                      <a:pt x="407" y="102"/>
                    </a:lnTo>
                    <a:lnTo>
                      <a:pt x="489" y="121"/>
                    </a:lnTo>
                    <a:lnTo>
                      <a:pt x="533" y="144"/>
                    </a:lnTo>
                    <a:lnTo>
                      <a:pt x="558" y="128"/>
                    </a:lnTo>
                    <a:lnTo>
                      <a:pt x="598" y="124"/>
                    </a:lnTo>
                    <a:lnTo>
                      <a:pt x="648" y="80"/>
                    </a:lnTo>
                    <a:lnTo>
                      <a:pt x="686" y="63"/>
                    </a:lnTo>
                    <a:lnTo>
                      <a:pt x="709" y="27"/>
                    </a:lnTo>
                    <a:lnTo>
                      <a:pt x="748" y="10"/>
                    </a:lnTo>
                    <a:lnTo>
                      <a:pt x="770" y="34"/>
                    </a:lnTo>
                    <a:lnTo>
                      <a:pt x="790" y="26"/>
                    </a:lnTo>
                    <a:lnTo>
                      <a:pt x="803" y="19"/>
                    </a:lnTo>
                    <a:lnTo>
                      <a:pt x="830" y="23"/>
                    </a:lnTo>
                    <a:lnTo>
                      <a:pt x="842" y="2"/>
                    </a:lnTo>
                    <a:lnTo>
                      <a:pt x="854" y="0"/>
                    </a:lnTo>
                    <a:lnTo>
                      <a:pt x="869" y="12"/>
                    </a:lnTo>
                    <a:lnTo>
                      <a:pt x="910" y="22"/>
                    </a:lnTo>
                    <a:lnTo>
                      <a:pt x="935" y="0"/>
                    </a:lnTo>
                    <a:lnTo>
                      <a:pt x="963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303">
                <a:extLst>
                  <a:ext uri="{FF2B5EF4-FFF2-40B4-BE49-F238E27FC236}">
                    <a16:creationId xmlns:a16="http://schemas.microsoft.com/office/drawing/2014/main" id="{23FC4B3F-B98E-E3AE-C9DB-4E203AC897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2" y="954"/>
                <a:ext cx="204" cy="74"/>
              </a:xfrm>
              <a:custGeom>
                <a:avLst/>
                <a:gdLst>
                  <a:gd name="T0" fmla="*/ 614 w 614"/>
                  <a:gd name="T1" fmla="*/ 222 h 222"/>
                  <a:gd name="T2" fmla="*/ 612 w 614"/>
                  <a:gd name="T3" fmla="*/ 141 h 222"/>
                  <a:gd name="T4" fmla="*/ 565 w 614"/>
                  <a:gd name="T5" fmla="*/ 139 h 222"/>
                  <a:gd name="T6" fmla="*/ 544 w 614"/>
                  <a:gd name="T7" fmla="*/ 127 h 222"/>
                  <a:gd name="T8" fmla="*/ 531 w 614"/>
                  <a:gd name="T9" fmla="*/ 68 h 222"/>
                  <a:gd name="T10" fmla="*/ 543 w 614"/>
                  <a:gd name="T11" fmla="*/ 47 h 222"/>
                  <a:gd name="T12" fmla="*/ 499 w 614"/>
                  <a:gd name="T13" fmla="*/ 4 h 222"/>
                  <a:gd name="T14" fmla="*/ 472 w 614"/>
                  <a:gd name="T15" fmla="*/ 0 h 222"/>
                  <a:gd name="T16" fmla="*/ 461 w 614"/>
                  <a:gd name="T17" fmla="*/ 21 h 222"/>
                  <a:gd name="T18" fmla="*/ 469 w 614"/>
                  <a:gd name="T19" fmla="*/ 41 h 222"/>
                  <a:gd name="T20" fmla="*/ 451 w 614"/>
                  <a:gd name="T21" fmla="*/ 62 h 222"/>
                  <a:gd name="T22" fmla="*/ 416 w 614"/>
                  <a:gd name="T23" fmla="*/ 52 h 222"/>
                  <a:gd name="T24" fmla="*/ 386 w 614"/>
                  <a:gd name="T25" fmla="*/ 88 h 222"/>
                  <a:gd name="T26" fmla="*/ 357 w 614"/>
                  <a:gd name="T27" fmla="*/ 64 h 222"/>
                  <a:gd name="T28" fmla="*/ 309 w 614"/>
                  <a:gd name="T29" fmla="*/ 56 h 222"/>
                  <a:gd name="T30" fmla="*/ 290 w 614"/>
                  <a:gd name="T31" fmla="*/ 64 h 222"/>
                  <a:gd name="T32" fmla="*/ 269 w 614"/>
                  <a:gd name="T33" fmla="*/ 59 h 222"/>
                  <a:gd name="T34" fmla="*/ 232 w 614"/>
                  <a:gd name="T35" fmla="*/ 89 h 222"/>
                  <a:gd name="T36" fmla="*/ 199 w 614"/>
                  <a:gd name="T37" fmla="*/ 99 h 222"/>
                  <a:gd name="T38" fmla="*/ 155 w 614"/>
                  <a:gd name="T39" fmla="*/ 123 h 222"/>
                  <a:gd name="T40" fmla="*/ 151 w 614"/>
                  <a:gd name="T41" fmla="*/ 90 h 222"/>
                  <a:gd name="T42" fmla="*/ 143 w 614"/>
                  <a:gd name="T43" fmla="*/ 78 h 222"/>
                  <a:gd name="T44" fmla="*/ 131 w 614"/>
                  <a:gd name="T45" fmla="*/ 93 h 222"/>
                  <a:gd name="T46" fmla="*/ 98 w 614"/>
                  <a:gd name="T47" fmla="*/ 95 h 222"/>
                  <a:gd name="T48" fmla="*/ 91 w 614"/>
                  <a:gd name="T49" fmla="*/ 102 h 222"/>
                  <a:gd name="T50" fmla="*/ 100 w 614"/>
                  <a:gd name="T51" fmla="*/ 115 h 222"/>
                  <a:gd name="T52" fmla="*/ 67 w 614"/>
                  <a:gd name="T53" fmla="*/ 125 h 222"/>
                  <a:gd name="T54" fmla="*/ 58 w 614"/>
                  <a:gd name="T55" fmla="*/ 99 h 222"/>
                  <a:gd name="T56" fmla="*/ 31 w 614"/>
                  <a:gd name="T57" fmla="*/ 101 h 222"/>
                  <a:gd name="T58" fmla="*/ 29 w 614"/>
                  <a:gd name="T59" fmla="*/ 81 h 222"/>
                  <a:gd name="T60" fmla="*/ 0 w 614"/>
                  <a:gd name="T61" fmla="*/ 5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14" h="222">
                    <a:moveTo>
                      <a:pt x="614" y="222"/>
                    </a:moveTo>
                    <a:lnTo>
                      <a:pt x="612" y="141"/>
                    </a:lnTo>
                    <a:lnTo>
                      <a:pt x="565" y="139"/>
                    </a:lnTo>
                    <a:lnTo>
                      <a:pt x="544" y="127"/>
                    </a:lnTo>
                    <a:lnTo>
                      <a:pt x="531" y="68"/>
                    </a:lnTo>
                    <a:lnTo>
                      <a:pt x="543" y="47"/>
                    </a:lnTo>
                    <a:lnTo>
                      <a:pt x="499" y="4"/>
                    </a:lnTo>
                    <a:lnTo>
                      <a:pt x="472" y="0"/>
                    </a:lnTo>
                    <a:lnTo>
                      <a:pt x="461" y="21"/>
                    </a:lnTo>
                    <a:lnTo>
                      <a:pt x="469" y="41"/>
                    </a:lnTo>
                    <a:lnTo>
                      <a:pt x="451" y="62"/>
                    </a:lnTo>
                    <a:lnTo>
                      <a:pt x="416" y="52"/>
                    </a:lnTo>
                    <a:lnTo>
                      <a:pt x="386" y="88"/>
                    </a:lnTo>
                    <a:lnTo>
                      <a:pt x="357" y="64"/>
                    </a:lnTo>
                    <a:lnTo>
                      <a:pt x="309" y="56"/>
                    </a:lnTo>
                    <a:lnTo>
                      <a:pt x="290" y="64"/>
                    </a:lnTo>
                    <a:lnTo>
                      <a:pt x="269" y="59"/>
                    </a:lnTo>
                    <a:lnTo>
                      <a:pt x="232" y="89"/>
                    </a:lnTo>
                    <a:lnTo>
                      <a:pt x="199" y="99"/>
                    </a:lnTo>
                    <a:lnTo>
                      <a:pt x="155" y="123"/>
                    </a:lnTo>
                    <a:lnTo>
                      <a:pt x="151" y="90"/>
                    </a:lnTo>
                    <a:lnTo>
                      <a:pt x="143" y="78"/>
                    </a:lnTo>
                    <a:lnTo>
                      <a:pt x="131" y="93"/>
                    </a:lnTo>
                    <a:lnTo>
                      <a:pt x="98" y="95"/>
                    </a:lnTo>
                    <a:lnTo>
                      <a:pt x="91" y="102"/>
                    </a:lnTo>
                    <a:lnTo>
                      <a:pt x="100" y="115"/>
                    </a:lnTo>
                    <a:lnTo>
                      <a:pt x="67" y="125"/>
                    </a:lnTo>
                    <a:lnTo>
                      <a:pt x="58" y="99"/>
                    </a:lnTo>
                    <a:lnTo>
                      <a:pt x="31" y="101"/>
                    </a:lnTo>
                    <a:lnTo>
                      <a:pt x="29" y="81"/>
                    </a:lnTo>
                    <a:lnTo>
                      <a:pt x="0" y="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304">
                <a:extLst>
                  <a:ext uri="{FF2B5EF4-FFF2-40B4-BE49-F238E27FC236}">
                    <a16:creationId xmlns:a16="http://schemas.microsoft.com/office/drawing/2014/main" id="{E21A3DF2-A127-B871-9545-8790920391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1028"/>
                <a:ext cx="111" cy="235"/>
              </a:xfrm>
              <a:custGeom>
                <a:avLst/>
                <a:gdLst>
                  <a:gd name="T0" fmla="*/ 49 w 333"/>
                  <a:gd name="T1" fmla="*/ 704 h 704"/>
                  <a:gd name="T2" fmla="*/ 45 w 333"/>
                  <a:gd name="T3" fmla="*/ 658 h 704"/>
                  <a:gd name="T4" fmla="*/ 10 w 333"/>
                  <a:gd name="T5" fmla="*/ 647 h 704"/>
                  <a:gd name="T6" fmla="*/ 0 w 333"/>
                  <a:gd name="T7" fmla="*/ 622 h 704"/>
                  <a:gd name="T8" fmla="*/ 31 w 333"/>
                  <a:gd name="T9" fmla="*/ 592 h 704"/>
                  <a:gd name="T10" fmla="*/ 58 w 333"/>
                  <a:gd name="T11" fmla="*/ 589 h 704"/>
                  <a:gd name="T12" fmla="*/ 55 w 333"/>
                  <a:gd name="T13" fmla="*/ 563 h 704"/>
                  <a:gd name="T14" fmla="*/ 34 w 333"/>
                  <a:gd name="T15" fmla="*/ 545 h 704"/>
                  <a:gd name="T16" fmla="*/ 32 w 333"/>
                  <a:gd name="T17" fmla="*/ 525 h 704"/>
                  <a:gd name="T18" fmla="*/ 51 w 333"/>
                  <a:gd name="T19" fmla="*/ 510 h 704"/>
                  <a:gd name="T20" fmla="*/ 104 w 333"/>
                  <a:gd name="T21" fmla="*/ 505 h 704"/>
                  <a:gd name="T22" fmla="*/ 129 w 333"/>
                  <a:gd name="T23" fmla="*/ 483 h 704"/>
                  <a:gd name="T24" fmla="*/ 110 w 333"/>
                  <a:gd name="T25" fmla="*/ 423 h 704"/>
                  <a:gd name="T26" fmla="*/ 95 w 333"/>
                  <a:gd name="T27" fmla="*/ 412 h 704"/>
                  <a:gd name="T28" fmla="*/ 98 w 333"/>
                  <a:gd name="T29" fmla="*/ 377 h 704"/>
                  <a:gd name="T30" fmla="*/ 151 w 333"/>
                  <a:gd name="T31" fmla="*/ 359 h 704"/>
                  <a:gd name="T32" fmla="*/ 177 w 333"/>
                  <a:gd name="T33" fmla="*/ 357 h 704"/>
                  <a:gd name="T34" fmla="*/ 183 w 333"/>
                  <a:gd name="T35" fmla="*/ 343 h 704"/>
                  <a:gd name="T36" fmla="*/ 174 w 333"/>
                  <a:gd name="T37" fmla="*/ 323 h 704"/>
                  <a:gd name="T38" fmla="*/ 192 w 333"/>
                  <a:gd name="T39" fmla="*/ 302 h 704"/>
                  <a:gd name="T40" fmla="*/ 170 w 333"/>
                  <a:gd name="T41" fmla="*/ 277 h 704"/>
                  <a:gd name="T42" fmla="*/ 174 w 333"/>
                  <a:gd name="T43" fmla="*/ 249 h 704"/>
                  <a:gd name="T44" fmla="*/ 249 w 333"/>
                  <a:gd name="T45" fmla="*/ 196 h 704"/>
                  <a:gd name="T46" fmla="*/ 248 w 333"/>
                  <a:gd name="T47" fmla="*/ 176 h 704"/>
                  <a:gd name="T48" fmla="*/ 238 w 333"/>
                  <a:gd name="T49" fmla="*/ 136 h 704"/>
                  <a:gd name="T50" fmla="*/ 260 w 333"/>
                  <a:gd name="T51" fmla="*/ 87 h 704"/>
                  <a:gd name="T52" fmla="*/ 251 w 333"/>
                  <a:gd name="T53" fmla="*/ 68 h 704"/>
                  <a:gd name="T54" fmla="*/ 249 w 333"/>
                  <a:gd name="T55" fmla="*/ 48 h 704"/>
                  <a:gd name="T56" fmla="*/ 268 w 333"/>
                  <a:gd name="T57" fmla="*/ 39 h 704"/>
                  <a:gd name="T58" fmla="*/ 272 w 333"/>
                  <a:gd name="T59" fmla="*/ 12 h 704"/>
                  <a:gd name="T60" fmla="*/ 333 w 333"/>
                  <a:gd name="T61" fmla="*/ 0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33" h="704">
                    <a:moveTo>
                      <a:pt x="49" y="704"/>
                    </a:moveTo>
                    <a:lnTo>
                      <a:pt x="45" y="658"/>
                    </a:lnTo>
                    <a:lnTo>
                      <a:pt x="10" y="647"/>
                    </a:lnTo>
                    <a:lnTo>
                      <a:pt x="0" y="622"/>
                    </a:lnTo>
                    <a:lnTo>
                      <a:pt x="31" y="592"/>
                    </a:lnTo>
                    <a:lnTo>
                      <a:pt x="58" y="589"/>
                    </a:lnTo>
                    <a:lnTo>
                      <a:pt x="55" y="563"/>
                    </a:lnTo>
                    <a:lnTo>
                      <a:pt x="34" y="545"/>
                    </a:lnTo>
                    <a:lnTo>
                      <a:pt x="32" y="525"/>
                    </a:lnTo>
                    <a:lnTo>
                      <a:pt x="51" y="510"/>
                    </a:lnTo>
                    <a:lnTo>
                      <a:pt x="104" y="505"/>
                    </a:lnTo>
                    <a:lnTo>
                      <a:pt x="129" y="483"/>
                    </a:lnTo>
                    <a:lnTo>
                      <a:pt x="110" y="423"/>
                    </a:lnTo>
                    <a:lnTo>
                      <a:pt x="95" y="412"/>
                    </a:lnTo>
                    <a:lnTo>
                      <a:pt x="98" y="377"/>
                    </a:lnTo>
                    <a:lnTo>
                      <a:pt x="151" y="359"/>
                    </a:lnTo>
                    <a:lnTo>
                      <a:pt x="177" y="357"/>
                    </a:lnTo>
                    <a:lnTo>
                      <a:pt x="183" y="343"/>
                    </a:lnTo>
                    <a:lnTo>
                      <a:pt x="174" y="323"/>
                    </a:lnTo>
                    <a:lnTo>
                      <a:pt x="192" y="302"/>
                    </a:lnTo>
                    <a:lnTo>
                      <a:pt x="170" y="277"/>
                    </a:lnTo>
                    <a:lnTo>
                      <a:pt x="174" y="249"/>
                    </a:lnTo>
                    <a:lnTo>
                      <a:pt x="249" y="196"/>
                    </a:lnTo>
                    <a:lnTo>
                      <a:pt x="248" y="176"/>
                    </a:lnTo>
                    <a:lnTo>
                      <a:pt x="238" y="136"/>
                    </a:lnTo>
                    <a:lnTo>
                      <a:pt x="260" y="87"/>
                    </a:lnTo>
                    <a:lnTo>
                      <a:pt x="251" y="68"/>
                    </a:lnTo>
                    <a:lnTo>
                      <a:pt x="249" y="48"/>
                    </a:lnTo>
                    <a:lnTo>
                      <a:pt x="268" y="39"/>
                    </a:lnTo>
                    <a:lnTo>
                      <a:pt x="272" y="12"/>
                    </a:lnTo>
                    <a:lnTo>
                      <a:pt x="33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305">
                <a:extLst>
                  <a:ext uri="{FF2B5EF4-FFF2-40B4-BE49-F238E27FC236}">
                    <a16:creationId xmlns:a16="http://schemas.microsoft.com/office/drawing/2014/main" id="{516ED5B7-CD14-32CE-4908-2F8998FD94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6" y="991"/>
                <a:ext cx="215" cy="121"/>
              </a:xfrm>
              <a:custGeom>
                <a:avLst/>
                <a:gdLst>
                  <a:gd name="T0" fmla="*/ 645 w 645"/>
                  <a:gd name="T1" fmla="*/ 346 h 361"/>
                  <a:gd name="T2" fmla="*/ 620 w 645"/>
                  <a:gd name="T3" fmla="*/ 354 h 361"/>
                  <a:gd name="T4" fmla="*/ 614 w 645"/>
                  <a:gd name="T5" fmla="*/ 361 h 361"/>
                  <a:gd name="T6" fmla="*/ 606 w 645"/>
                  <a:gd name="T7" fmla="*/ 356 h 361"/>
                  <a:gd name="T8" fmla="*/ 552 w 645"/>
                  <a:gd name="T9" fmla="*/ 280 h 361"/>
                  <a:gd name="T10" fmla="*/ 531 w 645"/>
                  <a:gd name="T11" fmla="*/ 269 h 361"/>
                  <a:gd name="T12" fmla="*/ 519 w 645"/>
                  <a:gd name="T13" fmla="*/ 277 h 361"/>
                  <a:gd name="T14" fmla="*/ 520 w 645"/>
                  <a:gd name="T15" fmla="*/ 296 h 361"/>
                  <a:gd name="T16" fmla="*/ 451 w 645"/>
                  <a:gd name="T17" fmla="*/ 276 h 361"/>
                  <a:gd name="T18" fmla="*/ 429 w 645"/>
                  <a:gd name="T19" fmla="*/ 258 h 361"/>
                  <a:gd name="T20" fmla="*/ 414 w 645"/>
                  <a:gd name="T21" fmla="*/ 239 h 361"/>
                  <a:gd name="T22" fmla="*/ 418 w 645"/>
                  <a:gd name="T23" fmla="*/ 219 h 361"/>
                  <a:gd name="T24" fmla="*/ 412 w 645"/>
                  <a:gd name="T25" fmla="*/ 213 h 361"/>
                  <a:gd name="T26" fmla="*/ 377 w 645"/>
                  <a:gd name="T27" fmla="*/ 210 h 361"/>
                  <a:gd name="T28" fmla="*/ 356 w 645"/>
                  <a:gd name="T29" fmla="*/ 198 h 361"/>
                  <a:gd name="T30" fmla="*/ 342 w 645"/>
                  <a:gd name="T31" fmla="*/ 193 h 361"/>
                  <a:gd name="T32" fmla="*/ 328 w 645"/>
                  <a:gd name="T33" fmla="*/ 174 h 361"/>
                  <a:gd name="T34" fmla="*/ 328 w 645"/>
                  <a:gd name="T35" fmla="*/ 106 h 361"/>
                  <a:gd name="T36" fmla="*/ 326 w 645"/>
                  <a:gd name="T37" fmla="*/ 86 h 361"/>
                  <a:gd name="T38" fmla="*/ 332 w 645"/>
                  <a:gd name="T39" fmla="*/ 72 h 361"/>
                  <a:gd name="T40" fmla="*/ 331 w 645"/>
                  <a:gd name="T41" fmla="*/ 66 h 361"/>
                  <a:gd name="T42" fmla="*/ 314 w 645"/>
                  <a:gd name="T43" fmla="*/ 33 h 361"/>
                  <a:gd name="T44" fmla="*/ 272 w 645"/>
                  <a:gd name="T45" fmla="*/ 4 h 361"/>
                  <a:gd name="T46" fmla="*/ 244 w 645"/>
                  <a:gd name="T47" fmla="*/ 0 h 361"/>
                  <a:gd name="T48" fmla="*/ 185 w 645"/>
                  <a:gd name="T49" fmla="*/ 19 h 361"/>
                  <a:gd name="T50" fmla="*/ 179 w 645"/>
                  <a:gd name="T51" fmla="*/ 20 h 361"/>
                  <a:gd name="T52" fmla="*/ 174 w 645"/>
                  <a:gd name="T53" fmla="*/ 33 h 361"/>
                  <a:gd name="T54" fmla="*/ 160 w 645"/>
                  <a:gd name="T55" fmla="*/ 28 h 361"/>
                  <a:gd name="T56" fmla="*/ 155 w 645"/>
                  <a:gd name="T57" fmla="*/ 48 h 361"/>
                  <a:gd name="T58" fmla="*/ 128 w 645"/>
                  <a:gd name="T59" fmla="*/ 51 h 361"/>
                  <a:gd name="T60" fmla="*/ 110 w 645"/>
                  <a:gd name="T61" fmla="*/ 80 h 361"/>
                  <a:gd name="T62" fmla="*/ 91 w 645"/>
                  <a:gd name="T63" fmla="*/ 88 h 361"/>
                  <a:gd name="T64" fmla="*/ 81 w 645"/>
                  <a:gd name="T65" fmla="*/ 116 h 361"/>
                  <a:gd name="T66" fmla="*/ 53 w 645"/>
                  <a:gd name="T67" fmla="*/ 111 h 361"/>
                  <a:gd name="T68" fmla="*/ 37 w 645"/>
                  <a:gd name="T69" fmla="*/ 92 h 361"/>
                  <a:gd name="T70" fmla="*/ 0 w 645"/>
                  <a:gd name="T71" fmla="*/ 11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45" h="361">
                    <a:moveTo>
                      <a:pt x="645" y="346"/>
                    </a:moveTo>
                    <a:lnTo>
                      <a:pt x="620" y="354"/>
                    </a:lnTo>
                    <a:lnTo>
                      <a:pt x="614" y="361"/>
                    </a:lnTo>
                    <a:lnTo>
                      <a:pt x="606" y="356"/>
                    </a:lnTo>
                    <a:lnTo>
                      <a:pt x="552" y="280"/>
                    </a:lnTo>
                    <a:lnTo>
                      <a:pt x="531" y="269"/>
                    </a:lnTo>
                    <a:lnTo>
                      <a:pt x="519" y="277"/>
                    </a:lnTo>
                    <a:lnTo>
                      <a:pt x="520" y="296"/>
                    </a:lnTo>
                    <a:lnTo>
                      <a:pt x="451" y="276"/>
                    </a:lnTo>
                    <a:lnTo>
                      <a:pt x="429" y="258"/>
                    </a:lnTo>
                    <a:lnTo>
                      <a:pt x="414" y="239"/>
                    </a:lnTo>
                    <a:lnTo>
                      <a:pt x="418" y="219"/>
                    </a:lnTo>
                    <a:lnTo>
                      <a:pt x="412" y="213"/>
                    </a:lnTo>
                    <a:lnTo>
                      <a:pt x="377" y="210"/>
                    </a:lnTo>
                    <a:lnTo>
                      <a:pt x="356" y="198"/>
                    </a:lnTo>
                    <a:lnTo>
                      <a:pt x="342" y="193"/>
                    </a:lnTo>
                    <a:lnTo>
                      <a:pt x="328" y="174"/>
                    </a:lnTo>
                    <a:lnTo>
                      <a:pt x="328" y="106"/>
                    </a:lnTo>
                    <a:lnTo>
                      <a:pt x="326" y="86"/>
                    </a:lnTo>
                    <a:lnTo>
                      <a:pt x="332" y="72"/>
                    </a:lnTo>
                    <a:lnTo>
                      <a:pt x="331" y="66"/>
                    </a:lnTo>
                    <a:lnTo>
                      <a:pt x="314" y="33"/>
                    </a:lnTo>
                    <a:lnTo>
                      <a:pt x="272" y="4"/>
                    </a:lnTo>
                    <a:lnTo>
                      <a:pt x="244" y="0"/>
                    </a:lnTo>
                    <a:lnTo>
                      <a:pt x="185" y="19"/>
                    </a:lnTo>
                    <a:lnTo>
                      <a:pt x="179" y="20"/>
                    </a:lnTo>
                    <a:lnTo>
                      <a:pt x="174" y="33"/>
                    </a:lnTo>
                    <a:lnTo>
                      <a:pt x="160" y="28"/>
                    </a:lnTo>
                    <a:lnTo>
                      <a:pt x="155" y="48"/>
                    </a:lnTo>
                    <a:lnTo>
                      <a:pt x="128" y="51"/>
                    </a:lnTo>
                    <a:lnTo>
                      <a:pt x="110" y="80"/>
                    </a:lnTo>
                    <a:lnTo>
                      <a:pt x="91" y="88"/>
                    </a:lnTo>
                    <a:lnTo>
                      <a:pt x="81" y="116"/>
                    </a:lnTo>
                    <a:lnTo>
                      <a:pt x="53" y="111"/>
                    </a:lnTo>
                    <a:lnTo>
                      <a:pt x="37" y="92"/>
                    </a:lnTo>
                    <a:lnTo>
                      <a:pt x="0" y="1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306">
                <a:extLst>
                  <a:ext uri="{FF2B5EF4-FFF2-40B4-BE49-F238E27FC236}">
                    <a16:creationId xmlns:a16="http://schemas.microsoft.com/office/drawing/2014/main" id="{9E99D4BF-46C9-C6DF-FAC8-195C1B1C4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" y="1263"/>
                <a:ext cx="156" cy="73"/>
              </a:xfrm>
              <a:custGeom>
                <a:avLst/>
                <a:gdLst>
                  <a:gd name="T0" fmla="*/ 468 w 468"/>
                  <a:gd name="T1" fmla="*/ 199 h 219"/>
                  <a:gd name="T2" fmla="*/ 433 w 468"/>
                  <a:gd name="T3" fmla="*/ 188 h 219"/>
                  <a:gd name="T4" fmla="*/ 433 w 468"/>
                  <a:gd name="T5" fmla="*/ 195 h 219"/>
                  <a:gd name="T6" fmla="*/ 428 w 468"/>
                  <a:gd name="T7" fmla="*/ 203 h 219"/>
                  <a:gd name="T8" fmla="*/ 403 w 468"/>
                  <a:gd name="T9" fmla="*/ 219 h 219"/>
                  <a:gd name="T10" fmla="*/ 374 w 468"/>
                  <a:gd name="T11" fmla="*/ 201 h 219"/>
                  <a:gd name="T12" fmla="*/ 326 w 468"/>
                  <a:gd name="T13" fmla="*/ 192 h 219"/>
                  <a:gd name="T14" fmla="*/ 297 w 468"/>
                  <a:gd name="T15" fmla="*/ 168 h 219"/>
                  <a:gd name="T16" fmla="*/ 281 w 468"/>
                  <a:gd name="T17" fmla="*/ 149 h 219"/>
                  <a:gd name="T18" fmla="*/ 275 w 468"/>
                  <a:gd name="T19" fmla="*/ 149 h 219"/>
                  <a:gd name="T20" fmla="*/ 213 w 468"/>
                  <a:gd name="T21" fmla="*/ 129 h 219"/>
                  <a:gd name="T22" fmla="*/ 201 w 468"/>
                  <a:gd name="T23" fmla="*/ 150 h 219"/>
                  <a:gd name="T24" fmla="*/ 175 w 468"/>
                  <a:gd name="T25" fmla="*/ 152 h 219"/>
                  <a:gd name="T26" fmla="*/ 139 w 468"/>
                  <a:gd name="T27" fmla="*/ 135 h 219"/>
                  <a:gd name="T28" fmla="*/ 122 w 468"/>
                  <a:gd name="T29" fmla="*/ 96 h 219"/>
                  <a:gd name="T30" fmla="*/ 121 w 468"/>
                  <a:gd name="T31" fmla="*/ 84 h 219"/>
                  <a:gd name="T32" fmla="*/ 146 w 468"/>
                  <a:gd name="T33" fmla="*/ 68 h 219"/>
                  <a:gd name="T34" fmla="*/ 138 w 468"/>
                  <a:gd name="T35" fmla="*/ 48 h 219"/>
                  <a:gd name="T36" fmla="*/ 106 w 468"/>
                  <a:gd name="T37" fmla="*/ 71 h 219"/>
                  <a:gd name="T38" fmla="*/ 64 w 468"/>
                  <a:gd name="T39" fmla="*/ 48 h 219"/>
                  <a:gd name="T40" fmla="*/ 18 w 468"/>
                  <a:gd name="T41" fmla="*/ 53 h 219"/>
                  <a:gd name="T42" fmla="*/ 0 w 468"/>
                  <a:gd name="T43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68" h="219">
                    <a:moveTo>
                      <a:pt x="468" y="199"/>
                    </a:moveTo>
                    <a:lnTo>
                      <a:pt x="433" y="188"/>
                    </a:lnTo>
                    <a:lnTo>
                      <a:pt x="433" y="195"/>
                    </a:lnTo>
                    <a:lnTo>
                      <a:pt x="428" y="203"/>
                    </a:lnTo>
                    <a:lnTo>
                      <a:pt x="403" y="219"/>
                    </a:lnTo>
                    <a:lnTo>
                      <a:pt x="374" y="201"/>
                    </a:lnTo>
                    <a:lnTo>
                      <a:pt x="326" y="192"/>
                    </a:lnTo>
                    <a:lnTo>
                      <a:pt x="297" y="168"/>
                    </a:lnTo>
                    <a:lnTo>
                      <a:pt x="281" y="149"/>
                    </a:lnTo>
                    <a:lnTo>
                      <a:pt x="275" y="149"/>
                    </a:lnTo>
                    <a:lnTo>
                      <a:pt x="213" y="129"/>
                    </a:lnTo>
                    <a:lnTo>
                      <a:pt x="201" y="150"/>
                    </a:lnTo>
                    <a:lnTo>
                      <a:pt x="175" y="152"/>
                    </a:lnTo>
                    <a:lnTo>
                      <a:pt x="139" y="135"/>
                    </a:lnTo>
                    <a:lnTo>
                      <a:pt x="122" y="96"/>
                    </a:lnTo>
                    <a:lnTo>
                      <a:pt x="121" y="84"/>
                    </a:lnTo>
                    <a:lnTo>
                      <a:pt x="146" y="68"/>
                    </a:lnTo>
                    <a:lnTo>
                      <a:pt x="138" y="48"/>
                    </a:lnTo>
                    <a:lnTo>
                      <a:pt x="106" y="71"/>
                    </a:lnTo>
                    <a:lnTo>
                      <a:pt x="64" y="48"/>
                    </a:lnTo>
                    <a:lnTo>
                      <a:pt x="18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307">
                <a:extLst>
                  <a:ext uri="{FF2B5EF4-FFF2-40B4-BE49-F238E27FC236}">
                    <a16:creationId xmlns:a16="http://schemas.microsoft.com/office/drawing/2014/main" id="{A67A22B3-0215-EC6C-A2E4-2ADA02CA0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1232"/>
                <a:ext cx="223" cy="37"/>
              </a:xfrm>
              <a:custGeom>
                <a:avLst/>
                <a:gdLst>
                  <a:gd name="T0" fmla="*/ 667 w 667"/>
                  <a:gd name="T1" fmla="*/ 92 h 110"/>
                  <a:gd name="T2" fmla="*/ 645 w 667"/>
                  <a:gd name="T3" fmla="*/ 74 h 110"/>
                  <a:gd name="T4" fmla="*/ 638 w 667"/>
                  <a:gd name="T5" fmla="*/ 82 h 110"/>
                  <a:gd name="T6" fmla="*/ 613 w 667"/>
                  <a:gd name="T7" fmla="*/ 91 h 110"/>
                  <a:gd name="T8" fmla="*/ 562 w 667"/>
                  <a:gd name="T9" fmla="*/ 55 h 110"/>
                  <a:gd name="T10" fmla="*/ 546 w 667"/>
                  <a:gd name="T11" fmla="*/ 97 h 110"/>
                  <a:gd name="T12" fmla="*/ 505 w 667"/>
                  <a:gd name="T13" fmla="*/ 87 h 110"/>
                  <a:gd name="T14" fmla="*/ 480 w 667"/>
                  <a:gd name="T15" fmla="*/ 110 h 110"/>
                  <a:gd name="T16" fmla="*/ 385 w 667"/>
                  <a:gd name="T17" fmla="*/ 99 h 110"/>
                  <a:gd name="T18" fmla="*/ 322 w 667"/>
                  <a:gd name="T19" fmla="*/ 64 h 110"/>
                  <a:gd name="T20" fmla="*/ 314 w 667"/>
                  <a:gd name="T21" fmla="*/ 65 h 110"/>
                  <a:gd name="T22" fmla="*/ 303 w 667"/>
                  <a:gd name="T23" fmla="*/ 80 h 110"/>
                  <a:gd name="T24" fmla="*/ 274 w 667"/>
                  <a:gd name="T25" fmla="*/ 68 h 110"/>
                  <a:gd name="T26" fmla="*/ 259 w 667"/>
                  <a:gd name="T27" fmla="*/ 50 h 110"/>
                  <a:gd name="T28" fmla="*/ 224 w 667"/>
                  <a:gd name="T29" fmla="*/ 26 h 110"/>
                  <a:gd name="T30" fmla="*/ 212 w 667"/>
                  <a:gd name="T31" fmla="*/ 40 h 110"/>
                  <a:gd name="T32" fmla="*/ 220 w 667"/>
                  <a:gd name="T33" fmla="*/ 61 h 110"/>
                  <a:gd name="T34" fmla="*/ 194 w 667"/>
                  <a:gd name="T35" fmla="*/ 63 h 110"/>
                  <a:gd name="T36" fmla="*/ 104 w 667"/>
                  <a:gd name="T37" fmla="*/ 37 h 110"/>
                  <a:gd name="T38" fmla="*/ 57 w 667"/>
                  <a:gd name="T39" fmla="*/ 35 h 110"/>
                  <a:gd name="T40" fmla="*/ 0 w 667"/>
                  <a:gd name="T41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67" h="110">
                    <a:moveTo>
                      <a:pt x="667" y="92"/>
                    </a:moveTo>
                    <a:lnTo>
                      <a:pt x="645" y="74"/>
                    </a:lnTo>
                    <a:lnTo>
                      <a:pt x="638" y="82"/>
                    </a:lnTo>
                    <a:lnTo>
                      <a:pt x="613" y="91"/>
                    </a:lnTo>
                    <a:lnTo>
                      <a:pt x="562" y="55"/>
                    </a:lnTo>
                    <a:lnTo>
                      <a:pt x="546" y="97"/>
                    </a:lnTo>
                    <a:lnTo>
                      <a:pt x="505" y="87"/>
                    </a:lnTo>
                    <a:lnTo>
                      <a:pt x="480" y="110"/>
                    </a:lnTo>
                    <a:lnTo>
                      <a:pt x="385" y="99"/>
                    </a:lnTo>
                    <a:lnTo>
                      <a:pt x="322" y="64"/>
                    </a:lnTo>
                    <a:lnTo>
                      <a:pt x="314" y="65"/>
                    </a:lnTo>
                    <a:lnTo>
                      <a:pt x="303" y="80"/>
                    </a:lnTo>
                    <a:lnTo>
                      <a:pt x="274" y="68"/>
                    </a:lnTo>
                    <a:lnTo>
                      <a:pt x="259" y="50"/>
                    </a:lnTo>
                    <a:lnTo>
                      <a:pt x="224" y="26"/>
                    </a:lnTo>
                    <a:lnTo>
                      <a:pt x="212" y="40"/>
                    </a:lnTo>
                    <a:lnTo>
                      <a:pt x="220" y="61"/>
                    </a:lnTo>
                    <a:lnTo>
                      <a:pt x="194" y="63"/>
                    </a:lnTo>
                    <a:lnTo>
                      <a:pt x="104" y="37"/>
                    </a:lnTo>
                    <a:lnTo>
                      <a:pt x="57" y="3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308">
                <a:extLst>
                  <a:ext uri="{FF2B5EF4-FFF2-40B4-BE49-F238E27FC236}">
                    <a16:creationId xmlns:a16="http://schemas.microsoft.com/office/drawing/2014/main" id="{5066F51D-77BC-9CE7-4A8F-32D45F00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1329"/>
                <a:ext cx="52" cy="168"/>
              </a:xfrm>
              <a:custGeom>
                <a:avLst/>
                <a:gdLst>
                  <a:gd name="T0" fmla="*/ 155 w 157"/>
                  <a:gd name="T1" fmla="*/ 0 h 504"/>
                  <a:gd name="T2" fmla="*/ 157 w 157"/>
                  <a:gd name="T3" fmla="*/ 26 h 504"/>
                  <a:gd name="T4" fmla="*/ 138 w 157"/>
                  <a:gd name="T5" fmla="*/ 42 h 504"/>
                  <a:gd name="T6" fmla="*/ 128 w 157"/>
                  <a:gd name="T7" fmla="*/ 77 h 504"/>
                  <a:gd name="T8" fmla="*/ 144 w 157"/>
                  <a:gd name="T9" fmla="*/ 95 h 504"/>
                  <a:gd name="T10" fmla="*/ 138 w 157"/>
                  <a:gd name="T11" fmla="*/ 116 h 504"/>
                  <a:gd name="T12" fmla="*/ 128 w 157"/>
                  <a:gd name="T13" fmla="*/ 143 h 504"/>
                  <a:gd name="T14" fmla="*/ 110 w 157"/>
                  <a:gd name="T15" fmla="*/ 172 h 504"/>
                  <a:gd name="T16" fmla="*/ 107 w 157"/>
                  <a:gd name="T17" fmla="*/ 205 h 504"/>
                  <a:gd name="T18" fmla="*/ 96 w 157"/>
                  <a:gd name="T19" fmla="*/ 234 h 504"/>
                  <a:gd name="T20" fmla="*/ 98 w 157"/>
                  <a:gd name="T21" fmla="*/ 260 h 504"/>
                  <a:gd name="T22" fmla="*/ 80 w 157"/>
                  <a:gd name="T23" fmla="*/ 282 h 504"/>
                  <a:gd name="T24" fmla="*/ 69 w 157"/>
                  <a:gd name="T25" fmla="*/ 303 h 504"/>
                  <a:gd name="T26" fmla="*/ 50 w 157"/>
                  <a:gd name="T27" fmla="*/ 318 h 504"/>
                  <a:gd name="T28" fmla="*/ 27 w 157"/>
                  <a:gd name="T29" fmla="*/ 360 h 504"/>
                  <a:gd name="T30" fmla="*/ 0 w 157"/>
                  <a:gd name="T31" fmla="*/ 504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7" h="504">
                    <a:moveTo>
                      <a:pt x="155" y="0"/>
                    </a:moveTo>
                    <a:lnTo>
                      <a:pt x="157" y="26"/>
                    </a:lnTo>
                    <a:lnTo>
                      <a:pt x="138" y="42"/>
                    </a:lnTo>
                    <a:lnTo>
                      <a:pt x="128" y="77"/>
                    </a:lnTo>
                    <a:lnTo>
                      <a:pt x="144" y="95"/>
                    </a:lnTo>
                    <a:lnTo>
                      <a:pt x="138" y="116"/>
                    </a:lnTo>
                    <a:lnTo>
                      <a:pt x="128" y="143"/>
                    </a:lnTo>
                    <a:lnTo>
                      <a:pt x="110" y="172"/>
                    </a:lnTo>
                    <a:lnTo>
                      <a:pt x="107" y="205"/>
                    </a:lnTo>
                    <a:lnTo>
                      <a:pt x="96" y="234"/>
                    </a:lnTo>
                    <a:lnTo>
                      <a:pt x="98" y="260"/>
                    </a:lnTo>
                    <a:lnTo>
                      <a:pt x="80" y="282"/>
                    </a:lnTo>
                    <a:lnTo>
                      <a:pt x="69" y="303"/>
                    </a:lnTo>
                    <a:lnTo>
                      <a:pt x="50" y="318"/>
                    </a:lnTo>
                    <a:lnTo>
                      <a:pt x="27" y="360"/>
                    </a:lnTo>
                    <a:lnTo>
                      <a:pt x="0" y="50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309">
                <a:extLst>
                  <a:ext uri="{FF2B5EF4-FFF2-40B4-BE49-F238E27FC236}">
                    <a16:creationId xmlns:a16="http://schemas.microsoft.com/office/drawing/2014/main" id="{409F5366-7B98-0DE9-C6C5-64F7AFA972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8" y="1299"/>
                <a:ext cx="100" cy="44"/>
              </a:xfrm>
              <a:custGeom>
                <a:avLst/>
                <a:gdLst>
                  <a:gd name="T0" fmla="*/ 301 w 301"/>
                  <a:gd name="T1" fmla="*/ 0 h 132"/>
                  <a:gd name="T2" fmla="*/ 294 w 301"/>
                  <a:gd name="T3" fmla="*/ 15 h 132"/>
                  <a:gd name="T4" fmla="*/ 282 w 301"/>
                  <a:gd name="T5" fmla="*/ 22 h 132"/>
                  <a:gd name="T6" fmla="*/ 184 w 301"/>
                  <a:gd name="T7" fmla="*/ 52 h 132"/>
                  <a:gd name="T8" fmla="*/ 167 w 301"/>
                  <a:gd name="T9" fmla="*/ 80 h 132"/>
                  <a:gd name="T10" fmla="*/ 146 w 301"/>
                  <a:gd name="T11" fmla="*/ 75 h 132"/>
                  <a:gd name="T12" fmla="*/ 131 w 301"/>
                  <a:gd name="T13" fmla="*/ 57 h 132"/>
                  <a:gd name="T14" fmla="*/ 117 w 301"/>
                  <a:gd name="T15" fmla="*/ 51 h 132"/>
                  <a:gd name="T16" fmla="*/ 112 w 301"/>
                  <a:gd name="T17" fmla="*/ 65 h 132"/>
                  <a:gd name="T18" fmla="*/ 106 w 301"/>
                  <a:gd name="T19" fmla="*/ 72 h 132"/>
                  <a:gd name="T20" fmla="*/ 113 w 301"/>
                  <a:gd name="T21" fmla="*/ 85 h 132"/>
                  <a:gd name="T22" fmla="*/ 131 w 301"/>
                  <a:gd name="T23" fmla="*/ 123 h 132"/>
                  <a:gd name="T24" fmla="*/ 111 w 301"/>
                  <a:gd name="T25" fmla="*/ 132 h 132"/>
                  <a:gd name="T26" fmla="*/ 19 w 301"/>
                  <a:gd name="T27" fmla="*/ 80 h 132"/>
                  <a:gd name="T28" fmla="*/ 0 w 301"/>
                  <a:gd name="T29" fmla="*/ 8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1" h="132">
                    <a:moveTo>
                      <a:pt x="301" y="0"/>
                    </a:moveTo>
                    <a:lnTo>
                      <a:pt x="294" y="15"/>
                    </a:lnTo>
                    <a:lnTo>
                      <a:pt x="282" y="22"/>
                    </a:lnTo>
                    <a:lnTo>
                      <a:pt x="184" y="52"/>
                    </a:lnTo>
                    <a:lnTo>
                      <a:pt x="167" y="80"/>
                    </a:lnTo>
                    <a:lnTo>
                      <a:pt x="146" y="75"/>
                    </a:lnTo>
                    <a:lnTo>
                      <a:pt x="131" y="57"/>
                    </a:lnTo>
                    <a:lnTo>
                      <a:pt x="117" y="51"/>
                    </a:lnTo>
                    <a:lnTo>
                      <a:pt x="112" y="65"/>
                    </a:lnTo>
                    <a:lnTo>
                      <a:pt x="106" y="72"/>
                    </a:lnTo>
                    <a:lnTo>
                      <a:pt x="113" y="85"/>
                    </a:lnTo>
                    <a:lnTo>
                      <a:pt x="131" y="123"/>
                    </a:lnTo>
                    <a:lnTo>
                      <a:pt x="111" y="132"/>
                    </a:lnTo>
                    <a:lnTo>
                      <a:pt x="19" y="80"/>
                    </a:lnTo>
                    <a:lnTo>
                      <a:pt x="0" y="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310">
                <a:extLst>
                  <a:ext uri="{FF2B5EF4-FFF2-40B4-BE49-F238E27FC236}">
                    <a16:creationId xmlns:a16="http://schemas.microsoft.com/office/drawing/2014/main" id="{15A1F8E9-A407-5217-68D9-827627A99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2" y="1134"/>
                <a:ext cx="172" cy="70"/>
              </a:xfrm>
              <a:custGeom>
                <a:avLst/>
                <a:gdLst>
                  <a:gd name="T0" fmla="*/ 0 w 518"/>
                  <a:gd name="T1" fmla="*/ 27 h 209"/>
                  <a:gd name="T2" fmla="*/ 74 w 518"/>
                  <a:gd name="T3" fmla="*/ 21 h 209"/>
                  <a:gd name="T4" fmla="*/ 81 w 518"/>
                  <a:gd name="T5" fmla="*/ 34 h 209"/>
                  <a:gd name="T6" fmla="*/ 125 w 518"/>
                  <a:gd name="T7" fmla="*/ 2 h 209"/>
                  <a:gd name="T8" fmla="*/ 152 w 518"/>
                  <a:gd name="T9" fmla="*/ 0 h 209"/>
                  <a:gd name="T10" fmla="*/ 160 w 518"/>
                  <a:gd name="T11" fmla="*/ 13 h 209"/>
                  <a:gd name="T12" fmla="*/ 127 w 518"/>
                  <a:gd name="T13" fmla="*/ 30 h 209"/>
                  <a:gd name="T14" fmla="*/ 116 w 518"/>
                  <a:gd name="T15" fmla="*/ 43 h 209"/>
                  <a:gd name="T16" fmla="*/ 204 w 518"/>
                  <a:gd name="T17" fmla="*/ 62 h 209"/>
                  <a:gd name="T18" fmla="*/ 215 w 518"/>
                  <a:gd name="T19" fmla="*/ 109 h 209"/>
                  <a:gd name="T20" fmla="*/ 243 w 518"/>
                  <a:gd name="T21" fmla="*/ 126 h 209"/>
                  <a:gd name="T22" fmla="*/ 277 w 518"/>
                  <a:gd name="T23" fmla="*/ 190 h 209"/>
                  <a:gd name="T24" fmla="*/ 310 w 518"/>
                  <a:gd name="T25" fmla="*/ 180 h 209"/>
                  <a:gd name="T26" fmla="*/ 324 w 518"/>
                  <a:gd name="T27" fmla="*/ 192 h 209"/>
                  <a:gd name="T28" fmla="*/ 351 w 518"/>
                  <a:gd name="T29" fmla="*/ 196 h 209"/>
                  <a:gd name="T30" fmla="*/ 360 w 518"/>
                  <a:gd name="T31" fmla="*/ 209 h 209"/>
                  <a:gd name="T32" fmla="*/ 385 w 518"/>
                  <a:gd name="T33" fmla="*/ 201 h 209"/>
                  <a:gd name="T34" fmla="*/ 399 w 518"/>
                  <a:gd name="T35" fmla="*/ 206 h 209"/>
                  <a:gd name="T36" fmla="*/ 418 w 518"/>
                  <a:gd name="T37" fmla="*/ 184 h 209"/>
                  <a:gd name="T38" fmla="*/ 438 w 518"/>
                  <a:gd name="T39" fmla="*/ 189 h 209"/>
                  <a:gd name="T40" fmla="*/ 451 w 518"/>
                  <a:gd name="T41" fmla="*/ 187 h 209"/>
                  <a:gd name="T42" fmla="*/ 454 w 518"/>
                  <a:gd name="T43" fmla="*/ 153 h 209"/>
                  <a:gd name="T44" fmla="*/ 461 w 518"/>
                  <a:gd name="T45" fmla="*/ 146 h 209"/>
                  <a:gd name="T46" fmla="*/ 518 w 518"/>
                  <a:gd name="T47" fmla="*/ 182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8" h="209">
                    <a:moveTo>
                      <a:pt x="0" y="27"/>
                    </a:moveTo>
                    <a:lnTo>
                      <a:pt x="74" y="21"/>
                    </a:lnTo>
                    <a:lnTo>
                      <a:pt x="81" y="34"/>
                    </a:lnTo>
                    <a:lnTo>
                      <a:pt x="125" y="2"/>
                    </a:lnTo>
                    <a:lnTo>
                      <a:pt x="152" y="0"/>
                    </a:lnTo>
                    <a:lnTo>
                      <a:pt x="160" y="13"/>
                    </a:lnTo>
                    <a:lnTo>
                      <a:pt x="127" y="30"/>
                    </a:lnTo>
                    <a:lnTo>
                      <a:pt x="116" y="43"/>
                    </a:lnTo>
                    <a:lnTo>
                      <a:pt x="204" y="62"/>
                    </a:lnTo>
                    <a:lnTo>
                      <a:pt x="215" y="109"/>
                    </a:lnTo>
                    <a:lnTo>
                      <a:pt x="243" y="126"/>
                    </a:lnTo>
                    <a:lnTo>
                      <a:pt x="277" y="190"/>
                    </a:lnTo>
                    <a:lnTo>
                      <a:pt x="310" y="180"/>
                    </a:lnTo>
                    <a:lnTo>
                      <a:pt x="324" y="192"/>
                    </a:lnTo>
                    <a:lnTo>
                      <a:pt x="351" y="196"/>
                    </a:lnTo>
                    <a:lnTo>
                      <a:pt x="360" y="209"/>
                    </a:lnTo>
                    <a:lnTo>
                      <a:pt x="385" y="201"/>
                    </a:lnTo>
                    <a:lnTo>
                      <a:pt x="399" y="206"/>
                    </a:lnTo>
                    <a:lnTo>
                      <a:pt x="418" y="184"/>
                    </a:lnTo>
                    <a:lnTo>
                      <a:pt x="438" y="189"/>
                    </a:lnTo>
                    <a:lnTo>
                      <a:pt x="451" y="187"/>
                    </a:lnTo>
                    <a:lnTo>
                      <a:pt x="454" y="153"/>
                    </a:lnTo>
                    <a:lnTo>
                      <a:pt x="461" y="146"/>
                    </a:lnTo>
                    <a:lnTo>
                      <a:pt x="518" y="1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311">
                <a:extLst>
                  <a:ext uri="{FF2B5EF4-FFF2-40B4-BE49-F238E27FC236}">
                    <a16:creationId xmlns:a16="http://schemas.microsoft.com/office/drawing/2014/main" id="{F2246751-CCEF-A1C6-46C0-0994FCD96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4" y="1080"/>
                <a:ext cx="126" cy="115"/>
              </a:xfrm>
              <a:custGeom>
                <a:avLst/>
                <a:gdLst>
                  <a:gd name="T0" fmla="*/ 0 w 377"/>
                  <a:gd name="T1" fmla="*/ 344 h 344"/>
                  <a:gd name="T2" fmla="*/ 2 w 377"/>
                  <a:gd name="T3" fmla="*/ 289 h 344"/>
                  <a:gd name="T4" fmla="*/ 21 w 377"/>
                  <a:gd name="T5" fmla="*/ 288 h 344"/>
                  <a:gd name="T6" fmla="*/ 27 w 377"/>
                  <a:gd name="T7" fmla="*/ 274 h 344"/>
                  <a:gd name="T8" fmla="*/ 61 w 377"/>
                  <a:gd name="T9" fmla="*/ 283 h 344"/>
                  <a:gd name="T10" fmla="*/ 80 w 377"/>
                  <a:gd name="T11" fmla="*/ 269 h 344"/>
                  <a:gd name="T12" fmla="*/ 90 w 377"/>
                  <a:gd name="T13" fmla="*/ 240 h 344"/>
                  <a:gd name="T14" fmla="*/ 138 w 377"/>
                  <a:gd name="T15" fmla="*/ 236 h 344"/>
                  <a:gd name="T16" fmla="*/ 185 w 377"/>
                  <a:gd name="T17" fmla="*/ 245 h 344"/>
                  <a:gd name="T18" fmla="*/ 224 w 377"/>
                  <a:gd name="T19" fmla="*/ 229 h 344"/>
                  <a:gd name="T20" fmla="*/ 245 w 377"/>
                  <a:gd name="T21" fmla="*/ 233 h 344"/>
                  <a:gd name="T22" fmla="*/ 271 w 377"/>
                  <a:gd name="T23" fmla="*/ 231 h 344"/>
                  <a:gd name="T24" fmla="*/ 313 w 377"/>
                  <a:gd name="T25" fmla="*/ 173 h 344"/>
                  <a:gd name="T26" fmla="*/ 312 w 377"/>
                  <a:gd name="T27" fmla="*/ 160 h 344"/>
                  <a:gd name="T28" fmla="*/ 305 w 377"/>
                  <a:gd name="T29" fmla="*/ 154 h 344"/>
                  <a:gd name="T30" fmla="*/ 309 w 377"/>
                  <a:gd name="T31" fmla="*/ 132 h 344"/>
                  <a:gd name="T32" fmla="*/ 349 w 377"/>
                  <a:gd name="T33" fmla="*/ 129 h 344"/>
                  <a:gd name="T34" fmla="*/ 348 w 377"/>
                  <a:gd name="T35" fmla="*/ 116 h 344"/>
                  <a:gd name="T36" fmla="*/ 339 w 377"/>
                  <a:gd name="T37" fmla="*/ 103 h 344"/>
                  <a:gd name="T38" fmla="*/ 346 w 377"/>
                  <a:gd name="T39" fmla="*/ 96 h 344"/>
                  <a:gd name="T40" fmla="*/ 360 w 377"/>
                  <a:gd name="T41" fmla="*/ 102 h 344"/>
                  <a:gd name="T42" fmla="*/ 351 w 377"/>
                  <a:gd name="T43" fmla="*/ 82 h 344"/>
                  <a:gd name="T44" fmla="*/ 348 w 377"/>
                  <a:gd name="T45" fmla="*/ 42 h 344"/>
                  <a:gd name="T46" fmla="*/ 377 w 377"/>
                  <a:gd name="T47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77" h="344">
                    <a:moveTo>
                      <a:pt x="0" y="344"/>
                    </a:moveTo>
                    <a:lnTo>
                      <a:pt x="2" y="289"/>
                    </a:lnTo>
                    <a:lnTo>
                      <a:pt x="21" y="288"/>
                    </a:lnTo>
                    <a:lnTo>
                      <a:pt x="27" y="274"/>
                    </a:lnTo>
                    <a:lnTo>
                      <a:pt x="61" y="283"/>
                    </a:lnTo>
                    <a:lnTo>
                      <a:pt x="80" y="269"/>
                    </a:lnTo>
                    <a:lnTo>
                      <a:pt x="90" y="240"/>
                    </a:lnTo>
                    <a:lnTo>
                      <a:pt x="138" y="236"/>
                    </a:lnTo>
                    <a:lnTo>
                      <a:pt x="185" y="245"/>
                    </a:lnTo>
                    <a:lnTo>
                      <a:pt x="224" y="229"/>
                    </a:lnTo>
                    <a:lnTo>
                      <a:pt x="245" y="233"/>
                    </a:lnTo>
                    <a:lnTo>
                      <a:pt x="271" y="231"/>
                    </a:lnTo>
                    <a:lnTo>
                      <a:pt x="313" y="173"/>
                    </a:lnTo>
                    <a:lnTo>
                      <a:pt x="312" y="160"/>
                    </a:lnTo>
                    <a:lnTo>
                      <a:pt x="305" y="154"/>
                    </a:lnTo>
                    <a:lnTo>
                      <a:pt x="309" y="132"/>
                    </a:lnTo>
                    <a:lnTo>
                      <a:pt x="349" y="129"/>
                    </a:lnTo>
                    <a:lnTo>
                      <a:pt x="348" y="116"/>
                    </a:lnTo>
                    <a:lnTo>
                      <a:pt x="339" y="103"/>
                    </a:lnTo>
                    <a:lnTo>
                      <a:pt x="346" y="96"/>
                    </a:lnTo>
                    <a:lnTo>
                      <a:pt x="360" y="102"/>
                    </a:lnTo>
                    <a:lnTo>
                      <a:pt x="351" y="82"/>
                    </a:lnTo>
                    <a:lnTo>
                      <a:pt x="348" y="42"/>
                    </a:lnTo>
                    <a:lnTo>
                      <a:pt x="37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312">
                <a:extLst>
                  <a:ext uri="{FF2B5EF4-FFF2-40B4-BE49-F238E27FC236}">
                    <a16:creationId xmlns:a16="http://schemas.microsoft.com/office/drawing/2014/main" id="{0BF39FED-EE65-F929-5A80-FC0B6020C7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4" y="1193"/>
                <a:ext cx="186" cy="143"/>
              </a:xfrm>
              <a:custGeom>
                <a:avLst/>
                <a:gdLst>
                  <a:gd name="T0" fmla="*/ 556 w 556"/>
                  <a:gd name="T1" fmla="*/ 429 h 429"/>
                  <a:gd name="T2" fmla="*/ 553 w 556"/>
                  <a:gd name="T3" fmla="*/ 396 h 429"/>
                  <a:gd name="T4" fmla="*/ 523 w 556"/>
                  <a:gd name="T5" fmla="*/ 365 h 429"/>
                  <a:gd name="T6" fmla="*/ 498 w 556"/>
                  <a:gd name="T7" fmla="*/ 374 h 429"/>
                  <a:gd name="T8" fmla="*/ 429 w 556"/>
                  <a:gd name="T9" fmla="*/ 360 h 429"/>
                  <a:gd name="T10" fmla="*/ 375 w 556"/>
                  <a:gd name="T11" fmla="*/ 365 h 429"/>
                  <a:gd name="T12" fmla="*/ 337 w 556"/>
                  <a:gd name="T13" fmla="*/ 382 h 429"/>
                  <a:gd name="T14" fmla="*/ 330 w 556"/>
                  <a:gd name="T15" fmla="*/ 376 h 429"/>
                  <a:gd name="T16" fmla="*/ 322 w 556"/>
                  <a:gd name="T17" fmla="*/ 363 h 429"/>
                  <a:gd name="T18" fmla="*/ 268 w 556"/>
                  <a:gd name="T19" fmla="*/ 362 h 429"/>
                  <a:gd name="T20" fmla="*/ 260 w 556"/>
                  <a:gd name="T21" fmla="*/ 350 h 429"/>
                  <a:gd name="T22" fmla="*/ 248 w 556"/>
                  <a:gd name="T23" fmla="*/ 357 h 429"/>
                  <a:gd name="T24" fmla="*/ 243 w 556"/>
                  <a:gd name="T25" fmla="*/ 384 h 429"/>
                  <a:gd name="T26" fmla="*/ 205 w 556"/>
                  <a:gd name="T27" fmla="*/ 408 h 429"/>
                  <a:gd name="T28" fmla="*/ 196 w 556"/>
                  <a:gd name="T29" fmla="*/ 389 h 429"/>
                  <a:gd name="T30" fmla="*/ 169 w 556"/>
                  <a:gd name="T31" fmla="*/ 378 h 429"/>
                  <a:gd name="T32" fmla="*/ 141 w 556"/>
                  <a:gd name="T33" fmla="*/ 293 h 429"/>
                  <a:gd name="T34" fmla="*/ 84 w 556"/>
                  <a:gd name="T35" fmla="*/ 265 h 429"/>
                  <a:gd name="T36" fmla="*/ 73 w 556"/>
                  <a:gd name="T37" fmla="*/ 286 h 429"/>
                  <a:gd name="T38" fmla="*/ 54 w 556"/>
                  <a:gd name="T39" fmla="*/ 295 h 429"/>
                  <a:gd name="T40" fmla="*/ 59 w 556"/>
                  <a:gd name="T41" fmla="*/ 281 h 429"/>
                  <a:gd name="T42" fmla="*/ 23 w 556"/>
                  <a:gd name="T43" fmla="*/ 250 h 429"/>
                  <a:gd name="T44" fmla="*/ 34 w 556"/>
                  <a:gd name="T45" fmla="*/ 229 h 429"/>
                  <a:gd name="T46" fmla="*/ 32 w 556"/>
                  <a:gd name="T47" fmla="*/ 216 h 429"/>
                  <a:gd name="T48" fmla="*/ 18 w 556"/>
                  <a:gd name="T49" fmla="*/ 198 h 429"/>
                  <a:gd name="T50" fmla="*/ 9 w 556"/>
                  <a:gd name="T51" fmla="*/ 184 h 429"/>
                  <a:gd name="T52" fmla="*/ 8 w 556"/>
                  <a:gd name="T53" fmla="*/ 171 h 429"/>
                  <a:gd name="T54" fmla="*/ 51 w 556"/>
                  <a:gd name="T55" fmla="*/ 127 h 429"/>
                  <a:gd name="T56" fmla="*/ 42 w 556"/>
                  <a:gd name="T57" fmla="*/ 94 h 429"/>
                  <a:gd name="T58" fmla="*/ 5 w 556"/>
                  <a:gd name="T59" fmla="*/ 57 h 429"/>
                  <a:gd name="T60" fmla="*/ 35 w 556"/>
                  <a:gd name="T61" fmla="*/ 14 h 429"/>
                  <a:gd name="T62" fmla="*/ 40 w 556"/>
                  <a:gd name="T63" fmla="*/ 0 h 429"/>
                  <a:gd name="T64" fmla="*/ 0 w 556"/>
                  <a:gd name="T65" fmla="*/ 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56" h="429">
                    <a:moveTo>
                      <a:pt x="556" y="429"/>
                    </a:moveTo>
                    <a:lnTo>
                      <a:pt x="553" y="396"/>
                    </a:lnTo>
                    <a:lnTo>
                      <a:pt x="523" y="365"/>
                    </a:lnTo>
                    <a:lnTo>
                      <a:pt x="498" y="374"/>
                    </a:lnTo>
                    <a:lnTo>
                      <a:pt x="429" y="360"/>
                    </a:lnTo>
                    <a:lnTo>
                      <a:pt x="375" y="365"/>
                    </a:lnTo>
                    <a:lnTo>
                      <a:pt x="337" y="382"/>
                    </a:lnTo>
                    <a:lnTo>
                      <a:pt x="330" y="376"/>
                    </a:lnTo>
                    <a:lnTo>
                      <a:pt x="322" y="363"/>
                    </a:lnTo>
                    <a:lnTo>
                      <a:pt x="268" y="362"/>
                    </a:lnTo>
                    <a:lnTo>
                      <a:pt x="260" y="350"/>
                    </a:lnTo>
                    <a:lnTo>
                      <a:pt x="248" y="357"/>
                    </a:lnTo>
                    <a:lnTo>
                      <a:pt x="243" y="384"/>
                    </a:lnTo>
                    <a:lnTo>
                      <a:pt x="205" y="408"/>
                    </a:lnTo>
                    <a:lnTo>
                      <a:pt x="196" y="389"/>
                    </a:lnTo>
                    <a:lnTo>
                      <a:pt x="169" y="378"/>
                    </a:lnTo>
                    <a:lnTo>
                      <a:pt x="141" y="293"/>
                    </a:lnTo>
                    <a:lnTo>
                      <a:pt x="84" y="265"/>
                    </a:lnTo>
                    <a:lnTo>
                      <a:pt x="73" y="286"/>
                    </a:lnTo>
                    <a:lnTo>
                      <a:pt x="54" y="295"/>
                    </a:lnTo>
                    <a:lnTo>
                      <a:pt x="59" y="281"/>
                    </a:lnTo>
                    <a:lnTo>
                      <a:pt x="23" y="250"/>
                    </a:lnTo>
                    <a:lnTo>
                      <a:pt x="34" y="229"/>
                    </a:lnTo>
                    <a:lnTo>
                      <a:pt x="32" y="216"/>
                    </a:lnTo>
                    <a:lnTo>
                      <a:pt x="18" y="198"/>
                    </a:lnTo>
                    <a:lnTo>
                      <a:pt x="9" y="184"/>
                    </a:lnTo>
                    <a:lnTo>
                      <a:pt x="8" y="171"/>
                    </a:lnTo>
                    <a:lnTo>
                      <a:pt x="51" y="127"/>
                    </a:lnTo>
                    <a:lnTo>
                      <a:pt x="42" y="94"/>
                    </a:lnTo>
                    <a:lnTo>
                      <a:pt x="5" y="57"/>
                    </a:lnTo>
                    <a:lnTo>
                      <a:pt x="35" y="14"/>
                    </a:lnTo>
                    <a:lnTo>
                      <a:pt x="40" y="0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313">
                <a:extLst>
                  <a:ext uri="{FF2B5EF4-FFF2-40B4-BE49-F238E27FC236}">
                    <a16:creationId xmlns:a16="http://schemas.microsoft.com/office/drawing/2014/main" id="{9CDE96CB-54B5-511A-B88D-5714F5D7C6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1" y="1107"/>
                <a:ext cx="29" cy="36"/>
              </a:xfrm>
              <a:custGeom>
                <a:avLst/>
                <a:gdLst>
                  <a:gd name="T0" fmla="*/ 0 w 87"/>
                  <a:gd name="T1" fmla="*/ 0 h 110"/>
                  <a:gd name="T2" fmla="*/ 9 w 87"/>
                  <a:gd name="T3" fmla="*/ 12 h 110"/>
                  <a:gd name="T4" fmla="*/ 31 w 87"/>
                  <a:gd name="T5" fmla="*/ 37 h 110"/>
                  <a:gd name="T6" fmla="*/ 65 w 87"/>
                  <a:gd name="T7" fmla="*/ 41 h 110"/>
                  <a:gd name="T8" fmla="*/ 87 w 87"/>
                  <a:gd name="T9" fmla="*/ 59 h 110"/>
                  <a:gd name="T10" fmla="*/ 81 w 87"/>
                  <a:gd name="T11" fmla="*/ 72 h 110"/>
                  <a:gd name="T12" fmla="*/ 41 w 87"/>
                  <a:gd name="T13" fmla="*/ 76 h 110"/>
                  <a:gd name="T14" fmla="*/ 31 w 87"/>
                  <a:gd name="T15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110">
                    <a:moveTo>
                      <a:pt x="0" y="0"/>
                    </a:moveTo>
                    <a:lnTo>
                      <a:pt x="9" y="12"/>
                    </a:lnTo>
                    <a:lnTo>
                      <a:pt x="31" y="37"/>
                    </a:lnTo>
                    <a:lnTo>
                      <a:pt x="65" y="41"/>
                    </a:lnTo>
                    <a:lnTo>
                      <a:pt x="87" y="59"/>
                    </a:lnTo>
                    <a:lnTo>
                      <a:pt x="81" y="72"/>
                    </a:lnTo>
                    <a:lnTo>
                      <a:pt x="41" y="76"/>
                    </a:lnTo>
                    <a:lnTo>
                      <a:pt x="31" y="1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314">
                <a:extLst>
                  <a:ext uri="{FF2B5EF4-FFF2-40B4-BE49-F238E27FC236}">
                    <a16:creationId xmlns:a16="http://schemas.microsoft.com/office/drawing/2014/main" id="{33B4D43C-9E56-6FB4-A835-40CDE1CAB5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1143"/>
                <a:ext cx="69" cy="157"/>
              </a:xfrm>
              <a:custGeom>
                <a:avLst/>
                <a:gdLst>
                  <a:gd name="T0" fmla="*/ 207 w 208"/>
                  <a:gd name="T1" fmla="*/ 0 h 470"/>
                  <a:gd name="T2" fmla="*/ 200 w 208"/>
                  <a:gd name="T3" fmla="*/ 8 h 470"/>
                  <a:gd name="T4" fmla="*/ 208 w 208"/>
                  <a:gd name="T5" fmla="*/ 14 h 470"/>
                  <a:gd name="T6" fmla="*/ 203 w 208"/>
                  <a:gd name="T7" fmla="*/ 28 h 470"/>
                  <a:gd name="T8" fmla="*/ 176 w 208"/>
                  <a:gd name="T9" fmla="*/ 37 h 470"/>
                  <a:gd name="T10" fmla="*/ 172 w 208"/>
                  <a:gd name="T11" fmla="*/ 57 h 470"/>
                  <a:gd name="T12" fmla="*/ 174 w 208"/>
                  <a:gd name="T13" fmla="*/ 77 h 470"/>
                  <a:gd name="T14" fmla="*/ 201 w 208"/>
                  <a:gd name="T15" fmla="*/ 88 h 470"/>
                  <a:gd name="T16" fmla="*/ 186 w 208"/>
                  <a:gd name="T17" fmla="*/ 137 h 470"/>
                  <a:gd name="T18" fmla="*/ 204 w 208"/>
                  <a:gd name="T19" fmla="*/ 182 h 470"/>
                  <a:gd name="T20" fmla="*/ 185 w 208"/>
                  <a:gd name="T21" fmla="*/ 198 h 470"/>
                  <a:gd name="T22" fmla="*/ 175 w 208"/>
                  <a:gd name="T23" fmla="*/ 239 h 470"/>
                  <a:gd name="T24" fmla="*/ 153 w 208"/>
                  <a:gd name="T25" fmla="*/ 221 h 470"/>
                  <a:gd name="T26" fmla="*/ 141 w 208"/>
                  <a:gd name="T27" fmla="*/ 235 h 470"/>
                  <a:gd name="T28" fmla="*/ 141 w 208"/>
                  <a:gd name="T29" fmla="*/ 302 h 470"/>
                  <a:gd name="T30" fmla="*/ 85 w 208"/>
                  <a:gd name="T31" fmla="*/ 361 h 470"/>
                  <a:gd name="T32" fmla="*/ 81 w 208"/>
                  <a:gd name="T33" fmla="*/ 381 h 470"/>
                  <a:gd name="T34" fmla="*/ 30 w 208"/>
                  <a:gd name="T35" fmla="*/ 400 h 470"/>
                  <a:gd name="T36" fmla="*/ 0 w 208"/>
                  <a:gd name="T37" fmla="*/ 443 h 470"/>
                  <a:gd name="T38" fmla="*/ 2 w 208"/>
                  <a:gd name="T39" fmla="*/ 470 h 470"/>
                  <a:gd name="T40" fmla="*/ 16 w 208"/>
                  <a:gd name="T41" fmla="*/ 468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8" h="470">
                    <a:moveTo>
                      <a:pt x="207" y="0"/>
                    </a:moveTo>
                    <a:lnTo>
                      <a:pt x="200" y="8"/>
                    </a:lnTo>
                    <a:lnTo>
                      <a:pt x="208" y="14"/>
                    </a:lnTo>
                    <a:lnTo>
                      <a:pt x="203" y="28"/>
                    </a:lnTo>
                    <a:lnTo>
                      <a:pt x="176" y="37"/>
                    </a:lnTo>
                    <a:lnTo>
                      <a:pt x="172" y="57"/>
                    </a:lnTo>
                    <a:lnTo>
                      <a:pt x="174" y="77"/>
                    </a:lnTo>
                    <a:lnTo>
                      <a:pt x="201" y="88"/>
                    </a:lnTo>
                    <a:lnTo>
                      <a:pt x="186" y="137"/>
                    </a:lnTo>
                    <a:lnTo>
                      <a:pt x="204" y="182"/>
                    </a:lnTo>
                    <a:lnTo>
                      <a:pt x="185" y="198"/>
                    </a:lnTo>
                    <a:lnTo>
                      <a:pt x="175" y="239"/>
                    </a:lnTo>
                    <a:lnTo>
                      <a:pt x="153" y="221"/>
                    </a:lnTo>
                    <a:lnTo>
                      <a:pt x="141" y="235"/>
                    </a:lnTo>
                    <a:lnTo>
                      <a:pt x="141" y="302"/>
                    </a:lnTo>
                    <a:lnTo>
                      <a:pt x="85" y="361"/>
                    </a:lnTo>
                    <a:lnTo>
                      <a:pt x="81" y="381"/>
                    </a:lnTo>
                    <a:lnTo>
                      <a:pt x="30" y="400"/>
                    </a:lnTo>
                    <a:lnTo>
                      <a:pt x="0" y="443"/>
                    </a:lnTo>
                    <a:lnTo>
                      <a:pt x="2" y="470"/>
                    </a:lnTo>
                    <a:lnTo>
                      <a:pt x="16" y="46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315">
                <a:extLst>
                  <a:ext uri="{FF2B5EF4-FFF2-40B4-BE49-F238E27FC236}">
                    <a16:creationId xmlns:a16="http://schemas.microsoft.com/office/drawing/2014/main" id="{4C533A03-7004-30CD-0AC3-14A527742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1294"/>
                <a:ext cx="182" cy="206"/>
              </a:xfrm>
              <a:custGeom>
                <a:avLst/>
                <a:gdLst>
                  <a:gd name="T0" fmla="*/ 546 w 546"/>
                  <a:gd name="T1" fmla="*/ 615 h 616"/>
                  <a:gd name="T2" fmla="*/ 545 w 546"/>
                  <a:gd name="T3" fmla="*/ 616 h 616"/>
                  <a:gd name="T4" fmla="*/ 513 w 546"/>
                  <a:gd name="T5" fmla="*/ 552 h 616"/>
                  <a:gd name="T6" fmla="*/ 475 w 546"/>
                  <a:gd name="T7" fmla="*/ 501 h 616"/>
                  <a:gd name="T8" fmla="*/ 414 w 546"/>
                  <a:gd name="T9" fmla="*/ 508 h 616"/>
                  <a:gd name="T10" fmla="*/ 370 w 546"/>
                  <a:gd name="T11" fmla="*/ 471 h 616"/>
                  <a:gd name="T12" fmla="*/ 369 w 546"/>
                  <a:gd name="T13" fmla="*/ 451 h 616"/>
                  <a:gd name="T14" fmla="*/ 380 w 546"/>
                  <a:gd name="T15" fmla="*/ 423 h 616"/>
                  <a:gd name="T16" fmla="*/ 377 w 546"/>
                  <a:gd name="T17" fmla="*/ 397 h 616"/>
                  <a:gd name="T18" fmla="*/ 388 w 546"/>
                  <a:gd name="T19" fmla="*/ 376 h 616"/>
                  <a:gd name="T20" fmla="*/ 364 w 546"/>
                  <a:gd name="T21" fmla="*/ 330 h 616"/>
                  <a:gd name="T22" fmla="*/ 384 w 546"/>
                  <a:gd name="T23" fmla="*/ 328 h 616"/>
                  <a:gd name="T24" fmla="*/ 395 w 546"/>
                  <a:gd name="T25" fmla="*/ 307 h 616"/>
                  <a:gd name="T26" fmla="*/ 381 w 546"/>
                  <a:gd name="T27" fmla="*/ 289 h 616"/>
                  <a:gd name="T28" fmla="*/ 367 w 546"/>
                  <a:gd name="T29" fmla="*/ 290 h 616"/>
                  <a:gd name="T30" fmla="*/ 350 w 546"/>
                  <a:gd name="T31" fmla="*/ 245 h 616"/>
                  <a:gd name="T32" fmla="*/ 348 w 546"/>
                  <a:gd name="T33" fmla="*/ 225 h 616"/>
                  <a:gd name="T34" fmla="*/ 333 w 546"/>
                  <a:gd name="T35" fmla="*/ 212 h 616"/>
                  <a:gd name="T36" fmla="*/ 356 w 546"/>
                  <a:gd name="T37" fmla="*/ 170 h 616"/>
                  <a:gd name="T38" fmla="*/ 349 w 546"/>
                  <a:gd name="T39" fmla="*/ 164 h 616"/>
                  <a:gd name="T40" fmla="*/ 325 w 546"/>
                  <a:gd name="T41" fmla="*/ 126 h 616"/>
                  <a:gd name="T42" fmla="*/ 312 w 546"/>
                  <a:gd name="T43" fmla="*/ 128 h 616"/>
                  <a:gd name="T44" fmla="*/ 294 w 546"/>
                  <a:gd name="T45" fmla="*/ 149 h 616"/>
                  <a:gd name="T46" fmla="*/ 286 w 546"/>
                  <a:gd name="T47" fmla="*/ 136 h 616"/>
                  <a:gd name="T48" fmla="*/ 290 w 546"/>
                  <a:gd name="T49" fmla="*/ 109 h 616"/>
                  <a:gd name="T50" fmla="*/ 241 w 546"/>
                  <a:gd name="T51" fmla="*/ 94 h 616"/>
                  <a:gd name="T52" fmla="*/ 217 w 546"/>
                  <a:gd name="T53" fmla="*/ 123 h 616"/>
                  <a:gd name="T54" fmla="*/ 191 w 546"/>
                  <a:gd name="T55" fmla="*/ 125 h 616"/>
                  <a:gd name="T56" fmla="*/ 182 w 546"/>
                  <a:gd name="T57" fmla="*/ 106 h 616"/>
                  <a:gd name="T58" fmla="*/ 187 w 546"/>
                  <a:gd name="T59" fmla="*/ 86 h 616"/>
                  <a:gd name="T60" fmla="*/ 179 w 546"/>
                  <a:gd name="T61" fmla="*/ 73 h 616"/>
                  <a:gd name="T62" fmla="*/ 190 w 546"/>
                  <a:gd name="T63" fmla="*/ 44 h 616"/>
                  <a:gd name="T64" fmla="*/ 189 w 546"/>
                  <a:gd name="T65" fmla="*/ 32 h 616"/>
                  <a:gd name="T66" fmla="*/ 142 w 546"/>
                  <a:gd name="T67" fmla="*/ 36 h 616"/>
                  <a:gd name="T68" fmla="*/ 100 w 546"/>
                  <a:gd name="T69" fmla="*/ 13 h 616"/>
                  <a:gd name="T70" fmla="*/ 75 w 546"/>
                  <a:gd name="T71" fmla="*/ 29 h 616"/>
                  <a:gd name="T72" fmla="*/ 46 w 546"/>
                  <a:gd name="T73" fmla="*/ 11 h 616"/>
                  <a:gd name="T74" fmla="*/ 27 w 546"/>
                  <a:gd name="T75" fmla="*/ 27 h 616"/>
                  <a:gd name="T76" fmla="*/ 25 w 546"/>
                  <a:gd name="T77" fmla="*/ 6 h 616"/>
                  <a:gd name="T78" fmla="*/ 18 w 546"/>
                  <a:gd name="T79" fmla="*/ 0 h 616"/>
                  <a:gd name="T80" fmla="*/ 0 w 546"/>
                  <a:gd name="T81" fmla="*/ 15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46" h="616">
                    <a:moveTo>
                      <a:pt x="546" y="615"/>
                    </a:moveTo>
                    <a:lnTo>
                      <a:pt x="545" y="616"/>
                    </a:lnTo>
                    <a:lnTo>
                      <a:pt x="513" y="552"/>
                    </a:lnTo>
                    <a:lnTo>
                      <a:pt x="475" y="501"/>
                    </a:lnTo>
                    <a:lnTo>
                      <a:pt x="414" y="508"/>
                    </a:lnTo>
                    <a:lnTo>
                      <a:pt x="370" y="471"/>
                    </a:lnTo>
                    <a:lnTo>
                      <a:pt x="369" y="451"/>
                    </a:lnTo>
                    <a:lnTo>
                      <a:pt x="380" y="423"/>
                    </a:lnTo>
                    <a:lnTo>
                      <a:pt x="377" y="397"/>
                    </a:lnTo>
                    <a:lnTo>
                      <a:pt x="388" y="376"/>
                    </a:lnTo>
                    <a:lnTo>
                      <a:pt x="364" y="330"/>
                    </a:lnTo>
                    <a:lnTo>
                      <a:pt x="384" y="328"/>
                    </a:lnTo>
                    <a:lnTo>
                      <a:pt x="395" y="307"/>
                    </a:lnTo>
                    <a:lnTo>
                      <a:pt x="381" y="289"/>
                    </a:lnTo>
                    <a:lnTo>
                      <a:pt x="367" y="290"/>
                    </a:lnTo>
                    <a:lnTo>
                      <a:pt x="350" y="245"/>
                    </a:lnTo>
                    <a:lnTo>
                      <a:pt x="348" y="225"/>
                    </a:lnTo>
                    <a:lnTo>
                      <a:pt x="333" y="212"/>
                    </a:lnTo>
                    <a:lnTo>
                      <a:pt x="356" y="170"/>
                    </a:lnTo>
                    <a:lnTo>
                      <a:pt x="349" y="164"/>
                    </a:lnTo>
                    <a:lnTo>
                      <a:pt x="325" y="126"/>
                    </a:lnTo>
                    <a:lnTo>
                      <a:pt x="312" y="128"/>
                    </a:lnTo>
                    <a:lnTo>
                      <a:pt x="294" y="149"/>
                    </a:lnTo>
                    <a:lnTo>
                      <a:pt x="286" y="136"/>
                    </a:lnTo>
                    <a:lnTo>
                      <a:pt x="290" y="109"/>
                    </a:lnTo>
                    <a:lnTo>
                      <a:pt x="241" y="94"/>
                    </a:lnTo>
                    <a:lnTo>
                      <a:pt x="217" y="123"/>
                    </a:lnTo>
                    <a:lnTo>
                      <a:pt x="191" y="125"/>
                    </a:lnTo>
                    <a:lnTo>
                      <a:pt x="182" y="106"/>
                    </a:lnTo>
                    <a:lnTo>
                      <a:pt x="187" y="86"/>
                    </a:lnTo>
                    <a:lnTo>
                      <a:pt x="179" y="73"/>
                    </a:lnTo>
                    <a:lnTo>
                      <a:pt x="190" y="44"/>
                    </a:lnTo>
                    <a:lnTo>
                      <a:pt x="189" y="32"/>
                    </a:lnTo>
                    <a:lnTo>
                      <a:pt x="142" y="36"/>
                    </a:lnTo>
                    <a:lnTo>
                      <a:pt x="100" y="13"/>
                    </a:lnTo>
                    <a:lnTo>
                      <a:pt x="75" y="29"/>
                    </a:lnTo>
                    <a:lnTo>
                      <a:pt x="46" y="11"/>
                    </a:lnTo>
                    <a:lnTo>
                      <a:pt x="27" y="27"/>
                    </a:lnTo>
                    <a:lnTo>
                      <a:pt x="25" y="6"/>
                    </a:lnTo>
                    <a:lnTo>
                      <a:pt x="18" y="0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316">
                <a:extLst>
                  <a:ext uri="{FF2B5EF4-FFF2-40B4-BE49-F238E27FC236}">
                    <a16:creationId xmlns:a16="http://schemas.microsoft.com/office/drawing/2014/main" id="{D29A12D1-BF22-3180-0B02-ADF3394AD2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761"/>
                <a:ext cx="106" cy="108"/>
              </a:xfrm>
              <a:custGeom>
                <a:avLst/>
                <a:gdLst>
                  <a:gd name="T0" fmla="*/ 318 w 318"/>
                  <a:gd name="T1" fmla="*/ 308 h 323"/>
                  <a:gd name="T2" fmla="*/ 293 w 318"/>
                  <a:gd name="T3" fmla="*/ 323 h 323"/>
                  <a:gd name="T4" fmla="*/ 291 w 318"/>
                  <a:gd name="T5" fmla="*/ 303 h 323"/>
                  <a:gd name="T6" fmla="*/ 241 w 318"/>
                  <a:gd name="T7" fmla="*/ 280 h 323"/>
                  <a:gd name="T8" fmla="*/ 229 w 318"/>
                  <a:gd name="T9" fmla="*/ 228 h 323"/>
                  <a:gd name="T10" fmla="*/ 198 w 318"/>
                  <a:gd name="T11" fmla="*/ 244 h 323"/>
                  <a:gd name="T12" fmla="*/ 180 w 318"/>
                  <a:gd name="T13" fmla="*/ 199 h 323"/>
                  <a:gd name="T14" fmla="*/ 154 w 318"/>
                  <a:gd name="T15" fmla="*/ 208 h 323"/>
                  <a:gd name="T16" fmla="*/ 138 w 318"/>
                  <a:gd name="T17" fmla="*/ 169 h 323"/>
                  <a:gd name="T18" fmla="*/ 100 w 318"/>
                  <a:gd name="T19" fmla="*/ 126 h 323"/>
                  <a:gd name="T20" fmla="*/ 72 w 318"/>
                  <a:gd name="T21" fmla="*/ 122 h 323"/>
                  <a:gd name="T22" fmla="*/ 89 w 318"/>
                  <a:gd name="T23" fmla="*/ 87 h 323"/>
                  <a:gd name="T24" fmla="*/ 65 w 318"/>
                  <a:gd name="T25" fmla="*/ 42 h 323"/>
                  <a:gd name="T26" fmla="*/ 70 w 318"/>
                  <a:gd name="T27" fmla="*/ 22 h 323"/>
                  <a:gd name="T28" fmla="*/ 0 w 318"/>
                  <a:gd name="T29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8" h="323">
                    <a:moveTo>
                      <a:pt x="318" y="308"/>
                    </a:moveTo>
                    <a:lnTo>
                      <a:pt x="293" y="323"/>
                    </a:lnTo>
                    <a:lnTo>
                      <a:pt x="291" y="303"/>
                    </a:lnTo>
                    <a:lnTo>
                      <a:pt x="241" y="280"/>
                    </a:lnTo>
                    <a:lnTo>
                      <a:pt x="229" y="228"/>
                    </a:lnTo>
                    <a:lnTo>
                      <a:pt x="198" y="244"/>
                    </a:lnTo>
                    <a:lnTo>
                      <a:pt x="180" y="199"/>
                    </a:lnTo>
                    <a:lnTo>
                      <a:pt x="154" y="208"/>
                    </a:lnTo>
                    <a:lnTo>
                      <a:pt x="138" y="169"/>
                    </a:lnTo>
                    <a:lnTo>
                      <a:pt x="100" y="126"/>
                    </a:lnTo>
                    <a:lnTo>
                      <a:pt x="72" y="122"/>
                    </a:lnTo>
                    <a:lnTo>
                      <a:pt x="89" y="87"/>
                    </a:lnTo>
                    <a:lnTo>
                      <a:pt x="65" y="42"/>
                    </a:lnTo>
                    <a:lnTo>
                      <a:pt x="70" y="2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317">
                <a:extLst>
                  <a:ext uri="{FF2B5EF4-FFF2-40B4-BE49-F238E27FC236}">
                    <a16:creationId xmlns:a16="http://schemas.microsoft.com/office/drawing/2014/main" id="{FE6B5BD0-C2AB-1FE2-5559-09058E4DEB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7" y="716"/>
                <a:ext cx="13" cy="21"/>
              </a:xfrm>
              <a:custGeom>
                <a:avLst/>
                <a:gdLst>
                  <a:gd name="T0" fmla="*/ 5 w 40"/>
                  <a:gd name="T1" fmla="*/ 4 h 63"/>
                  <a:gd name="T2" fmla="*/ 0 w 40"/>
                  <a:gd name="T3" fmla="*/ 17 h 63"/>
                  <a:gd name="T4" fmla="*/ 7 w 40"/>
                  <a:gd name="T5" fmla="*/ 30 h 63"/>
                  <a:gd name="T6" fmla="*/ 9 w 40"/>
                  <a:gd name="T7" fmla="*/ 50 h 63"/>
                  <a:gd name="T8" fmla="*/ 17 w 40"/>
                  <a:gd name="T9" fmla="*/ 63 h 63"/>
                  <a:gd name="T10" fmla="*/ 30 w 40"/>
                  <a:gd name="T11" fmla="*/ 54 h 63"/>
                  <a:gd name="T12" fmla="*/ 28 w 40"/>
                  <a:gd name="T13" fmla="*/ 41 h 63"/>
                  <a:gd name="T14" fmla="*/ 35 w 40"/>
                  <a:gd name="T15" fmla="*/ 34 h 63"/>
                  <a:gd name="T16" fmla="*/ 20 w 40"/>
                  <a:gd name="T17" fmla="*/ 21 h 63"/>
                  <a:gd name="T18" fmla="*/ 33 w 40"/>
                  <a:gd name="T19" fmla="*/ 14 h 63"/>
                  <a:gd name="T20" fmla="*/ 34 w 40"/>
                  <a:gd name="T21" fmla="*/ 28 h 63"/>
                  <a:gd name="T22" fmla="*/ 40 w 40"/>
                  <a:gd name="T23" fmla="*/ 20 h 63"/>
                  <a:gd name="T24" fmla="*/ 39 w 40"/>
                  <a:gd name="T25" fmla="*/ 7 h 63"/>
                  <a:gd name="T26" fmla="*/ 32 w 40"/>
                  <a:gd name="T27" fmla="*/ 0 h 63"/>
                  <a:gd name="T28" fmla="*/ 5 w 40"/>
                  <a:gd name="T29" fmla="*/ 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63">
                    <a:moveTo>
                      <a:pt x="5" y="4"/>
                    </a:moveTo>
                    <a:lnTo>
                      <a:pt x="0" y="17"/>
                    </a:lnTo>
                    <a:lnTo>
                      <a:pt x="7" y="30"/>
                    </a:lnTo>
                    <a:lnTo>
                      <a:pt x="9" y="50"/>
                    </a:lnTo>
                    <a:lnTo>
                      <a:pt x="17" y="63"/>
                    </a:lnTo>
                    <a:lnTo>
                      <a:pt x="30" y="54"/>
                    </a:lnTo>
                    <a:lnTo>
                      <a:pt x="28" y="41"/>
                    </a:lnTo>
                    <a:lnTo>
                      <a:pt x="35" y="34"/>
                    </a:lnTo>
                    <a:lnTo>
                      <a:pt x="20" y="21"/>
                    </a:lnTo>
                    <a:lnTo>
                      <a:pt x="33" y="14"/>
                    </a:lnTo>
                    <a:lnTo>
                      <a:pt x="34" y="28"/>
                    </a:lnTo>
                    <a:lnTo>
                      <a:pt x="40" y="20"/>
                    </a:lnTo>
                    <a:lnTo>
                      <a:pt x="39" y="7"/>
                    </a:lnTo>
                    <a:lnTo>
                      <a:pt x="32" y="0"/>
                    </a:lnTo>
                    <a:lnTo>
                      <a:pt x="5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318">
                <a:extLst>
                  <a:ext uri="{FF2B5EF4-FFF2-40B4-BE49-F238E27FC236}">
                    <a16:creationId xmlns:a16="http://schemas.microsoft.com/office/drawing/2014/main" id="{1BD81081-5649-901A-F427-70620E315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1" y="733"/>
                <a:ext cx="5" cy="9"/>
              </a:xfrm>
              <a:custGeom>
                <a:avLst/>
                <a:gdLst>
                  <a:gd name="T0" fmla="*/ 6 w 15"/>
                  <a:gd name="T1" fmla="*/ 0 h 26"/>
                  <a:gd name="T2" fmla="*/ 14 w 15"/>
                  <a:gd name="T3" fmla="*/ 13 h 26"/>
                  <a:gd name="T4" fmla="*/ 15 w 15"/>
                  <a:gd name="T5" fmla="*/ 25 h 26"/>
                  <a:gd name="T6" fmla="*/ 9 w 15"/>
                  <a:gd name="T7" fmla="*/ 26 h 26"/>
                  <a:gd name="T8" fmla="*/ 0 w 15"/>
                  <a:gd name="T9" fmla="*/ 7 h 26"/>
                  <a:gd name="T10" fmla="*/ 6 w 15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6">
                    <a:moveTo>
                      <a:pt x="6" y="0"/>
                    </a:moveTo>
                    <a:lnTo>
                      <a:pt x="14" y="13"/>
                    </a:lnTo>
                    <a:lnTo>
                      <a:pt x="15" y="25"/>
                    </a:lnTo>
                    <a:lnTo>
                      <a:pt x="9" y="26"/>
                    </a:lnTo>
                    <a:lnTo>
                      <a:pt x="0" y="7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319">
                <a:extLst>
                  <a:ext uri="{FF2B5EF4-FFF2-40B4-BE49-F238E27FC236}">
                    <a16:creationId xmlns:a16="http://schemas.microsoft.com/office/drawing/2014/main" id="{49414A0B-E608-744D-B062-FF2514210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3" y="761"/>
                <a:ext cx="122" cy="21"/>
              </a:xfrm>
              <a:custGeom>
                <a:avLst/>
                <a:gdLst>
                  <a:gd name="T0" fmla="*/ 365 w 365"/>
                  <a:gd name="T1" fmla="*/ 0 h 64"/>
                  <a:gd name="T2" fmla="*/ 355 w 365"/>
                  <a:gd name="T3" fmla="*/ 35 h 64"/>
                  <a:gd name="T4" fmla="*/ 321 w 365"/>
                  <a:gd name="T5" fmla="*/ 32 h 64"/>
                  <a:gd name="T6" fmla="*/ 303 w 365"/>
                  <a:gd name="T7" fmla="*/ 53 h 64"/>
                  <a:gd name="T8" fmla="*/ 288 w 365"/>
                  <a:gd name="T9" fmla="*/ 35 h 64"/>
                  <a:gd name="T10" fmla="*/ 263 w 365"/>
                  <a:gd name="T11" fmla="*/ 51 h 64"/>
                  <a:gd name="T12" fmla="*/ 242 w 365"/>
                  <a:gd name="T13" fmla="*/ 40 h 64"/>
                  <a:gd name="T14" fmla="*/ 209 w 365"/>
                  <a:gd name="T15" fmla="*/ 55 h 64"/>
                  <a:gd name="T16" fmla="*/ 166 w 365"/>
                  <a:gd name="T17" fmla="*/ 26 h 64"/>
                  <a:gd name="T18" fmla="*/ 147 w 365"/>
                  <a:gd name="T19" fmla="*/ 34 h 64"/>
                  <a:gd name="T20" fmla="*/ 149 w 365"/>
                  <a:gd name="T21" fmla="*/ 54 h 64"/>
                  <a:gd name="T22" fmla="*/ 116 w 365"/>
                  <a:gd name="T23" fmla="*/ 64 h 64"/>
                  <a:gd name="T24" fmla="*/ 102 w 365"/>
                  <a:gd name="T25" fmla="*/ 46 h 64"/>
                  <a:gd name="T26" fmla="*/ 83 w 365"/>
                  <a:gd name="T27" fmla="*/ 61 h 64"/>
                  <a:gd name="T28" fmla="*/ 82 w 365"/>
                  <a:gd name="T29" fmla="*/ 54 h 64"/>
                  <a:gd name="T30" fmla="*/ 67 w 365"/>
                  <a:gd name="T31" fmla="*/ 35 h 64"/>
                  <a:gd name="T32" fmla="*/ 38 w 365"/>
                  <a:gd name="T33" fmla="*/ 17 h 64"/>
                  <a:gd name="T34" fmla="*/ 0 w 365"/>
                  <a:gd name="T35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5" h="64">
                    <a:moveTo>
                      <a:pt x="365" y="0"/>
                    </a:moveTo>
                    <a:lnTo>
                      <a:pt x="355" y="35"/>
                    </a:lnTo>
                    <a:lnTo>
                      <a:pt x="321" y="32"/>
                    </a:lnTo>
                    <a:lnTo>
                      <a:pt x="303" y="53"/>
                    </a:lnTo>
                    <a:lnTo>
                      <a:pt x="288" y="35"/>
                    </a:lnTo>
                    <a:lnTo>
                      <a:pt x="263" y="51"/>
                    </a:lnTo>
                    <a:lnTo>
                      <a:pt x="242" y="40"/>
                    </a:lnTo>
                    <a:lnTo>
                      <a:pt x="209" y="55"/>
                    </a:lnTo>
                    <a:lnTo>
                      <a:pt x="166" y="26"/>
                    </a:lnTo>
                    <a:lnTo>
                      <a:pt x="147" y="34"/>
                    </a:lnTo>
                    <a:lnTo>
                      <a:pt x="149" y="54"/>
                    </a:lnTo>
                    <a:lnTo>
                      <a:pt x="116" y="64"/>
                    </a:lnTo>
                    <a:lnTo>
                      <a:pt x="102" y="46"/>
                    </a:lnTo>
                    <a:lnTo>
                      <a:pt x="83" y="61"/>
                    </a:lnTo>
                    <a:lnTo>
                      <a:pt x="82" y="54"/>
                    </a:lnTo>
                    <a:lnTo>
                      <a:pt x="67" y="35"/>
                    </a:lnTo>
                    <a:lnTo>
                      <a:pt x="38" y="17"/>
                    </a:lnTo>
                    <a:lnTo>
                      <a:pt x="0" y="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320">
                <a:extLst>
                  <a:ext uri="{FF2B5EF4-FFF2-40B4-BE49-F238E27FC236}">
                    <a16:creationId xmlns:a16="http://schemas.microsoft.com/office/drawing/2014/main" id="{8DB73D9A-BCE1-19B3-C9B7-461B85E18C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864"/>
                <a:ext cx="41" cy="89"/>
              </a:xfrm>
              <a:custGeom>
                <a:avLst/>
                <a:gdLst>
                  <a:gd name="T0" fmla="*/ 122 w 122"/>
                  <a:gd name="T1" fmla="*/ 269 h 269"/>
                  <a:gd name="T2" fmla="*/ 80 w 122"/>
                  <a:gd name="T3" fmla="*/ 239 h 269"/>
                  <a:gd name="T4" fmla="*/ 40 w 122"/>
                  <a:gd name="T5" fmla="*/ 250 h 269"/>
                  <a:gd name="T6" fmla="*/ 45 w 122"/>
                  <a:gd name="T7" fmla="*/ 230 h 269"/>
                  <a:gd name="T8" fmla="*/ 30 w 122"/>
                  <a:gd name="T9" fmla="*/ 217 h 269"/>
                  <a:gd name="T10" fmla="*/ 54 w 122"/>
                  <a:gd name="T11" fmla="*/ 188 h 269"/>
                  <a:gd name="T12" fmla="*/ 49 w 122"/>
                  <a:gd name="T13" fmla="*/ 135 h 269"/>
                  <a:gd name="T14" fmla="*/ 0 w 122"/>
                  <a:gd name="T15" fmla="*/ 106 h 269"/>
                  <a:gd name="T16" fmla="*/ 11 w 122"/>
                  <a:gd name="T17" fmla="*/ 85 h 269"/>
                  <a:gd name="T18" fmla="*/ 30 w 122"/>
                  <a:gd name="T19" fmla="*/ 69 h 269"/>
                  <a:gd name="T20" fmla="*/ 22 w 122"/>
                  <a:gd name="T21" fmla="*/ 50 h 269"/>
                  <a:gd name="T22" fmla="*/ 61 w 122"/>
                  <a:gd name="T23" fmla="*/ 40 h 269"/>
                  <a:gd name="T24" fmla="*/ 64 w 122"/>
                  <a:gd name="T25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2" h="269">
                    <a:moveTo>
                      <a:pt x="122" y="269"/>
                    </a:moveTo>
                    <a:lnTo>
                      <a:pt x="80" y="239"/>
                    </a:lnTo>
                    <a:lnTo>
                      <a:pt x="40" y="250"/>
                    </a:lnTo>
                    <a:lnTo>
                      <a:pt x="45" y="230"/>
                    </a:lnTo>
                    <a:lnTo>
                      <a:pt x="30" y="217"/>
                    </a:lnTo>
                    <a:lnTo>
                      <a:pt x="54" y="188"/>
                    </a:lnTo>
                    <a:lnTo>
                      <a:pt x="49" y="135"/>
                    </a:lnTo>
                    <a:lnTo>
                      <a:pt x="0" y="106"/>
                    </a:lnTo>
                    <a:lnTo>
                      <a:pt x="11" y="85"/>
                    </a:lnTo>
                    <a:lnTo>
                      <a:pt x="30" y="69"/>
                    </a:lnTo>
                    <a:lnTo>
                      <a:pt x="22" y="50"/>
                    </a:lnTo>
                    <a:lnTo>
                      <a:pt x="61" y="40"/>
                    </a:lnTo>
                    <a:lnTo>
                      <a:pt x="6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321">
                <a:extLst>
                  <a:ext uri="{FF2B5EF4-FFF2-40B4-BE49-F238E27FC236}">
                    <a16:creationId xmlns:a16="http://schemas.microsoft.com/office/drawing/2014/main" id="{CBF03926-A36F-482C-2E47-C5B6A698B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953"/>
                <a:ext cx="44" cy="89"/>
              </a:xfrm>
              <a:custGeom>
                <a:avLst/>
                <a:gdLst>
                  <a:gd name="T0" fmla="*/ 22 w 132"/>
                  <a:gd name="T1" fmla="*/ 266 h 266"/>
                  <a:gd name="T2" fmla="*/ 26 w 132"/>
                  <a:gd name="T3" fmla="*/ 238 h 266"/>
                  <a:gd name="T4" fmla="*/ 13 w 132"/>
                  <a:gd name="T5" fmla="*/ 226 h 266"/>
                  <a:gd name="T6" fmla="*/ 17 w 132"/>
                  <a:gd name="T7" fmla="*/ 199 h 266"/>
                  <a:gd name="T8" fmla="*/ 0 w 132"/>
                  <a:gd name="T9" fmla="*/ 166 h 266"/>
                  <a:gd name="T10" fmla="*/ 38 w 132"/>
                  <a:gd name="T11" fmla="*/ 143 h 266"/>
                  <a:gd name="T12" fmla="*/ 21 w 132"/>
                  <a:gd name="T13" fmla="*/ 104 h 266"/>
                  <a:gd name="T14" fmla="*/ 55 w 132"/>
                  <a:gd name="T15" fmla="*/ 101 h 266"/>
                  <a:gd name="T16" fmla="*/ 74 w 132"/>
                  <a:gd name="T17" fmla="*/ 92 h 266"/>
                  <a:gd name="T18" fmla="*/ 63 w 132"/>
                  <a:gd name="T19" fmla="*/ 53 h 266"/>
                  <a:gd name="T20" fmla="*/ 95 w 132"/>
                  <a:gd name="T21" fmla="*/ 30 h 266"/>
                  <a:gd name="T22" fmla="*/ 94 w 132"/>
                  <a:gd name="T23" fmla="*/ 16 h 266"/>
                  <a:gd name="T24" fmla="*/ 132 w 132"/>
                  <a:gd name="T2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2" h="266">
                    <a:moveTo>
                      <a:pt x="22" y="266"/>
                    </a:moveTo>
                    <a:lnTo>
                      <a:pt x="26" y="238"/>
                    </a:lnTo>
                    <a:lnTo>
                      <a:pt x="13" y="226"/>
                    </a:lnTo>
                    <a:lnTo>
                      <a:pt x="17" y="199"/>
                    </a:lnTo>
                    <a:lnTo>
                      <a:pt x="0" y="166"/>
                    </a:lnTo>
                    <a:lnTo>
                      <a:pt x="38" y="143"/>
                    </a:lnTo>
                    <a:lnTo>
                      <a:pt x="21" y="104"/>
                    </a:lnTo>
                    <a:lnTo>
                      <a:pt x="55" y="101"/>
                    </a:lnTo>
                    <a:lnTo>
                      <a:pt x="74" y="92"/>
                    </a:lnTo>
                    <a:lnTo>
                      <a:pt x="63" y="53"/>
                    </a:lnTo>
                    <a:lnTo>
                      <a:pt x="95" y="30"/>
                    </a:lnTo>
                    <a:lnTo>
                      <a:pt x="94" y="16"/>
                    </a:lnTo>
                    <a:lnTo>
                      <a:pt x="13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322">
                <a:extLst>
                  <a:ext uri="{FF2B5EF4-FFF2-40B4-BE49-F238E27FC236}">
                    <a16:creationId xmlns:a16="http://schemas.microsoft.com/office/drawing/2014/main" id="{ABC1FF26-FB18-FC54-3C68-77E46033E0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1" y="1038"/>
                <a:ext cx="122" cy="91"/>
              </a:xfrm>
              <a:custGeom>
                <a:avLst/>
                <a:gdLst>
                  <a:gd name="T0" fmla="*/ 1 w 366"/>
                  <a:gd name="T1" fmla="*/ 272 h 272"/>
                  <a:gd name="T2" fmla="*/ 0 w 366"/>
                  <a:gd name="T3" fmla="*/ 252 h 272"/>
                  <a:gd name="T4" fmla="*/ 5 w 366"/>
                  <a:gd name="T5" fmla="*/ 246 h 272"/>
                  <a:gd name="T6" fmla="*/ 31 w 366"/>
                  <a:gd name="T7" fmla="*/ 223 h 272"/>
                  <a:gd name="T8" fmla="*/ 51 w 366"/>
                  <a:gd name="T9" fmla="*/ 220 h 272"/>
                  <a:gd name="T10" fmla="*/ 67 w 366"/>
                  <a:gd name="T11" fmla="*/ 179 h 272"/>
                  <a:gd name="T12" fmla="*/ 87 w 366"/>
                  <a:gd name="T13" fmla="*/ 171 h 272"/>
                  <a:gd name="T14" fmla="*/ 85 w 366"/>
                  <a:gd name="T15" fmla="*/ 151 h 272"/>
                  <a:gd name="T16" fmla="*/ 70 w 366"/>
                  <a:gd name="T17" fmla="*/ 138 h 272"/>
                  <a:gd name="T18" fmla="*/ 67 w 366"/>
                  <a:gd name="T19" fmla="*/ 105 h 272"/>
                  <a:gd name="T20" fmla="*/ 89 w 366"/>
                  <a:gd name="T21" fmla="*/ 50 h 272"/>
                  <a:gd name="T22" fmla="*/ 129 w 366"/>
                  <a:gd name="T23" fmla="*/ 53 h 272"/>
                  <a:gd name="T24" fmla="*/ 148 w 366"/>
                  <a:gd name="T25" fmla="*/ 37 h 272"/>
                  <a:gd name="T26" fmla="*/ 181 w 366"/>
                  <a:gd name="T27" fmla="*/ 27 h 272"/>
                  <a:gd name="T28" fmla="*/ 208 w 366"/>
                  <a:gd name="T29" fmla="*/ 39 h 272"/>
                  <a:gd name="T30" fmla="*/ 242 w 366"/>
                  <a:gd name="T31" fmla="*/ 36 h 272"/>
                  <a:gd name="T32" fmla="*/ 261 w 366"/>
                  <a:gd name="T33" fmla="*/ 27 h 272"/>
                  <a:gd name="T34" fmla="*/ 308 w 366"/>
                  <a:gd name="T35" fmla="*/ 30 h 272"/>
                  <a:gd name="T36" fmla="*/ 328 w 366"/>
                  <a:gd name="T37" fmla="*/ 27 h 272"/>
                  <a:gd name="T38" fmla="*/ 339 w 366"/>
                  <a:gd name="T39" fmla="*/ 0 h 272"/>
                  <a:gd name="T40" fmla="*/ 366 w 366"/>
                  <a:gd name="T41" fmla="*/ 11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6" h="272">
                    <a:moveTo>
                      <a:pt x="1" y="272"/>
                    </a:moveTo>
                    <a:lnTo>
                      <a:pt x="0" y="252"/>
                    </a:lnTo>
                    <a:lnTo>
                      <a:pt x="5" y="246"/>
                    </a:lnTo>
                    <a:lnTo>
                      <a:pt x="31" y="223"/>
                    </a:lnTo>
                    <a:lnTo>
                      <a:pt x="51" y="220"/>
                    </a:lnTo>
                    <a:lnTo>
                      <a:pt x="67" y="179"/>
                    </a:lnTo>
                    <a:lnTo>
                      <a:pt x="87" y="171"/>
                    </a:lnTo>
                    <a:lnTo>
                      <a:pt x="85" y="151"/>
                    </a:lnTo>
                    <a:lnTo>
                      <a:pt x="70" y="138"/>
                    </a:lnTo>
                    <a:lnTo>
                      <a:pt x="67" y="105"/>
                    </a:lnTo>
                    <a:lnTo>
                      <a:pt x="89" y="50"/>
                    </a:lnTo>
                    <a:lnTo>
                      <a:pt x="129" y="53"/>
                    </a:lnTo>
                    <a:lnTo>
                      <a:pt x="148" y="37"/>
                    </a:lnTo>
                    <a:lnTo>
                      <a:pt x="181" y="27"/>
                    </a:lnTo>
                    <a:lnTo>
                      <a:pt x="208" y="39"/>
                    </a:lnTo>
                    <a:lnTo>
                      <a:pt x="242" y="36"/>
                    </a:lnTo>
                    <a:lnTo>
                      <a:pt x="261" y="27"/>
                    </a:lnTo>
                    <a:lnTo>
                      <a:pt x="308" y="30"/>
                    </a:lnTo>
                    <a:lnTo>
                      <a:pt x="328" y="27"/>
                    </a:lnTo>
                    <a:lnTo>
                      <a:pt x="339" y="0"/>
                    </a:lnTo>
                    <a:lnTo>
                      <a:pt x="366" y="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323">
                <a:extLst>
                  <a:ext uri="{FF2B5EF4-FFF2-40B4-BE49-F238E27FC236}">
                    <a16:creationId xmlns:a16="http://schemas.microsoft.com/office/drawing/2014/main" id="{F430ED29-C9E3-776A-6D93-DA8DD80ABB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715"/>
                <a:ext cx="222" cy="62"/>
              </a:xfrm>
              <a:custGeom>
                <a:avLst/>
                <a:gdLst>
                  <a:gd name="T0" fmla="*/ 667 w 667"/>
                  <a:gd name="T1" fmla="*/ 186 h 186"/>
                  <a:gd name="T2" fmla="*/ 645 w 667"/>
                  <a:gd name="T3" fmla="*/ 162 h 186"/>
                  <a:gd name="T4" fmla="*/ 643 w 667"/>
                  <a:gd name="T5" fmla="*/ 134 h 186"/>
                  <a:gd name="T6" fmla="*/ 629 w 667"/>
                  <a:gd name="T7" fmla="*/ 136 h 186"/>
                  <a:gd name="T8" fmla="*/ 625 w 667"/>
                  <a:gd name="T9" fmla="*/ 156 h 186"/>
                  <a:gd name="T10" fmla="*/ 604 w 667"/>
                  <a:gd name="T11" fmla="*/ 152 h 186"/>
                  <a:gd name="T12" fmla="*/ 598 w 667"/>
                  <a:gd name="T13" fmla="*/ 152 h 186"/>
                  <a:gd name="T14" fmla="*/ 602 w 667"/>
                  <a:gd name="T15" fmla="*/ 132 h 186"/>
                  <a:gd name="T16" fmla="*/ 567 w 667"/>
                  <a:gd name="T17" fmla="*/ 115 h 186"/>
                  <a:gd name="T18" fmla="*/ 553 w 667"/>
                  <a:gd name="T19" fmla="*/ 116 h 186"/>
                  <a:gd name="T20" fmla="*/ 552 w 667"/>
                  <a:gd name="T21" fmla="*/ 103 h 186"/>
                  <a:gd name="T22" fmla="*/ 505 w 667"/>
                  <a:gd name="T23" fmla="*/ 94 h 186"/>
                  <a:gd name="T24" fmla="*/ 492 w 667"/>
                  <a:gd name="T25" fmla="*/ 102 h 186"/>
                  <a:gd name="T26" fmla="*/ 461 w 667"/>
                  <a:gd name="T27" fmla="*/ 57 h 186"/>
                  <a:gd name="T28" fmla="*/ 437 w 667"/>
                  <a:gd name="T29" fmla="*/ 87 h 186"/>
                  <a:gd name="T30" fmla="*/ 391 w 667"/>
                  <a:gd name="T31" fmla="*/ 97 h 186"/>
                  <a:gd name="T32" fmla="*/ 403 w 667"/>
                  <a:gd name="T33" fmla="*/ 76 h 186"/>
                  <a:gd name="T34" fmla="*/ 395 w 667"/>
                  <a:gd name="T35" fmla="*/ 70 h 186"/>
                  <a:gd name="T36" fmla="*/ 349 w 667"/>
                  <a:gd name="T37" fmla="*/ 75 h 186"/>
                  <a:gd name="T38" fmla="*/ 340 w 667"/>
                  <a:gd name="T39" fmla="*/ 62 h 186"/>
                  <a:gd name="T40" fmla="*/ 299 w 667"/>
                  <a:gd name="T41" fmla="*/ 46 h 186"/>
                  <a:gd name="T42" fmla="*/ 283 w 667"/>
                  <a:gd name="T43" fmla="*/ 27 h 186"/>
                  <a:gd name="T44" fmla="*/ 226 w 667"/>
                  <a:gd name="T45" fmla="*/ 66 h 186"/>
                  <a:gd name="T46" fmla="*/ 206 w 667"/>
                  <a:gd name="T47" fmla="*/ 61 h 186"/>
                  <a:gd name="T48" fmla="*/ 141 w 667"/>
                  <a:gd name="T49" fmla="*/ 80 h 186"/>
                  <a:gd name="T50" fmla="*/ 134 w 667"/>
                  <a:gd name="T51" fmla="*/ 68 h 186"/>
                  <a:gd name="T52" fmla="*/ 106 w 667"/>
                  <a:gd name="T53" fmla="*/ 70 h 186"/>
                  <a:gd name="T54" fmla="*/ 71 w 667"/>
                  <a:gd name="T55" fmla="*/ 53 h 186"/>
                  <a:gd name="T56" fmla="*/ 39 w 667"/>
                  <a:gd name="T57" fmla="*/ 64 h 186"/>
                  <a:gd name="T58" fmla="*/ 9 w 667"/>
                  <a:gd name="T59" fmla="*/ 32 h 186"/>
                  <a:gd name="T60" fmla="*/ 26 w 667"/>
                  <a:gd name="T61" fmla="*/ 3 h 186"/>
                  <a:gd name="T62" fmla="*/ 0 w 667"/>
                  <a:gd name="T63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67" h="186">
                    <a:moveTo>
                      <a:pt x="667" y="186"/>
                    </a:moveTo>
                    <a:lnTo>
                      <a:pt x="645" y="162"/>
                    </a:lnTo>
                    <a:lnTo>
                      <a:pt x="643" y="134"/>
                    </a:lnTo>
                    <a:lnTo>
                      <a:pt x="629" y="136"/>
                    </a:lnTo>
                    <a:lnTo>
                      <a:pt x="625" y="156"/>
                    </a:lnTo>
                    <a:lnTo>
                      <a:pt x="604" y="152"/>
                    </a:lnTo>
                    <a:lnTo>
                      <a:pt x="598" y="152"/>
                    </a:lnTo>
                    <a:lnTo>
                      <a:pt x="602" y="132"/>
                    </a:lnTo>
                    <a:lnTo>
                      <a:pt x="567" y="115"/>
                    </a:lnTo>
                    <a:lnTo>
                      <a:pt x="553" y="116"/>
                    </a:lnTo>
                    <a:lnTo>
                      <a:pt x="552" y="103"/>
                    </a:lnTo>
                    <a:lnTo>
                      <a:pt x="505" y="94"/>
                    </a:lnTo>
                    <a:lnTo>
                      <a:pt x="492" y="102"/>
                    </a:lnTo>
                    <a:lnTo>
                      <a:pt x="461" y="57"/>
                    </a:lnTo>
                    <a:lnTo>
                      <a:pt x="437" y="87"/>
                    </a:lnTo>
                    <a:lnTo>
                      <a:pt x="391" y="97"/>
                    </a:lnTo>
                    <a:lnTo>
                      <a:pt x="403" y="76"/>
                    </a:lnTo>
                    <a:lnTo>
                      <a:pt x="395" y="70"/>
                    </a:lnTo>
                    <a:lnTo>
                      <a:pt x="349" y="75"/>
                    </a:lnTo>
                    <a:lnTo>
                      <a:pt x="340" y="62"/>
                    </a:lnTo>
                    <a:lnTo>
                      <a:pt x="299" y="46"/>
                    </a:lnTo>
                    <a:lnTo>
                      <a:pt x="283" y="27"/>
                    </a:lnTo>
                    <a:lnTo>
                      <a:pt x="226" y="66"/>
                    </a:lnTo>
                    <a:lnTo>
                      <a:pt x="206" y="61"/>
                    </a:lnTo>
                    <a:lnTo>
                      <a:pt x="141" y="80"/>
                    </a:lnTo>
                    <a:lnTo>
                      <a:pt x="134" y="68"/>
                    </a:lnTo>
                    <a:lnTo>
                      <a:pt x="106" y="70"/>
                    </a:lnTo>
                    <a:lnTo>
                      <a:pt x="71" y="53"/>
                    </a:lnTo>
                    <a:lnTo>
                      <a:pt x="39" y="64"/>
                    </a:lnTo>
                    <a:lnTo>
                      <a:pt x="9" y="32"/>
                    </a:lnTo>
                    <a:lnTo>
                      <a:pt x="26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324">
                <a:extLst>
                  <a:ext uri="{FF2B5EF4-FFF2-40B4-BE49-F238E27FC236}">
                    <a16:creationId xmlns:a16="http://schemas.microsoft.com/office/drawing/2014/main" id="{35C43282-C06E-63D3-4FB1-820D3E22C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777"/>
                <a:ext cx="14" cy="25"/>
              </a:xfrm>
              <a:custGeom>
                <a:avLst/>
                <a:gdLst>
                  <a:gd name="T0" fmla="*/ 41 w 41"/>
                  <a:gd name="T1" fmla="*/ 0 h 76"/>
                  <a:gd name="T2" fmla="*/ 30 w 41"/>
                  <a:gd name="T3" fmla="*/ 21 h 76"/>
                  <a:gd name="T4" fmla="*/ 38 w 41"/>
                  <a:gd name="T5" fmla="*/ 34 h 76"/>
                  <a:gd name="T6" fmla="*/ 20 w 41"/>
                  <a:gd name="T7" fmla="*/ 56 h 76"/>
                  <a:gd name="T8" fmla="*/ 0 w 41"/>
                  <a:gd name="T9" fmla="*/ 64 h 76"/>
                  <a:gd name="T10" fmla="*/ 15 w 41"/>
                  <a:gd name="T1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76">
                    <a:moveTo>
                      <a:pt x="41" y="0"/>
                    </a:moveTo>
                    <a:lnTo>
                      <a:pt x="30" y="21"/>
                    </a:lnTo>
                    <a:lnTo>
                      <a:pt x="38" y="34"/>
                    </a:lnTo>
                    <a:lnTo>
                      <a:pt x="20" y="56"/>
                    </a:lnTo>
                    <a:lnTo>
                      <a:pt x="0" y="64"/>
                    </a:lnTo>
                    <a:lnTo>
                      <a:pt x="15" y="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325">
                <a:extLst>
                  <a:ext uri="{FF2B5EF4-FFF2-40B4-BE49-F238E27FC236}">
                    <a16:creationId xmlns:a16="http://schemas.microsoft.com/office/drawing/2014/main" id="{2C322AF5-A8AC-4050-B9C4-D8876AD1E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" y="802"/>
                <a:ext cx="67" cy="22"/>
              </a:xfrm>
              <a:custGeom>
                <a:avLst/>
                <a:gdLst>
                  <a:gd name="T0" fmla="*/ 202 w 202"/>
                  <a:gd name="T1" fmla="*/ 0 h 66"/>
                  <a:gd name="T2" fmla="*/ 127 w 202"/>
                  <a:gd name="T3" fmla="*/ 61 h 66"/>
                  <a:gd name="T4" fmla="*/ 93 w 202"/>
                  <a:gd name="T5" fmla="*/ 58 h 66"/>
                  <a:gd name="T6" fmla="*/ 65 w 202"/>
                  <a:gd name="T7" fmla="*/ 40 h 66"/>
                  <a:gd name="T8" fmla="*/ 33 w 202"/>
                  <a:gd name="T9" fmla="*/ 63 h 66"/>
                  <a:gd name="T10" fmla="*/ 6 w 202"/>
                  <a:gd name="T11" fmla="*/ 53 h 66"/>
                  <a:gd name="T12" fmla="*/ 0 w 202"/>
                  <a:gd name="T1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66">
                    <a:moveTo>
                      <a:pt x="202" y="0"/>
                    </a:moveTo>
                    <a:lnTo>
                      <a:pt x="127" y="61"/>
                    </a:lnTo>
                    <a:lnTo>
                      <a:pt x="93" y="58"/>
                    </a:lnTo>
                    <a:lnTo>
                      <a:pt x="65" y="40"/>
                    </a:lnTo>
                    <a:lnTo>
                      <a:pt x="33" y="63"/>
                    </a:lnTo>
                    <a:lnTo>
                      <a:pt x="6" y="53"/>
                    </a:lnTo>
                    <a:lnTo>
                      <a:pt x="0" y="6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326">
                <a:extLst>
                  <a:ext uri="{FF2B5EF4-FFF2-40B4-BE49-F238E27FC236}">
                    <a16:creationId xmlns:a16="http://schemas.microsoft.com/office/drawing/2014/main" id="{C8D2FDA0-484F-7DE9-3564-CCB765E650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" y="824"/>
                <a:ext cx="12" cy="20"/>
              </a:xfrm>
              <a:custGeom>
                <a:avLst/>
                <a:gdLst>
                  <a:gd name="T0" fmla="*/ 26 w 36"/>
                  <a:gd name="T1" fmla="*/ 58 h 58"/>
                  <a:gd name="T2" fmla="*/ 25 w 36"/>
                  <a:gd name="T3" fmla="*/ 45 h 58"/>
                  <a:gd name="T4" fmla="*/ 36 w 36"/>
                  <a:gd name="T5" fmla="*/ 24 h 58"/>
                  <a:gd name="T6" fmla="*/ 34 w 36"/>
                  <a:gd name="T7" fmla="*/ 10 h 58"/>
                  <a:gd name="T8" fmla="*/ 0 w 36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8">
                    <a:moveTo>
                      <a:pt x="26" y="58"/>
                    </a:moveTo>
                    <a:lnTo>
                      <a:pt x="25" y="45"/>
                    </a:lnTo>
                    <a:lnTo>
                      <a:pt x="36" y="24"/>
                    </a:lnTo>
                    <a:lnTo>
                      <a:pt x="34" y="1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327">
                <a:extLst>
                  <a:ext uri="{FF2B5EF4-FFF2-40B4-BE49-F238E27FC236}">
                    <a16:creationId xmlns:a16="http://schemas.microsoft.com/office/drawing/2014/main" id="{750E8C59-3DB2-E4AE-8BB1-38D3909F93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4" y="824"/>
                <a:ext cx="23" cy="16"/>
              </a:xfrm>
              <a:custGeom>
                <a:avLst/>
                <a:gdLst>
                  <a:gd name="T0" fmla="*/ 69 w 69"/>
                  <a:gd name="T1" fmla="*/ 0 h 47"/>
                  <a:gd name="T2" fmla="*/ 62 w 69"/>
                  <a:gd name="T3" fmla="*/ 0 h 47"/>
                  <a:gd name="T4" fmla="*/ 57 w 69"/>
                  <a:gd name="T5" fmla="*/ 8 h 47"/>
                  <a:gd name="T6" fmla="*/ 49 w 69"/>
                  <a:gd name="T7" fmla="*/ 9 h 47"/>
                  <a:gd name="T8" fmla="*/ 44 w 69"/>
                  <a:gd name="T9" fmla="*/ 16 h 47"/>
                  <a:gd name="T10" fmla="*/ 37 w 69"/>
                  <a:gd name="T11" fmla="*/ 16 h 47"/>
                  <a:gd name="T12" fmla="*/ 32 w 69"/>
                  <a:gd name="T13" fmla="*/ 24 h 47"/>
                  <a:gd name="T14" fmla="*/ 24 w 69"/>
                  <a:gd name="T15" fmla="*/ 25 h 47"/>
                  <a:gd name="T16" fmla="*/ 19 w 69"/>
                  <a:gd name="T17" fmla="*/ 38 h 47"/>
                  <a:gd name="T18" fmla="*/ 6 w 69"/>
                  <a:gd name="T19" fmla="*/ 47 h 47"/>
                  <a:gd name="T20" fmla="*/ 0 w 69"/>
                  <a:gd name="T21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47">
                    <a:moveTo>
                      <a:pt x="69" y="0"/>
                    </a:moveTo>
                    <a:lnTo>
                      <a:pt x="62" y="0"/>
                    </a:lnTo>
                    <a:lnTo>
                      <a:pt x="57" y="8"/>
                    </a:lnTo>
                    <a:lnTo>
                      <a:pt x="49" y="9"/>
                    </a:lnTo>
                    <a:lnTo>
                      <a:pt x="44" y="16"/>
                    </a:lnTo>
                    <a:lnTo>
                      <a:pt x="37" y="16"/>
                    </a:lnTo>
                    <a:lnTo>
                      <a:pt x="32" y="24"/>
                    </a:lnTo>
                    <a:lnTo>
                      <a:pt x="24" y="25"/>
                    </a:lnTo>
                    <a:lnTo>
                      <a:pt x="19" y="38"/>
                    </a:lnTo>
                    <a:lnTo>
                      <a:pt x="6" y="47"/>
                    </a:lnTo>
                    <a:lnTo>
                      <a:pt x="0" y="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328">
                <a:extLst>
                  <a:ext uri="{FF2B5EF4-FFF2-40B4-BE49-F238E27FC236}">
                    <a16:creationId xmlns:a16="http://schemas.microsoft.com/office/drawing/2014/main" id="{D3821599-B81D-5446-4F42-CE5EB26D5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774"/>
                <a:ext cx="133" cy="66"/>
              </a:xfrm>
              <a:custGeom>
                <a:avLst/>
                <a:gdLst>
                  <a:gd name="T0" fmla="*/ 395 w 398"/>
                  <a:gd name="T1" fmla="*/ 199 h 199"/>
                  <a:gd name="T2" fmla="*/ 398 w 398"/>
                  <a:gd name="T3" fmla="*/ 159 h 199"/>
                  <a:gd name="T4" fmla="*/ 383 w 398"/>
                  <a:gd name="T5" fmla="*/ 146 h 199"/>
                  <a:gd name="T6" fmla="*/ 374 w 398"/>
                  <a:gd name="T7" fmla="*/ 113 h 199"/>
                  <a:gd name="T8" fmla="*/ 345 w 398"/>
                  <a:gd name="T9" fmla="*/ 103 h 199"/>
                  <a:gd name="T10" fmla="*/ 337 w 398"/>
                  <a:gd name="T11" fmla="*/ 76 h 199"/>
                  <a:gd name="T12" fmla="*/ 264 w 398"/>
                  <a:gd name="T13" fmla="*/ 96 h 199"/>
                  <a:gd name="T14" fmla="*/ 242 w 398"/>
                  <a:gd name="T15" fmla="*/ 72 h 199"/>
                  <a:gd name="T16" fmla="*/ 201 w 398"/>
                  <a:gd name="T17" fmla="*/ 63 h 199"/>
                  <a:gd name="T18" fmla="*/ 179 w 398"/>
                  <a:gd name="T19" fmla="*/ 37 h 199"/>
                  <a:gd name="T20" fmla="*/ 148 w 398"/>
                  <a:gd name="T21" fmla="*/ 67 h 199"/>
                  <a:gd name="T22" fmla="*/ 138 w 398"/>
                  <a:gd name="T23" fmla="*/ 48 h 199"/>
                  <a:gd name="T24" fmla="*/ 144 w 398"/>
                  <a:gd name="T25" fmla="*/ 28 h 199"/>
                  <a:gd name="T26" fmla="*/ 114 w 398"/>
                  <a:gd name="T27" fmla="*/ 4 h 199"/>
                  <a:gd name="T28" fmla="*/ 94 w 398"/>
                  <a:gd name="T29" fmla="*/ 5 h 199"/>
                  <a:gd name="T30" fmla="*/ 89 w 398"/>
                  <a:gd name="T31" fmla="*/ 19 h 199"/>
                  <a:gd name="T32" fmla="*/ 69 w 398"/>
                  <a:gd name="T33" fmla="*/ 20 h 199"/>
                  <a:gd name="T34" fmla="*/ 56 w 398"/>
                  <a:gd name="T35" fmla="*/ 29 h 199"/>
                  <a:gd name="T36" fmla="*/ 37 w 398"/>
                  <a:gd name="T37" fmla="*/ 37 h 199"/>
                  <a:gd name="T38" fmla="*/ 0 w 398"/>
                  <a:gd name="T39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8" h="199">
                    <a:moveTo>
                      <a:pt x="395" y="199"/>
                    </a:moveTo>
                    <a:lnTo>
                      <a:pt x="398" y="159"/>
                    </a:lnTo>
                    <a:lnTo>
                      <a:pt x="383" y="146"/>
                    </a:lnTo>
                    <a:lnTo>
                      <a:pt x="374" y="113"/>
                    </a:lnTo>
                    <a:lnTo>
                      <a:pt x="345" y="103"/>
                    </a:lnTo>
                    <a:lnTo>
                      <a:pt x="337" y="76"/>
                    </a:lnTo>
                    <a:lnTo>
                      <a:pt x="264" y="96"/>
                    </a:lnTo>
                    <a:lnTo>
                      <a:pt x="242" y="72"/>
                    </a:lnTo>
                    <a:lnTo>
                      <a:pt x="201" y="63"/>
                    </a:lnTo>
                    <a:lnTo>
                      <a:pt x="179" y="37"/>
                    </a:lnTo>
                    <a:lnTo>
                      <a:pt x="148" y="67"/>
                    </a:lnTo>
                    <a:lnTo>
                      <a:pt x="138" y="48"/>
                    </a:lnTo>
                    <a:lnTo>
                      <a:pt x="144" y="28"/>
                    </a:lnTo>
                    <a:lnTo>
                      <a:pt x="114" y="4"/>
                    </a:lnTo>
                    <a:lnTo>
                      <a:pt x="94" y="5"/>
                    </a:lnTo>
                    <a:lnTo>
                      <a:pt x="89" y="19"/>
                    </a:lnTo>
                    <a:lnTo>
                      <a:pt x="69" y="20"/>
                    </a:lnTo>
                    <a:lnTo>
                      <a:pt x="56" y="29"/>
                    </a:lnTo>
                    <a:lnTo>
                      <a:pt x="37" y="3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329">
                <a:extLst>
                  <a:ext uri="{FF2B5EF4-FFF2-40B4-BE49-F238E27FC236}">
                    <a16:creationId xmlns:a16="http://schemas.microsoft.com/office/drawing/2014/main" id="{D245F15E-DCA0-7709-D61E-ED18AC11B6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1" y="840"/>
                <a:ext cx="20" cy="51"/>
              </a:xfrm>
              <a:custGeom>
                <a:avLst/>
                <a:gdLst>
                  <a:gd name="T0" fmla="*/ 60 w 60"/>
                  <a:gd name="T1" fmla="*/ 153 h 153"/>
                  <a:gd name="T2" fmla="*/ 23 w 60"/>
                  <a:gd name="T3" fmla="*/ 116 h 153"/>
                  <a:gd name="T4" fmla="*/ 8 w 60"/>
                  <a:gd name="T5" fmla="*/ 111 h 153"/>
                  <a:gd name="T6" fmla="*/ 0 w 60"/>
                  <a:gd name="T7" fmla="*/ 91 h 153"/>
                  <a:gd name="T8" fmla="*/ 8 w 60"/>
                  <a:gd name="T9" fmla="*/ 37 h 153"/>
                  <a:gd name="T10" fmla="*/ 20 w 60"/>
                  <a:gd name="T11" fmla="*/ 15 h 153"/>
                  <a:gd name="T12" fmla="*/ 39 w 60"/>
                  <a:gd name="T1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153">
                    <a:moveTo>
                      <a:pt x="60" y="153"/>
                    </a:moveTo>
                    <a:lnTo>
                      <a:pt x="23" y="116"/>
                    </a:lnTo>
                    <a:lnTo>
                      <a:pt x="8" y="111"/>
                    </a:lnTo>
                    <a:lnTo>
                      <a:pt x="0" y="91"/>
                    </a:lnTo>
                    <a:lnTo>
                      <a:pt x="8" y="37"/>
                    </a:lnTo>
                    <a:lnTo>
                      <a:pt x="20" y="15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330">
                <a:extLst>
                  <a:ext uri="{FF2B5EF4-FFF2-40B4-BE49-F238E27FC236}">
                    <a16:creationId xmlns:a16="http://schemas.microsoft.com/office/drawing/2014/main" id="{68F7846D-474D-04B5-BD33-F8F1B5D00F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844"/>
                <a:ext cx="29" cy="33"/>
              </a:xfrm>
              <a:custGeom>
                <a:avLst/>
                <a:gdLst>
                  <a:gd name="T0" fmla="*/ 85 w 85"/>
                  <a:gd name="T1" fmla="*/ 100 h 100"/>
                  <a:gd name="T2" fmla="*/ 37 w 85"/>
                  <a:gd name="T3" fmla="*/ 85 h 100"/>
                  <a:gd name="T4" fmla="*/ 0 w 85"/>
                  <a:gd name="T5" fmla="*/ 54 h 100"/>
                  <a:gd name="T6" fmla="*/ 11 w 85"/>
                  <a:gd name="T7" fmla="*/ 33 h 100"/>
                  <a:gd name="T8" fmla="*/ 76 w 85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00">
                    <a:moveTo>
                      <a:pt x="85" y="100"/>
                    </a:moveTo>
                    <a:lnTo>
                      <a:pt x="37" y="85"/>
                    </a:lnTo>
                    <a:lnTo>
                      <a:pt x="0" y="54"/>
                    </a:lnTo>
                    <a:lnTo>
                      <a:pt x="11" y="33"/>
                    </a:lnTo>
                    <a:lnTo>
                      <a:pt x="7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331">
                <a:extLst>
                  <a:ext uri="{FF2B5EF4-FFF2-40B4-BE49-F238E27FC236}">
                    <a16:creationId xmlns:a16="http://schemas.microsoft.com/office/drawing/2014/main" id="{553561DF-102B-A6F4-D60B-48C76FE9F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6" y="844"/>
                <a:ext cx="24" cy="20"/>
              </a:xfrm>
              <a:custGeom>
                <a:avLst/>
                <a:gdLst>
                  <a:gd name="T0" fmla="*/ 0 w 73"/>
                  <a:gd name="T1" fmla="*/ 0 h 61"/>
                  <a:gd name="T2" fmla="*/ 54 w 73"/>
                  <a:gd name="T3" fmla="*/ 1 h 61"/>
                  <a:gd name="T4" fmla="*/ 70 w 73"/>
                  <a:gd name="T5" fmla="*/ 34 h 61"/>
                  <a:gd name="T6" fmla="*/ 73 w 73"/>
                  <a:gd name="T7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" h="61">
                    <a:moveTo>
                      <a:pt x="0" y="0"/>
                    </a:moveTo>
                    <a:lnTo>
                      <a:pt x="54" y="1"/>
                    </a:lnTo>
                    <a:lnTo>
                      <a:pt x="70" y="34"/>
                    </a:lnTo>
                    <a:lnTo>
                      <a:pt x="73" y="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332">
                <a:extLst>
                  <a:ext uri="{FF2B5EF4-FFF2-40B4-BE49-F238E27FC236}">
                    <a16:creationId xmlns:a16="http://schemas.microsoft.com/office/drawing/2014/main" id="{150D74F3-41CE-A669-8CF8-2E1C63331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802"/>
                <a:ext cx="12" cy="78"/>
              </a:xfrm>
              <a:custGeom>
                <a:avLst/>
                <a:gdLst>
                  <a:gd name="T0" fmla="*/ 28 w 36"/>
                  <a:gd name="T1" fmla="*/ 233 h 233"/>
                  <a:gd name="T2" fmla="*/ 18 w 36"/>
                  <a:gd name="T3" fmla="*/ 187 h 233"/>
                  <a:gd name="T4" fmla="*/ 23 w 36"/>
                  <a:gd name="T5" fmla="*/ 173 h 233"/>
                  <a:gd name="T6" fmla="*/ 9 w 36"/>
                  <a:gd name="T7" fmla="*/ 168 h 233"/>
                  <a:gd name="T8" fmla="*/ 7 w 36"/>
                  <a:gd name="T9" fmla="*/ 148 h 233"/>
                  <a:gd name="T10" fmla="*/ 26 w 36"/>
                  <a:gd name="T11" fmla="*/ 132 h 233"/>
                  <a:gd name="T12" fmla="*/ 36 w 36"/>
                  <a:gd name="T13" fmla="*/ 91 h 233"/>
                  <a:gd name="T14" fmla="*/ 11 w 36"/>
                  <a:gd name="T15" fmla="*/ 40 h 233"/>
                  <a:gd name="T16" fmla="*/ 17 w 36"/>
                  <a:gd name="T17" fmla="*/ 33 h 233"/>
                  <a:gd name="T18" fmla="*/ 15 w 36"/>
                  <a:gd name="T19" fmla="*/ 13 h 233"/>
                  <a:gd name="T20" fmla="*/ 0 w 36"/>
                  <a:gd name="T21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233">
                    <a:moveTo>
                      <a:pt x="28" y="233"/>
                    </a:moveTo>
                    <a:lnTo>
                      <a:pt x="18" y="187"/>
                    </a:lnTo>
                    <a:lnTo>
                      <a:pt x="23" y="173"/>
                    </a:lnTo>
                    <a:lnTo>
                      <a:pt x="9" y="168"/>
                    </a:lnTo>
                    <a:lnTo>
                      <a:pt x="7" y="148"/>
                    </a:lnTo>
                    <a:lnTo>
                      <a:pt x="26" y="132"/>
                    </a:lnTo>
                    <a:lnTo>
                      <a:pt x="36" y="91"/>
                    </a:lnTo>
                    <a:lnTo>
                      <a:pt x="11" y="40"/>
                    </a:lnTo>
                    <a:lnTo>
                      <a:pt x="17" y="33"/>
                    </a:lnTo>
                    <a:lnTo>
                      <a:pt x="15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333">
                <a:extLst>
                  <a:ext uri="{FF2B5EF4-FFF2-40B4-BE49-F238E27FC236}">
                    <a16:creationId xmlns:a16="http://schemas.microsoft.com/office/drawing/2014/main" id="{2351A806-1512-00CE-6703-AD904256B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0" y="860"/>
                <a:ext cx="44" cy="20"/>
              </a:xfrm>
              <a:custGeom>
                <a:avLst/>
                <a:gdLst>
                  <a:gd name="T0" fmla="*/ 0 w 131"/>
                  <a:gd name="T1" fmla="*/ 13 h 61"/>
                  <a:gd name="T2" fmla="*/ 26 w 131"/>
                  <a:gd name="T3" fmla="*/ 10 h 61"/>
                  <a:gd name="T4" fmla="*/ 59 w 131"/>
                  <a:gd name="T5" fmla="*/ 0 h 61"/>
                  <a:gd name="T6" fmla="*/ 131 w 131"/>
                  <a:gd name="T7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61">
                    <a:moveTo>
                      <a:pt x="0" y="13"/>
                    </a:moveTo>
                    <a:lnTo>
                      <a:pt x="26" y="10"/>
                    </a:lnTo>
                    <a:lnTo>
                      <a:pt x="59" y="0"/>
                    </a:lnTo>
                    <a:lnTo>
                      <a:pt x="131" y="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334">
                <a:extLst>
                  <a:ext uri="{FF2B5EF4-FFF2-40B4-BE49-F238E27FC236}">
                    <a16:creationId xmlns:a16="http://schemas.microsoft.com/office/drawing/2014/main" id="{3A1CB95B-F76E-16F9-C9E9-3302EDF08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864"/>
                <a:ext cx="33" cy="13"/>
              </a:xfrm>
              <a:custGeom>
                <a:avLst/>
                <a:gdLst>
                  <a:gd name="T0" fmla="*/ 64 w 99"/>
                  <a:gd name="T1" fmla="*/ 0 h 39"/>
                  <a:gd name="T2" fmla="*/ 64 w 99"/>
                  <a:gd name="T3" fmla="*/ 6 h 39"/>
                  <a:gd name="T4" fmla="*/ 98 w 99"/>
                  <a:gd name="T5" fmla="*/ 10 h 39"/>
                  <a:gd name="T6" fmla="*/ 99 w 99"/>
                  <a:gd name="T7" fmla="*/ 30 h 39"/>
                  <a:gd name="T8" fmla="*/ 87 w 99"/>
                  <a:gd name="T9" fmla="*/ 38 h 39"/>
                  <a:gd name="T10" fmla="*/ 46 w 99"/>
                  <a:gd name="T11" fmla="*/ 28 h 39"/>
                  <a:gd name="T12" fmla="*/ 0 w 99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39">
                    <a:moveTo>
                      <a:pt x="64" y="0"/>
                    </a:moveTo>
                    <a:lnTo>
                      <a:pt x="64" y="6"/>
                    </a:lnTo>
                    <a:lnTo>
                      <a:pt x="98" y="10"/>
                    </a:lnTo>
                    <a:lnTo>
                      <a:pt x="99" y="30"/>
                    </a:lnTo>
                    <a:lnTo>
                      <a:pt x="87" y="38"/>
                    </a:lnTo>
                    <a:lnTo>
                      <a:pt x="46" y="28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335">
                <a:extLst>
                  <a:ext uri="{FF2B5EF4-FFF2-40B4-BE49-F238E27FC236}">
                    <a16:creationId xmlns:a16="http://schemas.microsoft.com/office/drawing/2014/main" id="{E2FA6D74-7DA8-821E-F7E8-14CC2FB22A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7" y="715"/>
                <a:ext cx="24" cy="58"/>
              </a:xfrm>
              <a:custGeom>
                <a:avLst/>
                <a:gdLst>
                  <a:gd name="T0" fmla="*/ 72 w 72"/>
                  <a:gd name="T1" fmla="*/ 0 h 174"/>
                  <a:gd name="T2" fmla="*/ 53 w 72"/>
                  <a:gd name="T3" fmla="*/ 21 h 174"/>
                  <a:gd name="T4" fmla="*/ 35 w 72"/>
                  <a:gd name="T5" fmla="*/ 111 h 174"/>
                  <a:gd name="T6" fmla="*/ 0 w 72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" h="174">
                    <a:moveTo>
                      <a:pt x="72" y="0"/>
                    </a:moveTo>
                    <a:lnTo>
                      <a:pt x="53" y="21"/>
                    </a:lnTo>
                    <a:lnTo>
                      <a:pt x="35" y="111"/>
                    </a:lnTo>
                    <a:lnTo>
                      <a:pt x="0" y="1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Line 336">
                <a:extLst>
                  <a:ext uri="{FF2B5EF4-FFF2-40B4-BE49-F238E27FC236}">
                    <a16:creationId xmlns:a16="http://schemas.microsoft.com/office/drawing/2014/main" id="{798D6BF7-B444-3B3E-CE69-DA7E192BDA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7" y="773"/>
                <a:ext cx="15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337">
                <a:extLst>
                  <a:ext uri="{FF2B5EF4-FFF2-40B4-BE49-F238E27FC236}">
                    <a16:creationId xmlns:a16="http://schemas.microsoft.com/office/drawing/2014/main" id="{F531D80F-9AAA-B128-05D5-4B82926AF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891"/>
                <a:ext cx="81" cy="121"/>
              </a:xfrm>
              <a:custGeom>
                <a:avLst/>
                <a:gdLst>
                  <a:gd name="T0" fmla="*/ 0 w 242"/>
                  <a:gd name="T1" fmla="*/ 364 h 364"/>
                  <a:gd name="T2" fmla="*/ 5 w 242"/>
                  <a:gd name="T3" fmla="*/ 337 h 364"/>
                  <a:gd name="T4" fmla="*/ 21 w 242"/>
                  <a:gd name="T5" fmla="*/ 302 h 364"/>
                  <a:gd name="T6" fmla="*/ 40 w 242"/>
                  <a:gd name="T7" fmla="*/ 287 h 364"/>
                  <a:gd name="T8" fmla="*/ 17 w 242"/>
                  <a:gd name="T9" fmla="*/ 262 h 364"/>
                  <a:gd name="T10" fmla="*/ 17 w 242"/>
                  <a:gd name="T11" fmla="*/ 255 h 364"/>
                  <a:gd name="T12" fmla="*/ 76 w 242"/>
                  <a:gd name="T13" fmla="*/ 250 h 364"/>
                  <a:gd name="T14" fmla="*/ 92 w 242"/>
                  <a:gd name="T15" fmla="*/ 201 h 364"/>
                  <a:gd name="T16" fmla="*/ 111 w 242"/>
                  <a:gd name="T17" fmla="*/ 187 h 364"/>
                  <a:gd name="T18" fmla="*/ 81 w 242"/>
                  <a:gd name="T19" fmla="*/ 142 h 364"/>
                  <a:gd name="T20" fmla="*/ 104 w 242"/>
                  <a:gd name="T21" fmla="*/ 106 h 364"/>
                  <a:gd name="T22" fmla="*/ 130 w 242"/>
                  <a:gd name="T23" fmla="*/ 104 h 364"/>
                  <a:gd name="T24" fmla="*/ 148 w 242"/>
                  <a:gd name="T25" fmla="*/ 76 h 364"/>
                  <a:gd name="T26" fmla="*/ 154 w 242"/>
                  <a:gd name="T27" fmla="*/ 68 h 364"/>
                  <a:gd name="T28" fmla="*/ 151 w 242"/>
                  <a:gd name="T29" fmla="*/ 41 h 364"/>
                  <a:gd name="T30" fmla="*/ 210 w 242"/>
                  <a:gd name="T31" fmla="*/ 23 h 364"/>
                  <a:gd name="T32" fmla="*/ 215 w 242"/>
                  <a:gd name="T33" fmla="*/ 2 h 364"/>
                  <a:gd name="T34" fmla="*/ 242 w 242"/>
                  <a:gd name="T35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2" h="364">
                    <a:moveTo>
                      <a:pt x="0" y="364"/>
                    </a:moveTo>
                    <a:lnTo>
                      <a:pt x="5" y="337"/>
                    </a:lnTo>
                    <a:lnTo>
                      <a:pt x="21" y="302"/>
                    </a:lnTo>
                    <a:lnTo>
                      <a:pt x="40" y="287"/>
                    </a:lnTo>
                    <a:lnTo>
                      <a:pt x="17" y="262"/>
                    </a:lnTo>
                    <a:lnTo>
                      <a:pt x="17" y="255"/>
                    </a:lnTo>
                    <a:lnTo>
                      <a:pt x="76" y="250"/>
                    </a:lnTo>
                    <a:lnTo>
                      <a:pt x="92" y="201"/>
                    </a:lnTo>
                    <a:lnTo>
                      <a:pt x="111" y="187"/>
                    </a:lnTo>
                    <a:lnTo>
                      <a:pt x="81" y="142"/>
                    </a:lnTo>
                    <a:lnTo>
                      <a:pt x="104" y="106"/>
                    </a:lnTo>
                    <a:lnTo>
                      <a:pt x="130" y="104"/>
                    </a:lnTo>
                    <a:lnTo>
                      <a:pt x="148" y="76"/>
                    </a:lnTo>
                    <a:lnTo>
                      <a:pt x="154" y="68"/>
                    </a:lnTo>
                    <a:lnTo>
                      <a:pt x="151" y="41"/>
                    </a:lnTo>
                    <a:lnTo>
                      <a:pt x="210" y="23"/>
                    </a:lnTo>
                    <a:lnTo>
                      <a:pt x="215" y="2"/>
                    </a:lnTo>
                    <a:lnTo>
                      <a:pt x="24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338">
                <a:extLst>
                  <a:ext uri="{FF2B5EF4-FFF2-40B4-BE49-F238E27FC236}">
                    <a16:creationId xmlns:a16="http://schemas.microsoft.com/office/drawing/2014/main" id="{436B6BED-EF7A-4621-A273-18D3EF12F3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1012"/>
                <a:ext cx="20" cy="68"/>
              </a:xfrm>
              <a:custGeom>
                <a:avLst/>
                <a:gdLst>
                  <a:gd name="T0" fmla="*/ 0 w 59"/>
                  <a:gd name="T1" fmla="*/ 0 h 204"/>
                  <a:gd name="T2" fmla="*/ 16 w 59"/>
                  <a:gd name="T3" fmla="*/ 33 h 204"/>
                  <a:gd name="T4" fmla="*/ 12 w 59"/>
                  <a:gd name="T5" fmla="*/ 60 h 204"/>
                  <a:gd name="T6" fmla="*/ 40 w 59"/>
                  <a:gd name="T7" fmla="*/ 71 h 204"/>
                  <a:gd name="T8" fmla="*/ 43 w 59"/>
                  <a:gd name="T9" fmla="*/ 91 h 204"/>
                  <a:gd name="T10" fmla="*/ 51 w 59"/>
                  <a:gd name="T11" fmla="*/ 110 h 204"/>
                  <a:gd name="T12" fmla="*/ 39 w 59"/>
                  <a:gd name="T13" fmla="*/ 138 h 204"/>
                  <a:gd name="T14" fmla="*/ 48 w 59"/>
                  <a:gd name="T15" fmla="*/ 157 h 204"/>
                  <a:gd name="T16" fmla="*/ 30 w 59"/>
                  <a:gd name="T17" fmla="*/ 179 h 204"/>
                  <a:gd name="T18" fmla="*/ 38 w 59"/>
                  <a:gd name="T19" fmla="*/ 198 h 204"/>
                  <a:gd name="T20" fmla="*/ 59 w 59"/>
                  <a:gd name="T21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204">
                    <a:moveTo>
                      <a:pt x="0" y="0"/>
                    </a:moveTo>
                    <a:lnTo>
                      <a:pt x="16" y="33"/>
                    </a:lnTo>
                    <a:lnTo>
                      <a:pt x="12" y="60"/>
                    </a:lnTo>
                    <a:lnTo>
                      <a:pt x="40" y="71"/>
                    </a:lnTo>
                    <a:lnTo>
                      <a:pt x="43" y="91"/>
                    </a:lnTo>
                    <a:lnTo>
                      <a:pt x="51" y="110"/>
                    </a:lnTo>
                    <a:lnTo>
                      <a:pt x="39" y="138"/>
                    </a:lnTo>
                    <a:lnTo>
                      <a:pt x="48" y="157"/>
                    </a:lnTo>
                    <a:lnTo>
                      <a:pt x="30" y="179"/>
                    </a:lnTo>
                    <a:lnTo>
                      <a:pt x="38" y="198"/>
                    </a:lnTo>
                    <a:lnTo>
                      <a:pt x="59" y="20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339">
                <a:extLst>
                  <a:ext uri="{FF2B5EF4-FFF2-40B4-BE49-F238E27FC236}">
                    <a16:creationId xmlns:a16="http://schemas.microsoft.com/office/drawing/2014/main" id="{C19F203E-9AD7-A8E8-E6B4-93C15786F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" y="880"/>
                <a:ext cx="9" cy="45"/>
              </a:xfrm>
              <a:custGeom>
                <a:avLst/>
                <a:gdLst>
                  <a:gd name="T0" fmla="*/ 15 w 27"/>
                  <a:gd name="T1" fmla="*/ 0 h 135"/>
                  <a:gd name="T2" fmla="*/ 12 w 27"/>
                  <a:gd name="T3" fmla="*/ 34 h 135"/>
                  <a:gd name="T4" fmla="*/ 27 w 27"/>
                  <a:gd name="T5" fmla="*/ 53 h 135"/>
                  <a:gd name="T6" fmla="*/ 0 w 27"/>
                  <a:gd name="T7" fmla="*/ 115 h 135"/>
                  <a:gd name="T8" fmla="*/ 2 w 27"/>
                  <a:gd name="T9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35">
                    <a:moveTo>
                      <a:pt x="15" y="0"/>
                    </a:moveTo>
                    <a:lnTo>
                      <a:pt x="12" y="34"/>
                    </a:lnTo>
                    <a:lnTo>
                      <a:pt x="27" y="53"/>
                    </a:lnTo>
                    <a:lnTo>
                      <a:pt x="0" y="115"/>
                    </a:lnTo>
                    <a:lnTo>
                      <a:pt x="2" y="13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340">
                <a:extLst>
                  <a:ext uri="{FF2B5EF4-FFF2-40B4-BE49-F238E27FC236}">
                    <a16:creationId xmlns:a16="http://schemas.microsoft.com/office/drawing/2014/main" id="{A647947C-2368-FB14-F506-6549F3C059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902"/>
                <a:ext cx="65" cy="24"/>
              </a:xfrm>
              <a:custGeom>
                <a:avLst/>
                <a:gdLst>
                  <a:gd name="T0" fmla="*/ 195 w 195"/>
                  <a:gd name="T1" fmla="*/ 68 h 70"/>
                  <a:gd name="T2" fmla="*/ 175 w 195"/>
                  <a:gd name="T3" fmla="*/ 70 h 70"/>
                  <a:gd name="T4" fmla="*/ 160 w 195"/>
                  <a:gd name="T5" fmla="*/ 59 h 70"/>
                  <a:gd name="T6" fmla="*/ 159 w 195"/>
                  <a:gd name="T7" fmla="*/ 45 h 70"/>
                  <a:gd name="T8" fmla="*/ 143 w 195"/>
                  <a:gd name="T9" fmla="*/ 20 h 70"/>
                  <a:gd name="T10" fmla="*/ 104 w 195"/>
                  <a:gd name="T11" fmla="*/ 37 h 70"/>
                  <a:gd name="T12" fmla="*/ 44 w 195"/>
                  <a:gd name="T13" fmla="*/ 35 h 70"/>
                  <a:gd name="T14" fmla="*/ 34 w 195"/>
                  <a:gd name="T15" fmla="*/ 9 h 70"/>
                  <a:gd name="T16" fmla="*/ 21 w 195"/>
                  <a:gd name="T17" fmla="*/ 11 h 70"/>
                  <a:gd name="T18" fmla="*/ 0 w 195"/>
                  <a:gd name="T1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70">
                    <a:moveTo>
                      <a:pt x="195" y="68"/>
                    </a:moveTo>
                    <a:lnTo>
                      <a:pt x="175" y="70"/>
                    </a:lnTo>
                    <a:lnTo>
                      <a:pt x="160" y="59"/>
                    </a:lnTo>
                    <a:lnTo>
                      <a:pt x="159" y="45"/>
                    </a:lnTo>
                    <a:lnTo>
                      <a:pt x="143" y="20"/>
                    </a:lnTo>
                    <a:lnTo>
                      <a:pt x="104" y="37"/>
                    </a:lnTo>
                    <a:lnTo>
                      <a:pt x="44" y="35"/>
                    </a:lnTo>
                    <a:lnTo>
                      <a:pt x="34" y="9"/>
                    </a:lnTo>
                    <a:lnTo>
                      <a:pt x="21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341">
                <a:extLst>
                  <a:ext uri="{FF2B5EF4-FFF2-40B4-BE49-F238E27FC236}">
                    <a16:creationId xmlns:a16="http://schemas.microsoft.com/office/drawing/2014/main" id="{C2DF1C10-2C50-FE69-E7F1-A6089B095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925"/>
                <a:ext cx="51" cy="143"/>
              </a:xfrm>
              <a:custGeom>
                <a:avLst/>
                <a:gdLst>
                  <a:gd name="T0" fmla="*/ 144 w 151"/>
                  <a:gd name="T1" fmla="*/ 0 h 430"/>
                  <a:gd name="T2" fmla="*/ 151 w 151"/>
                  <a:gd name="T3" fmla="*/ 13 h 430"/>
                  <a:gd name="T4" fmla="*/ 119 w 151"/>
                  <a:gd name="T5" fmla="*/ 30 h 430"/>
                  <a:gd name="T6" fmla="*/ 113 w 151"/>
                  <a:gd name="T7" fmla="*/ 37 h 430"/>
                  <a:gd name="T8" fmla="*/ 115 w 151"/>
                  <a:gd name="T9" fmla="*/ 63 h 430"/>
                  <a:gd name="T10" fmla="*/ 103 w 151"/>
                  <a:gd name="T11" fmla="*/ 71 h 430"/>
                  <a:gd name="T12" fmla="*/ 119 w 151"/>
                  <a:gd name="T13" fmla="*/ 104 h 430"/>
                  <a:gd name="T14" fmla="*/ 102 w 151"/>
                  <a:gd name="T15" fmla="*/ 126 h 430"/>
                  <a:gd name="T16" fmla="*/ 80 w 151"/>
                  <a:gd name="T17" fmla="*/ 194 h 430"/>
                  <a:gd name="T18" fmla="*/ 96 w 151"/>
                  <a:gd name="T19" fmla="*/ 220 h 430"/>
                  <a:gd name="T20" fmla="*/ 86 w 151"/>
                  <a:gd name="T21" fmla="*/ 247 h 430"/>
                  <a:gd name="T22" fmla="*/ 84 w 151"/>
                  <a:gd name="T23" fmla="*/ 295 h 430"/>
                  <a:gd name="T24" fmla="*/ 113 w 151"/>
                  <a:gd name="T25" fmla="*/ 333 h 430"/>
                  <a:gd name="T26" fmla="*/ 74 w 151"/>
                  <a:gd name="T27" fmla="*/ 343 h 430"/>
                  <a:gd name="T28" fmla="*/ 69 w 151"/>
                  <a:gd name="T29" fmla="*/ 357 h 430"/>
                  <a:gd name="T30" fmla="*/ 50 w 151"/>
                  <a:gd name="T31" fmla="*/ 365 h 430"/>
                  <a:gd name="T32" fmla="*/ 31 w 151"/>
                  <a:gd name="T33" fmla="*/ 380 h 430"/>
                  <a:gd name="T34" fmla="*/ 38 w 151"/>
                  <a:gd name="T35" fmla="*/ 386 h 430"/>
                  <a:gd name="T36" fmla="*/ 27 w 151"/>
                  <a:gd name="T37" fmla="*/ 407 h 430"/>
                  <a:gd name="T38" fmla="*/ 0 w 151"/>
                  <a:gd name="T39" fmla="*/ 417 h 430"/>
                  <a:gd name="T40" fmla="*/ 9 w 151"/>
                  <a:gd name="T41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1" h="430">
                    <a:moveTo>
                      <a:pt x="144" y="0"/>
                    </a:moveTo>
                    <a:lnTo>
                      <a:pt x="151" y="13"/>
                    </a:lnTo>
                    <a:lnTo>
                      <a:pt x="119" y="30"/>
                    </a:lnTo>
                    <a:lnTo>
                      <a:pt x="113" y="37"/>
                    </a:lnTo>
                    <a:lnTo>
                      <a:pt x="115" y="63"/>
                    </a:lnTo>
                    <a:lnTo>
                      <a:pt x="103" y="71"/>
                    </a:lnTo>
                    <a:lnTo>
                      <a:pt x="119" y="104"/>
                    </a:lnTo>
                    <a:lnTo>
                      <a:pt x="102" y="126"/>
                    </a:lnTo>
                    <a:lnTo>
                      <a:pt x="80" y="194"/>
                    </a:lnTo>
                    <a:lnTo>
                      <a:pt x="96" y="220"/>
                    </a:lnTo>
                    <a:lnTo>
                      <a:pt x="86" y="247"/>
                    </a:lnTo>
                    <a:lnTo>
                      <a:pt x="84" y="295"/>
                    </a:lnTo>
                    <a:lnTo>
                      <a:pt x="113" y="333"/>
                    </a:lnTo>
                    <a:lnTo>
                      <a:pt x="74" y="343"/>
                    </a:lnTo>
                    <a:lnTo>
                      <a:pt x="69" y="357"/>
                    </a:lnTo>
                    <a:lnTo>
                      <a:pt x="50" y="365"/>
                    </a:lnTo>
                    <a:lnTo>
                      <a:pt x="31" y="380"/>
                    </a:lnTo>
                    <a:lnTo>
                      <a:pt x="38" y="386"/>
                    </a:lnTo>
                    <a:lnTo>
                      <a:pt x="27" y="407"/>
                    </a:lnTo>
                    <a:lnTo>
                      <a:pt x="0" y="417"/>
                    </a:lnTo>
                    <a:lnTo>
                      <a:pt x="9" y="4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342">
                <a:extLst>
                  <a:ext uri="{FF2B5EF4-FFF2-40B4-BE49-F238E27FC236}">
                    <a16:creationId xmlns:a16="http://schemas.microsoft.com/office/drawing/2014/main" id="{7DB57137-9F9F-1655-09F9-5DD364CE77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891"/>
                <a:ext cx="23" cy="18"/>
              </a:xfrm>
              <a:custGeom>
                <a:avLst/>
                <a:gdLst>
                  <a:gd name="T0" fmla="*/ 70 w 70"/>
                  <a:gd name="T1" fmla="*/ 34 h 54"/>
                  <a:gd name="T2" fmla="*/ 65 w 70"/>
                  <a:gd name="T3" fmla="*/ 54 h 54"/>
                  <a:gd name="T4" fmla="*/ 38 w 70"/>
                  <a:gd name="T5" fmla="*/ 49 h 54"/>
                  <a:gd name="T6" fmla="*/ 36 w 70"/>
                  <a:gd name="T7" fmla="*/ 23 h 54"/>
                  <a:gd name="T8" fmla="*/ 8 w 70"/>
                  <a:gd name="T9" fmla="*/ 19 h 54"/>
                  <a:gd name="T10" fmla="*/ 0 w 70"/>
                  <a:gd name="T1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54">
                    <a:moveTo>
                      <a:pt x="70" y="34"/>
                    </a:moveTo>
                    <a:lnTo>
                      <a:pt x="65" y="54"/>
                    </a:lnTo>
                    <a:lnTo>
                      <a:pt x="38" y="49"/>
                    </a:lnTo>
                    <a:lnTo>
                      <a:pt x="36" y="23"/>
                    </a:lnTo>
                    <a:lnTo>
                      <a:pt x="8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343">
                <a:extLst>
                  <a:ext uri="{FF2B5EF4-FFF2-40B4-BE49-F238E27FC236}">
                    <a16:creationId xmlns:a16="http://schemas.microsoft.com/office/drawing/2014/main" id="{027938AD-5439-5871-1034-3F86B771CB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2" y="877"/>
                <a:ext cx="7" cy="25"/>
              </a:xfrm>
              <a:custGeom>
                <a:avLst/>
                <a:gdLst>
                  <a:gd name="T0" fmla="*/ 8 w 21"/>
                  <a:gd name="T1" fmla="*/ 76 h 76"/>
                  <a:gd name="T2" fmla="*/ 0 w 21"/>
                  <a:gd name="T3" fmla="*/ 63 h 76"/>
                  <a:gd name="T4" fmla="*/ 21 w 21"/>
                  <a:gd name="T5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76">
                    <a:moveTo>
                      <a:pt x="8" y="76"/>
                    </a:moveTo>
                    <a:lnTo>
                      <a:pt x="0" y="63"/>
                    </a:lnTo>
                    <a:lnTo>
                      <a:pt x="2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344">
                <a:extLst>
                  <a:ext uri="{FF2B5EF4-FFF2-40B4-BE49-F238E27FC236}">
                    <a16:creationId xmlns:a16="http://schemas.microsoft.com/office/drawing/2014/main" id="{35E9CAC9-5386-C548-79D1-AD38F0576E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4" y="1068"/>
                <a:ext cx="138" cy="76"/>
              </a:xfrm>
              <a:custGeom>
                <a:avLst/>
                <a:gdLst>
                  <a:gd name="T0" fmla="*/ 0 w 412"/>
                  <a:gd name="T1" fmla="*/ 0 h 228"/>
                  <a:gd name="T2" fmla="*/ 19 w 412"/>
                  <a:gd name="T3" fmla="*/ 65 h 228"/>
                  <a:gd name="T4" fmla="*/ 76 w 412"/>
                  <a:gd name="T5" fmla="*/ 93 h 228"/>
                  <a:gd name="T6" fmla="*/ 86 w 412"/>
                  <a:gd name="T7" fmla="*/ 133 h 228"/>
                  <a:gd name="T8" fmla="*/ 87 w 412"/>
                  <a:gd name="T9" fmla="*/ 153 h 228"/>
                  <a:gd name="T10" fmla="*/ 83 w 412"/>
                  <a:gd name="T11" fmla="*/ 180 h 228"/>
                  <a:gd name="T12" fmla="*/ 58 w 412"/>
                  <a:gd name="T13" fmla="*/ 189 h 228"/>
                  <a:gd name="T14" fmla="*/ 33 w 412"/>
                  <a:gd name="T15" fmla="*/ 218 h 228"/>
                  <a:gd name="T16" fmla="*/ 41 w 412"/>
                  <a:gd name="T17" fmla="*/ 223 h 228"/>
                  <a:gd name="T18" fmla="*/ 81 w 412"/>
                  <a:gd name="T19" fmla="*/ 220 h 228"/>
                  <a:gd name="T20" fmla="*/ 113 w 412"/>
                  <a:gd name="T21" fmla="*/ 211 h 228"/>
                  <a:gd name="T22" fmla="*/ 222 w 412"/>
                  <a:gd name="T23" fmla="*/ 228 h 228"/>
                  <a:gd name="T24" fmla="*/ 292 w 412"/>
                  <a:gd name="T25" fmla="*/ 180 h 228"/>
                  <a:gd name="T26" fmla="*/ 306 w 412"/>
                  <a:gd name="T27" fmla="*/ 185 h 228"/>
                  <a:gd name="T28" fmla="*/ 308 w 412"/>
                  <a:gd name="T29" fmla="*/ 205 h 228"/>
                  <a:gd name="T30" fmla="*/ 321 w 412"/>
                  <a:gd name="T31" fmla="*/ 218 h 228"/>
                  <a:gd name="T32" fmla="*/ 361 w 412"/>
                  <a:gd name="T33" fmla="*/ 194 h 228"/>
                  <a:gd name="T34" fmla="*/ 412 w 412"/>
                  <a:gd name="T35" fmla="*/ 1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2" h="228">
                    <a:moveTo>
                      <a:pt x="0" y="0"/>
                    </a:moveTo>
                    <a:lnTo>
                      <a:pt x="19" y="65"/>
                    </a:lnTo>
                    <a:lnTo>
                      <a:pt x="76" y="93"/>
                    </a:lnTo>
                    <a:lnTo>
                      <a:pt x="86" y="133"/>
                    </a:lnTo>
                    <a:lnTo>
                      <a:pt x="87" y="153"/>
                    </a:lnTo>
                    <a:lnTo>
                      <a:pt x="83" y="180"/>
                    </a:lnTo>
                    <a:lnTo>
                      <a:pt x="58" y="189"/>
                    </a:lnTo>
                    <a:lnTo>
                      <a:pt x="33" y="218"/>
                    </a:lnTo>
                    <a:lnTo>
                      <a:pt x="41" y="223"/>
                    </a:lnTo>
                    <a:lnTo>
                      <a:pt x="81" y="220"/>
                    </a:lnTo>
                    <a:lnTo>
                      <a:pt x="113" y="211"/>
                    </a:lnTo>
                    <a:lnTo>
                      <a:pt x="222" y="228"/>
                    </a:lnTo>
                    <a:lnTo>
                      <a:pt x="292" y="180"/>
                    </a:lnTo>
                    <a:lnTo>
                      <a:pt x="306" y="185"/>
                    </a:lnTo>
                    <a:lnTo>
                      <a:pt x="308" y="205"/>
                    </a:lnTo>
                    <a:lnTo>
                      <a:pt x="321" y="218"/>
                    </a:lnTo>
                    <a:lnTo>
                      <a:pt x="361" y="194"/>
                    </a:lnTo>
                    <a:lnTo>
                      <a:pt x="412" y="1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345">
                <a:extLst>
                  <a:ext uri="{FF2B5EF4-FFF2-40B4-BE49-F238E27FC236}">
                    <a16:creationId xmlns:a16="http://schemas.microsoft.com/office/drawing/2014/main" id="{860FD5C6-0669-BC33-C7BB-CF7B425D9E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0" y="1059"/>
                <a:ext cx="104" cy="21"/>
              </a:xfrm>
              <a:custGeom>
                <a:avLst/>
                <a:gdLst>
                  <a:gd name="T0" fmla="*/ 0 w 313"/>
                  <a:gd name="T1" fmla="*/ 63 h 63"/>
                  <a:gd name="T2" fmla="*/ 33 w 313"/>
                  <a:gd name="T3" fmla="*/ 59 h 63"/>
                  <a:gd name="T4" fmla="*/ 86 w 313"/>
                  <a:gd name="T5" fmla="*/ 40 h 63"/>
                  <a:gd name="T6" fmla="*/ 93 w 313"/>
                  <a:gd name="T7" fmla="*/ 47 h 63"/>
                  <a:gd name="T8" fmla="*/ 127 w 313"/>
                  <a:gd name="T9" fmla="*/ 50 h 63"/>
                  <a:gd name="T10" fmla="*/ 125 w 313"/>
                  <a:gd name="T11" fmla="*/ 30 h 63"/>
                  <a:gd name="T12" fmla="*/ 139 w 313"/>
                  <a:gd name="T13" fmla="*/ 29 h 63"/>
                  <a:gd name="T14" fmla="*/ 162 w 313"/>
                  <a:gd name="T15" fmla="*/ 0 h 63"/>
                  <a:gd name="T16" fmla="*/ 190 w 313"/>
                  <a:gd name="T17" fmla="*/ 17 h 63"/>
                  <a:gd name="T18" fmla="*/ 194 w 313"/>
                  <a:gd name="T19" fmla="*/ 45 h 63"/>
                  <a:gd name="T20" fmla="*/ 212 w 313"/>
                  <a:gd name="T21" fmla="*/ 35 h 63"/>
                  <a:gd name="T22" fmla="*/ 233 w 313"/>
                  <a:gd name="T23" fmla="*/ 34 h 63"/>
                  <a:gd name="T24" fmla="*/ 250 w 313"/>
                  <a:gd name="T25" fmla="*/ 12 h 63"/>
                  <a:gd name="T26" fmla="*/ 280 w 313"/>
                  <a:gd name="T27" fmla="*/ 36 h 63"/>
                  <a:gd name="T28" fmla="*/ 313 w 313"/>
                  <a:gd name="T29" fmla="*/ 2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3" h="63">
                    <a:moveTo>
                      <a:pt x="0" y="63"/>
                    </a:moveTo>
                    <a:lnTo>
                      <a:pt x="33" y="59"/>
                    </a:lnTo>
                    <a:lnTo>
                      <a:pt x="86" y="40"/>
                    </a:lnTo>
                    <a:lnTo>
                      <a:pt x="93" y="47"/>
                    </a:lnTo>
                    <a:lnTo>
                      <a:pt x="127" y="50"/>
                    </a:lnTo>
                    <a:lnTo>
                      <a:pt x="125" y="30"/>
                    </a:lnTo>
                    <a:lnTo>
                      <a:pt x="139" y="29"/>
                    </a:lnTo>
                    <a:lnTo>
                      <a:pt x="162" y="0"/>
                    </a:lnTo>
                    <a:lnTo>
                      <a:pt x="190" y="17"/>
                    </a:lnTo>
                    <a:lnTo>
                      <a:pt x="194" y="45"/>
                    </a:lnTo>
                    <a:lnTo>
                      <a:pt x="212" y="35"/>
                    </a:lnTo>
                    <a:lnTo>
                      <a:pt x="233" y="34"/>
                    </a:lnTo>
                    <a:lnTo>
                      <a:pt x="250" y="12"/>
                    </a:lnTo>
                    <a:lnTo>
                      <a:pt x="280" y="36"/>
                    </a:lnTo>
                    <a:lnTo>
                      <a:pt x="313" y="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346">
                <a:extLst>
                  <a:ext uri="{FF2B5EF4-FFF2-40B4-BE49-F238E27FC236}">
                    <a16:creationId xmlns:a16="http://schemas.microsoft.com/office/drawing/2014/main" id="{D577C771-4FF0-8F36-05B8-EE64E08B8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3" y="1336"/>
                <a:ext cx="107" cy="159"/>
              </a:xfrm>
              <a:custGeom>
                <a:avLst/>
                <a:gdLst>
                  <a:gd name="T0" fmla="*/ 320 w 322"/>
                  <a:gd name="T1" fmla="*/ 0 h 477"/>
                  <a:gd name="T2" fmla="*/ 255 w 322"/>
                  <a:gd name="T3" fmla="*/ 26 h 477"/>
                  <a:gd name="T4" fmla="*/ 231 w 322"/>
                  <a:gd name="T5" fmla="*/ 48 h 477"/>
                  <a:gd name="T6" fmla="*/ 241 w 322"/>
                  <a:gd name="T7" fmla="*/ 81 h 477"/>
                  <a:gd name="T8" fmla="*/ 289 w 322"/>
                  <a:gd name="T9" fmla="*/ 97 h 477"/>
                  <a:gd name="T10" fmla="*/ 298 w 322"/>
                  <a:gd name="T11" fmla="*/ 117 h 477"/>
                  <a:gd name="T12" fmla="*/ 293 w 322"/>
                  <a:gd name="T13" fmla="*/ 143 h 477"/>
                  <a:gd name="T14" fmla="*/ 322 w 322"/>
                  <a:gd name="T15" fmla="*/ 161 h 477"/>
                  <a:gd name="T16" fmla="*/ 316 w 322"/>
                  <a:gd name="T17" fmla="*/ 236 h 477"/>
                  <a:gd name="T18" fmla="*/ 295 w 322"/>
                  <a:gd name="T19" fmla="*/ 245 h 477"/>
                  <a:gd name="T20" fmla="*/ 273 w 322"/>
                  <a:gd name="T21" fmla="*/ 219 h 477"/>
                  <a:gd name="T22" fmla="*/ 222 w 322"/>
                  <a:gd name="T23" fmla="*/ 245 h 477"/>
                  <a:gd name="T24" fmla="*/ 210 w 322"/>
                  <a:gd name="T25" fmla="*/ 266 h 477"/>
                  <a:gd name="T26" fmla="*/ 212 w 322"/>
                  <a:gd name="T27" fmla="*/ 286 h 477"/>
                  <a:gd name="T28" fmla="*/ 246 w 322"/>
                  <a:gd name="T29" fmla="*/ 356 h 477"/>
                  <a:gd name="T30" fmla="*/ 247 w 322"/>
                  <a:gd name="T31" fmla="*/ 369 h 477"/>
                  <a:gd name="T32" fmla="*/ 229 w 322"/>
                  <a:gd name="T33" fmla="*/ 391 h 477"/>
                  <a:gd name="T34" fmla="*/ 188 w 322"/>
                  <a:gd name="T35" fmla="*/ 388 h 477"/>
                  <a:gd name="T36" fmla="*/ 130 w 322"/>
                  <a:gd name="T37" fmla="*/ 407 h 477"/>
                  <a:gd name="T38" fmla="*/ 80 w 322"/>
                  <a:gd name="T39" fmla="*/ 385 h 477"/>
                  <a:gd name="T40" fmla="*/ 69 w 322"/>
                  <a:gd name="T41" fmla="*/ 406 h 477"/>
                  <a:gd name="T42" fmla="*/ 43 w 322"/>
                  <a:gd name="T43" fmla="*/ 422 h 477"/>
                  <a:gd name="T44" fmla="*/ 59 w 322"/>
                  <a:gd name="T45" fmla="*/ 441 h 477"/>
                  <a:gd name="T46" fmla="*/ 48 w 322"/>
                  <a:gd name="T47" fmla="*/ 468 h 477"/>
                  <a:gd name="T48" fmla="*/ 29 w 322"/>
                  <a:gd name="T49" fmla="*/ 477 h 477"/>
                  <a:gd name="T50" fmla="*/ 14 w 322"/>
                  <a:gd name="T51" fmla="*/ 459 h 477"/>
                  <a:gd name="T52" fmla="*/ 0 w 322"/>
                  <a:gd name="T53" fmla="*/ 460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2" h="477">
                    <a:moveTo>
                      <a:pt x="320" y="0"/>
                    </a:moveTo>
                    <a:lnTo>
                      <a:pt x="255" y="26"/>
                    </a:lnTo>
                    <a:lnTo>
                      <a:pt x="231" y="48"/>
                    </a:lnTo>
                    <a:lnTo>
                      <a:pt x="241" y="81"/>
                    </a:lnTo>
                    <a:lnTo>
                      <a:pt x="289" y="97"/>
                    </a:lnTo>
                    <a:lnTo>
                      <a:pt x="298" y="117"/>
                    </a:lnTo>
                    <a:lnTo>
                      <a:pt x="293" y="143"/>
                    </a:lnTo>
                    <a:lnTo>
                      <a:pt x="322" y="161"/>
                    </a:lnTo>
                    <a:lnTo>
                      <a:pt x="316" y="236"/>
                    </a:lnTo>
                    <a:lnTo>
                      <a:pt x="295" y="245"/>
                    </a:lnTo>
                    <a:lnTo>
                      <a:pt x="273" y="219"/>
                    </a:lnTo>
                    <a:lnTo>
                      <a:pt x="222" y="245"/>
                    </a:lnTo>
                    <a:lnTo>
                      <a:pt x="210" y="266"/>
                    </a:lnTo>
                    <a:lnTo>
                      <a:pt x="212" y="286"/>
                    </a:lnTo>
                    <a:lnTo>
                      <a:pt x="246" y="356"/>
                    </a:lnTo>
                    <a:lnTo>
                      <a:pt x="247" y="369"/>
                    </a:lnTo>
                    <a:lnTo>
                      <a:pt x="229" y="391"/>
                    </a:lnTo>
                    <a:lnTo>
                      <a:pt x="188" y="388"/>
                    </a:lnTo>
                    <a:lnTo>
                      <a:pt x="130" y="407"/>
                    </a:lnTo>
                    <a:lnTo>
                      <a:pt x="80" y="385"/>
                    </a:lnTo>
                    <a:lnTo>
                      <a:pt x="69" y="406"/>
                    </a:lnTo>
                    <a:lnTo>
                      <a:pt x="43" y="422"/>
                    </a:lnTo>
                    <a:lnTo>
                      <a:pt x="59" y="441"/>
                    </a:lnTo>
                    <a:lnTo>
                      <a:pt x="48" y="468"/>
                    </a:lnTo>
                    <a:lnTo>
                      <a:pt x="29" y="477"/>
                    </a:lnTo>
                    <a:lnTo>
                      <a:pt x="14" y="459"/>
                    </a:lnTo>
                    <a:lnTo>
                      <a:pt x="0" y="46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347">
                <a:extLst>
                  <a:ext uri="{FF2B5EF4-FFF2-40B4-BE49-F238E27FC236}">
                    <a16:creationId xmlns:a16="http://schemas.microsoft.com/office/drawing/2014/main" id="{CC0B4B52-B090-8D60-2C03-66422578AA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1335"/>
                <a:ext cx="165" cy="54"/>
              </a:xfrm>
              <a:custGeom>
                <a:avLst/>
                <a:gdLst>
                  <a:gd name="T0" fmla="*/ 495 w 495"/>
                  <a:gd name="T1" fmla="*/ 125 h 160"/>
                  <a:gd name="T2" fmla="*/ 444 w 495"/>
                  <a:gd name="T3" fmla="*/ 150 h 160"/>
                  <a:gd name="T4" fmla="*/ 421 w 495"/>
                  <a:gd name="T5" fmla="*/ 125 h 160"/>
                  <a:gd name="T6" fmla="*/ 386 w 495"/>
                  <a:gd name="T7" fmla="*/ 108 h 160"/>
                  <a:gd name="T8" fmla="*/ 370 w 495"/>
                  <a:gd name="T9" fmla="*/ 157 h 160"/>
                  <a:gd name="T10" fmla="*/ 337 w 495"/>
                  <a:gd name="T11" fmla="*/ 160 h 160"/>
                  <a:gd name="T12" fmla="*/ 322 w 495"/>
                  <a:gd name="T13" fmla="*/ 135 h 160"/>
                  <a:gd name="T14" fmla="*/ 293 w 495"/>
                  <a:gd name="T15" fmla="*/ 117 h 160"/>
                  <a:gd name="T16" fmla="*/ 282 w 495"/>
                  <a:gd name="T17" fmla="*/ 84 h 160"/>
                  <a:gd name="T18" fmla="*/ 248 w 495"/>
                  <a:gd name="T19" fmla="*/ 61 h 160"/>
                  <a:gd name="T20" fmla="*/ 194 w 495"/>
                  <a:gd name="T21" fmla="*/ 66 h 160"/>
                  <a:gd name="T22" fmla="*/ 150 w 495"/>
                  <a:gd name="T23" fmla="*/ 23 h 160"/>
                  <a:gd name="T24" fmla="*/ 104 w 495"/>
                  <a:gd name="T25" fmla="*/ 41 h 160"/>
                  <a:gd name="T26" fmla="*/ 40 w 495"/>
                  <a:gd name="T27" fmla="*/ 0 h 160"/>
                  <a:gd name="T28" fmla="*/ 0 w 495"/>
                  <a:gd name="T29" fmla="*/ 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95" h="160">
                    <a:moveTo>
                      <a:pt x="495" y="125"/>
                    </a:moveTo>
                    <a:lnTo>
                      <a:pt x="444" y="150"/>
                    </a:lnTo>
                    <a:lnTo>
                      <a:pt x="421" y="125"/>
                    </a:lnTo>
                    <a:lnTo>
                      <a:pt x="386" y="108"/>
                    </a:lnTo>
                    <a:lnTo>
                      <a:pt x="370" y="157"/>
                    </a:lnTo>
                    <a:lnTo>
                      <a:pt x="337" y="160"/>
                    </a:lnTo>
                    <a:lnTo>
                      <a:pt x="322" y="135"/>
                    </a:lnTo>
                    <a:lnTo>
                      <a:pt x="293" y="117"/>
                    </a:lnTo>
                    <a:lnTo>
                      <a:pt x="282" y="84"/>
                    </a:lnTo>
                    <a:lnTo>
                      <a:pt x="248" y="61"/>
                    </a:lnTo>
                    <a:lnTo>
                      <a:pt x="194" y="66"/>
                    </a:lnTo>
                    <a:lnTo>
                      <a:pt x="150" y="23"/>
                    </a:lnTo>
                    <a:lnTo>
                      <a:pt x="104" y="41"/>
                    </a:lnTo>
                    <a:lnTo>
                      <a:pt x="40" y="0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348">
                <a:extLst>
                  <a:ext uri="{FF2B5EF4-FFF2-40B4-BE49-F238E27FC236}">
                    <a16:creationId xmlns:a16="http://schemas.microsoft.com/office/drawing/2014/main" id="{681AFFB5-F853-C75A-CED1-19FF5CB034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0" y="1129"/>
                <a:ext cx="71" cy="230"/>
              </a:xfrm>
              <a:custGeom>
                <a:avLst/>
                <a:gdLst>
                  <a:gd name="T0" fmla="*/ 96 w 213"/>
                  <a:gd name="T1" fmla="*/ 689 h 689"/>
                  <a:gd name="T2" fmla="*/ 65 w 213"/>
                  <a:gd name="T3" fmla="*/ 652 h 689"/>
                  <a:gd name="T4" fmla="*/ 63 w 213"/>
                  <a:gd name="T5" fmla="*/ 619 h 689"/>
                  <a:gd name="T6" fmla="*/ 74 w 213"/>
                  <a:gd name="T7" fmla="*/ 597 h 689"/>
                  <a:gd name="T8" fmla="*/ 53 w 213"/>
                  <a:gd name="T9" fmla="*/ 580 h 689"/>
                  <a:gd name="T10" fmla="*/ 49 w 213"/>
                  <a:gd name="T11" fmla="*/ 553 h 689"/>
                  <a:gd name="T12" fmla="*/ 28 w 213"/>
                  <a:gd name="T13" fmla="*/ 534 h 689"/>
                  <a:gd name="T14" fmla="*/ 20 w 213"/>
                  <a:gd name="T15" fmla="*/ 515 h 689"/>
                  <a:gd name="T16" fmla="*/ 0 w 213"/>
                  <a:gd name="T17" fmla="*/ 517 h 689"/>
                  <a:gd name="T18" fmla="*/ 2 w 213"/>
                  <a:gd name="T19" fmla="*/ 470 h 689"/>
                  <a:gd name="T20" fmla="*/ 15 w 213"/>
                  <a:gd name="T21" fmla="*/ 462 h 689"/>
                  <a:gd name="T22" fmla="*/ 68 w 213"/>
                  <a:gd name="T23" fmla="*/ 463 h 689"/>
                  <a:gd name="T24" fmla="*/ 106 w 213"/>
                  <a:gd name="T25" fmla="*/ 440 h 689"/>
                  <a:gd name="T26" fmla="*/ 133 w 213"/>
                  <a:gd name="T27" fmla="*/ 431 h 689"/>
                  <a:gd name="T28" fmla="*/ 130 w 213"/>
                  <a:gd name="T29" fmla="*/ 404 h 689"/>
                  <a:gd name="T30" fmla="*/ 121 w 213"/>
                  <a:gd name="T31" fmla="*/ 385 h 689"/>
                  <a:gd name="T32" fmla="*/ 133 w 213"/>
                  <a:gd name="T33" fmla="*/ 363 h 689"/>
                  <a:gd name="T34" fmla="*/ 118 w 213"/>
                  <a:gd name="T35" fmla="*/ 345 h 689"/>
                  <a:gd name="T36" fmla="*/ 121 w 213"/>
                  <a:gd name="T37" fmla="*/ 311 h 689"/>
                  <a:gd name="T38" fmla="*/ 196 w 213"/>
                  <a:gd name="T39" fmla="*/ 250 h 689"/>
                  <a:gd name="T40" fmla="*/ 213 w 213"/>
                  <a:gd name="T41" fmla="*/ 215 h 689"/>
                  <a:gd name="T42" fmla="*/ 203 w 213"/>
                  <a:gd name="T43" fmla="*/ 183 h 689"/>
                  <a:gd name="T44" fmla="*/ 195 w 213"/>
                  <a:gd name="T45" fmla="*/ 170 h 689"/>
                  <a:gd name="T46" fmla="*/ 208 w 213"/>
                  <a:gd name="T47" fmla="*/ 155 h 689"/>
                  <a:gd name="T48" fmla="*/ 156 w 213"/>
                  <a:gd name="T49" fmla="*/ 107 h 689"/>
                  <a:gd name="T50" fmla="*/ 138 w 213"/>
                  <a:gd name="T51" fmla="*/ 61 h 689"/>
                  <a:gd name="T52" fmla="*/ 124 w 213"/>
                  <a:gd name="T53" fmla="*/ 55 h 689"/>
                  <a:gd name="T54" fmla="*/ 130 w 213"/>
                  <a:gd name="T55" fmla="*/ 35 h 689"/>
                  <a:gd name="T56" fmla="*/ 65 w 213"/>
                  <a:gd name="T57" fmla="*/ 0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689">
                    <a:moveTo>
                      <a:pt x="96" y="689"/>
                    </a:moveTo>
                    <a:lnTo>
                      <a:pt x="65" y="652"/>
                    </a:lnTo>
                    <a:lnTo>
                      <a:pt x="63" y="619"/>
                    </a:lnTo>
                    <a:lnTo>
                      <a:pt x="74" y="597"/>
                    </a:lnTo>
                    <a:lnTo>
                      <a:pt x="53" y="580"/>
                    </a:lnTo>
                    <a:lnTo>
                      <a:pt x="49" y="553"/>
                    </a:lnTo>
                    <a:lnTo>
                      <a:pt x="28" y="534"/>
                    </a:lnTo>
                    <a:lnTo>
                      <a:pt x="20" y="515"/>
                    </a:lnTo>
                    <a:lnTo>
                      <a:pt x="0" y="517"/>
                    </a:lnTo>
                    <a:lnTo>
                      <a:pt x="2" y="470"/>
                    </a:lnTo>
                    <a:lnTo>
                      <a:pt x="15" y="462"/>
                    </a:lnTo>
                    <a:lnTo>
                      <a:pt x="68" y="463"/>
                    </a:lnTo>
                    <a:lnTo>
                      <a:pt x="106" y="440"/>
                    </a:lnTo>
                    <a:lnTo>
                      <a:pt x="133" y="431"/>
                    </a:lnTo>
                    <a:lnTo>
                      <a:pt x="130" y="404"/>
                    </a:lnTo>
                    <a:lnTo>
                      <a:pt x="121" y="385"/>
                    </a:lnTo>
                    <a:lnTo>
                      <a:pt x="133" y="363"/>
                    </a:lnTo>
                    <a:lnTo>
                      <a:pt x="118" y="345"/>
                    </a:lnTo>
                    <a:lnTo>
                      <a:pt x="121" y="311"/>
                    </a:lnTo>
                    <a:lnTo>
                      <a:pt x="196" y="250"/>
                    </a:lnTo>
                    <a:lnTo>
                      <a:pt x="213" y="215"/>
                    </a:lnTo>
                    <a:lnTo>
                      <a:pt x="203" y="183"/>
                    </a:lnTo>
                    <a:lnTo>
                      <a:pt x="195" y="170"/>
                    </a:lnTo>
                    <a:lnTo>
                      <a:pt x="208" y="155"/>
                    </a:lnTo>
                    <a:lnTo>
                      <a:pt x="156" y="107"/>
                    </a:lnTo>
                    <a:lnTo>
                      <a:pt x="138" y="61"/>
                    </a:lnTo>
                    <a:lnTo>
                      <a:pt x="124" y="55"/>
                    </a:lnTo>
                    <a:lnTo>
                      <a:pt x="130" y="35"/>
                    </a:lnTo>
                    <a:lnTo>
                      <a:pt x="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349">
                <a:extLst>
                  <a:ext uri="{FF2B5EF4-FFF2-40B4-BE49-F238E27FC236}">
                    <a16:creationId xmlns:a16="http://schemas.microsoft.com/office/drawing/2014/main" id="{21BFC95C-CA03-9EE0-18A1-DED9C90189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" y="1359"/>
                <a:ext cx="33" cy="18"/>
              </a:xfrm>
              <a:custGeom>
                <a:avLst/>
                <a:gdLst>
                  <a:gd name="T0" fmla="*/ 16 w 98"/>
                  <a:gd name="T1" fmla="*/ 55 h 55"/>
                  <a:gd name="T2" fmla="*/ 1 w 98"/>
                  <a:gd name="T3" fmla="*/ 36 h 55"/>
                  <a:gd name="T4" fmla="*/ 0 w 98"/>
                  <a:gd name="T5" fmla="*/ 23 h 55"/>
                  <a:gd name="T6" fmla="*/ 51 w 98"/>
                  <a:gd name="T7" fmla="*/ 4 h 55"/>
                  <a:gd name="T8" fmla="*/ 79 w 98"/>
                  <a:gd name="T9" fmla="*/ 9 h 55"/>
                  <a:gd name="T10" fmla="*/ 98 w 98"/>
                  <a:gd name="T1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" h="55">
                    <a:moveTo>
                      <a:pt x="16" y="55"/>
                    </a:moveTo>
                    <a:lnTo>
                      <a:pt x="1" y="36"/>
                    </a:lnTo>
                    <a:lnTo>
                      <a:pt x="0" y="23"/>
                    </a:lnTo>
                    <a:lnTo>
                      <a:pt x="51" y="4"/>
                    </a:lnTo>
                    <a:lnTo>
                      <a:pt x="79" y="9"/>
                    </a:lnTo>
                    <a:lnTo>
                      <a:pt x="9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Line 350">
                <a:extLst>
                  <a:ext uri="{FF2B5EF4-FFF2-40B4-BE49-F238E27FC236}">
                    <a16:creationId xmlns:a16="http://schemas.microsoft.com/office/drawing/2014/main" id="{665B2674-C9F7-C71E-E97B-1B6ED61917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52" y="773"/>
                <a:ext cx="25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Line 351">
                <a:extLst>
                  <a:ext uri="{FF2B5EF4-FFF2-40B4-BE49-F238E27FC236}">
                    <a16:creationId xmlns:a16="http://schemas.microsoft.com/office/drawing/2014/main" id="{6ED9D0B6-DDA1-5454-A7B5-02ABD7A450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52" y="773"/>
                <a:ext cx="40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352">
                <a:extLst>
                  <a:ext uri="{FF2B5EF4-FFF2-40B4-BE49-F238E27FC236}">
                    <a16:creationId xmlns:a16="http://schemas.microsoft.com/office/drawing/2014/main" id="{13573040-EFE7-A9E8-0FA8-E8893297BC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6" y="483"/>
                <a:ext cx="197" cy="433"/>
              </a:xfrm>
              <a:custGeom>
                <a:avLst/>
                <a:gdLst>
                  <a:gd name="T0" fmla="*/ 591 w 591"/>
                  <a:gd name="T1" fmla="*/ 483 h 1299"/>
                  <a:gd name="T2" fmla="*/ 549 w 591"/>
                  <a:gd name="T3" fmla="*/ 460 h 1299"/>
                  <a:gd name="T4" fmla="*/ 558 w 591"/>
                  <a:gd name="T5" fmla="*/ 426 h 1299"/>
                  <a:gd name="T6" fmla="*/ 494 w 591"/>
                  <a:gd name="T7" fmla="*/ 311 h 1299"/>
                  <a:gd name="T8" fmla="*/ 477 w 591"/>
                  <a:gd name="T9" fmla="*/ 198 h 1299"/>
                  <a:gd name="T10" fmla="*/ 508 w 591"/>
                  <a:gd name="T11" fmla="*/ 169 h 1299"/>
                  <a:gd name="T12" fmla="*/ 517 w 591"/>
                  <a:gd name="T13" fmla="*/ 121 h 1299"/>
                  <a:gd name="T14" fmla="*/ 403 w 591"/>
                  <a:gd name="T15" fmla="*/ 50 h 1299"/>
                  <a:gd name="T16" fmla="*/ 314 w 591"/>
                  <a:gd name="T17" fmla="*/ 99 h 1299"/>
                  <a:gd name="T18" fmla="*/ 184 w 591"/>
                  <a:gd name="T19" fmla="*/ 72 h 1299"/>
                  <a:gd name="T20" fmla="*/ 71 w 591"/>
                  <a:gd name="T21" fmla="*/ 15 h 1299"/>
                  <a:gd name="T22" fmla="*/ 9 w 591"/>
                  <a:gd name="T23" fmla="*/ 0 h 1299"/>
                  <a:gd name="T24" fmla="*/ 0 w 591"/>
                  <a:gd name="T25" fmla="*/ 55 h 1299"/>
                  <a:gd name="T26" fmla="*/ 68 w 591"/>
                  <a:gd name="T27" fmla="*/ 122 h 1299"/>
                  <a:gd name="T28" fmla="*/ 30 w 591"/>
                  <a:gd name="T29" fmla="*/ 227 h 1299"/>
                  <a:gd name="T30" fmla="*/ 66 w 591"/>
                  <a:gd name="T31" fmla="*/ 324 h 1299"/>
                  <a:gd name="T32" fmla="*/ 73 w 591"/>
                  <a:gd name="T33" fmla="*/ 404 h 1299"/>
                  <a:gd name="T34" fmla="*/ 101 w 591"/>
                  <a:gd name="T35" fmla="*/ 421 h 1299"/>
                  <a:gd name="T36" fmla="*/ 153 w 591"/>
                  <a:gd name="T37" fmla="*/ 463 h 1299"/>
                  <a:gd name="T38" fmla="*/ 192 w 591"/>
                  <a:gd name="T39" fmla="*/ 600 h 1299"/>
                  <a:gd name="T40" fmla="*/ 226 w 591"/>
                  <a:gd name="T41" fmla="*/ 598 h 1299"/>
                  <a:gd name="T42" fmla="*/ 220 w 591"/>
                  <a:gd name="T43" fmla="*/ 678 h 1299"/>
                  <a:gd name="T44" fmla="*/ 216 w 591"/>
                  <a:gd name="T45" fmla="*/ 713 h 1299"/>
                  <a:gd name="T46" fmla="*/ 215 w 591"/>
                  <a:gd name="T47" fmla="*/ 847 h 1299"/>
                  <a:gd name="T48" fmla="*/ 246 w 591"/>
                  <a:gd name="T49" fmla="*/ 818 h 1299"/>
                  <a:gd name="T50" fmla="*/ 229 w 591"/>
                  <a:gd name="T51" fmla="*/ 920 h 1299"/>
                  <a:gd name="T52" fmla="*/ 233 w 591"/>
                  <a:gd name="T53" fmla="*/ 966 h 1299"/>
                  <a:gd name="T54" fmla="*/ 193 w 591"/>
                  <a:gd name="T55" fmla="*/ 1043 h 1299"/>
                  <a:gd name="T56" fmla="*/ 210 w 591"/>
                  <a:gd name="T57" fmla="*/ 1150 h 1299"/>
                  <a:gd name="T58" fmla="*/ 255 w 591"/>
                  <a:gd name="T59" fmla="*/ 1212 h 1299"/>
                  <a:gd name="T60" fmla="*/ 300 w 591"/>
                  <a:gd name="T61" fmla="*/ 1255 h 1299"/>
                  <a:gd name="T62" fmla="*/ 341 w 591"/>
                  <a:gd name="T63" fmla="*/ 1259 h 1299"/>
                  <a:gd name="T64" fmla="*/ 264 w 591"/>
                  <a:gd name="T65" fmla="*/ 1299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1" h="1299">
                    <a:moveTo>
                      <a:pt x="588" y="495"/>
                    </a:moveTo>
                    <a:lnTo>
                      <a:pt x="591" y="483"/>
                    </a:lnTo>
                    <a:lnTo>
                      <a:pt x="576" y="464"/>
                    </a:lnTo>
                    <a:lnTo>
                      <a:pt x="549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9"/>
                    </a:lnTo>
                    <a:lnTo>
                      <a:pt x="494" y="311"/>
                    </a:lnTo>
                    <a:lnTo>
                      <a:pt x="461" y="240"/>
                    </a:lnTo>
                    <a:lnTo>
                      <a:pt x="477" y="198"/>
                    </a:lnTo>
                    <a:lnTo>
                      <a:pt x="490" y="191"/>
                    </a:lnTo>
                    <a:lnTo>
                      <a:pt x="508" y="169"/>
                    </a:lnTo>
                    <a:lnTo>
                      <a:pt x="520" y="160"/>
                    </a:lnTo>
                    <a:lnTo>
                      <a:pt x="517" y="121"/>
                    </a:lnTo>
                    <a:lnTo>
                      <a:pt x="499" y="68"/>
                    </a:lnTo>
                    <a:lnTo>
                      <a:pt x="403" y="50"/>
                    </a:lnTo>
                    <a:lnTo>
                      <a:pt x="350" y="62"/>
                    </a:lnTo>
                    <a:lnTo>
                      <a:pt x="314" y="99"/>
                    </a:lnTo>
                    <a:lnTo>
                      <a:pt x="241" y="106"/>
                    </a:lnTo>
                    <a:lnTo>
                      <a:pt x="184" y="72"/>
                    </a:lnTo>
                    <a:lnTo>
                      <a:pt x="94" y="46"/>
                    </a:lnTo>
                    <a:lnTo>
                      <a:pt x="71" y="15"/>
                    </a:lnTo>
                    <a:lnTo>
                      <a:pt x="44" y="23"/>
                    </a:lnTo>
                    <a:lnTo>
                      <a:pt x="9" y="0"/>
                    </a:lnTo>
                    <a:lnTo>
                      <a:pt x="3" y="7"/>
                    </a:lnTo>
                    <a:lnTo>
                      <a:pt x="0" y="55"/>
                    </a:lnTo>
                    <a:lnTo>
                      <a:pt x="50" y="83"/>
                    </a:lnTo>
                    <a:lnTo>
                      <a:pt x="68" y="122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5" y="378"/>
                    </a:lnTo>
                    <a:lnTo>
                      <a:pt x="73" y="404"/>
                    </a:lnTo>
                    <a:lnTo>
                      <a:pt x="80" y="409"/>
                    </a:lnTo>
                    <a:lnTo>
                      <a:pt x="101" y="421"/>
                    </a:lnTo>
                    <a:lnTo>
                      <a:pt x="132" y="459"/>
                    </a:lnTo>
                    <a:lnTo>
                      <a:pt x="153" y="463"/>
                    </a:lnTo>
                    <a:lnTo>
                      <a:pt x="149" y="490"/>
                    </a:lnTo>
                    <a:lnTo>
                      <a:pt x="192" y="600"/>
                    </a:lnTo>
                    <a:lnTo>
                      <a:pt x="211" y="585"/>
                    </a:lnTo>
                    <a:lnTo>
                      <a:pt x="226" y="598"/>
                    </a:lnTo>
                    <a:lnTo>
                      <a:pt x="213" y="612"/>
                    </a:lnTo>
                    <a:lnTo>
                      <a:pt x="220" y="678"/>
                    </a:lnTo>
                    <a:lnTo>
                      <a:pt x="228" y="698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7"/>
                    </a:lnTo>
                    <a:lnTo>
                      <a:pt x="232" y="819"/>
                    </a:lnTo>
                    <a:lnTo>
                      <a:pt x="246" y="818"/>
                    </a:lnTo>
                    <a:lnTo>
                      <a:pt x="232" y="886"/>
                    </a:lnTo>
                    <a:lnTo>
                      <a:pt x="229" y="920"/>
                    </a:lnTo>
                    <a:lnTo>
                      <a:pt x="238" y="945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3"/>
                    </a:lnTo>
                    <a:lnTo>
                      <a:pt x="210" y="1082"/>
                    </a:lnTo>
                    <a:lnTo>
                      <a:pt x="210" y="1150"/>
                    </a:lnTo>
                    <a:lnTo>
                      <a:pt x="239" y="1174"/>
                    </a:lnTo>
                    <a:lnTo>
                      <a:pt x="255" y="1212"/>
                    </a:lnTo>
                    <a:lnTo>
                      <a:pt x="270" y="1225"/>
                    </a:lnTo>
                    <a:lnTo>
                      <a:pt x="300" y="1255"/>
                    </a:lnTo>
                    <a:lnTo>
                      <a:pt x="339" y="1239"/>
                    </a:lnTo>
                    <a:lnTo>
                      <a:pt x="341" y="1259"/>
                    </a:lnTo>
                    <a:lnTo>
                      <a:pt x="348" y="1271"/>
                    </a:lnTo>
                    <a:lnTo>
                      <a:pt x="264" y="1299"/>
                    </a:lnTo>
                    <a:lnTo>
                      <a:pt x="202" y="12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353">
                <a:extLst>
                  <a:ext uri="{FF2B5EF4-FFF2-40B4-BE49-F238E27FC236}">
                    <a16:creationId xmlns:a16="http://schemas.microsoft.com/office/drawing/2014/main" id="{5671EA4F-C608-4575-64AF-1E17FE6FA8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648"/>
                <a:ext cx="78" cy="226"/>
              </a:xfrm>
              <a:custGeom>
                <a:avLst/>
                <a:gdLst>
                  <a:gd name="T0" fmla="*/ 56 w 236"/>
                  <a:gd name="T1" fmla="*/ 0 h 677"/>
                  <a:gd name="T2" fmla="*/ 54 w 236"/>
                  <a:gd name="T3" fmla="*/ 9 h 677"/>
                  <a:gd name="T4" fmla="*/ 43 w 236"/>
                  <a:gd name="T5" fmla="*/ 30 h 677"/>
                  <a:gd name="T6" fmla="*/ 52 w 236"/>
                  <a:gd name="T7" fmla="*/ 56 h 677"/>
                  <a:gd name="T8" fmla="*/ 45 w 236"/>
                  <a:gd name="T9" fmla="*/ 63 h 677"/>
                  <a:gd name="T10" fmla="*/ 84 w 236"/>
                  <a:gd name="T11" fmla="*/ 114 h 677"/>
                  <a:gd name="T12" fmla="*/ 113 w 236"/>
                  <a:gd name="T13" fmla="*/ 131 h 677"/>
                  <a:gd name="T14" fmla="*/ 121 w 236"/>
                  <a:gd name="T15" fmla="*/ 151 h 677"/>
                  <a:gd name="T16" fmla="*/ 155 w 236"/>
                  <a:gd name="T17" fmla="*/ 160 h 677"/>
                  <a:gd name="T18" fmla="*/ 199 w 236"/>
                  <a:gd name="T19" fmla="*/ 129 h 677"/>
                  <a:gd name="T20" fmla="*/ 215 w 236"/>
                  <a:gd name="T21" fmla="*/ 155 h 677"/>
                  <a:gd name="T22" fmla="*/ 180 w 236"/>
                  <a:gd name="T23" fmla="*/ 212 h 677"/>
                  <a:gd name="T24" fmla="*/ 226 w 236"/>
                  <a:gd name="T25" fmla="*/ 261 h 677"/>
                  <a:gd name="T26" fmla="*/ 230 w 236"/>
                  <a:gd name="T27" fmla="*/ 308 h 677"/>
                  <a:gd name="T28" fmla="*/ 212 w 236"/>
                  <a:gd name="T29" fmla="*/ 336 h 677"/>
                  <a:gd name="T30" fmla="*/ 234 w 236"/>
                  <a:gd name="T31" fmla="*/ 354 h 677"/>
                  <a:gd name="T32" fmla="*/ 196 w 236"/>
                  <a:gd name="T33" fmla="*/ 379 h 677"/>
                  <a:gd name="T34" fmla="*/ 173 w 236"/>
                  <a:gd name="T35" fmla="*/ 421 h 677"/>
                  <a:gd name="T36" fmla="*/ 132 w 236"/>
                  <a:gd name="T37" fmla="*/ 443 h 677"/>
                  <a:gd name="T38" fmla="*/ 121 w 236"/>
                  <a:gd name="T39" fmla="*/ 460 h 677"/>
                  <a:gd name="T40" fmla="*/ 109 w 236"/>
                  <a:gd name="T41" fmla="*/ 453 h 677"/>
                  <a:gd name="T42" fmla="*/ 71 w 236"/>
                  <a:gd name="T43" fmla="*/ 470 h 677"/>
                  <a:gd name="T44" fmla="*/ 104 w 236"/>
                  <a:gd name="T45" fmla="*/ 475 h 677"/>
                  <a:gd name="T46" fmla="*/ 105 w 236"/>
                  <a:gd name="T47" fmla="*/ 495 h 677"/>
                  <a:gd name="T48" fmla="*/ 62 w 236"/>
                  <a:gd name="T49" fmla="*/ 532 h 677"/>
                  <a:gd name="T50" fmla="*/ 48 w 236"/>
                  <a:gd name="T51" fmla="*/ 526 h 677"/>
                  <a:gd name="T52" fmla="*/ 0 w 236"/>
                  <a:gd name="T53" fmla="*/ 578 h 677"/>
                  <a:gd name="T54" fmla="*/ 35 w 236"/>
                  <a:gd name="T55" fmla="*/ 595 h 677"/>
                  <a:gd name="T56" fmla="*/ 38 w 236"/>
                  <a:gd name="T57" fmla="*/ 628 h 677"/>
                  <a:gd name="T58" fmla="*/ 53 w 236"/>
                  <a:gd name="T59" fmla="*/ 640 h 677"/>
                  <a:gd name="T60" fmla="*/ 134 w 236"/>
                  <a:gd name="T61" fmla="*/ 647 h 677"/>
                  <a:gd name="T62" fmla="*/ 147 w 236"/>
                  <a:gd name="T63" fmla="*/ 638 h 677"/>
                  <a:gd name="T64" fmla="*/ 204 w 236"/>
                  <a:gd name="T65" fmla="*/ 673 h 677"/>
                  <a:gd name="T66" fmla="*/ 236 w 236"/>
                  <a:gd name="T67" fmla="*/ 663 h 677"/>
                  <a:gd name="T68" fmla="*/ 230 w 236"/>
                  <a:gd name="T69" fmla="*/ 677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6" h="677">
                    <a:moveTo>
                      <a:pt x="56" y="0"/>
                    </a:moveTo>
                    <a:lnTo>
                      <a:pt x="54" y="9"/>
                    </a:lnTo>
                    <a:lnTo>
                      <a:pt x="43" y="30"/>
                    </a:lnTo>
                    <a:lnTo>
                      <a:pt x="52" y="56"/>
                    </a:lnTo>
                    <a:lnTo>
                      <a:pt x="45" y="63"/>
                    </a:lnTo>
                    <a:lnTo>
                      <a:pt x="84" y="114"/>
                    </a:lnTo>
                    <a:lnTo>
                      <a:pt x="113" y="131"/>
                    </a:lnTo>
                    <a:lnTo>
                      <a:pt x="121" y="151"/>
                    </a:lnTo>
                    <a:lnTo>
                      <a:pt x="155" y="160"/>
                    </a:lnTo>
                    <a:lnTo>
                      <a:pt x="199" y="129"/>
                    </a:lnTo>
                    <a:lnTo>
                      <a:pt x="215" y="155"/>
                    </a:lnTo>
                    <a:lnTo>
                      <a:pt x="180" y="212"/>
                    </a:lnTo>
                    <a:lnTo>
                      <a:pt x="226" y="261"/>
                    </a:lnTo>
                    <a:lnTo>
                      <a:pt x="230" y="308"/>
                    </a:lnTo>
                    <a:lnTo>
                      <a:pt x="212" y="336"/>
                    </a:lnTo>
                    <a:lnTo>
                      <a:pt x="234" y="354"/>
                    </a:lnTo>
                    <a:lnTo>
                      <a:pt x="196" y="379"/>
                    </a:lnTo>
                    <a:lnTo>
                      <a:pt x="173" y="421"/>
                    </a:lnTo>
                    <a:lnTo>
                      <a:pt x="132" y="443"/>
                    </a:lnTo>
                    <a:lnTo>
                      <a:pt x="121" y="460"/>
                    </a:lnTo>
                    <a:lnTo>
                      <a:pt x="109" y="453"/>
                    </a:lnTo>
                    <a:lnTo>
                      <a:pt x="71" y="470"/>
                    </a:lnTo>
                    <a:lnTo>
                      <a:pt x="104" y="475"/>
                    </a:lnTo>
                    <a:lnTo>
                      <a:pt x="105" y="495"/>
                    </a:lnTo>
                    <a:lnTo>
                      <a:pt x="62" y="532"/>
                    </a:lnTo>
                    <a:lnTo>
                      <a:pt x="48" y="526"/>
                    </a:lnTo>
                    <a:lnTo>
                      <a:pt x="0" y="578"/>
                    </a:lnTo>
                    <a:lnTo>
                      <a:pt x="35" y="595"/>
                    </a:lnTo>
                    <a:lnTo>
                      <a:pt x="38" y="628"/>
                    </a:lnTo>
                    <a:lnTo>
                      <a:pt x="53" y="640"/>
                    </a:lnTo>
                    <a:lnTo>
                      <a:pt x="134" y="647"/>
                    </a:lnTo>
                    <a:lnTo>
                      <a:pt x="147" y="638"/>
                    </a:lnTo>
                    <a:lnTo>
                      <a:pt x="204" y="673"/>
                    </a:lnTo>
                    <a:lnTo>
                      <a:pt x="236" y="663"/>
                    </a:lnTo>
                    <a:lnTo>
                      <a:pt x="230" y="6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354">
                <a:extLst>
                  <a:ext uri="{FF2B5EF4-FFF2-40B4-BE49-F238E27FC236}">
                    <a16:creationId xmlns:a16="http://schemas.microsoft.com/office/drawing/2014/main" id="{AAFEBC3D-5100-A6C8-FB3C-00736B9B25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5" y="789"/>
                <a:ext cx="388" cy="149"/>
              </a:xfrm>
              <a:custGeom>
                <a:avLst/>
                <a:gdLst>
                  <a:gd name="T0" fmla="*/ 1163 w 1163"/>
                  <a:gd name="T1" fmla="*/ 367 h 448"/>
                  <a:gd name="T2" fmla="*/ 1143 w 1163"/>
                  <a:gd name="T3" fmla="*/ 362 h 448"/>
                  <a:gd name="T4" fmla="*/ 1125 w 1163"/>
                  <a:gd name="T5" fmla="*/ 384 h 448"/>
                  <a:gd name="T6" fmla="*/ 1097 w 1163"/>
                  <a:gd name="T7" fmla="*/ 380 h 448"/>
                  <a:gd name="T8" fmla="*/ 1066 w 1163"/>
                  <a:gd name="T9" fmla="*/ 329 h 448"/>
                  <a:gd name="T10" fmla="*/ 1024 w 1163"/>
                  <a:gd name="T11" fmla="*/ 326 h 448"/>
                  <a:gd name="T12" fmla="*/ 1029 w 1163"/>
                  <a:gd name="T13" fmla="*/ 292 h 448"/>
                  <a:gd name="T14" fmla="*/ 1013 w 1163"/>
                  <a:gd name="T15" fmla="*/ 273 h 448"/>
                  <a:gd name="T16" fmla="*/ 950 w 1163"/>
                  <a:gd name="T17" fmla="*/ 306 h 448"/>
                  <a:gd name="T18" fmla="*/ 902 w 1163"/>
                  <a:gd name="T19" fmla="*/ 304 h 448"/>
                  <a:gd name="T20" fmla="*/ 884 w 1163"/>
                  <a:gd name="T21" fmla="*/ 332 h 448"/>
                  <a:gd name="T22" fmla="*/ 833 w 1163"/>
                  <a:gd name="T23" fmla="*/ 357 h 448"/>
                  <a:gd name="T24" fmla="*/ 771 w 1163"/>
                  <a:gd name="T25" fmla="*/ 417 h 448"/>
                  <a:gd name="T26" fmla="*/ 739 w 1163"/>
                  <a:gd name="T27" fmla="*/ 420 h 448"/>
                  <a:gd name="T28" fmla="*/ 721 w 1163"/>
                  <a:gd name="T29" fmla="*/ 448 h 448"/>
                  <a:gd name="T30" fmla="*/ 694 w 1163"/>
                  <a:gd name="T31" fmla="*/ 384 h 448"/>
                  <a:gd name="T32" fmla="*/ 629 w 1163"/>
                  <a:gd name="T33" fmla="*/ 329 h 448"/>
                  <a:gd name="T34" fmla="*/ 622 w 1163"/>
                  <a:gd name="T35" fmla="*/ 263 h 448"/>
                  <a:gd name="T36" fmla="*/ 549 w 1163"/>
                  <a:gd name="T37" fmla="*/ 182 h 448"/>
                  <a:gd name="T38" fmla="*/ 552 w 1163"/>
                  <a:gd name="T39" fmla="*/ 141 h 448"/>
                  <a:gd name="T40" fmla="*/ 495 w 1163"/>
                  <a:gd name="T41" fmla="*/ 113 h 448"/>
                  <a:gd name="T42" fmla="*/ 487 w 1163"/>
                  <a:gd name="T43" fmla="*/ 100 h 448"/>
                  <a:gd name="T44" fmla="*/ 499 w 1163"/>
                  <a:gd name="T45" fmla="*/ 86 h 448"/>
                  <a:gd name="T46" fmla="*/ 498 w 1163"/>
                  <a:gd name="T47" fmla="*/ 73 h 448"/>
                  <a:gd name="T48" fmla="*/ 457 w 1163"/>
                  <a:gd name="T49" fmla="*/ 63 h 448"/>
                  <a:gd name="T50" fmla="*/ 445 w 1163"/>
                  <a:gd name="T51" fmla="*/ 17 h 448"/>
                  <a:gd name="T52" fmla="*/ 439 w 1163"/>
                  <a:gd name="T53" fmla="*/ 11 h 448"/>
                  <a:gd name="T54" fmla="*/ 392 w 1163"/>
                  <a:gd name="T55" fmla="*/ 22 h 448"/>
                  <a:gd name="T56" fmla="*/ 361 w 1163"/>
                  <a:gd name="T57" fmla="*/ 45 h 448"/>
                  <a:gd name="T58" fmla="*/ 351 w 1163"/>
                  <a:gd name="T59" fmla="*/ 12 h 448"/>
                  <a:gd name="T60" fmla="*/ 343 w 1163"/>
                  <a:gd name="T61" fmla="*/ 0 h 448"/>
                  <a:gd name="T62" fmla="*/ 312 w 1163"/>
                  <a:gd name="T63" fmla="*/ 23 h 448"/>
                  <a:gd name="T64" fmla="*/ 266 w 1163"/>
                  <a:gd name="T65" fmla="*/ 27 h 448"/>
                  <a:gd name="T66" fmla="*/ 194 w 1163"/>
                  <a:gd name="T67" fmla="*/ 61 h 448"/>
                  <a:gd name="T68" fmla="*/ 150 w 1163"/>
                  <a:gd name="T69" fmla="*/ 18 h 448"/>
                  <a:gd name="T70" fmla="*/ 117 w 1163"/>
                  <a:gd name="T71" fmla="*/ 21 h 448"/>
                  <a:gd name="T72" fmla="*/ 93 w 1163"/>
                  <a:gd name="T73" fmla="*/ 49 h 448"/>
                  <a:gd name="T74" fmla="*/ 73 w 1163"/>
                  <a:gd name="T75" fmla="*/ 51 h 448"/>
                  <a:gd name="T76" fmla="*/ 70 w 1163"/>
                  <a:gd name="T77" fmla="*/ 85 h 448"/>
                  <a:gd name="T78" fmla="*/ 94 w 1163"/>
                  <a:gd name="T79" fmla="*/ 131 h 448"/>
                  <a:gd name="T80" fmla="*/ 61 w 1163"/>
                  <a:gd name="T81" fmla="*/ 146 h 448"/>
                  <a:gd name="T82" fmla="*/ 59 w 1163"/>
                  <a:gd name="T83" fmla="*/ 188 h 448"/>
                  <a:gd name="T84" fmla="*/ 39 w 1163"/>
                  <a:gd name="T85" fmla="*/ 196 h 448"/>
                  <a:gd name="T86" fmla="*/ 18 w 1163"/>
                  <a:gd name="T87" fmla="*/ 184 h 448"/>
                  <a:gd name="T88" fmla="*/ 0 w 1163"/>
                  <a:gd name="T89" fmla="*/ 207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63" h="448">
                    <a:moveTo>
                      <a:pt x="1163" y="367"/>
                    </a:moveTo>
                    <a:lnTo>
                      <a:pt x="1143" y="362"/>
                    </a:lnTo>
                    <a:lnTo>
                      <a:pt x="1125" y="384"/>
                    </a:lnTo>
                    <a:lnTo>
                      <a:pt x="1097" y="380"/>
                    </a:lnTo>
                    <a:lnTo>
                      <a:pt x="1066" y="329"/>
                    </a:lnTo>
                    <a:lnTo>
                      <a:pt x="1024" y="326"/>
                    </a:lnTo>
                    <a:lnTo>
                      <a:pt x="1029" y="292"/>
                    </a:lnTo>
                    <a:lnTo>
                      <a:pt x="1013" y="273"/>
                    </a:lnTo>
                    <a:lnTo>
                      <a:pt x="950" y="306"/>
                    </a:lnTo>
                    <a:lnTo>
                      <a:pt x="902" y="304"/>
                    </a:lnTo>
                    <a:lnTo>
                      <a:pt x="884" y="332"/>
                    </a:lnTo>
                    <a:lnTo>
                      <a:pt x="833" y="357"/>
                    </a:lnTo>
                    <a:lnTo>
                      <a:pt x="771" y="417"/>
                    </a:lnTo>
                    <a:lnTo>
                      <a:pt x="739" y="420"/>
                    </a:lnTo>
                    <a:lnTo>
                      <a:pt x="721" y="448"/>
                    </a:lnTo>
                    <a:lnTo>
                      <a:pt x="694" y="384"/>
                    </a:lnTo>
                    <a:lnTo>
                      <a:pt x="629" y="329"/>
                    </a:lnTo>
                    <a:lnTo>
                      <a:pt x="622" y="263"/>
                    </a:lnTo>
                    <a:lnTo>
                      <a:pt x="549" y="182"/>
                    </a:lnTo>
                    <a:lnTo>
                      <a:pt x="552" y="141"/>
                    </a:lnTo>
                    <a:lnTo>
                      <a:pt x="495" y="113"/>
                    </a:lnTo>
                    <a:lnTo>
                      <a:pt x="487" y="100"/>
                    </a:lnTo>
                    <a:lnTo>
                      <a:pt x="499" y="86"/>
                    </a:lnTo>
                    <a:lnTo>
                      <a:pt x="498" y="73"/>
                    </a:lnTo>
                    <a:lnTo>
                      <a:pt x="457" y="63"/>
                    </a:lnTo>
                    <a:lnTo>
                      <a:pt x="445" y="17"/>
                    </a:lnTo>
                    <a:lnTo>
                      <a:pt x="439" y="11"/>
                    </a:lnTo>
                    <a:lnTo>
                      <a:pt x="392" y="22"/>
                    </a:lnTo>
                    <a:lnTo>
                      <a:pt x="361" y="45"/>
                    </a:lnTo>
                    <a:lnTo>
                      <a:pt x="351" y="12"/>
                    </a:lnTo>
                    <a:lnTo>
                      <a:pt x="343" y="0"/>
                    </a:lnTo>
                    <a:lnTo>
                      <a:pt x="312" y="23"/>
                    </a:lnTo>
                    <a:lnTo>
                      <a:pt x="266" y="27"/>
                    </a:lnTo>
                    <a:lnTo>
                      <a:pt x="194" y="61"/>
                    </a:lnTo>
                    <a:lnTo>
                      <a:pt x="150" y="18"/>
                    </a:lnTo>
                    <a:lnTo>
                      <a:pt x="117" y="21"/>
                    </a:lnTo>
                    <a:lnTo>
                      <a:pt x="93" y="49"/>
                    </a:lnTo>
                    <a:lnTo>
                      <a:pt x="73" y="51"/>
                    </a:lnTo>
                    <a:lnTo>
                      <a:pt x="70" y="85"/>
                    </a:lnTo>
                    <a:lnTo>
                      <a:pt x="94" y="131"/>
                    </a:lnTo>
                    <a:lnTo>
                      <a:pt x="61" y="146"/>
                    </a:lnTo>
                    <a:lnTo>
                      <a:pt x="59" y="188"/>
                    </a:lnTo>
                    <a:lnTo>
                      <a:pt x="39" y="196"/>
                    </a:lnTo>
                    <a:lnTo>
                      <a:pt x="18" y="184"/>
                    </a:lnTo>
                    <a:lnTo>
                      <a:pt x="0" y="2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355">
                <a:extLst>
                  <a:ext uri="{FF2B5EF4-FFF2-40B4-BE49-F238E27FC236}">
                    <a16:creationId xmlns:a16="http://schemas.microsoft.com/office/drawing/2014/main" id="{316BE5CD-257C-241C-B5E1-8AC33EB28D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794"/>
                <a:ext cx="7" cy="10"/>
              </a:xfrm>
              <a:custGeom>
                <a:avLst/>
                <a:gdLst>
                  <a:gd name="T0" fmla="*/ 5 w 20"/>
                  <a:gd name="T1" fmla="*/ 1 h 28"/>
                  <a:gd name="T2" fmla="*/ 0 w 20"/>
                  <a:gd name="T3" fmla="*/ 22 h 28"/>
                  <a:gd name="T4" fmla="*/ 8 w 20"/>
                  <a:gd name="T5" fmla="*/ 28 h 28"/>
                  <a:gd name="T6" fmla="*/ 14 w 20"/>
                  <a:gd name="T7" fmla="*/ 27 h 28"/>
                  <a:gd name="T8" fmla="*/ 20 w 20"/>
                  <a:gd name="T9" fmla="*/ 13 h 28"/>
                  <a:gd name="T10" fmla="*/ 18 w 20"/>
                  <a:gd name="T11" fmla="*/ 0 h 28"/>
                  <a:gd name="T12" fmla="*/ 5 w 20"/>
                  <a:gd name="T13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5" y="1"/>
                    </a:move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  <a:lnTo>
                      <a:pt x="18" y="0"/>
                    </a:lnTo>
                    <a:lnTo>
                      <a:pt x="5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356">
                <a:extLst>
                  <a:ext uri="{FF2B5EF4-FFF2-40B4-BE49-F238E27FC236}">
                    <a16:creationId xmlns:a16="http://schemas.microsoft.com/office/drawing/2014/main" id="{E28F104B-47DF-6C46-3B5F-04CEB9168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1"/>
                <a:ext cx="10" cy="8"/>
              </a:xfrm>
              <a:custGeom>
                <a:avLst/>
                <a:gdLst>
                  <a:gd name="T0" fmla="*/ 13 w 28"/>
                  <a:gd name="T1" fmla="*/ 1 h 23"/>
                  <a:gd name="T2" fmla="*/ 0 w 28"/>
                  <a:gd name="T3" fmla="*/ 10 h 23"/>
                  <a:gd name="T4" fmla="*/ 9 w 28"/>
                  <a:gd name="T5" fmla="*/ 23 h 23"/>
                  <a:gd name="T6" fmla="*/ 14 w 28"/>
                  <a:gd name="T7" fmla="*/ 15 h 23"/>
                  <a:gd name="T8" fmla="*/ 28 w 28"/>
                  <a:gd name="T9" fmla="*/ 14 h 23"/>
                  <a:gd name="T10" fmla="*/ 27 w 28"/>
                  <a:gd name="T11" fmla="*/ 0 h 23"/>
                  <a:gd name="T12" fmla="*/ 13 w 28"/>
                  <a:gd name="T1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3">
                    <a:moveTo>
                      <a:pt x="13" y="1"/>
                    </a:moveTo>
                    <a:lnTo>
                      <a:pt x="0" y="10"/>
                    </a:lnTo>
                    <a:lnTo>
                      <a:pt x="9" y="23"/>
                    </a:lnTo>
                    <a:lnTo>
                      <a:pt x="14" y="15"/>
                    </a:lnTo>
                    <a:lnTo>
                      <a:pt x="28" y="14"/>
                    </a:lnTo>
                    <a:lnTo>
                      <a:pt x="27" y="0"/>
                    </a:lnTo>
                    <a:lnTo>
                      <a:pt x="13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357">
                <a:extLst>
                  <a:ext uri="{FF2B5EF4-FFF2-40B4-BE49-F238E27FC236}">
                    <a16:creationId xmlns:a16="http://schemas.microsoft.com/office/drawing/2014/main" id="{F2324A82-8594-1A55-5135-27ACAD301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6" y="825"/>
                <a:ext cx="306" cy="378"/>
              </a:xfrm>
              <a:custGeom>
                <a:avLst/>
                <a:gdLst>
                  <a:gd name="T0" fmla="*/ 901 w 916"/>
                  <a:gd name="T1" fmla="*/ 77 h 1134"/>
                  <a:gd name="T2" fmla="*/ 782 w 916"/>
                  <a:gd name="T3" fmla="*/ 28 h 1134"/>
                  <a:gd name="T4" fmla="*/ 729 w 916"/>
                  <a:gd name="T5" fmla="*/ 113 h 1134"/>
                  <a:gd name="T6" fmla="*/ 672 w 916"/>
                  <a:gd name="T7" fmla="*/ 72 h 1134"/>
                  <a:gd name="T8" fmla="*/ 652 w 916"/>
                  <a:gd name="T9" fmla="*/ 0 h 1134"/>
                  <a:gd name="T10" fmla="*/ 588 w 916"/>
                  <a:gd name="T11" fmla="*/ 33 h 1134"/>
                  <a:gd name="T12" fmla="*/ 464 w 916"/>
                  <a:gd name="T13" fmla="*/ 65 h 1134"/>
                  <a:gd name="T14" fmla="*/ 402 w 916"/>
                  <a:gd name="T15" fmla="*/ 64 h 1134"/>
                  <a:gd name="T16" fmla="*/ 366 w 916"/>
                  <a:gd name="T17" fmla="*/ 33 h 1134"/>
                  <a:gd name="T18" fmla="*/ 215 w 916"/>
                  <a:gd name="T19" fmla="*/ 67 h 1134"/>
                  <a:gd name="T20" fmla="*/ 146 w 916"/>
                  <a:gd name="T21" fmla="*/ 114 h 1134"/>
                  <a:gd name="T22" fmla="*/ 49 w 916"/>
                  <a:gd name="T23" fmla="*/ 157 h 1134"/>
                  <a:gd name="T24" fmla="*/ 30 w 916"/>
                  <a:gd name="T25" fmla="*/ 239 h 1134"/>
                  <a:gd name="T26" fmla="*/ 12 w 916"/>
                  <a:gd name="T27" fmla="*/ 335 h 1134"/>
                  <a:gd name="T28" fmla="*/ 30 w 916"/>
                  <a:gd name="T29" fmla="*/ 387 h 1134"/>
                  <a:gd name="T30" fmla="*/ 131 w 916"/>
                  <a:gd name="T31" fmla="*/ 391 h 1134"/>
                  <a:gd name="T32" fmla="*/ 295 w 916"/>
                  <a:gd name="T33" fmla="*/ 349 h 1134"/>
                  <a:gd name="T34" fmla="*/ 279 w 916"/>
                  <a:gd name="T35" fmla="*/ 391 h 1134"/>
                  <a:gd name="T36" fmla="*/ 295 w 916"/>
                  <a:gd name="T37" fmla="*/ 423 h 1134"/>
                  <a:gd name="T38" fmla="*/ 364 w 916"/>
                  <a:gd name="T39" fmla="*/ 443 h 1134"/>
                  <a:gd name="T40" fmla="*/ 394 w 916"/>
                  <a:gd name="T41" fmla="*/ 481 h 1134"/>
                  <a:gd name="T42" fmla="*/ 301 w 916"/>
                  <a:gd name="T43" fmla="*/ 483 h 1134"/>
                  <a:gd name="T44" fmla="*/ 190 w 916"/>
                  <a:gd name="T45" fmla="*/ 452 h 1134"/>
                  <a:gd name="T46" fmla="*/ 167 w 916"/>
                  <a:gd name="T47" fmla="*/ 414 h 1134"/>
                  <a:gd name="T48" fmla="*/ 131 w 916"/>
                  <a:gd name="T49" fmla="*/ 471 h 1134"/>
                  <a:gd name="T50" fmla="*/ 168 w 916"/>
                  <a:gd name="T51" fmla="*/ 576 h 1134"/>
                  <a:gd name="T52" fmla="*/ 322 w 916"/>
                  <a:gd name="T53" fmla="*/ 568 h 1134"/>
                  <a:gd name="T54" fmla="*/ 360 w 916"/>
                  <a:gd name="T55" fmla="*/ 618 h 1134"/>
                  <a:gd name="T56" fmla="*/ 327 w 916"/>
                  <a:gd name="T57" fmla="*/ 695 h 1134"/>
                  <a:gd name="T58" fmla="*/ 58 w 916"/>
                  <a:gd name="T59" fmla="*/ 700 h 1134"/>
                  <a:gd name="T60" fmla="*/ 120 w 916"/>
                  <a:gd name="T61" fmla="*/ 775 h 1134"/>
                  <a:gd name="T62" fmla="*/ 226 w 916"/>
                  <a:gd name="T63" fmla="*/ 838 h 1134"/>
                  <a:gd name="T64" fmla="*/ 269 w 916"/>
                  <a:gd name="T65" fmla="*/ 942 h 1134"/>
                  <a:gd name="T66" fmla="*/ 263 w 916"/>
                  <a:gd name="T67" fmla="*/ 1017 h 1134"/>
                  <a:gd name="T68" fmla="*/ 333 w 916"/>
                  <a:gd name="T69" fmla="*/ 1050 h 1134"/>
                  <a:gd name="T70" fmla="*/ 411 w 916"/>
                  <a:gd name="T71" fmla="*/ 1023 h 1134"/>
                  <a:gd name="T72" fmla="*/ 414 w 916"/>
                  <a:gd name="T73" fmla="*/ 983 h 1134"/>
                  <a:gd name="T74" fmla="*/ 536 w 916"/>
                  <a:gd name="T75" fmla="*/ 998 h 1134"/>
                  <a:gd name="T76" fmla="*/ 567 w 916"/>
                  <a:gd name="T77" fmla="*/ 968 h 1134"/>
                  <a:gd name="T78" fmla="*/ 610 w 916"/>
                  <a:gd name="T79" fmla="*/ 991 h 1134"/>
                  <a:gd name="T80" fmla="*/ 664 w 916"/>
                  <a:gd name="T81" fmla="*/ 1074 h 1134"/>
                  <a:gd name="T82" fmla="*/ 753 w 916"/>
                  <a:gd name="T83" fmla="*/ 1085 h 1134"/>
                  <a:gd name="T84" fmla="*/ 878 w 916"/>
                  <a:gd name="T85" fmla="*/ 1134 h 1134"/>
                  <a:gd name="T86" fmla="*/ 906 w 916"/>
                  <a:gd name="T87" fmla="*/ 1064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6" h="1134">
                    <a:moveTo>
                      <a:pt x="896" y="99"/>
                    </a:moveTo>
                    <a:lnTo>
                      <a:pt x="901" y="77"/>
                    </a:lnTo>
                    <a:lnTo>
                      <a:pt x="892" y="58"/>
                    </a:lnTo>
                    <a:lnTo>
                      <a:pt x="782" y="28"/>
                    </a:lnTo>
                    <a:lnTo>
                      <a:pt x="758" y="51"/>
                    </a:lnTo>
                    <a:lnTo>
                      <a:pt x="729" y="113"/>
                    </a:lnTo>
                    <a:lnTo>
                      <a:pt x="699" y="76"/>
                    </a:lnTo>
                    <a:lnTo>
                      <a:pt x="672" y="72"/>
                    </a:lnTo>
                    <a:lnTo>
                      <a:pt x="660" y="13"/>
                    </a:lnTo>
                    <a:lnTo>
                      <a:pt x="652" y="0"/>
                    </a:lnTo>
                    <a:lnTo>
                      <a:pt x="620" y="10"/>
                    </a:lnTo>
                    <a:lnTo>
                      <a:pt x="588" y="33"/>
                    </a:lnTo>
                    <a:lnTo>
                      <a:pt x="513" y="26"/>
                    </a:lnTo>
                    <a:lnTo>
                      <a:pt x="464" y="65"/>
                    </a:lnTo>
                    <a:lnTo>
                      <a:pt x="423" y="68"/>
                    </a:lnTo>
                    <a:lnTo>
                      <a:pt x="402" y="64"/>
                    </a:lnTo>
                    <a:lnTo>
                      <a:pt x="394" y="44"/>
                    </a:lnTo>
                    <a:lnTo>
                      <a:pt x="366" y="33"/>
                    </a:lnTo>
                    <a:lnTo>
                      <a:pt x="282" y="68"/>
                    </a:lnTo>
                    <a:lnTo>
                      <a:pt x="215" y="67"/>
                    </a:lnTo>
                    <a:lnTo>
                      <a:pt x="197" y="89"/>
                    </a:lnTo>
                    <a:lnTo>
                      <a:pt x="146" y="114"/>
                    </a:lnTo>
                    <a:lnTo>
                      <a:pt x="100" y="125"/>
                    </a:lnTo>
                    <a:lnTo>
                      <a:pt x="49" y="157"/>
                    </a:lnTo>
                    <a:lnTo>
                      <a:pt x="32" y="191"/>
                    </a:lnTo>
                    <a:lnTo>
                      <a:pt x="30" y="239"/>
                    </a:lnTo>
                    <a:lnTo>
                      <a:pt x="8" y="289"/>
                    </a:lnTo>
                    <a:lnTo>
                      <a:pt x="12" y="335"/>
                    </a:lnTo>
                    <a:lnTo>
                      <a:pt x="0" y="356"/>
                    </a:lnTo>
                    <a:lnTo>
                      <a:pt x="30" y="387"/>
                    </a:lnTo>
                    <a:lnTo>
                      <a:pt x="83" y="375"/>
                    </a:lnTo>
                    <a:lnTo>
                      <a:pt x="131" y="391"/>
                    </a:lnTo>
                    <a:lnTo>
                      <a:pt x="222" y="362"/>
                    </a:lnTo>
                    <a:lnTo>
                      <a:pt x="295" y="349"/>
                    </a:lnTo>
                    <a:lnTo>
                      <a:pt x="296" y="355"/>
                    </a:lnTo>
                    <a:lnTo>
                      <a:pt x="279" y="391"/>
                    </a:lnTo>
                    <a:lnTo>
                      <a:pt x="274" y="411"/>
                    </a:lnTo>
                    <a:lnTo>
                      <a:pt x="295" y="423"/>
                    </a:lnTo>
                    <a:lnTo>
                      <a:pt x="361" y="410"/>
                    </a:lnTo>
                    <a:lnTo>
                      <a:pt x="364" y="443"/>
                    </a:lnTo>
                    <a:lnTo>
                      <a:pt x="400" y="473"/>
                    </a:lnTo>
                    <a:lnTo>
                      <a:pt x="394" y="481"/>
                    </a:lnTo>
                    <a:lnTo>
                      <a:pt x="353" y="471"/>
                    </a:lnTo>
                    <a:lnTo>
                      <a:pt x="301" y="483"/>
                    </a:lnTo>
                    <a:lnTo>
                      <a:pt x="211" y="464"/>
                    </a:lnTo>
                    <a:lnTo>
                      <a:pt x="190" y="452"/>
                    </a:lnTo>
                    <a:lnTo>
                      <a:pt x="181" y="419"/>
                    </a:lnTo>
                    <a:lnTo>
                      <a:pt x="167" y="414"/>
                    </a:lnTo>
                    <a:lnTo>
                      <a:pt x="150" y="450"/>
                    </a:lnTo>
                    <a:lnTo>
                      <a:pt x="131" y="471"/>
                    </a:lnTo>
                    <a:lnTo>
                      <a:pt x="162" y="509"/>
                    </a:lnTo>
                    <a:lnTo>
                      <a:pt x="168" y="576"/>
                    </a:lnTo>
                    <a:lnTo>
                      <a:pt x="224" y="530"/>
                    </a:lnTo>
                    <a:lnTo>
                      <a:pt x="322" y="568"/>
                    </a:lnTo>
                    <a:lnTo>
                      <a:pt x="344" y="592"/>
                    </a:lnTo>
                    <a:lnTo>
                      <a:pt x="360" y="618"/>
                    </a:lnTo>
                    <a:lnTo>
                      <a:pt x="352" y="673"/>
                    </a:lnTo>
                    <a:lnTo>
                      <a:pt x="327" y="695"/>
                    </a:lnTo>
                    <a:lnTo>
                      <a:pt x="265" y="681"/>
                    </a:lnTo>
                    <a:lnTo>
                      <a:pt x="58" y="700"/>
                    </a:lnTo>
                    <a:lnTo>
                      <a:pt x="28" y="723"/>
                    </a:lnTo>
                    <a:lnTo>
                      <a:pt x="120" y="775"/>
                    </a:lnTo>
                    <a:lnTo>
                      <a:pt x="162" y="791"/>
                    </a:lnTo>
                    <a:lnTo>
                      <a:pt x="226" y="838"/>
                    </a:lnTo>
                    <a:lnTo>
                      <a:pt x="259" y="896"/>
                    </a:lnTo>
                    <a:lnTo>
                      <a:pt x="269" y="942"/>
                    </a:lnTo>
                    <a:lnTo>
                      <a:pt x="274" y="982"/>
                    </a:lnTo>
                    <a:lnTo>
                      <a:pt x="263" y="1017"/>
                    </a:lnTo>
                    <a:lnTo>
                      <a:pt x="264" y="1030"/>
                    </a:lnTo>
                    <a:lnTo>
                      <a:pt x="333" y="1050"/>
                    </a:lnTo>
                    <a:lnTo>
                      <a:pt x="380" y="1046"/>
                    </a:lnTo>
                    <a:lnTo>
                      <a:pt x="411" y="1023"/>
                    </a:lnTo>
                    <a:lnTo>
                      <a:pt x="408" y="989"/>
                    </a:lnTo>
                    <a:lnTo>
                      <a:pt x="414" y="983"/>
                    </a:lnTo>
                    <a:lnTo>
                      <a:pt x="475" y="984"/>
                    </a:lnTo>
                    <a:lnTo>
                      <a:pt x="536" y="998"/>
                    </a:lnTo>
                    <a:lnTo>
                      <a:pt x="550" y="997"/>
                    </a:lnTo>
                    <a:lnTo>
                      <a:pt x="567" y="968"/>
                    </a:lnTo>
                    <a:lnTo>
                      <a:pt x="580" y="961"/>
                    </a:lnTo>
                    <a:lnTo>
                      <a:pt x="610" y="991"/>
                    </a:lnTo>
                    <a:lnTo>
                      <a:pt x="634" y="1036"/>
                    </a:lnTo>
                    <a:lnTo>
                      <a:pt x="664" y="1074"/>
                    </a:lnTo>
                    <a:lnTo>
                      <a:pt x="712" y="1089"/>
                    </a:lnTo>
                    <a:lnTo>
                      <a:pt x="753" y="1085"/>
                    </a:lnTo>
                    <a:lnTo>
                      <a:pt x="796" y="1115"/>
                    </a:lnTo>
                    <a:lnTo>
                      <a:pt x="878" y="1134"/>
                    </a:lnTo>
                    <a:lnTo>
                      <a:pt x="902" y="1112"/>
                    </a:lnTo>
                    <a:lnTo>
                      <a:pt x="906" y="1064"/>
                    </a:lnTo>
                    <a:lnTo>
                      <a:pt x="916" y="104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358">
                <a:extLst>
                  <a:ext uri="{FF2B5EF4-FFF2-40B4-BE49-F238E27FC236}">
                    <a16:creationId xmlns:a16="http://schemas.microsoft.com/office/drawing/2014/main" id="{584B0C2E-E642-32F3-D55B-C47936A2FD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4" y="858"/>
                <a:ext cx="24" cy="182"/>
              </a:xfrm>
              <a:custGeom>
                <a:avLst/>
                <a:gdLst>
                  <a:gd name="T0" fmla="*/ 3 w 71"/>
                  <a:gd name="T1" fmla="*/ 0 h 548"/>
                  <a:gd name="T2" fmla="*/ 0 w 71"/>
                  <a:gd name="T3" fmla="*/ 33 h 548"/>
                  <a:gd name="T4" fmla="*/ 9 w 71"/>
                  <a:gd name="T5" fmla="*/ 72 h 548"/>
                  <a:gd name="T6" fmla="*/ 17 w 71"/>
                  <a:gd name="T7" fmla="*/ 79 h 548"/>
                  <a:gd name="T8" fmla="*/ 45 w 71"/>
                  <a:gd name="T9" fmla="*/ 96 h 548"/>
                  <a:gd name="T10" fmla="*/ 41 w 71"/>
                  <a:gd name="T11" fmla="*/ 117 h 548"/>
                  <a:gd name="T12" fmla="*/ 55 w 71"/>
                  <a:gd name="T13" fmla="*/ 122 h 548"/>
                  <a:gd name="T14" fmla="*/ 71 w 71"/>
                  <a:gd name="T15" fmla="*/ 147 h 548"/>
                  <a:gd name="T16" fmla="*/ 27 w 71"/>
                  <a:gd name="T17" fmla="*/ 192 h 548"/>
                  <a:gd name="T18" fmla="*/ 22 w 71"/>
                  <a:gd name="T19" fmla="*/ 205 h 548"/>
                  <a:gd name="T20" fmla="*/ 30 w 71"/>
                  <a:gd name="T21" fmla="*/ 225 h 548"/>
                  <a:gd name="T22" fmla="*/ 60 w 71"/>
                  <a:gd name="T23" fmla="*/ 249 h 548"/>
                  <a:gd name="T24" fmla="*/ 22 w 71"/>
                  <a:gd name="T25" fmla="*/ 273 h 548"/>
                  <a:gd name="T26" fmla="*/ 18 w 71"/>
                  <a:gd name="T27" fmla="*/ 307 h 548"/>
                  <a:gd name="T28" fmla="*/ 47 w 71"/>
                  <a:gd name="T29" fmla="*/ 331 h 548"/>
                  <a:gd name="T30" fmla="*/ 45 w 71"/>
                  <a:gd name="T31" fmla="*/ 378 h 548"/>
                  <a:gd name="T32" fmla="*/ 46 w 71"/>
                  <a:gd name="T33" fmla="*/ 398 h 548"/>
                  <a:gd name="T34" fmla="*/ 61 w 71"/>
                  <a:gd name="T35" fmla="*/ 404 h 548"/>
                  <a:gd name="T36" fmla="*/ 42 w 71"/>
                  <a:gd name="T37" fmla="*/ 425 h 548"/>
                  <a:gd name="T38" fmla="*/ 64 w 71"/>
                  <a:gd name="T39" fmla="*/ 444 h 548"/>
                  <a:gd name="T40" fmla="*/ 60 w 71"/>
                  <a:gd name="T41" fmla="*/ 470 h 548"/>
                  <a:gd name="T42" fmla="*/ 36 w 71"/>
                  <a:gd name="T43" fmla="*/ 493 h 548"/>
                  <a:gd name="T44" fmla="*/ 38 w 71"/>
                  <a:gd name="T45" fmla="*/ 520 h 548"/>
                  <a:gd name="T46" fmla="*/ 53 w 71"/>
                  <a:gd name="T47" fmla="*/ 531 h 548"/>
                  <a:gd name="T48" fmla="*/ 54 w 71"/>
                  <a:gd name="T49" fmla="*/ 545 h 548"/>
                  <a:gd name="T50" fmla="*/ 20 w 71"/>
                  <a:gd name="T51" fmla="*/ 548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1" h="548">
                    <a:moveTo>
                      <a:pt x="3" y="0"/>
                    </a:moveTo>
                    <a:lnTo>
                      <a:pt x="0" y="33"/>
                    </a:lnTo>
                    <a:lnTo>
                      <a:pt x="9" y="72"/>
                    </a:lnTo>
                    <a:lnTo>
                      <a:pt x="17" y="79"/>
                    </a:lnTo>
                    <a:lnTo>
                      <a:pt x="45" y="96"/>
                    </a:lnTo>
                    <a:lnTo>
                      <a:pt x="41" y="117"/>
                    </a:lnTo>
                    <a:lnTo>
                      <a:pt x="55" y="122"/>
                    </a:lnTo>
                    <a:lnTo>
                      <a:pt x="71" y="147"/>
                    </a:lnTo>
                    <a:lnTo>
                      <a:pt x="27" y="192"/>
                    </a:lnTo>
                    <a:lnTo>
                      <a:pt x="22" y="205"/>
                    </a:lnTo>
                    <a:lnTo>
                      <a:pt x="30" y="225"/>
                    </a:lnTo>
                    <a:lnTo>
                      <a:pt x="60" y="249"/>
                    </a:lnTo>
                    <a:lnTo>
                      <a:pt x="22" y="273"/>
                    </a:lnTo>
                    <a:lnTo>
                      <a:pt x="18" y="307"/>
                    </a:lnTo>
                    <a:lnTo>
                      <a:pt x="47" y="331"/>
                    </a:lnTo>
                    <a:lnTo>
                      <a:pt x="45" y="378"/>
                    </a:lnTo>
                    <a:lnTo>
                      <a:pt x="46" y="398"/>
                    </a:lnTo>
                    <a:lnTo>
                      <a:pt x="61" y="404"/>
                    </a:lnTo>
                    <a:lnTo>
                      <a:pt x="42" y="425"/>
                    </a:lnTo>
                    <a:lnTo>
                      <a:pt x="64" y="444"/>
                    </a:lnTo>
                    <a:lnTo>
                      <a:pt x="60" y="470"/>
                    </a:lnTo>
                    <a:lnTo>
                      <a:pt x="36" y="493"/>
                    </a:lnTo>
                    <a:lnTo>
                      <a:pt x="38" y="520"/>
                    </a:lnTo>
                    <a:lnTo>
                      <a:pt x="53" y="531"/>
                    </a:lnTo>
                    <a:lnTo>
                      <a:pt x="54" y="545"/>
                    </a:lnTo>
                    <a:lnTo>
                      <a:pt x="20" y="5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359">
                <a:extLst>
                  <a:ext uri="{FF2B5EF4-FFF2-40B4-BE49-F238E27FC236}">
                    <a16:creationId xmlns:a16="http://schemas.microsoft.com/office/drawing/2014/main" id="{5FE9D3AB-E07D-1E4F-327A-062A796563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1" y="1040"/>
                <a:ext cx="327" cy="79"/>
              </a:xfrm>
              <a:custGeom>
                <a:avLst/>
                <a:gdLst>
                  <a:gd name="T0" fmla="*/ 0 w 981"/>
                  <a:gd name="T1" fmla="*/ 0 h 237"/>
                  <a:gd name="T2" fmla="*/ 28 w 981"/>
                  <a:gd name="T3" fmla="*/ 11 h 237"/>
                  <a:gd name="T4" fmla="*/ 102 w 981"/>
                  <a:gd name="T5" fmla="*/ 11 h 237"/>
                  <a:gd name="T6" fmla="*/ 110 w 981"/>
                  <a:gd name="T7" fmla="*/ 24 h 237"/>
                  <a:gd name="T8" fmla="*/ 98 w 981"/>
                  <a:gd name="T9" fmla="*/ 45 h 237"/>
                  <a:gd name="T10" fmla="*/ 113 w 981"/>
                  <a:gd name="T11" fmla="*/ 57 h 237"/>
                  <a:gd name="T12" fmla="*/ 172 w 981"/>
                  <a:gd name="T13" fmla="*/ 38 h 237"/>
                  <a:gd name="T14" fmla="*/ 187 w 981"/>
                  <a:gd name="T15" fmla="*/ 57 h 237"/>
                  <a:gd name="T16" fmla="*/ 208 w 981"/>
                  <a:gd name="T17" fmla="*/ 61 h 237"/>
                  <a:gd name="T18" fmla="*/ 223 w 981"/>
                  <a:gd name="T19" fmla="*/ 74 h 237"/>
                  <a:gd name="T20" fmla="*/ 248 w 981"/>
                  <a:gd name="T21" fmla="*/ 65 h 237"/>
                  <a:gd name="T22" fmla="*/ 269 w 981"/>
                  <a:gd name="T23" fmla="*/ 76 h 237"/>
                  <a:gd name="T24" fmla="*/ 288 w 981"/>
                  <a:gd name="T25" fmla="*/ 54 h 237"/>
                  <a:gd name="T26" fmla="*/ 328 w 981"/>
                  <a:gd name="T27" fmla="*/ 57 h 237"/>
                  <a:gd name="T28" fmla="*/ 339 w 981"/>
                  <a:gd name="T29" fmla="*/ 22 h 237"/>
                  <a:gd name="T30" fmla="*/ 351 w 981"/>
                  <a:gd name="T31" fmla="*/ 15 h 237"/>
                  <a:gd name="T32" fmla="*/ 405 w 981"/>
                  <a:gd name="T33" fmla="*/ 16 h 237"/>
                  <a:gd name="T34" fmla="*/ 426 w 981"/>
                  <a:gd name="T35" fmla="*/ 28 h 237"/>
                  <a:gd name="T36" fmla="*/ 443 w 981"/>
                  <a:gd name="T37" fmla="*/ 67 h 237"/>
                  <a:gd name="T38" fmla="*/ 483 w 981"/>
                  <a:gd name="T39" fmla="*/ 63 h 237"/>
                  <a:gd name="T40" fmla="*/ 518 w 981"/>
                  <a:gd name="T41" fmla="*/ 73 h 237"/>
                  <a:gd name="T42" fmla="*/ 546 w 981"/>
                  <a:gd name="T43" fmla="*/ 97 h 237"/>
                  <a:gd name="T44" fmla="*/ 580 w 981"/>
                  <a:gd name="T45" fmla="*/ 101 h 237"/>
                  <a:gd name="T46" fmla="*/ 596 w 981"/>
                  <a:gd name="T47" fmla="*/ 126 h 237"/>
                  <a:gd name="T48" fmla="*/ 607 w 981"/>
                  <a:gd name="T49" fmla="*/ 166 h 237"/>
                  <a:gd name="T50" fmla="*/ 624 w 981"/>
                  <a:gd name="T51" fmla="*/ 137 h 237"/>
                  <a:gd name="T52" fmla="*/ 651 w 981"/>
                  <a:gd name="T53" fmla="*/ 142 h 237"/>
                  <a:gd name="T54" fmla="*/ 671 w 981"/>
                  <a:gd name="T55" fmla="*/ 140 h 237"/>
                  <a:gd name="T56" fmla="*/ 690 w 981"/>
                  <a:gd name="T57" fmla="*/ 124 h 237"/>
                  <a:gd name="T58" fmla="*/ 694 w 981"/>
                  <a:gd name="T59" fmla="*/ 164 h 237"/>
                  <a:gd name="T60" fmla="*/ 677 w 981"/>
                  <a:gd name="T61" fmla="*/ 206 h 237"/>
                  <a:gd name="T62" fmla="*/ 678 w 981"/>
                  <a:gd name="T63" fmla="*/ 220 h 237"/>
                  <a:gd name="T64" fmla="*/ 687 w 981"/>
                  <a:gd name="T65" fmla="*/ 232 h 237"/>
                  <a:gd name="T66" fmla="*/ 707 w 981"/>
                  <a:gd name="T67" fmla="*/ 237 h 237"/>
                  <a:gd name="T68" fmla="*/ 770 w 981"/>
                  <a:gd name="T69" fmla="*/ 190 h 237"/>
                  <a:gd name="T70" fmla="*/ 775 w 981"/>
                  <a:gd name="T71" fmla="*/ 170 h 237"/>
                  <a:gd name="T72" fmla="*/ 805 w 981"/>
                  <a:gd name="T73" fmla="*/ 133 h 237"/>
                  <a:gd name="T74" fmla="*/ 795 w 981"/>
                  <a:gd name="T75" fmla="*/ 101 h 237"/>
                  <a:gd name="T76" fmla="*/ 882 w 981"/>
                  <a:gd name="T77" fmla="*/ 93 h 237"/>
                  <a:gd name="T78" fmla="*/ 912 w 981"/>
                  <a:gd name="T79" fmla="*/ 130 h 237"/>
                  <a:gd name="T80" fmla="*/ 922 w 981"/>
                  <a:gd name="T81" fmla="*/ 163 h 237"/>
                  <a:gd name="T82" fmla="*/ 961 w 981"/>
                  <a:gd name="T83" fmla="*/ 146 h 237"/>
                  <a:gd name="T84" fmla="*/ 981 w 981"/>
                  <a:gd name="T85" fmla="*/ 144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81" h="237">
                    <a:moveTo>
                      <a:pt x="0" y="0"/>
                    </a:moveTo>
                    <a:lnTo>
                      <a:pt x="28" y="11"/>
                    </a:lnTo>
                    <a:lnTo>
                      <a:pt x="102" y="11"/>
                    </a:lnTo>
                    <a:lnTo>
                      <a:pt x="110" y="24"/>
                    </a:lnTo>
                    <a:lnTo>
                      <a:pt x="98" y="45"/>
                    </a:lnTo>
                    <a:lnTo>
                      <a:pt x="113" y="57"/>
                    </a:lnTo>
                    <a:lnTo>
                      <a:pt x="172" y="38"/>
                    </a:lnTo>
                    <a:lnTo>
                      <a:pt x="187" y="57"/>
                    </a:lnTo>
                    <a:lnTo>
                      <a:pt x="208" y="61"/>
                    </a:lnTo>
                    <a:lnTo>
                      <a:pt x="223" y="74"/>
                    </a:lnTo>
                    <a:lnTo>
                      <a:pt x="248" y="65"/>
                    </a:lnTo>
                    <a:lnTo>
                      <a:pt x="269" y="76"/>
                    </a:lnTo>
                    <a:lnTo>
                      <a:pt x="288" y="54"/>
                    </a:lnTo>
                    <a:lnTo>
                      <a:pt x="328" y="57"/>
                    </a:lnTo>
                    <a:lnTo>
                      <a:pt x="339" y="22"/>
                    </a:lnTo>
                    <a:lnTo>
                      <a:pt x="351" y="15"/>
                    </a:lnTo>
                    <a:lnTo>
                      <a:pt x="405" y="16"/>
                    </a:lnTo>
                    <a:lnTo>
                      <a:pt x="426" y="28"/>
                    </a:lnTo>
                    <a:lnTo>
                      <a:pt x="443" y="67"/>
                    </a:lnTo>
                    <a:lnTo>
                      <a:pt x="483" y="63"/>
                    </a:lnTo>
                    <a:lnTo>
                      <a:pt x="518" y="73"/>
                    </a:lnTo>
                    <a:lnTo>
                      <a:pt x="546" y="97"/>
                    </a:lnTo>
                    <a:lnTo>
                      <a:pt x="580" y="101"/>
                    </a:lnTo>
                    <a:lnTo>
                      <a:pt x="596" y="126"/>
                    </a:lnTo>
                    <a:lnTo>
                      <a:pt x="607" y="166"/>
                    </a:lnTo>
                    <a:lnTo>
                      <a:pt x="624" y="137"/>
                    </a:lnTo>
                    <a:lnTo>
                      <a:pt x="651" y="142"/>
                    </a:lnTo>
                    <a:lnTo>
                      <a:pt x="671" y="140"/>
                    </a:lnTo>
                    <a:lnTo>
                      <a:pt x="690" y="124"/>
                    </a:lnTo>
                    <a:lnTo>
                      <a:pt x="694" y="164"/>
                    </a:lnTo>
                    <a:lnTo>
                      <a:pt x="677" y="206"/>
                    </a:lnTo>
                    <a:lnTo>
                      <a:pt x="678" y="220"/>
                    </a:lnTo>
                    <a:lnTo>
                      <a:pt x="687" y="232"/>
                    </a:lnTo>
                    <a:lnTo>
                      <a:pt x="707" y="237"/>
                    </a:lnTo>
                    <a:lnTo>
                      <a:pt x="770" y="190"/>
                    </a:lnTo>
                    <a:lnTo>
                      <a:pt x="775" y="170"/>
                    </a:lnTo>
                    <a:lnTo>
                      <a:pt x="805" y="133"/>
                    </a:lnTo>
                    <a:lnTo>
                      <a:pt x="795" y="101"/>
                    </a:lnTo>
                    <a:lnTo>
                      <a:pt x="882" y="93"/>
                    </a:lnTo>
                    <a:lnTo>
                      <a:pt x="912" y="130"/>
                    </a:lnTo>
                    <a:lnTo>
                      <a:pt x="922" y="163"/>
                    </a:lnTo>
                    <a:lnTo>
                      <a:pt x="961" y="146"/>
                    </a:lnTo>
                    <a:lnTo>
                      <a:pt x="981" y="1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360">
                <a:extLst>
                  <a:ext uri="{FF2B5EF4-FFF2-40B4-BE49-F238E27FC236}">
                    <a16:creationId xmlns:a16="http://schemas.microsoft.com/office/drawing/2014/main" id="{A44041CF-20BB-93AC-BCB8-F4D60430E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" y="889"/>
                <a:ext cx="22" cy="15"/>
              </a:xfrm>
              <a:custGeom>
                <a:avLst/>
                <a:gdLst>
                  <a:gd name="T0" fmla="*/ 24 w 67"/>
                  <a:gd name="T1" fmla="*/ 2 h 43"/>
                  <a:gd name="T2" fmla="*/ 25 w 67"/>
                  <a:gd name="T3" fmla="*/ 9 h 43"/>
                  <a:gd name="T4" fmla="*/ 5 w 67"/>
                  <a:gd name="T5" fmla="*/ 17 h 43"/>
                  <a:gd name="T6" fmla="*/ 0 w 67"/>
                  <a:gd name="T7" fmla="*/ 25 h 43"/>
                  <a:gd name="T8" fmla="*/ 0 w 67"/>
                  <a:gd name="T9" fmla="*/ 31 h 43"/>
                  <a:gd name="T10" fmla="*/ 13 w 67"/>
                  <a:gd name="T11" fmla="*/ 23 h 43"/>
                  <a:gd name="T12" fmla="*/ 26 w 67"/>
                  <a:gd name="T13" fmla="*/ 22 h 43"/>
                  <a:gd name="T14" fmla="*/ 28 w 67"/>
                  <a:gd name="T15" fmla="*/ 35 h 43"/>
                  <a:gd name="T16" fmla="*/ 21 w 67"/>
                  <a:gd name="T17" fmla="*/ 35 h 43"/>
                  <a:gd name="T18" fmla="*/ 21 w 67"/>
                  <a:gd name="T19" fmla="*/ 43 h 43"/>
                  <a:gd name="T20" fmla="*/ 35 w 67"/>
                  <a:gd name="T21" fmla="*/ 42 h 43"/>
                  <a:gd name="T22" fmla="*/ 41 w 67"/>
                  <a:gd name="T23" fmla="*/ 34 h 43"/>
                  <a:gd name="T24" fmla="*/ 61 w 67"/>
                  <a:gd name="T25" fmla="*/ 32 h 43"/>
                  <a:gd name="T26" fmla="*/ 67 w 67"/>
                  <a:gd name="T27" fmla="*/ 25 h 43"/>
                  <a:gd name="T28" fmla="*/ 59 w 67"/>
                  <a:gd name="T29" fmla="*/ 12 h 43"/>
                  <a:gd name="T30" fmla="*/ 66 w 67"/>
                  <a:gd name="T31" fmla="*/ 5 h 43"/>
                  <a:gd name="T32" fmla="*/ 51 w 67"/>
                  <a:gd name="T33" fmla="*/ 0 h 43"/>
                  <a:gd name="T34" fmla="*/ 45 w 67"/>
                  <a:gd name="T35" fmla="*/ 7 h 43"/>
                  <a:gd name="T36" fmla="*/ 38 w 67"/>
                  <a:gd name="T37" fmla="*/ 1 h 43"/>
                  <a:gd name="T38" fmla="*/ 24 w 67"/>
                  <a:gd name="T39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4" y="2"/>
                    </a:moveTo>
                    <a:lnTo>
                      <a:pt x="25" y="9"/>
                    </a:lnTo>
                    <a:lnTo>
                      <a:pt x="5" y="17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5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lnTo>
                      <a:pt x="24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361">
                <a:extLst>
                  <a:ext uri="{FF2B5EF4-FFF2-40B4-BE49-F238E27FC236}">
                    <a16:creationId xmlns:a16="http://schemas.microsoft.com/office/drawing/2014/main" id="{4CF3CDD6-1804-2A87-D5B6-94A149C15F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920"/>
                <a:ext cx="5" cy="7"/>
              </a:xfrm>
              <a:custGeom>
                <a:avLst/>
                <a:gdLst>
                  <a:gd name="T0" fmla="*/ 15 w 15"/>
                  <a:gd name="T1" fmla="*/ 19 h 21"/>
                  <a:gd name="T2" fmla="*/ 7 w 15"/>
                  <a:gd name="T3" fmla="*/ 0 h 21"/>
                  <a:gd name="T4" fmla="*/ 0 w 15"/>
                  <a:gd name="T5" fmla="*/ 8 h 21"/>
                  <a:gd name="T6" fmla="*/ 2 w 15"/>
                  <a:gd name="T7" fmla="*/ 21 h 21"/>
                  <a:gd name="T8" fmla="*/ 15 w 15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1">
                    <a:moveTo>
                      <a:pt x="15" y="19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5" y="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362">
                <a:extLst>
                  <a:ext uri="{FF2B5EF4-FFF2-40B4-BE49-F238E27FC236}">
                    <a16:creationId xmlns:a16="http://schemas.microsoft.com/office/drawing/2014/main" id="{C1B2E989-5AA3-C722-65ED-A64B0620A9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1211"/>
                <a:ext cx="4" cy="7"/>
              </a:xfrm>
              <a:custGeom>
                <a:avLst/>
                <a:gdLst>
                  <a:gd name="T0" fmla="*/ 4 w 12"/>
                  <a:gd name="T1" fmla="*/ 0 h 21"/>
                  <a:gd name="T2" fmla="*/ 0 w 12"/>
                  <a:gd name="T3" fmla="*/ 21 h 21"/>
                  <a:gd name="T4" fmla="*/ 12 w 12"/>
                  <a:gd name="T5" fmla="*/ 20 h 21"/>
                  <a:gd name="T6" fmla="*/ 11 w 12"/>
                  <a:gd name="T7" fmla="*/ 6 h 21"/>
                  <a:gd name="T8" fmla="*/ 4 w 1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1">
                    <a:moveTo>
                      <a:pt x="4" y="0"/>
                    </a:moveTo>
                    <a:lnTo>
                      <a:pt x="0" y="21"/>
                    </a:lnTo>
                    <a:lnTo>
                      <a:pt x="12" y="20"/>
                    </a:lnTo>
                    <a:lnTo>
                      <a:pt x="11" y="6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363">
                <a:extLst>
                  <a:ext uri="{FF2B5EF4-FFF2-40B4-BE49-F238E27FC236}">
                    <a16:creationId xmlns:a16="http://schemas.microsoft.com/office/drawing/2014/main" id="{58342448-1B15-4783-FCBD-18943BCC9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6" y="1040"/>
                <a:ext cx="83" cy="141"/>
              </a:xfrm>
              <a:custGeom>
                <a:avLst/>
                <a:gdLst>
                  <a:gd name="T0" fmla="*/ 136 w 247"/>
                  <a:gd name="T1" fmla="*/ 396 h 421"/>
                  <a:gd name="T2" fmla="*/ 145 w 247"/>
                  <a:gd name="T3" fmla="*/ 409 h 421"/>
                  <a:gd name="T4" fmla="*/ 159 w 247"/>
                  <a:gd name="T5" fmla="*/ 421 h 421"/>
                  <a:gd name="T6" fmla="*/ 185 w 247"/>
                  <a:gd name="T7" fmla="*/ 412 h 421"/>
                  <a:gd name="T8" fmla="*/ 196 w 247"/>
                  <a:gd name="T9" fmla="*/ 384 h 421"/>
                  <a:gd name="T10" fmla="*/ 229 w 247"/>
                  <a:gd name="T11" fmla="*/ 381 h 421"/>
                  <a:gd name="T12" fmla="*/ 231 w 247"/>
                  <a:gd name="T13" fmla="*/ 334 h 421"/>
                  <a:gd name="T14" fmla="*/ 244 w 247"/>
                  <a:gd name="T15" fmla="*/ 319 h 421"/>
                  <a:gd name="T16" fmla="*/ 247 w 247"/>
                  <a:gd name="T17" fmla="*/ 279 h 421"/>
                  <a:gd name="T18" fmla="*/ 231 w 247"/>
                  <a:gd name="T19" fmla="*/ 260 h 421"/>
                  <a:gd name="T20" fmla="*/ 187 w 247"/>
                  <a:gd name="T21" fmla="*/ 284 h 421"/>
                  <a:gd name="T22" fmla="*/ 170 w 247"/>
                  <a:gd name="T23" fmla="*/ 252 h 421"/>
                  <a:gd name="T24" fmla="*/ 141 w 247"/>
                  <a:gd name="T25" fmla="*/ 235 h 421"/>
                  <a:gd name="T26" fmla="*/ 121 w 247"/>
                  <a:gd name="T27" fmla="*/ 229 h 421"/>
                  <a:gd name="T28" fmla="*/ 60 w 247"/>
                  <a:gd name="T29" fmla="*/ 228 h 421"/>
                  <a:gd name="T30" fmla="*/ 39 w 247"/>
                  <a:gd name="T31" fmla="*/ 143 h 421"/>
                  <a:gd name="T32" fmla="*/ 18 w 247"/>
                  <a:gd name="T33" fmla="*/ 132 h 421"/>
                  <a:gd name="T34" fmla="*/ 22 w 247"/>
                  <a:gd name="T35" fmla="*/ 98 h 421"/>
                  <a:gd name="T36" fmla="*/ 0 w 247"/>
                  <a:gd name="T37" fmla="*/ 87 h 421"/>
                  <a:gd name="T38" fmla="*/ 23 w 247"/>
                  <a:gd name="T39" fmla="*/ 44 h 421"/>
                  <a:gd name="T40" fmla="*/ 133 w 247"/>
                  <a:gd name="T41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7" h="421">
                    <a:moveTo>
                      <a:pt x="136" y="396"/>
                    </a:moveTo>
                    <a:lnTo>
                      <a:pt x="145" y="409"/>
                    </a:lnTo>
                    <a:lnTo>
                      <a:pt x="159" y="421"/>
                    </a:lnTo>
                    <a:lnTo>
                      <a:pt x="185" y="412"/>
                    </a:lnTo>
                    <a:lnTo>
                      <a:pt x="196" y="384"/>
                    </a:lnTo>
                    <a:lnTo>
                      <a:pt x="229" y="381"/>
                    </a:lnTo>
                    <a:lnTo>
                      <a:pt x="231" y="334"/>
                    </a:lnTo>
                    <a:lnTo>
                      <a:pt x="244" y="319"/>
                    </a:lnTo>
                    <a:lnTo>
                      <a:pt x="247" y="279"/>
                    </a:lnTo>
                    <a:lnTo>
                      <a:pt x="231" y="260"/>
                    </a:lnTo>
                    <a:lnTo>
                      <a:pt x="187" y="284"/>
                    </a:lnTo>
                    <a:lnTo>
                      <a:pt x="170" y="252"/>
                    </a:lnTo>
                    <a:lnTo>
                      <a:pt x="141" y="235"/>
                    </a:lnTo>
                    <a:lnTo>
                      <a:pt x="121" y="229"/>
                    </a:lnTo>
                    <a:lnTo>
                      <a:pt x="60" y="228"/>
                    </a:lnTo>
                    <a:lnTo>
                      <a:pt x="39" y="143"/>
                    </a:lnTo>
                    <a:lnTo>
                      <a:pt x="18" y="132"/>
                    </a:lnTo>
                    <a:lnTo>
                      <a:pt x="22" y="98"/>
                    </a:lnTo>
                    <a:lnTo>
                      <a:pt x="0" y="87"/>
                    </a:lnTo>
                    <a:lnTo>
                      <a:pt x="23" y="44"/>
                    </a:lnTo>
                    <a:lnTo>
                      <a:pt x="13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364">
                <a:extLst>
                  <a:ext uri="{FF2B5EF4-FFF2-40B4-BE49-F238E27FC236}">
                    <a16:creationId xmlns:a16="http://schemas.microsoft.com/office/drawing/2014/main" id="{6A366880-C5BB-8584-CE6B-2D114C3BA1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172"/>
                <a:ext cx="95" cy="115"/>
              </a:xfrm>
              <a:custGeom>
                <a:avLst/>
                <a:gdLst>
                  <a:gd name="T0" fmla="*/ 10 w 284"/>
                  <a:gd name="T1" fmla="*/ 0 h 344"/>
                  <a:gd name="T2" fmla="*/ 0 w 284"/>
                  <a:gd name="T3" fmla="*/ 28 h 344"/>
                  <a:gd name="T4" fmla="*/ 5 w 284"/>
                  <a:gd name="T5" fmla="*/ 88 h 344"/>
                  <a:gd name="T6" fmla="*/ 39 w 284"/>
                  <a:gd name="T7" fmla="*/ 158 h 344"/>
                  <a:gd name="T8" fmla="*/ 60 w 284"/>
                  <a:gd name="T9" fmla="*/ 170 h 344"/>
                  <a:gd name="T10" fmla="*/ 93 w 284"/>
                  <a:gd name="T11" fmla="*/ 174 h 344"/>
                  <a:gd name="T12" fmla="*/ 145 w 284"/>
                  <a:gd name="T13" fmla="*/ 142 h 344"/>
                  <a:gd name="T14" fmla="*/ 141 w 284"/>
                  <a:gd name="T15" fmla="*/ 176 h 344"/>
                  <a:gd name="T16" fmla="*/ 176 w 284"/>
                  <a:gd name="T17" fmla="*/ 193 h 344"/>
                  <a:gd name="T18" fmla="*/ 221 w 284"/>
                  <a:gd name="T19" fmla="*/ 243 h 344"/>
                  <a:gd name="T20" fmla="*/ 284 w 284"/>
                  <a:gd name="T21" fmla="*/ 344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4" h="344">
                    <a:moveTo>
                      <a:pt x="10" y="0"/>
                    </a:moveTo>
                    <a:lnTo>
                      <a:pt x="0" y="28"/>
                    </a:lnTo>
                    <a:lnTo>
                      <a:pt x="5" y="88"/>
                    </a:lnTo>
                    <a:lnTo>
                      <a:pt x="39" y="158"/>
                    </a:lnTo>
                    <a:lnTo>
                      <a:pt x="60" y="170"/>
                    </a:lnTo>
                    <a:lnTo>
                      <a:pt x="93" y="174"/>
                    </a:lnTo>
                    <a:lnTo>
                      <a:pt x="145" y="142"/>
                    </a:lnTo>
                    <a:lnTo>
                      <a:pt x="141" y="176"/>
                    </a:lnTo>
                    <a:lnTo>
                      <a:pt x="176" y="193"/>
                    </a:lnTo>
                    <a:lnTo>
                      <a:pt x="221" y="243"/>
                    </a:lnTo>
                    <a:lnTo>
                      <a:pt x="284" y="3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365">
                <a:extLst>
                  <a:ext uri="{FF2B5EF4-FFF2-40B4-BE49-F238E27FC236}">
                    <a16:creationId xmlns:a16="http://schemas.microsoft.com/office/drawing/2014/main" id="{0D32AF27-D376-281A-A61D-2BB49E1F5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246"/>
                <a:ext cx="25" cy="16"/>
              </a:xfrm>
              <a:custGeom>
                <a:avLst/>
                <a:gdLst>
                  <a:gd name="T0" fmla="*/ 62 w 76"/>
                  <a:gd name="T1" fmla="*/ 22 h 48"/>
                  <a:gd name="T2" fmla="*/ 48 w 76"/>
                  <a:gd name="T3" fmla="*/ 16 h 48"/>
                  <a:gd name="T4" fmla="*/ 41 w 76"/>
                  <a:gd name="T5" fmla="*/ 10 h 48"/>
                  <a:gd name="T6" fmla="*/ 13 w 76"/>
                  <a:gd name="T7" fmla="*/ 0 h 48"/>
                  <a:gd name="T8" fmla="*/ 0 w 76"/>
                  <a:gd name="T9" fmla="*/ 8 h 48"/>
                  <a:gd name="T10" fmla="*/ 2 w 76"/>
                  <a:gd name="T11" fmla="*/ 21 h 48"/>
                  <a:gd name="T12" fmla="*/ 16 w 76"/>
                  <a:gd name="T13" fmla="*/ 33 h 48"/>
                  <a:gd name="T14" fmla="*/ 37 w 76"/>
                  <a:gd name="T15" fmla="*/ 45 h 48"/>
                  <a:gd name="T16" fmla="*/ 56 w 76"/>
                  <a:gd name="T17" fmla="*/ 35 h 48"/>
                  <a:gd name="T18" fmla="*/ 71 w 76"/>
                  <a:gd name="T19" fmla="*/ 48 h 48"/>
                  <a:gd name="T20" fmla="*/ 76 w 76"/>
                  <a:gd name="T21" fmla="*/ 34 h 48"/>
                  <a:gd name="T22" fmla="*/ 62 w 76"/>
                  <a:gd name="T23" fmla="*/ 2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62" y="22"/>
                    </a:moveTo>
                    <a:lnTo>
                      <a:pt x="48" y="16"/>
                    </a:lnTo>
                    <a:lnTo>
                      <a:pt x="41" y="10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6" y="33"/>
                    </a:lnTo>
                    <a:lnTo>
                      <a:pt x="37" y="45"/>
                    </a:lnTo>
                    <a:lnTo>
                      <a:pt x="56" y="35"/>
                    </a:lnTo>
                    <a:lnTo>
                      <a:pt x="71" y="48"/>
                    </a:lnTo>
                    <a:lnTo>
                      <a:pt x="76" y="34"/>
                    </a:lnTo>
                    <a:lnTo>
                      <a:pt x="62" y="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366">
                <a:extLst>
                  <a:ext uri="{FF2B5EF4-FFF2-40B4-BE49-F238E27FC236}">
                    <a16:creationId xmlns:a16="http://schemas.microsoft.com/office/drawing/2014/main" id="{099D79C8-CE39-170A-ED5D-FC1B91859D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3" y="1274"/>
                <a:ext cx="172" cy="76"/>
              </a:xfrm>
              <a:custGeom>
                <a:avLst/>
                <a:gdLst>
                  <a:gd name="T0" fmla="*/ 0 w 515"/>
                  <a:gd name="T1" fmla="*/ 40 h 228"/>
                  <a:gd name="T2" fmla="*/ 87 w 515"/>
                  <a:gd name="T3" fmla="*/ 32 h 228"/>
                  <a:gd name="T4" fmla="*/ 136 w 515"/>
                  <a:gd name="T5" fmla="*/ 61 h 228"/>
                  <a:gd name="T6" fmla="*/ 146 w 515"/>
                  <a:gd name="T7" fmla="*/ 14 h 228"/>
                  <a:gd name="T8" fmla="*/ 181 w 515"/>
                  <a:gd name="T9" fmla="*/ 30 h 228"/>
                  <a:gd name="T10" fmla="*/ 226 w 515"/>
                  <a:gd name="T11" fmla="*/ 13 h 228"/>
                  <a:gd name="T12" fmla="*/ 285 w 515"/>
                  <a:gd name="T13" fmla="*/ 0 h 228"/>
                  <a:gd name="T14" fmla="*/ 342 w 515"/>
                  <a:gd name="T15" fmla="*/ 35 h 228"/>
                  <a:gd name="T16" fmla="*/ 301 w 515"/>
                  <a:gd name="T17" fmla="*/ 93 h 228"/>
                  <a:gd name="T18" fmla="*/ 227 w 515"/>
                  <a:gd name="T19" fmla="*/ 93 h 228"/>
                  <a:gd name="T20" fmla="*/ 199 w 515"/>
                  <a:gd name="T21" fmla="*/ 82 h 228"/>
                  <a:gd name="T22" fmla="*/ 186 w 515"/>
                  <a:gd name="T23" fmla="*/ 90 h 228"/>
                  <a:gd name="T24" fmla="*/ 224 w 515"/>
                  <a:gd name="T25" fmla="*/ 140 h 228"/>
                  <a:gd name="T26" fmla="*/ 253 w 515"/>
                  <a:gd name="T27" fmla="*/ 157 h 228"/>
                  <a:gd name="T28" fmla="*/ 339 w 515"/>
                  <a:gd name="T29" fmla="*/ 150 h 228"/>
                  <a:gd name="T30" fmla="*/ 390 w 515"/>
                  <a:gd name="T31" fmla="*/ 112 h 228"/>
                  <a:gd name="T32" fmla="*/ 422 w 515"/>
                  <a:gd name="T33" fmla="*/ 101 h 228"/>
                  <a:gd name="T34" fmla="*/ 432 w 515"/>
                  <a:gd name="T35" fmla="*/ 134 h 228"/>
                  <a:gd name="T36" fmla="*/ 486 w 515"/>
                  <a:gd name="T37" fmla="*/ 136 h 228"/>
                  <a:gd name="T38" fmla="*/ 515 w 515"/>
                  <a:gd name="T39" fmla="*/ 160 h 228"/>
                  <a:gd name="T40" fmla="*/ 492 w 515"/>
                  <a:gd name="T41" fmla="*/ 202 h 228"/>
                  <a:gd name="T42" fmla="*/ 493 w 515"/>
                  <a:gd name="T43" fmla="*/ 216 h 228"/>
                  <a:gd name="T44" fmla="*/ 514 w 515"/>
                  <a:gd name="T4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5" h="228">
                    <a:moveTo>
                      <a:pt x="0" y="40"/>
                    </a:moveTo>
                    <a:lnTo>
                      <a:pt x="87" y="32"/>
                    </a:lnTo>
                    <a:lnTo>
                      <a:pt x="136" y="61"/>
                    </a:lnTo>
                    <a:lnTo>
                      <a:pt x="146" y="14"/>
                    </a:lnTo>
                    <a:lnTo>
                      <a:pt x="181" y="30"/>
                    </a:lnTo>
                    <a:lnTo>
                      <a:pt x="226" y="13"/>
                    </a:lnTo>
                    <a:lnTo>
                      <a:pt x="285" y="0"/>
                    </a:lnTo>
                    <a:lnTo>
                      <a:pt x="342" y="35"/>
                    </a:lnTo>
                    <a:lnTo>
                      <a:pt x="301" y="93"/>
                    </a:lnTo>
                    <a:lnTo>
                      <a:pt x="227" y="93"/>
                    </a:lnTo>
                    <a:lnTo>
                      <a:pt x="199" y="82"/>
                    </a:lnTo>
                    <a:lnTo>
                      <a:pt x="186" y="90"/>
                    </a:lnTo>
                    <a:lnTo>
                      <a:pt x="224" y="140"/>
                    </a:lnTo>
                    <a:lnTo>
                      <a:pt x="253" y="157"/>
                    </a:lnTo>
                    <a:lnTo>
                      <a:pt x="339" y="150"/>
                    </a:lnTo>
                    <a:lnTo>
                      <a:pt x="390" y="112"/>
                    </a:lnTo>
                    <a:lnTo>
                      <a:pt x="422" y="101"/>
                    </a:lnTo>
                    <a:lnTo>
                      <a:pt x="432" y="134"/>
                    </a:lnTo>
                    <a:lnTo>
                      <a:pt x="486" y="136"/>
                    </a:lnTo>
                    <a:lnTo>
                      <a:pt x="515" y="160"/>
                    </a:lnTo>
                    <a:lnTo>
                      <a:pt x="492" y="202"/>
                    </a:lnTo>
                    <a:lnTo>
                      <a:pt x="493" y="216"/>
                    </a:lnTo>
                    <a:lnTo>
                      <a:pt x="514" y="2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367">
                <a:extLst>
                  <a:ext uri="{FF2B5EF4-FFF2-40B4-BE49-F238E27FC236}">
                    <a16:creationId xmlns:a16="http://schemas.microsoft.com/office/drawing/2014/main" id="{277150DC-83ED-A340-A9AA-E5ABAEB410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1282"/>
                <a:ext cx="6" cy="12"/>
              </a:xfrm>
              <a:custGeom>
                <a:avLst/>
                <a:gdLst>
                  <a:gd name="T0" fmla="*/ 18 w 18"/>
                  <a:gd name="T1" fmla="*/ 14 h 36"/>
                  <a:gd name="T2" fmla="*/ 17 w 18"/>
                  <a:gd name="T3" fmla="*/ 0 h 36"/>
                  <a:gd name="T4" fmla="*/ 6 w 18"/>
                  <a:gd name="T5" fmla="*/ 15 h 36"/>
                  <a:gd name="T6" fmla="*/ 0 w 18"/>
                  <a:gd name="T7" fmla="*/ 36 h 36"/>
                  <a:gd name="T8" fmla="*/ 7 w 18"/>
                  <a:gd name="T9" fmla="*/ 35 h 36"/>
                  <a:gd name="T10" fmla="*/ 12 w 18"/>
                  <a:gd name="T11" fmla="*/ 15 h 36"/>
                  <a:gd name="T12" fmla="*/ 18 w 18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8" y="14"/>
                    </a:move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lnTo>
                      <a:pt x="18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368">
                <a:extLst>
                  <a:ext uri="{FF2B5EF4-FFF2-40B4-BE49-F238E27FC236}">
                    <a16:creationId xmlns:a16="http://schemas.microsoft.com/office/drawing/2014/main" id="{F21C1F55-226D-9B23-6283-C4D81FD5B5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283"/>
                <a:ext cx="7" cy="7"/>
              </a:xfrm>
              <a:custGeom>
                <a:avLst/>
                <a:gdLst>
                  <a:gd name="T0" fmla="*/ 2 w 20"/>
                  <a:gd name="T1" fmla="*/ 21 h 21"/>
                  <a:gd name="T2" fmla="*/ 20 w 20"/>
                  <a:gd name="T3" fmla="*/ 7 h 21"/>
                  <a:gd name="T4" fmla="*/ 12 w 20"/>
                  <a:gd name="T5" fmla="*/ 0 h 21"/>
                  <a:gd name="T6" fmla="*/ 0 w 20"/>
                  <a:gd name="T7" fmla="*/ 9 h 21"/>
                  <a:gd name="T8" fmla="*/ 2 w 2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2" y="21"/>
                    </a:moveTo>
                    <a:lnTo>
                      <a:pt x="20" y="7"/>
                    </a:lnTo>
                    <a:lnTo>
                      <a:pt x="12" y="0"/>
                    </a:lnTo>
                    <a:lnTo>
                      <a:pt x="0" y="9"/>
                    </a:lnTo>
                    <a:lnTo>
                      <a:pt x="2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369">
                <a:extLst>
                  <a:ext uri="{FF2B5EF4-FFF2-40B4-BE49-F238E27FC236}">
                    <a16:creationId xmlns:a16="http://schemas.microsoft.com/office/drawing/2014/main" id="{9A5D8C94-DCE5-6C15-6C5B-36C27979F7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231"/>
                <a:ext cx="4" cy="7"/>
              </a:xfrm>
              <a:custGeom>
                <a:avLst/>
                <a:gdLst>
                  <a:gd name="T0" fmla="*/ 14 w 14"/>
                  <a:gd name="T1" fmla="*/ 7 h 20"/>
                  <a:gd name="T2" fmla="*/ 7 w 14"/>
                  <a:gd name="T3" fmla="*/ 0 h 20"/>
                  <a:gd name="T4" fmla="*/ 0 w 14"/>
                  <a:gd name="T5" fmla="*/ 1 h 20"/>
                  <a:gd name="T6" fmla="*/ 8 w 14"/>
                  <a:gd name="T7" fmla="*/ 20 h 20"/>
                  <a:gd name="T8" fmla="*/ 14 w 14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7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4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370">
                <a:extLst>
                  <a:ext uri="{FF2B5EF4-FFF2-40B4-BE49-F238E27FC236}">
                    <a16:creationId xmlns:a16="http://schemas.microsoft.com/office/drawing/2014/main" id="{887CE003-D0D9-17C6-3E47-19B2955D9F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6" y="1287"/>
                <a:ext cx="15" cy="39"/>
              </a:xfrm>
              <a:custGeom>
                <a:avLst/>
                <a:gdLst>
                  <a:gd name="T0" fmla="*/ 22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2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371">
                <a:extLst>
                  <a:ext uri="{FF2B5EF4-FFF2-40B4-BE49-F238E27FC236}">
                    <a16:creationId xmlns:a16="http://schemas.microsoft.com/office/drawing/2014/main" id="{7F8624E0-325F-F4B2-2ED1-E3C21202D8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355"/>
                <a:ext cx="51" cy="46"/>
              </a:xfrm>
              <a:custGeom>
                <a:avLst/>
                <a:gdLst>
                  <a:gd name="T0" fmla="*/ 38 w 154"/>
                  <a:gd name="T1" fmla="*/ 18 h 137"/>
                  <a:gd name="T2" fmla="*/ 10 w 154"/>
                  <a:gd name="T3" fmla="*/ 0 h 137"/>
                  <a:gd name="T4" fmla="*/ 12 w 154"/>
                  <a:gd name="T5" fmla="*/ 20 h 137"/>
                  <a:gd name="T6" fmla="*/ 4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4 w 154"/>
                  <a:gd name="T15" fmla="*/ 87 h 137"/>
                  <a:gd name="T16" fmla="*/ 12 w 154"/>
                  <a:gd name="T17" fmla="*/ 100 h 137"/>
                  <a:gd name="T18" fmla="*/ 27 w 154"/>
                  <a:gd name="T19" fmla="*/ 113 h 137"/>
                  <a:gd name="T20" fmla="*/ 39 w 154"/>
                  <a:gd name="T21" fmla="*/ 104 h 137"/>
                  <a:gd name="T22" fmla="*/ 53 w 154"/>
                  <a:gd name="T23" fmla="*/ 110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5 h 137"/>
                  <a:gd name="T32" fmla="*/ 124 w 154"/>
                  <a:gd name="T33" fmla="*/ 137 h 137"/>
                  <a:gd name="T34" fmla="*/ 136 w 154"/>
                  <a:gd name="T35" fmla="*/ 129 h 137"/>
                  <a:gd name="T36" fmla="*/ 154 w 154"/>
                  <a:gd name="T37" fmla="*/ 107 h 137"/>
                  <a:gd name="T38" fmla="*/ 146 w 154"/>
                  <a:gd name="T39" fmla="*/ 95 h 137"/>
                  <a:gd name="T40" fmla="*/ 118 w 154"/>
                  <a:gd name="T41" fmla="*/ 90 h 137"/>
                  <a:gd name="T42" fmla="*/ 105 w 154"/>
                  <a:gd name="T43" fmla="*/ 85 h 137"/>
                  <a:gd name="T44" fmla="*/ 105 w 154"/>
                  <a:gd name="T45" fmla="*/ 79 h 137"/>
                  <a:gd name="T46" fmla="*/ 90 w 154"/>
                  <a:gd name="T47" fmla="*/ 66 h 137"/>
                  <a:gd name="T48" fmla="*/ 89 w 154"/>
                  <a:gd name="T49" fmla="*/ 60 h 137"/>
                  <a:gd name="T50" fmla="*/ 81 w 154"/>
                  <a:gd name="T51" fmla="*/ 54 h 137"/>
                  <a:gd name="T52" fmla="*/ 80 w 154"/>
                  <a:gd name="T53" fmla="*/ 33 h 137"/>
                  <a:gd name="T54" fmla="*/ 73 w 154"/>
                  <a:gd name="T55" fmla="*/ 35 h 137"/>
                  <a:gd name="T56" fmla="*/ 53 w 154"/>
                  <a:gd name="T57" fmla="*/ 29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8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3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372">
                <a:extLst>
                  <a:ext uri="{FF2B5EF4-FFF2-40B4-BE49-F238E27FC236}">
                    <a16:creationId xmlns:a16="http://schemas.microsoft.com/office/drawing/2014/main" id="{DE0632AB-0E59-EE94-342B-7594C08F0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7" y="1355"/>
                <a:ext cx="9" cy="9"/>
              </a:xfrm>
              <a:custGeom>
                <a:avLst/>
                <a:gdLst>
                  <a:gd name="T0" fmla="*/ 22 w 27"/>
                  <a:gd name="T1" fmla="*/ 25 h 25"/>
                  <a:gd name="T2" fmla="*/ 27 w 27"/>
                  <a:gd name="T3" fmla="*/ 19 h 25"/>
                  <a:gd name="T4" fmla="*/ 20 w 27"/>
                  <a:gd name="T5" fmla="*/ 12 h 25"/>
                  <a:gd name="T6" fmla="*/ 13 w 27"/>
                  <a:gd name="T7" fmla="*/ 12 h 25"/>
                  <a:gd name="T8" fmla="*/ 6 w 27"/>
                  <a:gd name="T9" fmla="*/ 0 h 25"/>
                  <a:gd name="T10" fmla="*/ 0 w 27"/>
                  <a:gd name="T11" fmla="*/ 7 h 25"/>
                  <a:gd name="T12" fmla="*/ 7 w 27"/>
                  <a:gd name="T13" fmla="*/ 20 h 25"/>
                  <a:gd name="T14" fmla="*/ 22 w 27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22" y="25"/>
                    </a:moveTo>
                    <a:lnTo>
                      <a:pt x="27" y="19"/>
                    </a:ln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lnTo>
                      <a:pt x="22" y="2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373">
                <a:extLst>
                  <a:ext uri="{FF2B5EF4-FFF2-40B4-BE49-F238E27FC236}">
                    <a16:creationId xmlns:a16="http://schemas.microsoft.com/office/drawing/2014/main" id="{FE020337-38D3-5216-F540-E4669DE2D7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80"/>
                <a:ext cx="8" cy="4"/>
              </a:xfrm>
              <a:custGeom>
                <a:avLst/>
                <a:gdLst>
                  <a:gd name="T0" fmla="*/ 0 w 25"/>
                  <a:gd name="T1" fmla="*/ 9 h 14"/>
                  <a:gd name="T2" fmla="*/ 8 w 25"/>
                  <a:gd name="T3" fmla="*/ 14 h 14"/>
                  <a:gd name="T4" fmla="*/ 20 w 25"/>
                  <a:gd name="T5" fmla="*/ 13 h 14"/>
                  <a:gd name="T6" fmla="*/ 25 w 25"/>
                  <a:gd name="T7" fmla="*/ 0 h 14"/>
                  <a:gd name="T8" fmla="*/ 5 w 25"/>
                  <a:gd name="T9" fmla="*/ 2 h 14"/>
                  <a:gd name="T10" fmla="*/ 0 w 25"/>
                  <a:gd name="T11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4">
                    <a:moveTo>
                      <a:pt x="0" y="9"/>
                    </a:moveTo>
                    <a:lnTo>
                      <a:pt x="8" y="14"/>
                    </a:lnTo>
                    <a:lnTo>
                      <a:pt x="20" y="13"/>
                    </a:ln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374">
                <a:extLst>
                  <a:ext uri="{FF2B5EF4-FFF2-40B4-BE49-F238E27FC236}">
                    <a16:creationId xmlns:a16="http://schemas.microsoft.com/office/drawing/2014/main" id="{9D1CC688-63AB-B5B7-2A05-5E4655370A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" y="710"/>
                <a:ext cx="4" cy="7"/>
              </a:xfrm>
              <a:custGeom>
                <a:avLst/>
                <a:gdLst>
                  <a:gd name="T0" fmla="*/ 13 w 13"/>
                  <a:gd name="T1" fmla="*/ 13 h 22"/>
                  <a:gd name="T2" fmla="*/ 1 w 13"/>
                  <a:gd name="T3" fmla="*/ 22 h 22"/>
                  <a:gd name="T4" fmla="*/ 0 w 13"/>
                  <a:gd name="T5" fmla="*/ 15 h 22"/>
                  <a:gd name="T6" fmla="*/ 5 w 13"/>
                  <a:gd name="T7" fmla="*/ 0 h 22"/>
                  <a:gd name="T8" fmla="*/ 13 w 13"/>
                  <a:gd name="T9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2">
                    <a:moveTo>
                      <a:pt x="13" y="13"/>
                    </a:moveTo>
                    <a:lnTo>
                      <a:pt x="1" y="22"/>
                    </a:lnTo>
                    <a:lnTo>
                      <a:pt x="0" y="15"/>
                    </a:lnTo>
                    <a:lnTo>
                      <a:pt x="5" y="0"/>
                    </a:lnTo>
                    <a:lnTo>
                      <a:pt x="13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375">
                <a:extLst>
                  <a:ext uri="{FF2B5EF4-FFF2-40B4-BE49-F238E27FC236}">
                    <a16:creationId xmlns:a16="http://schemas.microsoft.com/office/drawing/2014/main" id="{05066A47-B941-76F1-6CCE-CA2F70340B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732"/>
                <a:ext cx="4" cy="6"/>
              </a:xfrm>
              <a:custGeom>
                <a:avLst/>
                <a:gdLst>
                  <a:gd name="T0" fmla="*/ 5 w 14"/>
                  <a:gd name="T1" fmla="*/ 0 h 20"/>
                  <a:gd name="T2" fmla="*/ 0 w 14"/>
                  <a:gd name="T3" fmla="*/ 14 h 20"/>
                  <a:gd name="T4" fmla="*/ 7 w 14"/>
                  <a:gd name="T5" fmla="*/ 20 h 20"/>
                  <a:gd name="T6" fmla="*/ 14 w 14"/>
                  <a:gd name="T7" fmla="*/ 12 h 20"/>
                  <a:gd name="T8" fmla="*/ 13 w 14"/>
                  <a:gd name="T9" fmla="*/ 5 h 20"/>
                  <a:gd name="T10" fmla="*/ 5 w 14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5" y="0"/>
                    </a:moveTo>
                    <a:lnTo>
                      <a:pt x="0" y="14"/>
                    </a:lnTo>
                    <a:lnTo>
                      <a:pt x="7" y="20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376">
                <a:extLst>
                  <a:ext uri="{FF2B5EF4-FFF2-40B4-BE49-F238E27FC236}">
                    <a16:creationId xmlns:a16="http://schemas.microsoft.com/office/drawing/2014/main" id="{704BCEF9-F8D9-66E6-19E2-164B32894A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4" y="911"/>
                <a:ext cx="123" cy="68"/>
              </a:xfrm>
              <a:custGeom>
                <a:avLst/>
                <a:gdLst>
                  <a:gd name="T0" fmla="*/ 371 w 371"/>
                  <a:gd name="T1" fmla="*/ 160 h 203"/>
                  <a:gd name="T2" fmla="*/ 239 w 371"/>
                  <a:gd name="T3" fmla="*/ 112 h 203"/>
                  <a:gd name="T4" fmla="*/ 219 w 371"/>
                  <a:gd name="T5" fmla="*/ 120 h 203"/>
                  <a:gd name="T6" fmla="*/ 209 w 371"/>
                  <a:gd name="T7" fmla="*/ 148 h 203"/>
                  <a:gd name="T8" fmla="*/ 177 w 371"/>
                  <a:gd name="T9" fmla="*/ 165 h 203"/>
                  <a:gd name="T10" fmla="*/ 133 w 371"/>
                  <a:gd name="T11" fmla="*/ 203 h 203"/>
                  <a:gd name="T12" fmla="*/ 99 w 371"/>
                  <a:gd name="T13" fmla="*/ 198 h 203"/>
                  <a:gd name="T14" fmla="*/ 83 w 371"/>
                  <a:gd name="T15" fmla="*/ 173 h 203"/>
                  <a:gd name="T16" fmla="*/ 56 w 371"/>
                  <a:gd name="T17" fmla="*/ 163 h 203"/>
                  <a:gd name="T18" fmla="*/ 22 w 371"/>
                  <a:gd name="T19" fmla="*/ 92 h 203"/>
                  <a:gd name="T20" fmla="*/ 27 w 371"/>
                  <a:gd name="T21" fmla="*/ 71 h 203"/>
                  <a:gd name="T22" fmla="*/ 19 w 371"/>
                  <a:gd name="T23" fmla="*/ 52 h 203"/>
                  <a:gd name="T24" fmla="*/ 17 w 371"/>
                  <a:gd name="T25" fmla="*/ 32 h 203"/>
                  <a:gd name="T26" fmla="*/ 0 w 37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1" h="203">
                    <a:moveTo>
                      <a:pt x="371" y="160"/>
                    </a:moveTo>
                    <a:lnTo>
                      <a:pt x="239" y="112"/>
                    </a:lnTo>
                    <a:lnTo>
                      <a:pt x="219" y="120"/>
                    </a:lnTo>
                    <a:lnTo>
                      <a:pt x="209" y="148"/>
                    </a:lnTo>
                    <a:lnTo>
                      <a:pt x="177" y="165"/>
                    </a:lnTo>
                    <a:lnTo>
                      <a:pt x="133" y="203"/>
                    </a:lnTo>
                    <a:lnTo>
                      <a:pt x="99" y="198"/>
                    </a:lnTo>
                    <a:lnTo>
                      <a:pt x="83" y="173"/>
                    </a:lnTo>
                    <a:lnTo>
                      <a:pt x="56" y="163"/>
                    </a:lnTo>
                    <a:lnTo>
                      <a:pt x="22" y="92"/>
                    </a:lnTo>
                    <a:lnTo>
                      <a:pt x="27" y="71"/>
                    </a:lnTo>
                    <a:lnTo>
                      <a:pt x="19" y="52"/>
                    </a:lnTo>
                    <a:lnTo>
                      <a:pt x="17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377">
                <a:extLst>
                  <a:ext uri="{FF2B5EF4-FFF2-40B4-BE49-F238E27FC236}">
                    <a16:creationId xmlns:a16="http://schemas.microsoft.com/office/drawing/2014/main" id="{09030367-8C70-A333-9222-4D58BBC5E1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8" y="878"/>
                <a:ext cx="116" cy="61"/>
              </a:xfrm>
              <a:custGeom>
                <a:avLst/>
                <a:gdLst>
                  <a:gd name="T0" fmla="*/ 346 w 346"/>
                  <a:gd name="T1" fmla="*/ 101 h 183"/>
                  <a:gd name="T2" fmla="*/ 240 w 346"/>
                  <a:gd name="T3" fmla="*/ 117 h 183"/>
                  <a:gd name="T4" fmla="*/ 152 w 346"/>
                  <a:gd name="T5" fmla="*/ 105 h 183"/>
                  <a:gd name="T6" fmla="*/ 130 w 346"/>
                  <a:gd name="T7" fmla="*/ 94 h 183"/>
                  <a:gd name="T8" fmla="*/ 121 w 346"/>
                  <a:gd name="T9" fmla="*/ 68 h 183"/>
                  <a:gd name="T10" fmla="*/ 126 w 346"/>
                  <a:gd name="T11" fmla="*/ 47 h 183"/>
                  <a:gd name="T12" fmla="*/ 144 w 346"/>
                  <a:gd name="T13" fmla="*/ 25 h 183"/>
                  <a:gd name="T14" fmla="*/ 136 w 346"/>
                  <a:gd name="T15" fmla="*/ 0 h 183"/>
                  <a:gd name="T16" fmla="*/ 96 w 346"/>
                  <a:gd name="T17" fmla="*/ 10 h 183"/>
                  <a:gd name="T18" fmla="*/ 76 w 346"/>
                  <a:gd name="T19" fmla="*/ 5 h 183"/>
                  <a:gd name="T20" fmla="*/ 56 w 346"/>
                  <a:gd name="T21" fmla="*/ 13 h 183"/>
                  <a:gd name="T22" fmla="*/ 49 w 346"/>
                  <a:gd name="T23" fmla="*/ 15 h 183"/>
                  <a:gd name="T24" fmla="*/ 37 w 346"/>
                  <a:gd name="T25" fmla="*/ 22 h 183"/>
                  <a:gd name="T26" fmla="*/ 0 w 346"/>
                  <a:gd name="T27" fmla="*/ 59 h 183"/>
                  <a:gd name="T28" fmla="*/ 11 w 346"/>
                  <a:gd name="T29" fmla="*/ 112 h 183"/>
                  <a:gd name="T30" fmla="*/ 32 w 346"/>
                  <a:gd name="T31" fmla="*/ 123 h 183"/>
                  <a:gd name="T32" fmla="*/ 40 w 346"/>
                  <a:gd name="T33" fmla="*/ 130 h 183"/>
                  <a:gd name="T34" fmla="*/ 27 w 346"/>
                  <a:gd name="T35" fmla="*/ 137 h 183"/>
                  <a:gd name="T36" fmla="*/ 39 w 346"/>
                  <a:gd name="T37" fmla="*/ 183 h 183"/>
                  <a:gd name="T38" fmla="*/ 51 w 346"/>
                  <a:gd name="T39" fmla="*/ 182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6" h="183">
                    <a:moveTo>
                      <a:pt x="346" y="101"/>
                    </a:moveTo>
                    <a:lnTo>
                      <a:pt x="240" y="117"/>
                    </a:lnTo>
                    <a:lnTo>
                      <a:pt x="152" y="105"/>
                    </a:lnTo>
                    <a:lnTo>
                      <a:pt x="130" y="94"/>
                    </a:lnTo>
                    <a:lnTo>
                      <a:pt x="121" y="68"/>
                    </a:lnTo>
                    <a:lnTo>
                      <a:pt x="126" y="47"/>
                    </a:lnTo>
                    <a:lnTo>
                      <a:pt x="144" y="25"/>
                    </a:lnTo>
                    <a:lnTo>
                      <a:pt x="136" y="0"/>
                    </a:lnTo>
                    <a:lnTo>
                      <a:pt x="96" y="10"/>
                    </a:lnTo>
                    <a:lnTo>
                      <a:pt x="76" y="5"/>
                    </a:lnTo>
                    <a:lnTo>
                      <a:pt x="56" y="13"/>
                    </a:lnTo>
                    <a:lnTo>
                      <a:pt x="49" y="15"/>
                    </a:lnTo>
                    <a:lnTo>
                      <a:pt x="37" y="22"/>
                    </a:lnTo>
                    <a:lnTo>
                      <a:pt x="0" y="59"/>
                    </a:lnTo>
                    <a:lnTo>
                      <a:pt x="11" y="112"/>
                    </a:lnTo>
                    <a:lnTo>
                      <a:pt x="32" y="123"/>
                    </a:lnTo>
                    <a:lnTo>
                      <a:pt x="40" y="130"/>
                    </a:lnTo>
                    <a:lnTo>
                      <a:pt x="27" y="137"/>
                    </a:lnTo>
                    <a:lnTo>
                      <a:pt x="39" y="183"/>
                    </a:lnTo>
                    <a:lnTo>
                      <a:pt x="51" y="1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378">
                <a:extLst>
                  <a:ext uri="{FF2B5EF4-FFF2-40B4-BE49-F238E27FC236}">
                    <a16:creationId xmlns:a16="http://schemas.microsoft.com/office/drawing/2014/main" id="{BC69D4A9-5E8D-CD30-826F-9DF076F6DB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2" y="874"/>
                <a:ext cx="33" cy="97"/>
              </a:xfrm>
              <a:custGeom>
                <a:avLst/>
                <a:gdLst>
                  <a:gd name="T0" fmla="*/ 0 w 101"/>
                  <a:gd name="T1" fmla="*/ 291 h 291"/>
                  <a:gd name="T2" fmla="*/ 11 w 101"/>
                  <a:gd name="T3" fmla="*/ 270 h 291"/>
                  <a:gd name="T4" fmla="*/ 67 w 101"/>
                  <a:gd name="T5" fmla="*/ 225 h 291"/>
                  <a:gd name="T6" fmla="*/ 78 w 101"/>
                  <a:gd name="T7" fmla="*/ 190 h 291"/>
                  <a:gd name="T8" fmla="*/ 94 w 101"/>
                  <a:gd name="T9" fmla="*/ 155 h 291"/>
                  <a:gd name="T10" fmla="*/ 80 w 101"/>
                  <a:gd name="T11" fmla="*/ 143 h 291"/>
                  <a:gd name="T12" fmla="*/ 78 w 101"/>
                  <a:gd name="T13" fmla="*/ 116 h 291"/>
                  <a:gd name="T14" fmla="*/ 94 w 101"/>
                  <a:gd name="T15" fmla="*/ 88 h 291"/>
                  <a:gd name="T16" fmla="*/ 101 w 101"/>
                  <a:gd name="T17" fmla="*/ 80 h 291"/>
                  <a:gd name="T18" fmla="*/ 65 w 101"/>
                  <a:gd name="T19" fmla="*/ 57 h 291"/>
                  <a:gd name="T20" fmla="*/ 43 w 101"/>
                  <a:gd name="T21" fmla="*/ 33 h 291"/>
                  <a:gd name="T22" fmla="*/ 22 w 101"/>
                  <a:gd name="T23" fmla="*/ 28 h 291"/>
                  <a:gd name="T24" fmla="*/ 21 w 101"/>
                  <a:gd name="T25" fmla="*/ 14 h 291"/>
                  <a:gd name="T26" fmla="*/ 26 w 101"/>
                  <a:gd name="T2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291">
                    <a:moveTo>
                      <a:pt x="0" y="291"/>
                    </a:moveTo>
                    <a:lnTo>
                      <a:pt x="11" y="270"/>
                    </a:lnTo>
                    <a:lnTo>
                      <a:pt x="67" y="225"/>
                    </a:lnTo>
                    <a:lnTo>
                      <a:pt x="78" y="190"/>
                    </a:lnTo>
                    <a:lnTo>
                      <a:pt x="94" y="155"/>
                    </a:lnTo>
                    <a:lnTo>
                      <a:pt x="80" y="143"/>
                    </a:lnTo>
                    <a:lnTo>
                      <a:pt x="78" y="116"/>
                    </a:lnTo>
                    <a:lnTo>
                      <a:pt x="94" y="88"/>
                    </a:lnTo>
                    <a:lnTo>
                      <a:pt x="101" y="80"/>
                    </a:lnTo>
                    <a:lnTo>
                      <a:pt x="65" y="57"/>
                    </a:lnTo>
                    <a:lnTo>
                      <a:pt x="43" y="33"/>
                    </a:lnTo>
                    <a:lnTo>
                      <a:pt x="22" y="28"/>
                    </a:lnTo>
                    <a:lnTo>
                      <a:pt x="21" y="14"/>
                    </a:lnTo>
                    <a:lnTo>
                      <a:pt x="2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379">
                <a:extLst>
                  <a:ext uri="{FF2B5EF4-FFF2-40B4-BE49-F238E27FC236}">
                    <a16:creationId xmlns:a16="http://schemas.microsoft.com/office/drawing/2014/main" id="{899065FA-3070-DF5D-F9ED-073350DDA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965"/>
                <a:ext cx="61" cy="267"/>
              </a:xfrm>
              <a:custGeom>
                <a:avLst/>
                <a:gdLst>
                  <a:gd name="T0" fmla="*/ 174 w 181"/>
                  <a:gd name="T1" fmla="*/ 0 h 802"/>
                  <a:gd name="T2" fmla="*/ 169 w 181"/>
                  <a:gd name="T3" fmla="*/ 20 h 802"/>
                  <a:gd name="T4" fmla="*/ 173 w 181"/>
                  <a:gd name="T5" fmla="*/ 61 h 802"/>
                  <a:gd name="T6" fmla="*/ 162 w 181"/>
                  <a:gd name="T7" fmla="*/ 95 h 802"/>
                  <a:gd name="T8" fmla="*/ 180 w 181"/>
                  <a:gd name="T9" fmla="*/ 147 h 802"/>
                  <a:gd name="T10" fmla="*/ 175 w 181"/>
                  <a:gd name="T11" fmla="*/ 161 h 802"/>
                  <a:gd name="T12" fmla="*/ 179 w 181"/>
                  <a:gd name="T13" fmla="*/ 207 h 802"/>
                  <a:gd name="T14" fmla="*/ 150 w 181"/>
                  <a:gd name="T15" fmla="*/ 251 h 802"/>
                  <a:gd name="T16" fmla="*/ 139 w 181"/>
                  <a:gd name="T17" fmla="*/ 279 h 802"/>
                  <a:gd name="T18" fmla="*/ 145 w 181"/>
                  <a:gd name="T19" fmla="*/ 338 h 802"/>
                  <a:gd name="T20" fmla="*/ 153 w 181"/>
                  <a:gd name="T21" fmla="*/ 358 h 802"/>
                  <a:gd name="T22" fmla="*/ 150 w 181"/>
                  <a:gd name="T23" fmla="*/ 392 h 802"/>
                  <a:gd name="T24" fmla="*/ 158 w 181"/>
                  <a:gd name="T25" fmla="*/ 411 h 802"/>
                  <a:gd name="T26" fmla="*/ 165 w 181"/>
                  <a:gd name="T27" fmla="*/ 485 h 802"/>
                  <a:gd name="T28" fmla="*/ 180 w 181"/>
                  <a:gd name="T29" fmla="*/ 510 h 802"/>
                  <a:gd name="T30" fmla="*/ 178 w 181"/>
                  <a:gd name="T31" fmla="*/ 550 h 802"/>
                  <a:gd name="T32" fmla="*/ 181 w 181"/>
                  <a:gd name="T33" fmla="*/ 590 h 802"/>
                  <a:gd name="T34" fmla="*/ 150 w 181"/>
                  <a:gd name="T35" fmla="*/ 607 h 802"/>
                  <a:gd name="T36" fmla="*/ 109 w 181"/>
                  <a:gd name="T37" fmla="*/ 604 h 802"/>
                  <a:gd name="T38" fmla="*/ 97 w 181"/>
                  <a:gd name="T39" fmla="*/ 619 h 802"/>
                  <a:gd name="T40" fmla="*/ 78 w 181"/>
                  <a:gd name="T41" fmla="*/ 627 h 802"/>
                  <a:gd name="T42" fmla="*/ 57 w 181"/>
                  <a:gd name="T43" fmla="*/ 696 h 802"/>
                  <a:gd name="T44" fmla="*/ 38 w 181"/>
                  <a:gd name="T45" fmla="*/ 711 h 802"/>
                  <a:gd name="T46" fmla="*/ 41 w 181"/>
                  <a:gd name="T47" fmla="*/ 738 h 802"/>
                  <a:gd name="T48" fmla="*/ 22 w 181"/>
                  <a:gd name="T49" fmla="*/ 753 h 802"/>
                  <a:gd name="T50" fmla="*/ 18 w 181"/>
                  <a:gd name="T51" fmla="*/ 780 h 802"/>
                  <a:gd name="T52" fmla="*/ 0 w 181"/>
                  <a:gd name="T53" fmla="*/ 802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81" h="802">
                    <a:moveTo>
                      <a:pt x="174" y="0"/>
                    </a:moveTo>
                    <a:lnTo>
                      <a:pt x="169" y="20"/>
                    </a:lnTo>
                    <a:lnTo>
                      <a:pt x="173" y="61"/>
                    </a:lnTo>
                    <a:lnTo>
                      <a:pt x="162" y="95"/>
                    </a:lnTo>
                    <a:lnTo>
                      <a:pt x="180" y="147"/>
                    </a:lnTo>
                    <a:lnTo>
                      <a:pt x="175" y="161"/>
                    </a:lnTo>
                    <a:lnTo>
                      <a:pt x="179" y="207"/>
                    </a:lnTo>
                    <a:lnTo>
                      <a:pt x="150" y="251"/>
                    </a:lnTo>
                    <a:lnTo>
                      <a:pt x="139" y="279"/>
                    </a:lnTo>
                    <a:lnTo>
                      <a:pt x="145" y="338"/>
                    </a:lnTo>
                    <a:lnTo>
                      <a:pt x="153" y="358"/>
                    </a:lnTo>
                    <a:lnTo>
                      <a:pt x="150" y="392"/>
                    </a:lnTo>
                    <a:lnTo>
                      <a:pt x="158" y="411"/>
                    </a:lnTo>
                    <a:lnTo>
                      <a:pt x="165" y="485"/>
                    </a:lnTo>
                    <a:lnTo>
                      <a:pt x="180" y="510"/>
                    </a:lnTo>
                    <a:lnTo>
                      <a:pt x="178" y="550"/>
                    </a:lnTo>
                    <a:lnTo>
                      <a:pt x="181" y="590"/>
                    </a:lnTo>
                    <a:lnTo>
                      <a:pt x="150" y="607"/>
                    </a:lnTo>
                    <a:lnTo>
                      <a:pt x="109" y="604"/>
                    </a:lnTo>
                    <a:lnTo>
                      <a:pt x="97" y="619"/>
                    </a:lnTo>
                    <a:lnTo>
                      <a:pt x="78" y="627"/>
                    </a:lnTo>
                    <a:lnTo>
                      <a:pt x="57" y="696"/>
                    </a:lnTo>
                    <a:lnTo>
                      <a:pt x="38" y="711"/>
                    </a:lnTo>
                    <a:lnTo>
                      <a:pt x="41" y="738"/>
                    </a:lnTo>
                    <a:lnTo>
                      <a:pt x="22" y="753"/>
                    </a:lnTo>
                    <a:lnTo>
                      <a:pt x="18" y="780"/>
                    </a:lnTo>
                    <a:lnTo>
                      <a:pt x="0" y="80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380">
                <a:extLst>
                  <a:ext uri="{FF2B5EF4-FFF2-40B4-BE49-F238E27FC236}">
                    <a16:creationId xmlns:a16="http://schemas.microsoft.com/office/drawing/2014/main" id="{73940F2D-E73F-0133-BC9D-AC603776DC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7" y="964"/>
                <a:ext cx="55" cy="8"/>
              </a:xfrm>
              <a:custGeom>
                <a:avLst/>
                <a:gdLst>
                  <a:gd name="T0" fmla="*/ 163 w 163"/>
                  <a:gd name="T1" fmla="*/ 20 h 24"/>
                  <a:gd name="T2" fmla="*/ 130 w 163"/>
                  <a:gd name="T3" fmla="*/ 24 h 24"/>
                  <a:gd name="T4" fmla="*/ 108 w 163"/>
                  <a:gd name="T5" fmla="*/ 6 h 24"/>
                  <a:gd name="T6" fmla="*/ 94 w 163"/>
                  <a:gd name="T7" fmla="*/ 0 h 24"/>
                  <a:gd name="T8" fmla="*/ 76 w 163"/>
                  <a:gd name="T9" fmla="*/ 21 h 24"/>
                  <a:gd name="T10" fmla="*/ 56 w 163"/>
                  <a:gd name="T11" fmla="*/ 24 h 24"/>
                  <a:gd name="T12" fmla="*/ 13 w 163"/>
                  <a:gd name="T13" fmla="*/ 1 h 24"/>
                  <a:gd name="T14" fmla="*/ 0 w 163"/>
                  <a:gd name="T15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3" h="24">
                    <a:moveTo>
                      <a:pt x="163" y="20"/>
                    </a:moveTo>
                    <a:lnTo>
                      <a:pt x="130" y="24"/>
                    </a:lnTo>
                    <a:lnTo>
                      <a:pt x="108" y="6"/>
                    </a:lnTo>
                    <a:lnTo>
                      <a:pt x="94" y="0"/>
                    </a:lnTo>
                    <a:lnTo>
                      <a:pt x="76" y="21"/>
                    </a:lnTo>
                    <a:lnTo>
                      <a:pt x="56" y="24"/>
                    </a:lnTo>
                    <a:lnTo>
                      <a:pt x="13" y="1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381">
                <a:extLst>
                  <a:ext uri="{FF2B5EF4-FFF2-40B4-BE49-F238E27FC236}">
                    <a16:creationId xmlns:a16="http://schemas.microsoft.com/office/drawing/2014/main" id="{3F900530-018B-4828-2B3A-D39739FAA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5" cy="7"/>
              </a:xfrm>
              <a:custGeom>
                <a:avLst/>
                <a:gdLst>
                  <a:gd name="T0" fmla="*/ 6 w 13"/>
                  <a:gd name="T1" fmla="*/ 20 h 21"/>
                  <a:gd name="T2" fmla="*/ 13 w 13"/>
                  <a:gd name="T3" fmla="*/ 13 h 21"/>
                  <a:gd name="T4" fmla="*/ 11 w 13"/>
                  <a:gd name="T5" fmla="*/ 0 h 21"/>
                  <a:gd name="T6" fmla="*/ 5 w 13"/>
                  <a:gd name="T7" fmla="*/ 7 h 21"/>
                  <a:gd name="T8" fmla="*/ 0 w 13"/>
                  <a:gd name="T9" fmla="*/ 21 h 21"/>
                  <a:gd name="T10" fmla="*/ 6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6" y="20"/>
                    </a:moveTo>
                    <a:lnTo>
                      <a:pt x="13" y="13"/>
                    </a:lnTo>
                    <a:lnTo>
                      <a:pt x="11" y="0"/>
                    </a:lnTo>
                    <a:lnTo>
                      <a:pt x="5" y="7"/>
                    </a:lnTo>
                    <a:lnTo>
                      <a:pt x="0" y="21"/>
                    </a:lnTo>
                    <a:lnTo>
                      <a:pt x="6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382">
                <a:extLst>
                  <a:ext uri="{FF2B5EF4-FFF2-40B4-BE49-F238E27FC236}">
                    <a16:creationId xmlns:a16="http://schemas.microsoft.com/office/drawing/2014/main" id="{E9C5B2D5-1F64-DD59-4597-FCB8590977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" y="898"/>
                <a:ext cx="36" cy="31"/>
              </a:xfrm>
              <a:custGeom>
                <a:avLst/>
                <a:gdLst>
                  <a:gd name="T0" fmla="*/ 101 w 106"/>
                  <a:gd name="T1" fmla="*/ 91 h 91"/>
                  <a:gd name="T2" fmla="*/ 106 w 106"/>
                  <a:gd name="T3" fmla="*/ 70 h 91"/>
                  <a:gd name="T4" fmla="*/ 92 w 106"/>
                  <a:gd name="T5" fmla="*/ 58 h 91"/>
                  <a:gd name="T6" fmla="*/ 81 w 106"/>
                  <a:gd name="T7" fmla="*/ 18 h 91"/>
                  <a:gd name="T8" fmla="*/ 60 w 106"/>
                  <a:gd name="T9" fmla="*/ 0 h 91"/>
                  <a:gd name="T10" fmla="*/ 6 w 106"/>
                  <a:gd name="T11" fmla="*/ 5 h 91"/>
                  <a:gd name="T12" fmla="*/ 0 w 106"/>
                  <a:gd name="T13" fmla="*/ 13 h 91"/>
                  <a:gd name="T14" fmla="*/ 16 w 106"/>
                  <a:gd name="T15" fmla="*/ 3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" h="91">
                    <a:moveTo>
                      <a:pt x="101" y="91"/>
                    </a:moveTo>
                    <a:lnTo>
                      <a:pt x="106" y="70"/>
                    </a:lnTo>
                    <a:lnTo>
                      <a:pt x="92" y="58"/>
                    </a:lnTo>
                    <a:lnTo>
                      <a:pt x="81" y="18"/>
                    </a:lnTo>
                    <a:lnTo>
                      <a:pt x="60" y="0"/>
                    </a:lnTo>
                    <a:lnTo>
                      <a:pt x="6" y="5"/>
                    </a:lnTo>
                    <a:lnTo>
                      <a:pt x="0" y="13"/>
                    </a:lnTo>
                    <a:lnTo>
                      <a:pt x="16" y="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383">
                <a:extLst>
                  <a:ext uri="{FF2B5EF4-FFF2-40B4-BE49-F238E27FC236}">
                    <a16:creationId xmlns:a16="http://schemas.microsoft.com/office/drawing/2014/main" id="{637917E2-DD81-7DDB-4262-C8681FE5A2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3" y="911"/>
                <a:ext cx="28" cy="23"/>
              </a:xfrm>
              <a:custGeom>
                <a:avLst/>
                <a:gdLst>
                  <a:gd name="T0" fmla="*/ 85 w 85"/>
                  <a:gd name="T1" fmla="*/ 53 h 69"/>
                  <a:gd name="T2" fmla="*/ 53 w 85"/>
                  <a:gd name="T3" fmla="*/ 69 h 69"/>
                  <a:gd name="T4" fmla="*/ 45 w 85"/>
                  <a:gd name="T5" fmla="*/ 50 h 69"/>
                  <a:gd name="T6" fmla="*/ 38 w 85"/>
                  <a:gd name="T7" fmla="*/ 43 h 69"/>
                  <a:gd name="T8" fmla="*/ 17 w 85"/>
                  <a:gd name="T9" fmla="*/ 38 h 69"/>
                  <a:gd name="T10" fmla="*/ 2 w 85"/>
                  <a:gd name="T11" fmla="*/ 13 h 69"/>
                  <a:gd name="T12" fmla="*/ 0 w 85"/>
                  <a:gd name="T13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69">
                    <a:moveTo>
                      <a:pt x="85" y="53"/>
                    </a:moveTo>
                    <a:lnTo>
                      <a:pt x="53" y="69"/>
                    </a:lnTo>
                    <a:lnTo>
                      <a:pt x="45" y="50"/>
                    </a:lnTo>
                    <a:lnTo>
                      <a:pt x="38" y="43"/>
                    </a:lnTo>
                    <a:lnTo>
                      <a:pt x="17" y="38"/>
                    </a:lnTo>
                    <a:lnTo>
                      <a:pt x="2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384">
                <a:extLst>
                  <a:ext uri="{FF2B5EF4-FFF2-40B4-BE49-F238E27FC236}">
                    <a16:creationId xmlns:a16="http://schemas.microsoft.com/office/drawing/2014/main" id="{B6ED3595-72F2-2FDF-5CD5-C0228554EA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1" y="929"/>
                <a:ext cx="14" cy="19"/>
              </a:xfrm>
              <a:custGeom>
                <a:avLst/>
                <a:gdLst>
                  <a:gd name="T0" fmla="*/ 43 w 43"/>
                  <a:gd name="T1" fmla="*/ 29 h 58"/>
                  <a:gd name="T2" fmla="*/ 19 w 43"/>
                  <a:gd name="T3" fmla="*/ 58 h 58"/>
                  <a:gd name="T4" fmla="*/ 12 w 43"/>
                  <a:gd name="T5" fmla="*/ 45 h 58"/>
                  <a:gd name="T6" fmla="*/ 23 w 43"/>
                  <a:gd name="T7" fmla="*/ 24 h 58"/>
                  <a:gd name="T8" fmla="*/ 0 w 43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58">
                    <a:moveTo>
                      <a:pt x="43" y="29"/>
                    </a:moveTo>
                    <a:lnTo>
                      <a:pt x="19" y="58"/>
                    </a:lnTo>
                    <a:lnTo>
                      <a:pt x="12" y="45"/>
                    </a:lnTo>
                    <a:lnTo>
                      <a:pt x="23" y="2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385">
                <a:extLst>
                  <a:ext uri="{FF2B5EF4-FFF2-40B4-BE49-F238E27FC236}">
                    <a16:creationId xmlns:a16="http://schemas.microsoft.com/office/drawing/2014/main" id="{C8972BEC-A69A-D017-FC9E-442D0E2482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8" y="938"/>
                <a:ext cx="104" cy="150"/>
              </a:xfrm>
              <a:custGeom>
                <a:avLst/>
                <a:gdLst>
                  <a:gd name="T0" fmla="*/ 0 w 313"/>
                  <a:gd name="T1" fmla="*/ 451 h 451"/>
                  <a:gd name="T2" fmla="*/ 12 w 313"/>
                  <a:gd name="T3" fmla="*/ 437 h 451"/>
                  <a:gd name="T4" fmla="*/ 38 w 313"/>
                  <a:gd name="T5" fmla="*/ 434 h 451"/>
                  <a:gd name="T6" fmla="*/ 50 w 313"/>
                  <a:gd name="T7" fmla="*/ 406 h 451"/>
                  <a:gd name="T8" fmla="*/ 53 w 313"/>
                  <a:gd name="T9" fmla="*/ 373 h 451"/>
                  <a:gd name="T10" fmla="*/ 86 w 313"/>
                  <a:gd name="T11" fmla="*/ 362 h 451"/>
                  <a:gd name="T12" fmla="*/ 95 w 313"/>
                  <a:gd name="T13" fmla="*/ 321 h 451"/>
                  <a:gd name="T14" fmla="*/ 148 w 313"/>
                  <a:gd name="T15" fmla="*/ 317 h 451"/>
                  <a:gd name="T16" fmla="*/ 154 w 313"/>
                  <a:gd name="T17" fmla="*/ 303 h 451"/>
                  <a:gd name="T18" fmla="*/ 178 w 313"/>
                  <a:gd name="T19" fmla="*/ 280 h 451"/>
                  <a:gd name="T20" fmla="*/ 221 w 313"/>
                  <a:gd name="T21" fmla="*/ 297 h 451"/>
                  <a:gd name="T22" fmla="*/ 265 w 313"/>
                  <a:gd name="T23" fmla="*/ 272 h 451"/>
                  <a:gd name="T24" fmla="*/ 268 w 313"/>
                  <a:gd name="T25" fmla="*/ 231 h 451"/>
                  <a:gd name="T26" fmla="*/ 287 w 313"/>
                  <a:gd name="T27" fmla="*/ 217 h 451"/>
                  <a:gd name="T28" fmla="*/ 284 w 313"/>
                  <a:gd name="T29" fmla="*/ 116 h 451"/>
                  <a:gd name="T30" fmla="*/ 313 w 313"/>
                  <a:gd name="T31" fmla="*/ 67 h 451"/>
                  <a:gd name="T32" fmla="*/ 307 w 313"/>
                  <a:gd name="T33" fmla="*/ 7 h 451"/>
                  <a:gd name="T34" fmla="*/ 300 w 313"/>
                  <a:gd name="T35" fmla="*/ 0 h 451"/>
                  <a:gd name="T36" fmla="*/ 293 w 313"/>
                  <a:gd name="T37" fmla="*/ 1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3" h="451">
                    <a:moveTo>
                      <a:pt x="0" y="451"/>
                    </a:moveTo>
                    <a:lnTo>
                      <a:pt x="12" y="437"/>
                    </a:lnTo>
                    <a:lnTo>
                      <a:pt x="38" y="434"/>
                    </a:lnTo>
                    <a:lnTo>
                      <a:pt x="50" y="406"/>
                    </a:lnTo>
                    <a:lnTo>
                      <a:pt x="53" y="373"/>
                    </a:lnTo>
                    <a:lnTo>
                      <a:pt x="86" y="362"/>
                    </a:lnTo>
                    <a:lnTo>
                      <a:pt x="95" y="321"/>
                    </a:lnTo>
                    <a:lnTo>
                      <a:pt x="148" y="317"/>
                    </a:lnTo>
                    <a:lnTo>
                      <a:pt x="154" y="303"/>
                    </a:lnTo>
                    <a:lnTo>
                      <a:pt x="178" y="280"/>
                    </a:lnTo>
                    <a:lnTo>
                      <a:pt x="221" y="297"/>
                    </a:lnTo>
                    <a:lnTo>
                      <a:pt x="265" y="272"/>
                    </a:lnTo>
                    <a:lnTo>
                      <a:pt x="268" y="231"/>
                    </a:lnTo>
                    <a:lnTo>
                      <a:pt x="287" y="217"/>
                    </a:lnTo>
                    <a:lnTo>
                      <a:pt x="284" y="116"/>
                    </a:lnTo>
                    <a:lnTo>
                      <a:pt x="313" y="67"/>
                    </a:lnTo>
                    <a:lnTo>
                      <a:pt x="307" y="7"/>
                    </a:lnTo>
                    <a:lnTo>
                      <a:pt x="300" y="0"/>
                    </a:lnTo>
                    <a:lnTo>
                      <a:pt x="293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386">
                <a:extLst>
                  <a:ext uri="{FF2B5EF4-FFF2-40B4-BE49-F238E27FC236}">
                    <a16:creationId xmlns:a16="http://schemas.microsoft.com/office/drawing/2014/main" id="{5C2B148F-CBDD-A247-1F40-ED2694A8E6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1088"/>
                <a:ext cx="57" cy="199"/>
              </a:xfrm>
              <a:custGeom>
                <a:avLst/>
                <a:gdLst>
                  <a:gd name="T0" fmla="*/ 6 w 173"/>
                  <a:gd name="T1" fmla="*/ 0 h 595"/>
                  <a:gd name="T2" fmla="*/ 22 w 173"/>
                  <a:gd name="T3" fmla="*/ 33 h 595"/>
                  <a:gd name="T4" fmla="*/ 33 w 173"/>
                  <a:gd name="T5" fmla="*/ 78 h 595"/>
                  <a:gd name="T6" fmla="*/ 65 w 173"/>
                  <a:gd name="T7" fmla="*/ 68 h 595"/>
                  <a:gd name="T8" fmla="*/ 87 w 173"/>
                  <a:gd name="T9" fmla="*/ 80 h 595"/>
                  <a:gd name="T10" fmla="*/ 68 w 173"/>
                  <a:gd name="T11" fmla="*/ 95 h 595"/>
                  <a:gd name="T12" fmla="*/ 17 w 173"/>
                  <a:gd name="T13" fmla="*/ 114 h 595"/>
                  <a:gd name="T14" fmla="*/ 4 w 173"/>
                  <a:gd name="T15" fmla="*/ 127 h 595"/>
                  <a:gd name="T16" fmla="*/ 0 w 173"/>
                  <a:gd name="T17" fmla="*/ 155 h 595"/>
                  <a:gd name="T18" fmla="*/ 96 w 173"/>
                  <a:gd name="T19" fmla="*/ 180 h 595"/>
                  <a:gd name="T20" fmla="*/ 118 w 173"/>
                  <a:gd name="T21" fmla="*/ 198 h 595"/>
                  <a:gd name="T22" fmla="*/ 144 w 173"/>
                  <a:gd name="T23" fmla="*/ 263 h 595"/>
                  <a:gd name="T24" fmla="*/ 120 w 173"/>
                  <a:gd name="T25" fmla="*/ 292 h 595"/>
                  <a:gd name="T26" fmla="*/ 124 w 173"/>
                  <a:gd name="T27" fmla="*/ 339 h 595"/>
                  <a:gd name="T28" fmla="*/ 138 w 173"/>
                  <a:gd name="T29" fmla="*/ 344 h 595"/>
                  <a:gd name="T30" fmla="*/ 163 w 173"/>
                  <a:gd name="T31" fmla="*/ 328 h 595"/>
                  <a:gd name="T32" fmla="*/ 173 w 173"/>
                  <a:gd name="T33" fmla="*/ 354 h 595"/>
                  <a:gd name="T34" fmla="*/ 138 w 173"/>
                  <a:gd name="T35" fmla="*/ 411 h 595"/>
                  <a:gd name="T36" fmla="*/ 113 w 173"/>
                  <a:gd name="T37" fmla="*/ 433 h 595"/>
                  <a:gd name="T38" fmla="*/ 142 w 173"/>
                  <a:gd name="T39" fmla="*/ 458 h 595"/>
                  <a:gd name="T40" fmla="*/ 99 w 173"/>
                  <a:gd name="T41" fmla="*/ 496 h 595"/>
                  <a:gd name="T42" fmla="*/ 115 w 173"/>
                  <a:gd name="T43" fmla="*/ 595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3" h="595">
                    <a:moveTo>
                      <a:pt x="6" y="0"/>
                    </a:moveTo>
                    <a:lnTo>
                      <a:pt x="22" y="33"/>
                    </a:lnTo>
                    <a:lnTo>
                      <a:pt x="33" y="78"/>
                    </a:lnTo>
                    <a:lnTo>
                      <a:pt x="65" y="68"/>
                    </a:lnTo>
                    <a:lnTo>
                      <a:pt x="87" y="80"/>
                    </a:lnTo>
                    <a:lnTo>
                      <a:pt x="68" y="95"/>
                    </a:lnTo>
                    <a:lnTo>
                      <a:pt x="17" y="114"/>
                    </a:lnTo>
                    <a:lnTo>
                      <a:pt x="4" y="127"/>
                    </a:lnTo>
                    <a:lnTo>
                      <a:pt x="0" y="155"/>
                    </a:lnTo>
                    <a:lnTo>
                      <a:pt x="96" y="180"/>
                    </a:lnTo>
                    <a:lnTo>
                      <a:pt x="118" y="198"/>
                    </a:lnTo>
                    <a:lnTo>
                      <a:pt x="144" y="263"/>
                    </a:lnTo>
                    <a:lnTo>
                      <a:pt x="120" y="292"/>
                    </a:lnTo>
                    <a:lnTo>
                      <a:pt x="124" y="339"/>
                    </a:lnTo>
                    <a:lnTo>
                      <a:pt x="138" y="344"/>
                    </a:lnTo>
                    <a:lnTo>
                      <a:pt x="163" y="328"/>
                    </a:lnTo>
                    <a:lnTo>
                      <a:pt x="173" y="354"/>
                    </a:lnTo>
                    <a:lnTo>
                      <a:pt x="138" y="411"/>
                    </a:lnTo>
                    <a:lnTo>
                      <a:pt x="113" y="433"/>
                    </a:lnTo>
                    <a:lnTo>
                      <a:pt x="142" y="458"/>
                    </a:lnTo>
                    <a:lnTo>
                      <a:pt x="99" y="496"/>
                    </a:lnTo>
                    <a:lnTo>
                      <a:pt x="115" y="5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387">
                <a:extLst>
                  <a:ext uri="{FF2B5EF4-FFF2-40B4-BE49-F238E27FC236}">
                    <a16:creationId xmlns:a16="http://schemas.microsoft.com/office/drawing/2014/main" id="{4B9D86D4-FF9E-58FE-C4F7-44D56A177D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0" y="1350"/>
                <a:ext cx="178" cy="170"/>
              </a:xfrm>
              <a:custGeom>
                <a:avLst/>
                <a:gdLst>
                  <a:gd name="T0" fmla="*/ 74 w 534"/>
                  <a:gd name="T1" fmla="*/ 0 h 512"/>
                  <a:gd name="T2" fmla="*/ 77 w 534"/>
                  <a:gd name="T3" fmla="*/ 33 h 512"/>
                  <a:gd name="T4" fmla="*/ 52 w 534"/>
                  <a:gd name="T5" fmla="*/ 42 h 512"/>
                  <a:gd name="T6" fmla="*/ 0 w 534"/>
                  <a:gd name="T7" fmla="*/ 74 h 512"/>
                  <a:gd name="T8" fmla="*/ 25 w 534"/>
                  <a:gd name="T9" fmla="*/ 112 h 512"/>
                  <a:gd name="T10" fmla="*/ 28 w 534"/>
                  <a:gd name="T11" fmla="*/ 152 h 512"/>
                  <a:gd name="T12" fmla="*/ 49 w 534"/>
                  <a:gd name="T13" fmla="*/ 162 h 512"/>
                  <a:gd name="T14" fmla="*/ 44 w 534"/>
                  <a:gd name="T15" fmla="*/ 177 h 512"/>
                  <a:gd name="T16" fmla="*/ 10 w 534"/>
                  <a:gd name="T17" fmla="*/ 167 h 512"/>
                  <a:gd name="T18" fmla="*/ 2 w 534"/>
                  <a:gd name="T19" fmla="*/ 168 h 512"/>
                  <a:gd name="T20" fmla="*/ 3 w 534"/>
                  <a:gd name="T21" fmla="*/ 174 h 512"/>
                  <a:gd name="T22" fmla="*/ 80 w 534"/>
                  <a:gd name="T23" fmla="*/ 214 h 512"/>
                  <a:gd name="T24" fmla="*/ 99 w 534"/>
                  <a:gd name="T25" fmla="*/ 198 h 512"/>
                  <a:gd name="T26" fmla="*/ 120 w 534"/>
                  <a:gd name="T27" fmla="*/ 196 h 512"/>
                  <a:gd name="T28" fmla="*/ 191 w 534"/>
                  <a:gd name="T29" fmla="*/ 250 h 512"/>
                  <a:gd name="T30" fmla="*/ 263 w 534"/>
                  <a:gd name="T31" fmla="*/ 217 h 512"/>
                  <a:gd name="T32" fmla="*/ 287 w 534"/>
                  <a:gd name="T33" fmla="*/ 194 h 512"/>
                  <a:gd name="T34" fmla="*/ 340 w 534"/>
                  <a:gd name="T35" fmla="*/ 182 h 512"/>
                  <a:gd name="T36" fmla="*/ 366 w 534"/>
                  <a:gd name="T37" fmla="*/ 180 h 512"/>
                  <a:gd name="T38" fmla="*/ 420 w 534"/>
                  <a:gd name="T39" fmla="*/ 182 h 512"/>
                  <a:gd name="T40" fmla="*/ 469 w 534"/>
                  <a:gd name="T41" fmla="*/ 198 h 512"/>
                  <a:gd name="T42" fmla="*/ 534 w 534"/>
                  <a:gd name="T43" fmla="*/ 252 h 512"/>
                  <a:gd name="T44" fmla="*/ 528 w 534"/>
                  <a:gd name="T45" fmla="*/ 259 h 512"/>
                  <a:gd name="T46" fmla="*/ 478 w 534"/>
                  <a:gd name="T47" fmla="*/ 224 h 512"/>
                  <a:gd name="T48" fmla="*/ 396 w 534"/>
                  <a:gd name="T49" fmla="*/ 205 h 512"/>
                  <a:gd name="T50" fmla="*/ 370 w 534"/>
                  <a:gd name="T51" fmla="*/ 214 h 512"/>
                  <a:gd name="T52" fmla="*/ 297 w 534"/>
                  <a:gd name="T53" fmla="*/ 227 h 512"/>
                  <a:gd name="T54" fmla="*/ 280 w 534"/>
                  <a:gd name="T55" fmla="*/ 255 h 512"/>
                  <a:gd name="T56" fmla="*/ 289 w 534"/>
                  <a:gd name="T57" fmla="*/ 295 h 512"/>
                  <a:gd name="T58" fmla="*/ 280 w 534"/>
                  <a:gd name="T59" fmla="*/ 336 h 512"/>
                  <a:gd name="T60" fmla="*/ 268 w 534"/>
                  <a:gd name="T61" fmla="*/ 351 h 512"/>
                  <a:gd name="T62" fmla="*/ 242 w 534"/>
                  <a:gd name="T63" fmla="*/ 353 h 512"/>
                  <a:gd name="T64" fmla="*/ 223 w 534"/>
                  <a:gd name="T65" fmla="*/ 368 h 512"/>
                  <a:gd name="T66" fmla="*/ 356 w 534"/>
                  <a:gd name="T67" fmla="*/ 423 h 512"/>
                  <a:gd name="T68" fmla="*/ 363 w 534"/>
                  <a:gd name="T69" fmla="*/ 429 h 512"/>
                  <a:gd name="T70" fmla="*/ 400 w 534"/>
                  <a:gd name="T71" fmla="*/ 473 h 512"/>
                  <a:gd name="T72" fmla="*/ 417 w 534"/>
                  <a:gd name="T73" fmla="*/ 512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34" h="512">
                    <a:moveTo>
                      <a:pt x="74" y="0"/>
                    </a:moveTo>
                    <a:lnTo>
                      <a:pt x="77" y="33"/>
                    </a:lnTo>
                    <a:lnTo>
                      <a:pt x="52" y="42"/>
                    </a:lnTo>
                    <a:lnTo>
                      <a:pt x="0" y="74"/>
                    </a:lnTo>
                    <a:lnTo>
                      <a:pt x="25" y="112"/>
                    </a:lnTo>
                    <a:lnTo>
                      <a:pt x="28" y="152"/>
                    </a:lnTo>
                    <a:lnTo>
                      <a:pt x="49" y="162"/>
                    </a:lnTo>
                    <a:lnTo>
                      <a:pt x="44" y="177"/>
                    </a:lnTo>
                    <a:lnTo>
                      <a:pt x="10" y="167"/>
                    </a:lnTo>
                    <a:lnTo>
                      <a:pt x="2" y="168"/>
                    </a:lnTo>
                    <a:lnTo>
                      <a:pt x="3" y="174"/>
                    </a:lnTo>
                    <a:lnTo>
                      <a:pt x="80" y="214"/>
                    </a:lnTo>
                    <a:lnTo>
                      <a:pt x="99" y="198"/>
                    </a:lnTo>
                    <a:lnTo>
                      <a:pt x="120" y="196"/>
                    </a:lnTo>
                    <a:lnTo>
                      <a:pt x="191" y="250"/>
                    </a:lnTo>
                    <a:lnTo>
                      <a:pt x="263" y="217"/>
                    </a:lnTo>
                    <a:lnTo>
                      <a:pt x="287" y="194"/>
                    </a:lnTo>
                    <a:lnTo>
                      <a:pt x="340" y="182"/>
                    </a:lnTo>
                    <a:lnTo>
                      <a:pt x="366" y="180"/>
                    </a:lnTo>
                    <a:lnTo>
                      <a:pt x="420" y="182"/>
                    </a:lnTo>
                    <a:lnTo>
                      <a:pt x="469" y="198"/>
                    </a:lnTo>
                    <a:lnTo>
                      <a:pt x="534" y="252"/>
                    </a:lnTo>
                    <a:lnTo>
                      <a:pt x="528" y="259"/>
                    </a:lnTo>
                    <a:lnTo>
                      <a:pt x="478" y="224"/>
                    </a:lnTo>
                    <a:lnTo>
                      <a:pt x="396" y="205"/>
                    </a:lnTo>
                    <a:lnTo>
                      <a:pt x="370" y="214"/>
                    </a:lnTo>
                    <a:lnTo>
                      <a:pt x="297" y="227"/>
                    </a:lnTo>
                    <a:lnTo>
                      <a:pt x="280" y="255"/>
                    </a:lnTo>
                    <a:lnTo>
                      <a:pt x="289" y="295"/>
                    </a:lnTo>
                    <a:lnTo>
                      <a:pt x="280" y="336"/>
                    </a:lnTo>
                    <a:lnTo>
                      <a:pt x="268" y="351"/>
                    </a:lnTo>
                    <a:lnTo>
                      <a:pt x="242" y="353"/>
                    </a:lnTo>
                    <a:lnTo>
                      <a:pt x="223" y="368"/>
                    </a:lnTo>
                    <a:lnTo>
                      <a:pt x="356" y="423"/>
                    </a:lnTo>
                    <a:lnTo>
                      <a:pt x="363" y="429"/>
                    </a:lnTo>
                    <a:lnTo>
                      <a:pt x="400" y="473"/>
                    </a:lnTo>
                    <a:lnTo>
                      <a:pt x="417" y="5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388">
                <a:extLst>
                  <a:ext uri="{FF2B5EF4-FFF2-40B4-BE49-F238E27FC236}">
                    <a16:creationId xmlns:a16="http://schemas.microsoft.com/office/drawing/2014/main" id="{9E4B6C3C-509E-7D97-1CBA-5EE62DDA72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1319"/>
                <a:ext cx="6" cy="7"/>
              </a:xfrm>
              <a:custGeom>
                <a:avLst/>
                <a:gdLst>
                  <a:gd name="T0" fmla="*/ 19 w 19"/>
                  <a:gd name="T1" fmla="*/ 0 h 21"/>
                  <a:gd name="T2" fmla="*/ 5 w 19"/>
                  <a:gd name="T3" fmla="*/ 1 h 21"/>
                  <a:gd name="T4" fmla="*/ 0 w 19"/>
                  <a:gd name="T5" fmla="*/ 15 h 21"/>
                  <a:gd name="T6" fmla="*/ 7 w 19"/>
                  <a:gd name="T7" fmla="*/ 21 h 21"/>
                  <a:gd name="T8" fmla="*/ 19 w 19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19" y="0"/>
                    </a:moveTo>
                    <a:lnTo>
                      <a:pt x="5" y="1"/>
                    </a:lnTo>
                    <a:lnTo>
                      <a:pt x="0" y="15"/>
                    </a:lnTo>
                    <a:lnTo>
                      <a:pt x="7" y="2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389">
                <a:extLst>
                  <a:ext uri="{FF2B5EF4-FFF2-40B4-BE49-F238E27FC236}">
                    <a16:creationId xmlns:a16="http://schemas.microsoft.com/office/drawing/2014/main" id="{7EC46F3E-9A61-FC74-88D4-296401659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" y="1287"/>
                <a:ext cx="103" cy="63"/>
              </a:xfrm>
              <a:custGeom>
                <a:avLst/>
                <a:gdLst>
                  <a:gd name="T0" fmla="*/ 299 w 307"/>
                  <a:gd name="T1" fmla="*/ 0 h 189"/>
                  <a:gd name="T2" fmla="*/ 307 w 307"/>
                  <a:gd name="T3" fmla="*/ 19 h 189"/>
                  <a:gd name="T4" fmla="*/ 289 w 307"/>
                  <a:gd name="T5" fmla="*/ 41 h 189"/>
                  <a:gd name="T6" fmla="*/ 288 w 307"/>
                  <a:gd name="T7" fmla="*/ 108 h 189"/>
                  <a:gd name="T8" fmla="*/ 276 w 307"/>
                  <a:gd name="T9" fmla="*/ 116 h 189"/>
                  <a:gd name="T10" fmla="*/ 262 w 307"/>
                  <a:gd name="T11" fmla="*/ 111 h 189"/>
                  <a:gd name="T12" fmla="*/ 249 w 307"/>
                  <a:gd name="T13" fmla="*/ 118 h 189"/>
                  <a:gd name="T14" fmla="*/ 232 w 307"/>
                  <a:gd name="T15" fmla="*/ 153 h 189"/>
                  <a:gd name="T16" fmla="*/ 219 w 307"/>
                  <a:gd name="T17" fmla="*/ 148 h 189"/>
                  <a:gd name="T18" fmla="*/ 216 w 307"/>
                  <a:gd name="T19" fmla="*/ 128 h 189"/>
                  <a:gd name="T20" fmla="*/ 171 w 307"/>
                  <a:gd name="T21" fmla="*/ 146 h 189"/>
                  <a:gd name="T22" fmla="*/ 164 w 307"/>
                  <a:gd name="T23" fmla="*/ 139 h 189"/>
                  <a:gd name="T24" fmla="*/ 163 w 307"/>
                  <a:gd name="T25" fmla="*/ 127 h 189"/>
                  <a:gd name="T26" fmla="*/ 135 w 307"/>
                  <a:gd name="T27" fmla="*/ 122 h 189"/>
                  <a:gd name="T28" fmla="*/ 107 w 307"/>
                  <a:gd name="T29" fmla="*/ 178 h 189"/>
                  <a:gd name="T30" fmla="*/ 47 w 307"/>
                  <a:gd name="T31" fmla="*/ 177 h 189"/>
                  <a:gd name="T32" fmla="*/ 31 w 307"/>
                  <a:gd name="T33" fmla="*/ 158 h 189"/>
                  <a:gd name="T34" fmla="*/ 13 w 307"/>
                  <a:gd name="T35" fmla="*/ 174 h 189"/>
                  <a:gd name="T36" fmla="*/ 0 w 307"/>
                  <a:gd name="T3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7" h="189">
                    <a:moveTo>
                      <a:pt x="299" y="0"/>
                    </a:moveTo>
                    <a:lnTo>
                      <a:pt x="307" y="19"/>
                    </a:lnTo>
                    <a:lnTo>
                      <a:pt x="289" y="41"/>
                    </a:lnTo>
                    <a:lnTo>
                      <a:pt x="288" y="108"/>
                    </a:lnTo>
                    <a:lnTo>
                      <a:pt x="276" y="116"/>
                    </a:lnTo>
                    <a:lnTo>
                      <a:pt x="262" y="111"/>
                    </a:lnTo>
                    <a:lnTo>
                      <a:pt x="249" y="118"/>
                    </a:lnTo>
                    <a:lnTo>
                      <a:pt x="232" y="153"/>
                    </a:lnTo>
                    <a:lnTo>
                      <a:pt x="219" y="148"/>
                    </a:lnTo>
                    <a:lnTo>
                      <a:pt x="216" y="128"/>
                    </a:lnTo>
                    <a:lnTo>
                      <a:pt x="171" y="146"/>
                    </a:lnTo>
                    <a:lnTo>
                      <a:pt x="164" y="139"/>
                    </a:lnTo>
                    <a:lnTo>
                      <a:pt x="163" y="127"/>
                    </a:lnTo>
                    <a:lnTo>
                      <a:pt x="135" y="122"/>
                    </a:lnTo>
                    <a:lnTo>
                      <a:pt x="107" y="178"/>
                    </a:lnTo>
                    <a:lnTo>
                      <a:pt x="47" y="177"/>
                    </a:lnTo>
                    <a:lnTo>
                      <a:pt x="31" y="158"/>
                    </a:lnTo>
                    <a:lnTo>
                      <a:pt x="13" y="174"/>
                    </a:lnTo>
                    <a:lnTo>
                      <a:pt x="0" y="1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390">
                <a:extLst>
                  <a:ext uri="{FF2B5EF4-FFF2-40B4-BE49-F238E27FC236}">
                    <a16:creationId xmlns:a16="http://schemas.microsoft.com/office/drawing/2014/main" id="{DDABB8BB-4C5D-35E8-0BA8-9348F20AE0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4" y="1219"/>
                <a:ext cx="224" cy="68"/>
              </a:xfrm>
              <a:custGeom>
                <a:avLst/>
                <a:gdLst>
                  <a:gd name="T0" fmla="*/ 673 w 673"/>
                  <a:gd name="T1" fmla="*/ 72 h 202"/>
                  <a:gd name="T2" fmla="*/ 583 w 673"/>
                  <a:gd name="T3" fmla="*/ 47 h 202"/>
                  <a:gd name="T4" fmla="*/ 559 w 673"/>
                  <a:gd name="T5" fmla="*/ 9 h 202"/>
                  <a:gd name="T6" fmla="*/ 498 w 673"/>
                  <a:gd name="T7" fmla="*/ 0 h 202"/>
                  <a:gd name="T8" fmla="*/ 491 w 673"/>
                  <a:gd name="T9" fmla="*/ 1 h 202"/>
                  <a:gd name="T10" fmla="*/ 500 w 673"/>
                  <a:gd name="T11" fmla="*/ 20 h 202"/>
                  <a:gd name="T12" fmla="*/ 495 w 673"/>
                  <a:gd name="T13" fmla="*/ 34 h 202"/>
                  <a:gd name="T14" fmla="*/ 409 w 673"/>
                  <a:gd name="T15" fmla="*/ 56 h 202"/>
                  <a:gd name="T16" fmla="*/ 377 w 673"/>
                  <a:gd name="T17" fmla="*/ 72 h 202"/>
                  <a:gd name="T18" fmla="*/ 349 w 673"/>
                  <a:gd name="T19" fmla="*/ 129 h 202"/>
                  <a:gd name="T20" fmla="*/ 315 w 673"/>
                  <a:gd name="T21" fmla="*/ 125 h 202"/>
                  <a:gd name="T22" fmla="*/ 296 w 673"/>
                  <a:gd name="T23" fmla="*/ 141 h 202"/>
                  <a:gd name="T24" fmla="*/ 186 w 673"/>
                  <a:gd name="T25" fmla="*/ 124 h 202"/>
                  <a:gd name="T26" fmla="*/ 109 w 673"/>
                  <a:gd name="T27" fmla="*/ 158 h 202"/>
                  <a:gd name="T28" fmla="*/ 109 w 673"/>
                  <a:gd name="T29" fmla="*/ 151 h 202"/>
                  <a:gd name="T30" fmla="*/ 101 w 673"/>
                  <a:gd name="T31" fmla="*/ 139 h 202"/>
                  <a:gd name="T32" fmla="*/ 69 w 673"/>
                  <a:gd name="T33" fmla="*/ 162 h 202"/>
                  <a:gd name="T34" fmla="*/ 43 w 673"/>
                  <a:gd name="T35" fmla="*/ 164 h 202"/>
                  <a:gd name="T36" fmla="*/ 31 w 673"/>
                  <a:gd name="T37" fmla="*/ 179 h 202"/>
                  <a:gd name="T38" fmla="*/ 11 w 673"/>
                  <a:gd name="T39" fmla="*/ 180 h 202"/>
                  <a:gd name="T40" fmla="*/ 0 w 673"/>
                  <a:gd name="T41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73" h="202">
                    <a:moveTo>
                      <a:pt x="673" y="72"/>
                    </a:moveTo>
                    <a:lnTo>
                      <a:pt x="583" y="47"/>
                    </a:lnTo>
                    <a:lnTo>
                      <a:pt x="559" y="9"/>
                    </a:lnTo>
                    <a:lnTo>
                      <a:pt x="498" y="0"/>
                    </a:lnTo>
                    <a:lnTo>
                      <a:pt x="491" y="1"/>
                    </a:lnTo>
                    <a:lnTo>
                      <a:pt x="500" y="20"/>
                    </a:lnTo>
                    <a:lnTo>
                      <a:pt x="495" y="34"/>
                    </a:lnTo>
                    <a:lnTo>
                      <a:pt x="409" y="56"/>
                    </a:lnTo>
                    <a:lnTo>
                      <a:pt x="377" y="72"/>
                    </a:lnTo>
                    <a:lnTo>
                      <a:pt x="349" y="129"/>
                    </a:lnTo>
                    <a:lnTo>
                      <a:pt x="315" y="125"/>
                    </a:lnTo>
                    <a:lnTo>
                      <a:pt x="296" y="141"/>
                    </a:lnTo>
                    <a:lnTo>
                      <a:pt x="186" y="124"/>
                    </a:lnTo>
                    <a:lnTo>
                      <a:pt x="109" y="158"/>
                    </a:lnTo>
                    <a:lnTo>
                      <a:pt x="109" y="151"/>
                    </a:lnTo>
                    <a:lnTo>
                      <a:pt x="101" y="139"/>
                    </a:lnTo>
                    <a:lnTo>
                      <a:pt x="69" y="162"/>
                    </a:lnTo>
                    <a:lnTo>
                      <a:pt x="43" y="164"/>
                    </a:lnTo>
                    <a:lnTo>
                      <a:pt x="31" y="179"/>
                    </a:lnTo>
                    <a:lnTo>
                      <a:pt x="11" y="180"/>
                    </a:lnTo>
                    <a:lnTo>
                      <a:pt x="0" y="20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Line 391">
                <a:extLst>
                  <a:ext uri="{FF2B5EF4-FFF2-40B4-BE49-F238E27FC236}">
                    <a16:creationId xmlns:a16="http://schemas.microsoft.com/office/drawing/2014/main" id="{DE1810F9-E2F5-AD33-1605-633E61D50C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28" y="1232"/>
                <a:ext cx="1" cy="1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392">
                <a:extLst>
                  <a:ext uri="{FF2B5EF4-FFF2-40B4-BE49-F238E27FC236}">
                    <a16:creationId xmlns:a16="http://schemas.microsoft.com/office/drawing/2014/main" id="{8DC34771-9EE7-4DE8-9EA1-B71ED9DDBD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5" y="1243"/>
                <a:ext cx="102" cy="290"/>
              </a:xfrm>
              <a:custGeom>
                <a:avLst/>
                <a:gdLst>
                  <a:gd name="T0" fmla="*/ 99 w 305"/>
                  <a:gd name="T1" fmla="*/ 0 h 870"/>
                  <a:gd name="T2" fmla="*/ 97 w 305"/>
                  <a:gd name="T3" fmla="*/ 30 h 870"/>
                  <a:gd name="T4" fmla="*/ 96 w 305"/>
                  <a:gd name="T5" fmla="*/ 47 h 870"/>
                  <a:gd name="T6" fmla="*/ 133 w 305"/>
                  <a:gd name="T7" fmla="*/ 84 h 870"/>
                  <a:gd name="T8" fmla="*/ 144 w 305"/>
                  <a:gd name="T9" fmla="*/ 130 h 870"/>
                  <a:gd name="T10" fmla="*/ 161 w 305"/>
                  <a:gd name="T11" fmla="*/ 175 h 870"/>
                  <a:gd name="T12" fmla="*/ 268 w 305"/>
                  <a:gd name="T13" fmla="*/ 226 h 870"/>
                  <a:gd name="T14" fmla="*/ 230 w 305"/>
                  <a:gd name="T15" fmla="*/ 257 h 870"/>
                  <a:gd name="T16" fmla="*/ 234 w 305"/>
                  <a:gd name="T17" fmla="*/ 276 h 870"/>
                  <a:gd name="T18" fmla="*/ 245 w 305"/>
                  <a:gd name="T19" fmla="*/ 276 h 870"/>
                  <a:gd name="T20" fmla="*/ 236 w 305"/>
                  <a:gd name="T21" fmla="*/ 329 h 870"/>
                  <a:gd name="T22" fmla="*/ 284 w 305"/>
                  <a:gd name="T23" fmla="*/ 345 h 870"/>
                  <a:gd name="T24" fmla="*/ 305 w 305"/>
                  <a:gd name="T25" fmla="*/ 411 h 870"/>
                  <a:gd name="T26" fmla="*/ 302 w 305"/>
                  <a:gd name="T27" fmla="*/ 464 h 870"/>
                  <a:gd name="T28" fmla="*/ 283 w 305"/>
                  <a:gd name="T29" fmla="*/ 479 h 870"/>
                  <a:gd name="T30" fmla="*/ 237 w 305"/>
                  <a:gd name="T31" fmla="*/ 483 h 870"/>
                  <a:gd name="T32" fmla="*/ 136 w 305"/>
                  <a:gd name="T33" fmla="*/ 480 h 870"/>
                  <a:gd name="T34" fmla="*/ 31 w 305"/>
                  <a:gd name="T35" fmla="*/ 510 h 870"/>
                  <a:gd name="T36" fmla="*/ 0 w 305"/>
                  <a:gd name="T37" fmla="*/ 533 h 870"/>
                  <a:gd name="T38" fmla="*/ 29 w 305"/>
                  <a:gd name="T39" fmla="*/ 557 h 870"/>
                  <a:gd name="T40" fmla="*/ 61 w 305"/>
                  <a:gd name="T41" fmla="*/ 614 h 870"/>
                  <a:gd name="T42" fmla="*/ 95 w 305"/>
                  <a:gd name="T43" fmla="*/ 611 h 870"/>
                  <a:gd name="T44" fmla="*/ 109 w 305"/>
                  <a:gd name="T45" fmla="*/ 624 h 870"/>
                  <a:gd name="T46" fmla="*/ 116 w 305"/>
                  <a:gd name="T47" fmla="*/ 697 h 870"/>
                  <a:gd name="T48" fmla="*/ 73 w 305"/>
                  <a:gd name="T49" fmla="*/ 741 h 870"/>
                  <a:gd name="T50" fmla="*/ 63 w 305"/>
                  <a:gd name="T51" fmla="*/ 776 h 870"/>
                  <a:gd name="T52" fmla="*/ 111 w 305"/>
                  <a:gd name="T53" fmla="*/ 798 h 870"/>
                  <a:gd name="T54" fmla="*/ 142 w 305"/>
                  <a:gd name="T55" fmla="*/ 828 h 870"/>
                  <a:gd name="T56" fmla="*/ 144 w 305"/>
                  <a:gd name="T57" fmla="*/ 855 h 870"/>
                  <a:gd name="T58" fmla="*/ 126 w 305"/>
                  <a:gd name="T59" fmla="*/ 87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05" h="870">
                    <a:moveTo>
                      <a:pt x="99" y="0"/>
                    </a:moveTo>
                    <a:lnTo>
                      <a:pt x="97" y="30"/>
                    </a:lnTo>
                    <a:lnTo>
                      <a:pt x="96" y="47"/>
                    </a:lnTo>
                    <a:lnTo>
                      <a:pt x="133" y="84"/>
                    </a:lnTo>
                    <a:lnTo>
                      <a:pt x="144" y="130"/>
                    </a:lnTo>
                    <a:lnTo>
                      <a:pt x="161" y="175"/>
                    </a:lnTo>
                    <a:lnTo>
                      <a:pt x="268" y="226"/>
                    </a:lnTo>
                    <a:lnTo>
                      <a:pt x="230" y="257"/>
                    </a:lnTo>
                    <a:lnTo>
                      <a:pt x="234" y="276"/>
                    </a:lnTo>
                    <a:lnTo>
                      <a:pt x="245" y="276"/>
                    </a:lnTo>
                    <a:lnTo>
                      <a:pt x="236" y="329"/>
                    </a:lnTo>
                    <a:lnTo>
                      <a:pt x="284" y="345"/>
                    </a:lnTo>
                    <a:lnTo>
                      <a:pt x="305" y="411"/>
                    </a:lnTo>
                    <a:lnTo>
                      <a:pt x="302" y="464"/>
                    </a:lnTo>
                    <a:lnTo>
                      <a:pt x="283" y="479"/>
                    </a:lnTo>
                    <a:lnTo>
                      <a:pt x="237" y="483"/>
                    </a:lnTo>
                    <a:lnTo>
                      <a:pt x="136" y="480"/>
                    </a:lnTo>
                    <a:lnTo>
                      <a:pt x="31" y="510"/>
                    </a:lnTo>
                    <a:lnTo>
                      <a:pt x="0" y="533"/>
                    </a:lnTo>
                    <a:lnTo>
                      <a:pt x="29" y="557"/>
                    </a:lnTo>
                    <a:lnTo>
                      <a:pt x="61" y="614"/>
                    </a:lnTo>
                    <a:lnTo>
                      <a:pt x="95" y="611"/>
                    </a:lnTo>
                    <a:lnTo>
                      <a:pt x="109" y="624"/>
                    </a:lnTo>
                    <a:lnTo>
                      <a:pt x="116" y="697"/>
                    </a:lnTo>
                    <a:lnTo>
                      <a:pt x="73" y="741"/>
                    </a:lnTo>
                    <a:lnTo>
                      <a:pt x="63" y="776"/>
                    </a:lnTo>
                    <a:lnTo>
                      <a:pt x="111" y="798"/>
                    </a:lnTo>
                    <a:lnTo>
                      <a:pt x="142" y="828"/>
                    </a:lnTo>
                    <a:lnTo>
                      <a:pt x="144" y="855"/>
                    </a:lnTo>
                    <a:lnTo>
                      <a:pt x="126" y="87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393">
                <a:extLst>
                  <a:ext uri="{FF2B5EF4-FFF2-40B4-BE49-F238E27FC236}">
                    <a16:creationId xmlns:a16="http://schemas.microsoft.com/office/drawing/2014/main" id="{96B44130-4407-8066-B05C-C2FD86EAD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7" y="1533"/>
                <a:ext cx="67" cy="23"/>
              </a:xfrm>
              <a:custGeom>
                <a:avLst/>
                <a:gdLst>
                  <a:gd name="T0" fmla="*/ 0 w 201"/>
                  <a:gd name="T1" fmla="*/ 0 h 69"/>
                  <a:gd name="T2" fmla="*/ 76 w 201"/>
                  <a:gd name="T3" fmla="*/ 33 h 69"/>
                  <a:gd name="T4" fmla="*/ 103 w 201"/>
                  <a:gd name="T5" fmla="*/ 31 h 69"/>
                  <a:gd name="T6" fmla="*/ 115 w 201"/>
                  <a:gd name="T7" fmla="*/ 17 h 69"/>
                  <a:gd name="T8" fmla="*/ 135 w 201"/>
                  <a:gd name="T9" fmla="*/ 21 h 69"/>
                  <a:gd name="T10" fmla="*/ 144 w 201"/>
                  <a:gd name="T11" fmla="*/ 41 h 69"/>
                  <a:gd name="T12" fmla="*/ 179 w 201"/>
                  <a:gd name="T13" fmla="*/ 44 h 69"/>
                  <a:gd name="T14" fmla="*/ 192 w 201"/>
                  <a:gd name="T15" fmla="*/ 57 h 69"/>
                  <a:gd name="T16" fmla="*/ 201 w 201"/>
                  <a:gd name="T1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1" h="69">
                    <a:moveTo>
                      <a:pt x="0" y="0"/>
                    </a:moveTo>
                    <a:lnTo>
                      <a:pt x="76" y="33"/>
                    </a:lnTo>
                    <a:lnTo>
                      <a:pt x="103" y="31"/>
                    </a:lnTo>
                    <a:lnTo>
                      <a:pt x="115" y="17"/>
                    </a:lnTo>
                    <a:lnTo>
                      <a:pt x="135" y="21"/>
                    </a:lnTo>
                    <a:lnTo>
                      <a:pt x="144" y="41"/>
                    </a:lnTo>
                    <a:lnTo>
                      <a:pt x="179" y="44"/>
                    </a:lnTo>
                    <a:lnTo>
                      <a:pt x="192" y="57"/>
                    </a:lnTo>
                    <a:lnTo>
                      <a:pt x="201" y="6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394">
                <a:extLst>
                  <a:ext uri="{FF2B5EF4-FFF2-40B4-BE49-F238E27FC236}">
                    <a16:creationId xmlns:a16="http://schemas.microsoft.com/office/drawing/2014/main" id="{C0667E80-5B88-AE2A-67DB-AE19664ED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2" y="1556"/>
                <a:ext cx="84" cy="262"/>
              </a:xfrm>
              <a:custGeom>
                <a:avLst/>
                <a:gdLst>
                  <a:gd name="T0" fmla="*/ 7 w 252"/>
                  <a:gd name="T1" fmla="*/ 0 h 785"/>
                  <a:gd name="T2" fmla="*/ 0 w 252"/>
                  <a:gd name="T3" fmla="*/ 8 h 785"/>
                  <a:gd name="T4" fmla="*/ 14 w 252"/>
                  <a:gd name="T5" fmla="*/ 13 h 785"/>
                  <a:gd name="T6" fmla="*/ 17 w 252"/>
                  <a:gd name="T7" fmla="*/ 39 h 785"/>
                  <a:gd name="T8" fmla="*/ 23 w 252"/>
                  <a:gd name="T9" fmla="*/ 26 h 785"/>
                  <a:gd name="T10" fmla="*/ 60 w 252"/>
                  <a:gd name="T11" fmla="*/ 75 h 785"/>
                  <a:gd name="T12" fmla="*/ 50 w 252"/>
                  <a:gd name="T13" fmla="*/ 110 h 785"/>
                  <a:gd name="T14" fmla="*/ 89 w 252"/>
                  <a:gd name="T15" fmla="*/ 167 h 785"/>
                  <a:gd name="T16" fmla="*/ 139 w 252"/>
                  <a:gd name="T17" fmla="*/ 195 h 785"/>
                  <a:gd name="T18" fmla="*/ 140 w 252"/>
                  <a:gd name="T19" fmla="*/ 203 h 785"/>
                  <a:gd name="T20" fmla="*/ 129 w 252"/>
                  <a:gd name="T21" fmla="*/ 230 h 785"/>
                  <a:gd name="T22" fmla="*/ 124 w 252"/>
                  <a:gd name="T23" fmla="*/ 251 h 785"/>
                  <a:gd name="T24" fmla="*/ 139 w 252"/>
                  <a:gd name="T25" fmla="*/ 269 h 785"/>
                  <a:gd name="T26" fmla="*/ 146 w 252"/>
                  <a:gd name="T27" fmla="*/ 276 h 785"/>
                  <a:gd name="T28" fmla="*/ 147 w 252"/>
                  <a:gd name="T29" fmla="*/ 289 h 785"/>
                  <a:gd name="T30" fmla="*/ 171 w 252"/>
                  <a:gd name="T31" fmla="*/ 327 h 785"/>
                  <a:gd name="T32" fmla="*/ 160 w 252"/>
                  <a:gd name="T33" fmla="*/ 348 h 785"/>
                  <a:gd name="T34" fmla="*/ 182 w 252"/>
                  <a:gd name="T35" fmla="*/ 373 h 785"/>
                  <a:gd name="T36" fmla="*/ 172 w 252"/>
                  <a:gd name="T37" fmla="*/ 408 h 785"/>
                  <a:gd name="T38" fmla="*/ 192 w 252"/>
                  <a:gd name="T39" fmla="*/ 405 h 785"/>
                  <a:gd name="T40" fmla="*/ 201 w 252"/>
                  <a:gd name="T41" fmla="*/ 426 h 785"/>
                  <a:gd name="T42" fmla="*/ 199 w 252"/>
                  <a:gd name="T43" fmla="*/ 479 h 785"/>
                  <a:gd name="T44" fmla="*/ 208 w 252"/>
                  <a:gd name="T45" fmla="*/ 512 h 785"/>
                  <a:gd name="T46" fmla="*/ 204 w 252"/>
                  <a:gd name="T47" fmla="*/ 532 h 785"/>
                  <a:gd name="T48" fmla="*/ 184 w 252"/>
                  <a:gd name="T49" fmla="*/ 534 h 785"/>
                  <a:gd name="T50" fmla="*/ 179 w 252"/>
                  <a:gd name="T51" fmla="*/ 548 h 785"/>
                  <a:gd name="T52" fmla="*/ 198 w 252"/>
                  <a:gd name="T53" fmla="*/ 613 h 785"/>
                  <a:gd name="T54" fmla="*/ 173 w 252"/>
                  <a:gd name="T55" fmla="*/ 643 h 785"/>
                  <a:gd name="T56" fmla="*/ 178 w 252"/>
                  <a:gd name="T57" fmla="*/ 683 h 785"/>
                  <a:gd name="T58" fmla="*/ 185 w 252"/>
                  <a:gd name="T59" fmla="*/ 688 h 785"/>
                  <a:gd name="T60" fmla="*/ 203 w 252"/>
                  <a:gd name="T61" fmla="*/ 667 h 785"/>
                  <a:gd name="T62" fmla="*/ 252 w 252"/>
                  <a:gd name="T63" fmla="*/ 696 h 785"/>
                  <a:gd name="T64" fmla="*/ 235 w 252"/>
                  <a:gd name="T65" fmla="*/ 724 h 785"/>
                  <a:gd name="T66" fmla="*/ 202 w 252"/>
                  <a:gd name="T67" fmla="*/ 727 h 785"/>
                  <a:gd name="T68" fmla="*/ 165 w 252"/>
                  <a:gd name="T69" fmla="*/ 771 h 785"/>
                  <a:gd name="T70" fmla="*/ 124 w 252"/>
                  <a:gd name="T71" fmla="*/ 761 h 785"/>
                  <a:gd name="T72" fmla="*/ 119 w 252"/>
                  <a:gd name="T73" fmla="*/ 768 h 785"/>
                  <a:gd name="T74" fmla="*/ 100 w 252"/>
                  <a:gd name="T75" fmla="*/ 783 h 785"/>
                  <a:gd name="T76" fmla="*/ 79 w 252"/>
                  <a:gd name="T77" fmla="*/ 785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52" h="785">
                    <a:moveTo>
                      <a:pt x="7" y="0"/>
                    </a:moveTo>
                    <a:lnTo>
                      <a:pt x="0" y="8"/>
                    </a:lnTo>
                    <a:lnTo>
                      <a:pt x="14" y="13"/>
                    </a:lnTo>
                    <a:lnTo>
                      <a:pt x="17" y="39"/>
                    </a:lnTo>
                    <a:lnTo>
                      <a:pt x="23" y="26"/>
                    </a:lnTo>
                    <a:lnTo>
                      <a:pt x="60" y="75"/>
                    </a:lnTo>
                    <a:lnTo>
                      <a:pt x="50" y="110"/>
                    </a:lnTo>
                    <a:lnTo>
                      <a:pt x="89" y="167"/>
                    </a:lnTo>
                    <a:lnTo>
                      <a:pt x="139" y="195"/>
                    </a:lnTo>
                    <a:lnTo>
                      <a:pt x="140" y="203"/>
                    </a:lnTo>
                    <a:lnTo>
                      <a:pt x="129" y="230"/>
                    </a:lnTo>
                    <a:lnTo>
                      <a:pt x="124" y="251"/>
                    </a:lnTo>
                    <a:lnTo>
                      <a:pt x="139" y="269"/>
                    </a:lnTo>
                    <a:lnTo>
                      <a:pt x="146" y="276"/>
                    </a:lnTo>
                    <a:lnTo>
                      <a:pt x="147" y="289"/>
                    </a:lnTo>
                    <a:lnTo>
                      <a:pt x="171" y="327"/>
                    </a:lnTo>
                    <a:lnTo>
                      <a:pt x="160" y="348"/>
                    </a:lnTo>
                    <a:lnTo>
                      <a:pt x="182" y="373"/>
                    </a:lnTo>
                    <a:lnTo>
                      <a:pt x="172" y="408"/>
                    </a:lnTo>
                    <a:lnTo>
                      <a:pt x="192" y="405"/>
                    </a:lnTo>
                    <a:lnTo>
                      <a:pt x="201" y="426"/>
                    </a:lnTo>
                    <a:lnTo>
                      <a:pt x="199" y="479"/>
                    </a:lnTo>
                    <a:lnTo>
                      <a:pt x="208" y="512"/>
                    </a:lnTo>
                    <a:lnTo>
                      <a:pt x="204" y="532"/>
                    </a:lnTo>
                    <a:lnTo>
                      <a:pt x="184" y="534"/>
                    </a:lnTo>
                    <a:lnTo>
                      <a:pt x="179" y="548"/>
                    </a:lnTo>
                    <a:lnTo>
                      <a:pt x="198" y="613"/>
                    </a:lnTo>
                    <a:lnTo>
                      <a:pt x="173" y="643"/>
                    </a:lnTo>
                    <a:lnTo>
                      <a:pt x="178" y="683"/>
                    </a:lnTo>
                    <a:lnTo>
                      <a:pt x="185" y="688"/>
                    </a:lnTo>
                    <a:lnTo>
                      <a:pt x="203" y="667"/>
                    </a:lnTo>
                    <a:lnTo>
                      <a:pt x="252" y="696"/>
                    </a:lnTo>
                    <a:lnTo>
                      <a:pt x="235" y="724"/>
                    </a:lnTo>
                    <a:lnTo>
                      <a:pt x="202" y="727"/>
                    </a:lnTo>
                    <a:lnTo>
                      <a:pt x="165" y="771"/>
                    </a:lnTo>
                    <a:lnTo>
                      <a:pt x="124" y="761"/>
                    </a:lnTo>
                    <a:lnTo>
                      <a:pt x="119" y="768"/>
                    </a:lnTo>
                    <a:lnTo>
                      <a:pt x="100" y="783"/>
                    </a:lnTo>
                    <a:lnTo>
                      <a:pt x="79" y="7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395">
                <a:extLst>
                  <a:ext uri="{FF2B5EF4-FFF2-40B4-BE49-F238E27FC236}">
                    <a16:creationId xmlns:a16="http://schemas.microsoft.com/office/drawing/2014/main" id="{29243EE3-D76E-51B6-01EF-53F159D77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4" y="1516"/>
                <a:ext cx="208" cy="42"/>
              </a:xfrm>
              <a:custGeom>
                <a:avLst/>
                <a:gdLst>
                  <a:gd name="T0" fmla="*/ 624 w 624"/>
                  <a:gd name="T1" fmla="*/ 49 h 124"/>
                  <a:gd name="T2" fmla="*/ 604 w 624"/>
                  <a:gd name="T3" fmla="*/ 57 h 124"/>
                  <a:gd name="T4" fmla="*/ 577 w 624"/>
                  <a:gd name="T5" fmla="*/ 46 h 124"/>
                  <a:gd name="T6" fmla="*/ 594 w 624"/>
                  <a:gd name="T7" fmla="*/ 11 h 124"/>
                  <a:gd name="T8" fmla="*/ 566 w 624"/>
                  <a:gd name="T9" fmla="*/ 0 h 124"/>
                  <a:gd name="T10" fmla="*/ 546 w 624"/>
                  <a:gd name="T11" fmla="*/ 8 h 124"/>
                  <a:gd name="T12" fmla="*/ 512 w 624"/>
                  <a:gd name="T13" fmla="*/ 5 h 124"/>
                  <a:gd name="T14" fmla="*/ 447 w 624"/>
                  <a:gd name="T15" fmla="*/ 18 h 124"/>
                  <a:gd name="T16" fmla="*/ 400 w 624"/>
                  <a:gd name="T17" fmla="*/ 16 h 124"/>
                  <a:gd name="T18" fmla="*/ 382 w 624"/>
                  <a:gd name="T19" fmla="*/ 38 h 124"/>
                  <a:gd name="T20" fmla="*/ 328 w 624"/>
                  <a:gd name="T21" fmla="*/ 42 h 124"/>
                  <a:gd name="T22" fmla="*/ 333 w 624"/>
                  <a:gd name="T23" fmla="*/ 22 h 124"/>
                  <a:gd name="T24" fmla="*/ 319 w 624"/>
                  <a:gd name="T25" fmla="*/ 17 h 124"/>
                  <a:gd name="T26" fmla="*/ 274 w 624"/>
                  <a:gd name="T27" fmla="*/ 34 h 124"/>
                  <a:gd name="T28" fmla="*/ 271 w 624"/>
                  <a:gd name="T29" fmla="*/ 75 h 124"/>
                  <a:gd name="T30" fmla="*/ 220 w 624"/>
                  <a:gd name="T31" fmla="*/ 113 h 124"/>
                  <a:gd name="T32" fmla="*/ 179 w 624"/>
                  <a:gd name="T33" fmla="*/ 103 h 124"/>
                  <a:gd name="T34" fmla="*/ 146 w 624"/>
                  <a:gd name="T35" fmla="*/ 113 h 124"/>
                  <a:gd name="T36" fmla="*/ 140 w 624"/>
                  <a:gd name="T37" fmla="*/ 120 h 124"/>
                  <a:gd name="T38" fmla="*/ 85 w 624"/>
                  <a:gd name="T39" fmla="*/ 98 h 124"/>
                  <a:gd name="T40" fmla="*/ 20 w 624"/>
                  <a:gd name="T41" fmla="*/ 124 h 124"/>
                  <a:gd name="T42" fmla="*/ 0 w 624"/>
                  <a:gd name="T43" fmla="*/ 12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24" h="124">
                    <a:moveTo>
                      <a:pt x="624" y="49"/>
                    </a:moveTo>
                    <a:lnTo>
                      <a:pt x="604" y="57"/>
                    </a:lnTo>
                    <a:lnTo>
                      <a:pt x="577" y="46"/>
                    </a:lnTo>
                    <a:lnTo>
                      <a:pt x="594" y="11"/>
                    </a:lnTo>
                    <a:lnTo>
                      <a:pt x="566" y="0"/>
                    </a:lnTo>
                    <a:lnTo>
                      <a:pt x="546" y="8"/>
                    </a:lnTo>
                    <a:lnTo>
                      <a:pt x="512" y="5"/>
                    </a:lnTo>
                    <a:lnTo>
                      <a:pt x="447" y="18"/>
                    </a:lnTo>
                    <a:lnTo>
                      <a:pt x="400" y="16"/>
                    </a:lnTo>
                    <a:lnTo>
                      <a:pt x="382" y="38"/>
                    </a:lnTo>
                    <a:lnTo>
                      <a:pt x="328" y="42"/>
                    </a:lnTo>
                    <a:lnTo>
                      <a:pt x="333" y="22"/>
                    </a:lnTo>
                    <a:lnTo>
                      <a:pt x="319" y="17"/>
                    </a:lnTo>
                    <a:lnTo>
                      <a:pt x="274" y="34"/>
                    </a:lnTo>
                    <a:lnTo>
                      <a:pt x="271" y="75"/>
                    </a:lnTo>
                    <a:lnTo>
                      <a:pt x="220" y="113"/>
                    </a:lnTo>
                    <a:lnTo>
                      <a:pt x="179" y="103"/>
                    </a:lnTo>
                    <a:lnTo>
                      <a:pt x="146" y="113"/>
                    </a:lnTo>
                    <a:lnTo>
                      <a:pt x="140" y="120"/>
                    </a:lnTo>
                    <a:lnTo>
                      <a:pt x="85" y="98"/>
                    </a:lnTo>
                    <a:lnTo>
                      <a:pt x="20" y="124"/>
                    </a:lnTo>
                    <a:lnTo>
                      <a:pt x="0" y="1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396">
                <a:extLst>
                  <a:ext uri="{FF2B5EF4-FFF2-40B4-BE49-F238E27FC236}">
                    <a16:creationId xmlns:a16="http://schemas.microsoft.com/office/drawing/2014/main" id="{2130A288-7B7A-8E93-D2E6-A8ADF38D94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9" y="1512"/>
                <a:ext cx="218" cy="79"/>
              </a:xfrm>
              <a:custGeom>
                <a:avLst/>
                <a:gdLst>
                  <a:gd name="T0" fmla="*/ 0 w 656"/>
                  <a:gd name="T1" fmla="*/ 26 h 238"/>
                  <a:gd name="T2" fmla="*/ 24 w 656"/>
                  <a:gd name="T3" fmla="*/ 64 h 238"/>
                  <a:gd name="T4" fmla="*/ 44 w 656"/>
                  <a:gd name="T5" fmla="*/ 68 h 238"/>
                  <a:gd name="T6" fmla="*/ 46 w 656"/>
                  <a:gd name="T7" fmla="*/ 88 h 238"/>
                  <a:gd name="T8" fmla="*/ 69 w 656"/>
                  <a:gd name="T9" fmla="*/ 107 h 238"/>
                  <a:gd name="T10" fmla="*/ 110 w 656"/>
                  <a:gd name="T11" fmla="*/ 123 h 238"/>
                  <a:gd name="T12" fmla="*/ 118 w 656"/>
                  <a:gd name="T13" fmla="*/ 142 h 238"/>
                  <a:gd name="T14" fmla="*/ 173 w 656"/>
                  <a:gd name="T15" fmla="*/ 150 h 238"/>
                  <a:gd name="T16" fmla="*/ 191 w 656"/>
                  <a:gd name="T17" fmla="*/ 203 h 238"/>
                  <a:gd name="T18" fmla="*/ 225 w 656"/>
                  <a:gd name="T19" fmla="*/ 200 h 238"/>
                  <a:gd name="T20" fmla="*/ 240 w 656"/>
                  <a:gd name="T21" fmla="*/ 211 h 238"/>
                  <a:gd name="T22" fmla="*/ 267 w 656"/>
                  <a:gd name="T23" fmla="*/ 216 h 238"/>
                  <a:gd name="T24" fmla="*/ 322 w 656"/>
                  <a:gd name="T25" fmla="*/ 238 h 238"/>
                  <a:gd name="T26" fmla="*/ 334 w 656"/>
                  <a:gd name="T27" fmla="*/ 223 h 238"/>
                  <a:gd name="T28" fmla="*/ 367 w 656"/>
                  <a:gd name="T29" fmla="*/ 213 h 238"/>
                  <a:gd name="T30" fmla="*/ 343 w 656"/>
                  <a:gd name="T31" fmla="*/ 174 h 238"/>
                  <a:gd name="T32" fmla="*/ 355 w 656"/>
                  <a:gd name="T33" fmla="*/ 153 h 238"/>
                  <a:gd name="T34" fmla="*/ 340 w 656"/>
                  <a:gd name="T35" fmla="*/ 135 h 238"/>
                  <a:gd name="T36" fmla="*/ 337 w 656"/>
                  <a:gd name="T37" fmla="*/ 102 h 238"/>
                  <a:gd name="T38" fmla="*/ 340 w 656"/>
                  <a:gd name="T39" fmla="*/ 61 h 238"/>
                  <a:gd name="T40" fmla="*/ 378 w 656"/>
                  <a:gd name="T41" fmla="*/ 37 h 238"/>
                  <a:gd name="T42" fmla="*/ 399 w 656"/>
                  <a:gd name="T43" fmla="*/ 49 h 238"/>
                  <a:gd name="T44" fmla="*/ 402 w 656"/>
                  <a:gd name="T45" fmla="*/ 89 h 238"/>
                  <a:gd name="T46" fmla="*/ 398 w 656"/>
                  <a:gd name="T47" fmla="*/ 109 h 238"/>
                  <a:gd name="T48" fmla="*/ 407 w 656"/>
                  <a:gd name="T49" fmla="*/ 135 h 238"/>
                  <a:gd name="T50" fmla="*/ 396 w 656"/>
                  <a:gd name="T51" fmla="*/ 156 h 238"/>
                  <a:gd name="T52" fmla="*/ 403 w 656"/>
                  <a:gd name="T53" fmla="*/ 169 h 238"/>
                  <a:gd name="T54" fmla="*/ 474 w 656"/>
                  <a:gd name="T55" fmla="*/ 136 h 238"/>
                  <a:gd name="T56" fmla="*/ 485 w 656"/>
                  <a:gd name="T57" fmla="*/ 114 h 238"/>
                  <a:gd name="T58" fmla="*/ 477 w 656"/>
                  <a:gd name="T59" fmla="*/ 95 h 238"/>
                  <a:gd name="T60" fmla="*/ 482 w 656"/>
                  <a:gd name="T61" fmla="*/ 82 h 238"/>
                  <a:gd name="T62" fmla="*/ 479 w 656"/>
                  <a:gd name="T63" fmla="*/ 48 h 238"/>
                  <a:gd name="T64" fmla="*/ 505 w 656"/>
                  <a:gd name="T65" fmla="*/ 39 h 238"/>
                  <a:gd name="T66" fmla="*/ 533 w 656"/>
                  <a:gd name="T67" fmla="*/ 50 h 238"/>
                  <a:gd name="T68" fmla="*/ 550 w 656"/>
                  <a:gd name="T69" fmla="*/ 8 h 238"/>
                  <a:gd name="T70" fmla="*/ 562 w 656"/>
                  <a:gd name="T71" fmla="*/ 0 h 238"/>
                  <a:gd name="T72" fmla="*/ 620 w 656"/>
                  <a:gd name="T73" fmla="*/ 49 h 238"/>
                  <a:gd name="T74" fmla="*/ 656 w 656"/>
                  <a:gd name="T75" fmla="*/ 65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56" h="238">
                    <a:moveTo>
                      <a:pt x="0" y="26"/>
                    </a:moveTo>
                    <a:lnTo>
                      <a:pt x="24" y="64"/>
                    </a:lnTo>
                    <a:lnTo>
                      <a:pt x="44" y="68"/>
                    </a:lnTo>
                    <a:lnTo>
                      <a:pt x="46" y="88"/>
                    </a:lnTo>
                    <a:lnTo>
                      <a:pt x="69" y="107"/>
                    </a:lnTo>
                    <a:lnTo>
                      <a:pt x="110" y="123"/>
                    </a:lnTo>
                    <a:lnTo>
                      <a:pt x="118" y="142"/>
                    </a:lnTo>
                    <a:lnTo>
                      <a:pt x="173" y="150"/>
                    </a:lnTo>
                    <a:lnTo>
                      <a:pt x="191" y="203"/>
                    </a:lnTo>
                    <a:lnTo>
                      <a:pt x="225" y="200"/>
                    </a:lnTo>
                    <a:lnTo>
                      <a:pt x="240" y="211"/>
                    </a:lnTo>
                    <a:lnTo>
                      <a:pt x="267" y="216"/>
                    </a:lnTo>
                    <a:lnTo>
                      <a:pt x="322" y="238"/>
                    </a:lnTo>
                    <a:lnTo>
                      <a:pt x="334" y="223"/>
                    </a:lnTo>
                    <a:lnTo>
                      <a:pt x="367" y="213"/>
                    </a:lnTo>
                    <a:lnTo>
                      <a:pt x="343" y="174"/>
                    </a:lnTo>
                    <a:lnTo>
                      <a:pt x="355" y="153"/>
                    </a:lnTo>
                    <a:lnTo>
                      <a:pt x="340" y="135"/>
                    </a:lnTo>
                    <a:lnTo>
                      <a:pt x="337" y="102"/>
                    </a:lnTo>
                    <a:lnTo>
                      <a:pt x="340" y="61"/>
                    </a:lnTo>
                    <a:lnTo>
                      <a:pt x="378" y="37"/>
                    </a:lnTo>
                    <a:lnTo>
                      <a:pt x="399" y="49"/>
                    </a:lnTo>
                    <a:lnTo>
                      <a:pt x="402" y="89"/>
                    </a:lnTo>
                    <a:lnTo>
                      <a:pt x="398" y="109"/>
                    </a:lnTo>
                    <a:lnTo>
                      <a:pt x="407" y="135"/>
                    </a:lnTo>
                    <a:lnTo>
                      <a:pt x="396" y="156"/>
                    </a:lnTo>
                    <a:lnTo>
                      <a:pt x="403" y="169"/>
                    </a:lnTo>
                    <a:lnTo>
                      <a:pt x="474" y="136"/>
                    </a:lnTo>
                    <a:lnTo>
                      <a:pt x="485" y="114"/>
                    </a:lnTo>
                    <a:lnTo>
                      <a:pt x="477" y="95"/>
                    </a:lnTo>
                    <a:lnTo>
                      <a:pt x="482" y="82"/>
                    </a:lnTo>
                    <a:lnTo>
                      <a:pt x="479" y="48"/>
                    </a:lnTo>
                    <a:lnTo>
                      <a:pt x="505" y="39"/>
                    </a:lnTo>
                    <a:lnTo>
                      <a:pt x="533" y="50"/>
                    </a:lnTo>
                    <a:lnTo>
                      <a:pt x="550" y="8"/>
                    </a:lnTo>
                    <a:lnTo>
                      <a:pt x="562" y="0"/>
                    </a:lnTo>
                    <a:lnTo>
                      <a:pt x="620" y="49"/>
                    </a:lnTo>
                    <a:lnTo>
                      <a:pt x="656" y="6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397">
                <a:extLst>
                  <a:ext uri="{FF2B5EF4-FFF2-40B4-BE49-F238E27FC236}">
                    <a16:creationId xmlns:a16="http://schemas.microsoft.com/office/drawing/2014/main" id="{62F4A026-A76A-289F-39B3-2011C9569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4" y="1514"/>
                <a:ext cx="39" cy="51"/>
              </a:xfrm>
              <a:custGeom>
                <a:avLst/>
                <a:gdLst>
                  <a:gd name="T0" fmla="*/ 106 w 116"/>
                  <a:gd name="T1" fmla="*/ 99 h 153"/>
                  <a:gd name="T2" fmla="*/ 56 w 116"/>
                  <a:gd name="T3" fmla="*/ 64 h 153"/>
                  <a:gd name="T4" fmla="*/ 49 w 116"/>
                  <a:gd name="T5" fmla="*/ 58 h 153"/>
                  <a:gd name="T6" fmla="*/ 55 w 116"/>
                  <a:gd name="T7" fmla="*/ 44 h 153"/>
                  <a:gd name="T8" fmla="*/ 61 w 116"/>
                  <a:gd name="T9" fmla="*/ 43 h 153"/>
                  <a:gd name="T10" fmla="*/ 66 w 116"/>
                  <a:gd name="T11" fmla="*/ 29 h 153"/>
                  <a:gd name="T12" fmla="*/ 59 w 116"/>
                  <a:gd name="T13" fmla="*/ 16 h 153"/>
                  <a:gd name="T14" fmla="*/ 44 w 116"/>
                  <a:gd name="T15" fmla="*/ 11 h 153"/>
                  <a:gd name="T16" fmla="*/ 38 w 116"/>
                  <a:gd name="T17" fmla="*/ 5 h 153"/>
                  <a:gd name="T18" fmla="*/ 23 w 116"/>
                  <a:gd name="T19" fmla="*/ 0 h 153"/>
                  <a:gd name="T20" fmla="*/ 3 w 116"/>
                  <a:gd name="T21" fmla="*/ 2 h 153"/>
                  <a:gd name="T22" fmla="*/ 5 w 116"/>
                  <a:gd name="T23" fmla="*/ 22 h 153"/>
                  <a:gd name="T24" fmla="*/ 0 w 116"/>
                  <a:gd name="T25" fmla="*/ 35 h 153"/>
                  <a:gd name="T26" fmla="*/ 1 w 116"/>
                  <a:gd name="T27" fmla="*/ 42 h 153"/>
                  <a:gd name="T28" fmla="*/ 15 w 116"/>
                  <a:gd name="T29" fmla="*/ 54 h 153"/>
                  <a:gd name="T30" fmla="*/ 30 w 116"/>
                  <a:gd name="T31" fmla="*/ 80 h 153"/>
                  <a:gd name="T32" fmla="*/ 43 w 116"/>
                  <a:gd name="T33" fmla="*/ 71 h 153"/>
                  <a:gd name="T34" fmla="*/ 58 w 116"/>
                  <a:gd name="T35" fmla="*/ 77 h 153"/>
                  <a:gd name="T36" fmla="*/ 79 w 116"/>
                  <a:gd name="T37" fmla="*/ 95 h 153"/>
                  <a:gd name="T38" fmla="*/ 104 w 116"/>
                  <a:gd name="T39" fmla="*/ 146 h 153"/>
                  <a:gd name="T40" fmla="*/ 104 w 116"/>
                  <a:gd name="T41" fmla="*/ 153 h 153"/>
                  <a:gd name="T42" fmla="*/ 116 w 116"/>
                  <a:gd name="T43" fmla="*/ 125 h 153"/>
                  <a:gd name="T44" fmla="*/ 115 w 116"/>
                  <a:gd name="T45" fmla="*/ 111 h 153"/>
                  <a:gd name="T46" fmla="*/ 106 w 116"/>
                  <a:gd name="T47" fmla="*/ 99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06" y="99"/>
                    </a:moveTo>
                    <a:lnTo>
                      <a:pt x="56" y="64"/>
                    </a:lnTo>
                    <a:lnTo>
                      <a:pt x="49" y="58"/>
                    </a:lnTo>
                    <a:lnTo>
                      <a:pt x="55" y="44"/>
                    </a:lnTo>
                    <a:lnTo>
                      <a:pt x="61" y="43"/>
                    </a:lnTo>
                    <a:lnTo>
                      <a:pt x="66" y="29"/>
                    </a:lnTo>
                    <a:lnTo>
                      <a:pt x="59" y="16"/>
                    </a:lnTo>
                    <a:lnTo>
                      <a:pt x="44" y="11"/>
                    </a:lnTo>
                    <a:lnTo>
                      <a:pt x="38" y="5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2"/>
                    </a:lnTo>
                    <a:lnTo>
                      <a:pt x="0" y="35"/>
                    </a:lnTo>
                    <a:lnTo>
                      <a:pt x="1" y="42"/>
                    </a:lnTo>
                    <a:lnTo>
                      <a:pt x="15" y="54"/>
                    </a:lnTo>
                    <a:lnTo>
                      <a:pt x="30" y="80"/>
                    </a:lnTo>
                    <a:lnTo>
                      <a:pt x="43" y="71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6"/>
                    </a:lnTo>
                    <a:lnTo>
                      <a:pt x="104" y="153"/>
                    </a:lnTo>
                    <a:lnTo>
                      <a:pt x="116" y="125"/>
                    </a:lnTo>
                    <a:lnTo>
                      <a:pt x="115" y="111"/>
                    </a:lnTo>
                    <a:lnTo>
                      <a:pt x="106" y="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398">
                <a:extLst>
                  <a:ext uri="{FF2B5EF4-FFF2-40B4-BE49-F238E27FC236}">
                    <a16:creationId xmlns:a16="http://schemas.microsoft.com/office/drawing/2014/main" id="{4B40E27F-87B3-53BF-A467-97A9D964C0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0" y="1520"/>
                <a:ext cx="272" cy="303"/>
              </a:xfrm>
              <a:custGeom>
                <a:avLst/>
                <a:gdLst>
                  <a:gd name="T0" fmla="*/ 147 w 818"/>
                  <a:gd name="T1" fmla="*/ 0 h 908"/>
                  <a:gd name="T2" fmla="*/ 109 w 818"/>
                  <a:gd name="T3" fmla="*/ 16 h 908"/>
                  <a:gd name="T4" fmla="*/ 81 w 818"/>
                  <a:gd name="T5" fmla="*/ 80 h 908"/>
                  <a:gd name="T6" fmla="*/ 75 w 818"/>
                  <a:gd name="T7" fmla="*/ 87 h 908"/>
                  <a:gd name="T8" fmla="*/ 38 w 818"/>
                  <a:gd name="T9" fmla="*/ 124 h 908"/>
                  <a:gd name="T10" fmla="*/ 27 w 818"/>
                  <a:gd name="T11" fmla="*/ 145 h 908"/>
                  <a:gd name="T12" fmla="*/ 0 w 818"/>
                  <a:gd name="T13" fmla="*/ 154 h 908"/>
                  <a:gd name="T14" fmla="*/ 7 w 818"/>
                  <a:gd name="T15" fmla="*/ 221 h 908"/>
                  <a:gd name="T16" fmla="*/ 15 w 818"/>
                  <a:gd name="T17" fmla="*/ 240 h 908"/>
                  <a:gd name="T18" fmla="*/ 105 w 818"/>
                  <a:gd name="T19" fmla="*/ 332 h 908"/>
                  <a:gd name="T20" fmla="*/ 136 w 818"/>
                  <a:gd name="T21" fmla="*/ 384 h 908"/>
                  <a:gd name="T22" fmla="*/ 158 w 818"/>
                  <a:gd name="T23" fmla="*/ 394 h 908"/>
                  <a:gd name="T24" fmla="*/ 205 w 818"/>
                  <a:gd name="T25" fmla="*/ 478 h 908"/>
                  <a:gd name="T26" fmla="*/ 245 w 818"/>
                  <a:gd name="T27" fmla="*/ 621 h 908"/>
                  <a:gd name="T28" fmla="*/ 280 w 818"/>
                  <a:gd name="T29" fmla="*/ 632 h 908"/>
                  <a:gd name="T30" fmla="*/ 389 w 818"/>
                  <a:gd name="T31" fmla="*/ 722 h 908"/>
                  <a:gd name="T32" fmla="*/ 472 w 818"/>
                  <a:gd name="T33" fmla="*/ 748 h 908"/>
                  <a:gd name="T34" fmla="*/ 512 w 818"/>
                  <a:gd name="T35" fmla="*/ 812 h 908"/>
                  <a:gd name="T36" fmla="*/ 600 w 818"/>
                  <a:gd name="T37" fmla="*/ 824 h 908"/>
                  <a:gd name="T38" fmla="*/ 639 w 818"/>
                  <a:gd name="T39" fmla="*/ 874 h 908"/>
                  <a:gd name="T40" fmla="*/ 645 w 818"/>
                  <a:gd name="T41" fmla="*/ 880 h 908"/>
                  <a:gd name="T42" fmla="*/ 644 w 818"/>
                  <a:gd name="T43" fmla="*/ 867 h 908"/>
                  <a:gd name="T44" fmla="*/ 651 w 818"/>
                  <a:gd name="T45" fmla="*/ 866 h 908"/>
                  <a:gd name="T46" fmla="*/ 702 w 818"/>
                  <a:gd name="T47" fmla="*/ 908 h 908"/>
                  <a:gd name="T48" fmla="*/ 724 w 818"/>
                  <a:gd name="T49" fmla="*/ 860 h 908"/>
                  <a:gd name="T50" fmla="*/ 818 w 818"/>
                  <a:gd name="T51" fmla="*/ 864 h 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8" h="908">
                    <a:moveTo>
                      <a:pt x="147" y="0"/>
                    </a:moveTo>
                    <a:lnTo>
                      <a:pt x="109" y="16"/>
                    </a:lnTo>
                    <a:lnTo>
                      <a:pt x="81" y="80"/>
                    </a:lnTo>
                    <a:lnTo>
                      <a:pt x="75" y="87"/>
                    </a:lnTo>
                    <a:lnTo>
                      <a:pt x="38" y="124"/>
                    </a:lnTo>
                    <a:lnTo>
                      <a:pt x="27" y="145"/>
                    </a:lnTo>
                    <a:lnTo>
                      <a:pt x="0" y="154"/>
                    </a:lnTo>
                    <a:lnTo>
                      <a:pt x="7" y="221"/>
                    </a:lnTo>
                    <a:lnTo>
                      <a:pt x="15" y="240"/>
                    </a:lnTo>
                    <a:lnTo>
                      <a:pt x="105" y="332"/>
                    </a:lnTo>
                    <a:lnTo>
                      <a:pt x="136" y="384"/>
                    </a:lnTo>
                    <a:lnTo>
                      <a:pt x="158" y="394"/>
                    </a:lnTo>
                    <a:lnTo>
                      <a:pt x="205" y="478"/>
                    </a:lnTo>
                    <a:lnTo>
                      <a:pt x="245" y="621"/>
                    </a:lnTo>
                    <a:lnTo>
                      <a:pt x="280" y="632"/>
                    </a:lnTo>
                    <a:lnTo>
                      <a:pt x="389" y="722"/>
                    </a:lnTo>
                    <a:lnTo>
                      <a:pt x="472" y="748"/>
                    </a:lnTo>
                    <a:lnTo>
                      <a:pt x="512" y="812"/>
                    </a:lnTo>
                    <a:lnTo>
                      <a:pt x="600" y="824"/>
                    </a:lnTo>
                    <a:lnTo>
                      <a:pt x="639" y="874"/>
                    </a:lnTo>
                    <a:lnTo>
                      <a:pt x="645" y="880"/>
                    </a:lnTo>
                    <a:lnTo>
                      <a:pt x="644" y="867"/>
                    </a:lnTo>
                    <a:lnTo>
                      <a:pt x="651" y="866"/>
                    </a:lnTo>
                    <a:lnTo>
                      <a:pt x="702" y="908"/>
                    </a:lnTo>
                    <a:lnTo>
                      <a:pt x="724" y="860"/>
                    </a:lnTo>
                    <a:lnTo>
                      <a:pt x="818" y="8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399">
                <a:extLst>
                  <a:ext uri="{FF2B5EF4-FFF2-40B4-BE49-F238E27FC236}">
                    <a16:creationId xmlns:a16="http://schemas.microsoft.com/office/drawing/2014/main" id="{D8D4C5F4-757B-F050-EA00-52153D9CBE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624"/>
                <a:ext cx="28" cy="20"/>
              </a:xfrm>
              <a:custGeom>
                <a:avLst/>
                <a:gdLst>
                  <a:gd name="T0" fmla="*/ 47 w 84"/>
                  <a:gd name="T1" fmla="*/ 18 h 58"/>
                  <a:gd name="T2" fmla="*/ 40 w 84"/>
                  <a:gd name="T3" fmla="*/ 12 h 58"/>
                  <a:gd name="T4" fmla="*/ 19 w 84"/>
                  <a:gd name="T5" fmla="*/ 0 h 58"/>
                  <a:gd name="T6" fmla="*/ 0 w 84"/>
                  <a:gd name="T7" fmla="*/ 9 h 58"/>
                  <a:gd name="T8" fmla="*/ 1 w 84"/>
                  <a:gd name="T9" fmla="*/ 22 h 58"/>
                  <a:gd name="T10" fmla="*/ 9 w 84"/>
                  <a:gd name="T11" fmla="*/ 35 h 58"/>
                  <a:gd name="T12" fmla="*/ 9 w 84"/>
                  <a:gd name="T13" fmla="*/ 42 h 58"/>
                  <a:gd name="T14" fmla="*/ 23 w 84"/>
                  <a:gd name="T15" fmla="*/ 40 h 58"/>
                  <a:gd name="T16" fmla="*/ 23 w 84"/>
                  <a:gd name="T17" fmla="*/ 47 h 58"/>
                  <a:gd name="T18" fmla="*/ 44 w 84"/>
                  <a:gd name="T19" fmla="*/ 52 h 58"/>
                  <a:gd name="T20" fmla="*/ 51 w 84"/>
                  <a:gd name="T21" fmla="*/ 58 h 58"/>
                  <a:gd name="T22" fmla="*/ 64 w 84"/>
                  <a:gd name="T23" fmla="*/ 50 h 58"/>
                  <a:gd name="T24" fmla="*/ 84 w 84"/>
                  <a:gd name="T25" fmla="*/ 55 h 58"/>
                  <a:gd name="T26" fmla="*/ 77 w 84"/>
                  <a:gd name="T27" fmla="*/ 42 h 58"/>
                  <a:gd name="T28" fmla="*/ 61 w 84"/>
                  <a:gd name="T29" fmla="*/ 23 h 58"/>
                  <a:gd name="T30" fmla="*/ 47 w 84"/>
                  <a:gd name="T31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7" y="18"/>
                    </a:moveTo>
                    <a:lnTo>
                      <a:pt x="40" y="12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5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2"/>
                    </a:lnTo>
                    <a:lnTo>
                      <a:pt x="51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2"/>
                    </a:lnTo>
                    <a:lnTo>
                      <a:pt x="61" y="23"/>
                    </a:lnTo>
                    <a:lnTo>
                      <a:pt x="47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400">
                <a:extLst>
                  <a:ext uri="{FF2B5EF4-FFF2-40B4-BE49-F238E27FC236}">
                    <a16:creationId xmlns:a16="http://schemas.microsoft.com/office/drawing/2014/main" id="{5834850A-51CB-6365-0DBD-5CB993036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2" y="1791"/>
                <a:ext cx="86" cy="27"/>
              </a:xfrm>
              <a:custGeom>
                <a:avLst/>
                <a:gdLst>
                  <a:gd name="T0" fmla="*/ 258 w 258"/>
                  <a:gd name="T1" fmla="*/ 80 h 80"/>
                  <a:gd name="T2" fmla="*/ 222 w 258"/>
                  <a:gd name="T3" fmla="*/ 51 h 80"/>
                  <a:gd name="T4" fmla="*/ 220 w 258"/>
                  <a:gd name="T5" fmla="*/ 37 h 80"/>
                  <a:gd name="T6" fmla="*/ 187 w 258"/>
                  <a:gd name="T7" fmla="*/ 34 h 80"/>
                  <a:gd name="T8" fmla="*/ 175 w 258"/>
                  <a:gd name="T9" fmla="*/ 55 h 80"/>
                  <a:gd name="T10" fmla="*/ 161 w 258"/>
                  <a:gd name="T11" fmla="*/ 50 h 80"/>
                  <a:gd name="T12" fmla="*/ 109 w 258"/>
                  <a:gd name="T13" fmla="*/ 61 h 80"/>
                  <a:gd name="T14" fmla="*/ 94 w 258"/>
                  <a:gd name="T15" fmla="*/ 49 h 80"/>
                  <a:gd name="T16" fmla="*/ 112 w 258"/>
                  <a:gd name="T17" fmla="*/ 20 h 80"/>
                  <a:gd name="T18" fmla="*/ 110 w 258"/>
                  <a:gd name="T19" fmla="*/ 0 h 80"/>
                  <a:gd name="T20" fmla="*/ 78 w 258"/>
                  <a:gd name="T21" fmla="*/ 17 h 80"/>
                  <a:gd name="T22" fmla="*/ 51 w 258"/>
                  <a:gd name="T23" fmla="*/ 13 h 80"/>
                  <a:gd name="T24" fmla="*/ 18 w 258"/>
                  <a:gd name="T25" fmla="*/ 22 h 80"/>
                  <a:gd name="T26" fmla="*/ 0 w 258"/>
                  <a:gd name="T27" fmla="*/ 5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8" h="80">
                    <a:moveTo>
                      <a:pt x="258" y="80"/>
                    </a:moveTo>
                    <a:lnTo>
                      <a:pt x="222" y="51"/>
                    </a:lnTo>
                    <a:lnTo>
                      <a:pt x="220" y="37"/>
                    </a:lnTo>
                    <a:lnTo>
                      <a:pt x="187" y="34"/>
                    </a:lnTo>
                    <a:lnTo>
                      <a:pt x="175" y="55"/>
                    </a:lnTo>
                    <a:lnTo>
                      <a:pt x="161" y="50"/>
                    </a:lnTo>
                    <a:lnTo>
                      <a:pt x="109" y="61"/>
                    </a:lnTo>
                    <a:lnTo>
                      <a:pt x="94" y="49"/>
                    </a:lnTo>
                    <a:lnTo>
                      <a:pt x="112" y="20"/>
                    </a:lnTo>
                    <a:lnTo>
                      <a:pt x="110" y="0"/>
                    </a:lnTo>
                    <a:lnTo>
                      <a:pt x="78" y="17"/>
                    </a:lnTo>
                    <a:lnTo>
                      <a:pt x="51" y="13"/>
                    </a:lnTo>
                    <a:lnTo>
                      <a:pt x="18" y="22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401">
                <a:extLst>
                  <a:ext uri="{FF2B5EF4-FFF2-40B4-BE49-F238E27FC236}">
                    <a16:creationId xmlns:a16="http://schemas.microsoft.com/office/drawing/2014/main" id="{D717AF52-C57C-4292-AE6A-7E7D086D7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818"/>
                <a:ext cx="168" cy="137"/>
              </a:xfrm>
              <a:custGeom>
                <a:avLst/>
                <a:gdLst>
                  <a:gd name="T0" fmla="*/ 503 w 503"/>
                  <a:gd name="T1" fmla="*/ 411 h 411"/>
                  <a:gd name="T2" fmla="*/ 480 w 503"/>
                  <a:gd name="T3" fmla="*/ 393 h 411"/>
                  <a:gd name="T4" fmla="*/ 456 w 503"/>
                  <a:gd name="T5" fmla="*/ 341 h 411"/>
                  <a:gd name="T6" fmla="*/ 442 w 503"/>
                  <a:gd name="T7" fmla="*/ 336 h 411"/>
                  <a:gd name="T8" fmla="*/ 434 w 503"/>
                  <a:gd name="T9" fmla="*/ 316 h 411"/>
                  <a:gd name="T10" fmla="*/ 378 w 503"/>
                  <a:gd name="T11" fmla="*/ 301 h 411"/>
                  <a:gd name="T12" fmla="*/ 362 w 503"/>
                  <a:gd name="T13" fmla="*/ 276 h 411"/>
                  <a:gd name="T14" fmla="*/ 308 w 503"/>
                  <a:gd name="T15" fmla="*/ 275 h 411"/>
                  <a:gd name="T16" fmla="*/ 287 w 503"/>
                  <a:gd name="T17" fmla="*/ 256 h 411"/>
                  <a:gd name="T18" fmla="*/ 267 w 503"/>
                  <a:gd name="T19" fmla="*/ 264 h 411"/>
                  <a:gd name="T20" fmla="*/ 252 w 503"/>
                  <a:gd name="T21" fmla="*/ 239 h 411"/>
                  <a:gd name="T22" fmla="*/ 233 w 503"/>
                  <a:gd name="T23" fmla="*/ 247 h 411"/>
                  <a:gd name="T24" fmla="*/ 190 w 503"/>
                  <a:gd name="T25" fmla="*/ 231 h 411"/>
                  <a:gd name="T26" fmla="*/ 153 w 503"/>
                  <a:gd name="T27" fmla="*/ 195 h 411"/>
                  <a:gd name="T28" fmla="*/ 100 w 503"/>
                  <a:gd name="T29" fmla="*/ 192 h 411"/>
                  <a:gd name="T30" fmla="*/ 97 w 503"/>
                  <a:gd name="T31" fmla="*/ 173 h 411"/>
                  <a:gd name="T32" fmla="*/ 48 w 503"/>
                  <a:gd name="T33" fmla="*/ 144 h 411"/>
                  <a:gd name="T34" fmla="*/ 45 w 503"/>
                  <a:gd name="T35" fmla="*/ 104 h 411"/>
                  <a:gd name="T36" fmla="*/ 0 w 503"/>
                  <a:gd name="T37" fmla="*/ 68 h 411"/>
                  <a:gd name="T38" fmla="*/ 5 w 503"/>
                  <a:gd name="T39" fmla="*/ 40 h 411"/>
                  <a:gd name="T40" fmla="*/ 1 w 503"/>
                  <a:gd name="T41" fmla="*/ 0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3" h="411">
                    <a:moveTo>
                      <a:pt x="503" y="411"/>
                    </a:moveTo>
                    <a:lnTo>
                      <a:pt x="480" y="393"/>
                    </a:lnTo>
                    <a:lnTo>
                      <a:pt x="456" y="341"/>
                    </a:lnTo>
                    <a:lnTo>
                      <a:pt x="442" y="336"/>
                    </a:lnTo>
                    <a:lnTo>
                      <a:pt x="434" y="316"/>
                    </a:lnTo>
                    <a:lnTo>
                      <a:pt x="378" y="301"/>
                    </a:lnTo>
                    <a:lnTo>
                      <a:pt x="362" y="276"/>
                    </a:lnTo>
                    <a:lnTo>
                      <a:pt x="308" y="275"/>
                    </a:lnTo>
                    <a:lnTo>
                      <a:pt x="287" y="256"/>
                    </a:lnTo>
                    <a:lnTo>
                      <a:pt x="267" y="264"/>
                    </a:lnTo>
                    <a:lnTo>
                      <a:pt x="252" y="239"/>
                    </a:lnTo>
                    <a:lnTo>
                      <a:pt x="233" y="247"/>
                    </a:lnTo>
                    <a:lnTo>
                      <a:pt x="190" y="231"/>
                    </a:lnTo>
                    <a:lnTo>
                      <a:pt x="153" y="195"/>
                    </a:lnTo>
                    <a:lnTo>
                      <a:pt x="100" y="192"/>
                    </a:lnTo>
                    <a:lnTo>
                      <a:pt x="97" y="173"/>
                    </a:lnTo>
                    <a:lnTo>
                      <a:pt x="48" y="144"/>
                    </a:lnTo>
                    <a:lnTo>
                      <a:pt x="45" y="104"/>
                    </a:lnTo>
                    <a:lnTo>
                      <a:pt x="0" y="68"/>
                    </a:lnTo>
                    <a:lnTo>
                      <a:pt x="5" y="40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402">
                <a:extLst>
                  <a:ext uri="{FF2B5EF4-FFF2-40B4-BE49-F238E27FC236}">
                    <a16:creationId xmlns:a16="http://schemas.microsoft.com/office/drawing/2014/main" id="{A4AC998E-1559-203D-622B-8A758102AD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0" y="1808"/>
                <a:ext cx="131" cy="385"/>
              </a:xfrm>
              <a:custGeom>
                <a:avLst/>
                <a:gdLst>
                  <a:gd name="T0" fmla="*/ 156 w 391"/>
                  <a:gd name="T1" fmla="*/ 0 h 1153"/>
                  <a:gd name="T2" fmla="*/ 124 w 391"/>
                  <a:gd name="T3" fmla="*/ 17 h 1153"/>
                  <a:gd name="T4" fmla="*/ 109 w 391"/>
                  <a:gd name="T5" fmla="*/ 64 h 1153"/>
                  <a:gd name="T6" fmla="*/ 60 w 391"/>
                  <a:gd name="T7" fmla="*/ 116 h 1153"/>
                  <a:gd name="T8" fmla="*/ 38 w 391"/>
                  <a:gd name="T9" fmla="*/ 165 h 1153"/>
                  <a:gd name="T10" fmla="*/ 46 w 391"/>
                  <a:gd name="T11" fmla="*/ 184 h 1153"/>
                  <a:gd name="T12" fmla="*/ 90 w 391"/>
                  <a:gd name="T13" fmla="*/ 214 h 1153"/>
                  <a:gd name="T14" fmla="*/ 147 w 391"/>
                  <a:gd name="T15" fmla="*/ 323 h 1153"/>
                  <a:gd name="T16" fmla="*/ 120 w 391"/>
                  <a:gd name="T17" fmla="*/ 480 h 1153"/>
                  <a:gd name="T18" fmla="*/ 73 w 391"/>
                  <a:gd name="T19" fmla="*/ 545 h 1153"/>
                  <a:gd name="T20" fmla="*/ 92 w 391"/>
                  <a:gd name="T21" fmla="*/ 603 h 1153"/>
                  <a:gd name="T22" fmla="*/ 138 w 391"/>
                  <a:gd name="T23" fmla="*/ 667 h 1153"/>
                  <a:gd name="T24" fmla="*/ 38 w 391"/>
                  <a:gd name="T25" fmla="*/ 601 h 1153"/>
                  <a:gd name="T26" fmla="*/ 0 w 391"/>
                  <a:gd name="T27" fmla="*/ 626 h 1153"/>
                  <a:gd name="T28" fmla="*/ 0 w 391"/>
                  <a:gd name="T29" fmla="*/ 699 h 1153"/>
                  <a:gd name="T30" fmla="*/ 151 w 391"/>
                  <a:gd name="T31" fmla="*/ 806 h 1153"/>
                  <a:gd name="T32" fmla="*/ 203 w 391"/>
                  <a:gd name="T33" fmla="*/ 868 h 1153"/>
                  <a:gd name="T34" fmla="*/ 298 w 391"/>
                  <a:gd name="T35" fmla="*/ 954 h 1153"/>
                  <a:gd name="T36" fmla="*/ 361 w 391"/>
                  <a:gd name="T37" fmla="*/ 1042 h 1153"/>
                  <a:gd name="T38" fmla="*/ 391 w 391"/>
                  <a:gd name="T39" fmla="*/ 1153 h 1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1" h="1153">
                    <a:moveTo>
                      <a:pt x="156" y="0"/>
                    </a:moveTo>
                    <a:lnTo>
                      <a:pt x="124" y="17"/>
                    </a:lnTo>
                    <a:lnTo>
                      <a:pt x="109" y="64"/>
                    </a:lnTo>
                    <a:lnTo>
                      <a:pt x="60" y="116"/>
                    </a:lnTo>
                    <a:lnTo>
                      <a:pt x="38" y="165"/>
                    </a:lnTo>
                    <a:lnTo>
                      <a:pt x="46" y="184"/>
                    </a:lnTo>
                    <a:lnTo>
                      <a:pt x="90" y="214"/>
                    </a:lnTo>
                    <a:lnTo>
                      <a:pt x="147" y="323"/>
                    </a:lnTo>
                    <a:lnTo>
                      <a:pt x="120" y="480"/>
                    </a:lnTo>
                    <a:lnTo>
                      <a:pt x="73" y="545"/>
                    </a:lnTo>
                    <a:lnTo>
                      <a:pt x="92" y="603"/>
                    </a:lnTo>
                    <a:lnTo>
                      <a:pt x="138" y="667"/>
                    </a:lnTo>
                    <a:lnTo>
                      <a:pt x="38" y="601"/>
                    </a:lnTo>
                    <a:lnTo>
                      <a:pt x="0" y="626"/>
                    </a:lnTo>
                    <a:lnTo>
                      <a:pt x="0" y="699"/>
                    </a:lnTo>
                    <a:lnTo>
                      <a:pt x="151" y="806"/>
                    </a:lnTo>
                    <a:lnTo>
                      <a:pt x="203" y="868"/>
                    </a:lnTo>
                    <a:lnTo>
                      <a:pt x="298" y="954"/>
                    </a:lnTo>
                    <a:lnTo>
                      <a:pt x="361" y="1042"/>
                    </a:lnTo>
                    <a:lnTo>
                      <a:pt x="391" y="11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403">
                <a:extLst>
                  <a:ext uri="{FF2B5EF4-FFF2-40B4-BE49-F238E27FC236}">
                    <a16:creationId xmlns:a16="http://schemas.microsoft.com/office/drawing/2014/main" id="{B66EE34E-4DDA-3337-1AD5-BF7C5B41D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" y="1824"/>
                <a:ext cx="74" cy="49"/>
              </a:xfrm>
              <a:custGeom>
                <a:avLst/>
                <a:gdLst>
                  <a:gd name="T0" fmla="*/ 38 w 224"/>
                  <a:gd name="T1" fmla="*/ 0 h 147"/>
                  <a:gd name="T2" fmla="*/ 12 w 224"/>
                  <a:gd name="T3" fmla="*/ 16 h 147"/>
                  <a:gd name="T4" fmla="*/ 0 w 224"/>
                  <a:gd name="T5" fmla="*/ 17 h 147"/>
                  <a:gd name="T6" fmla="*/ 0 w 224"/>
                  <a:gd name="T7" fmla="*/ 23 h 147"/>
                  <a:gd name="T8" fmla="*/ 17 w 224"/>
                  <a:gd name="T9" fmla="*/ 62 h 147"/>
                  <a:gd name="T10" fmla="*/ 38 w 224"/>
                  <a:gd name="T11" fmla="*/ 74 h 147"/>
                  <a:gd name="T12" fmla="*/ 64 w 224"/>
                  <a:gd name="T13" fmla="*/ 65 h 147"/>
                  <a:gd name="T14" fmla="*/ 78 w 224"/>
                  <a:gd name="T15" fmla="*/ 70 h 147"/>
                  <a:gd name="T16" fmla="*/ 127 w 224"/>
                  <a:gd name="T17" fmla="*/ 99 h 147"/>
                  <a:gd name="T18" fmla="*/ 157 w 224"/>
                  <a:gd name="T19" fmla="*/ 130 h 147"/>
                  <a:gd name="T20" fmla="*/ 193 w 224"/>
                  <a:gd name="T21" fmla="*/ 147 h 147"/>
                  <a:gd name="T22" fmla="*/ 213 w 224"/>
                  <a:gd name="T23" fmla="*/ 145 h 147"/>
                  <a:gd name="T24" fmla="*/ 224 w 224"/>
                  <a:gd name="T25" fmla="*/ 130 h 147"/>
                  <a:gd name="T26" fmla="*/ 217 w 224"/>
                  <a:gd name="T27" fmla="*/ 117 h 147"/>
                  <a:gd name="T28" fmla="*/ 208 w 224"/>
                  <a:gd name="T29" fmla="*/ 92 h 147"/>
                  <a:gd name="T30" fmla="*/ 194 w 224"/>
                  <a:gd name="T31" fmla="*/ 86 h 147"/>
                  <a:gd name="T32" fmla="*/ 188 w 224"/>
                  <a:gd name="T33" fmla="*/ 93 h 147"/>
                  <a:gd name="T34" fmla="*/ 152 w 224"/>
                  <a:gd name="T35" fmla="*/ 64 h 147"/>
                  <a:gd name="T36" fmla="*/ 104 w 224"/>
                  <a:gd name="T37" fmla="*/ 68 h 147"/>
                  <a:gd name="T38" fmla="*/ 90 w 224"/>
                  <a:gd name="T39" fmla="*/ 62 h 147"/>
                  <a:gd name="T40" fmla="*/ 97 w 224"/>
                  <a:gd name="T41" fmla="*/ 55 h 147"/>
                  <a:gd name="T42" fmla="*/ 109 w 224"/>
                  <a:gd name="T43" fmla="*/ 47 h 147"/>
                  <a:gd name="T44" fmla="*/ 116 w 224"/>
                  <a:gd name="T45" fmla="*/ 39 h 147"/>
                  <a:gd name="T46" fmla="*/ 102 w 224"/>
                  <a:gd name="T47" fmla="*/ 34 h 147"/>
                  <a:gd name="T48" fmla="*/ 82 w 224"/>
                  <a:gd name="T49" fmla="*/ 36 h 147"/>
                  <a:gd name="T50" fmla="*/ 63 w 224"/>
                  <a:gd name="T51" fmla="*/ 51 h 147"/>
                  <a:gd name="T52" fmla="*/ 57 w 224"/>
                  <a:gd name="T53" fmla="*/ 52 h 147"/>
                  <a:gd name="T54" fmla="*/ 50 w 224"/>
                  <a:gd name="T55" fmla="*/ 66 h 147"/>
                  <a:gd name="T56" fmla="*/ 49 w 224"/>
                  <a:gd name="T57" fmla="*/ 53 h 147"/>
                  <a:gd name="T58" fmla="*/ 42 w 224"/>
                  <a:gd name="T59" fmla="*/ 47 h 147"/>
                  <a:gd name="T60" fmla="*/ 35 w 224"/>
                  <a:gd name="T61" fmla="*/ 34 h 147"/>
                  <a:gd name="T62" fmla="*/ 47 w 224"/>
                  <a:gd name="T63" fmla="*/ 26 h 147"/>
                  <a:gd name="T64" fmla="*/ 55 w 224"/>
                  <a:gd name="T65" fmla="*/ 38 h 147"/>
                  <a:gd name="T66" fmla="*/ 67 w 224"/>
                  <a:gd name="T67" fmla="*/ 31 h 147"/>
                  <a:gd name="T68" fmla="*/ 59 w 224"/>
                  <a:gd name="T69" fmla="*/ 12 h 147"/>
                  <a:gd name="T70" fmla="*/ 51 w 224"/>
                  <a:gd name="T71" fmla="*/ 6 h 147"/>
                  <a:gd name="T72" fmla="*/ 38 w 224"/>
                  <a:gd name="T7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38" y="0"/>
                    </a:move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8" y="92"/>
                    </a:lnTo>
                    <a:lnTo>
                      <a:pt x="194" y="86"/>
                    </a:lnTo>
                    <a:lnTo>
                      <a:pt x="188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6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6"/>
                    </a:lnTo>
                    <a:lnTo>
                      <a:pt x="3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404">
                <a:extLst>
                  <a:ext uri="{FF2B5EF4-FFF2-40B4-BE49-F238E27FC236}">
                    <a16:creationId xmlns:a16="http://schemas.microsoft.com/office/drawing/2014/main" id="{5AB163D1-B8E3-686A-A8EE-1634E6C10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1906"/>
                <a:ext cx="55" cy="97"/>
              </a:xfrm>
              <a:custGeom>
                <a:avLst/>
                <a:gdLst>
                  <a:gd name="T0" fmla="*/ 0 w 166"/>
                  <a:gd name="T1" fmla="*/ 0 h 291"/>
                  <a:gd name="T2" fmla="*/ 12 w 166"/>
                  <a:gd name="T3" fmla="*/ 60 h 291"/>
                  <a:gd name="T4" fmla="*/ 8 w 166"/>
                  <a:gd name="T5" fmla="*/ 80 h 291"/>
                  <a:gd name="T6" fmla="*/ 10 w 166"/>
                  <a:gd name="T7" fmla="*/ 107 h 291"/>
                  <a:gd name="T8" fmla="*/ 40 w 166"/>
                  <a:gd name="T9" fmla="*/ 151 h 291"/>
                  <a:gd name="T10" fmla="*/ 84 w 166"/>
                  <a:gd name="T11" fmla="*/ 181 h 291"/>
                  <a:gd name="T12" fmla="*/ 100 w 166"/>
                  <a:gd name="T13" fmla="*/ 200 h 291"/>
                  <a:gd name="T14" fmla="*/ 109 w 166"/>
                  <a:gd name="T15" fmla="*/ 232 h 291"/>
                  <a:gd name="T16" fmla="*/ 113 w 166"/>
                  <a:gd name="T17" fmla="*/ 285 h 291"/>
                  <a:gd name="T18" fmla="*/ 121 w 166"/>
                  <a:gd name="T19" fmla="*/ 291 h 291"/>
                  <a:gd name="T20" fmla="*/ 152 w 166"/>
                  <a:gd name="T21" fmla="*/ 262 h 291"/>
                  <a:gd name="T22" fmla="*/ 149 w 166"/>
                  <a:gd name="T23" fmla="*/ 236 h 291"/>
                  <a:gd name="T24" fmla="*/ 166 w 166"/>
                  <a:gd name="T25" fmla="*/ 200 h 291"/>
                  <a:gd name="T26" fmla="*/ 158 w 166"/>
                  <a:gd name="T27" fmla="*/ 181 h 291"/>
                  <a:gd name="T28" fmla="*/ 134 w 166"/>
                  <a:gd name="T29" fmla="*/ 149 h 291"/>
                  <a:gd name="T30" fmla="*/ 128 w 166"/>
                  <a:gd name="T31" fmla="*/ 83 h 291"/>
                  <a:gd name="T32" fmla="*/ 73 w 166"/>
                  <a:gd name="T33" fmla="*/ 68 h 291"/>
                  <a:gd name="T34" fmla="*/ 28 w 166"/>
                  <a:gd name="T35" fmla="*/ 12 h 291"/>
                  <a:gd name="T36" fmla="*/ 0 w 166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0" y="0"/>
                    </a:move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100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8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405">
                <a:extLst>
                  <a:ext uri="{FF2B5EF4-FFF2-40B4-BE49-F238E27FC236}">
                    <a16:creationId xmlns:a16="http://schemas.microsoft.com/office/drawing/2014/main" id="{8E0649F8-F6B3-E4C7-CDA1-39E7F3619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944"/>
                <a:ext cx="7" cy="5"/>
              </a:xfrm>
              <a:custGeom>
                <a:avLst/>
                <a:gdLst>
                  <a:gd name="T0" fmla="*/ 21 w 21"/>
                  <a:gd name="T1" fmla="*/ 13 h 14"/>
                  <a:gd name="T2" fmla="*/ 13 w 21"/>
                  <a:gd name="T3" fmla="*/ 0 h 14"/>
                  <a:gd name="T4" fmla="*/ 0 w 21"/>
                  <a:gd name="T5" fmla="*/ 1 h 14"/>
                  <a:gd name="T6" fmla="*/ 7 w 21"/>
                  <a:gd name="T7" fmla="*/ 14 h 14"/>
                  <a:gd name="T8" fmla="*/ 2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1" y="13"/>
                    </a:move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lnTo>
                      <a:pt x="2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8" name="Freeform 407">
              <a:extLst>
                <a:ext uri="{FF2B5EF4-FFF2-40B4-BE49-F238E27FC236}">
                  <a16:creationId xmlns:a16="http://schemas.microsoft.com/office/drawing/2014/main" id="{F2B27622-4D3C-D2AC-0A95-4FA17F018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8" y="1916"/>
              <a:ext cx="7" cy="7"/>
            </a:xfrm>
            <a:custGeom>
              <a:avLst/>
              <a:gdLst>
                <a:gd name="T0" fmla="*/ 0 w 22"/>
                <a:gd name="T1" fmla="*/ 8 h 19"/>
                <a:gd name="T2" fmla="*/ 1 w 22"/>
                <a:gd name="T3" fmla="*/ 15 h 19"/>
                <a:gd name="T4" fmla="*/ 22 w 22"/>
                <a:gd name="T5" fmla="*/ 19 h 19"/>
                <a:gd name="T6" fmla="*/ 12 w 22"/>
                <a:gd name="T7" fmla="*/ 0 h 19"/>
                <a:gd name="T8" fmla="*/ 0 w 22"/>
                <a:gd name="T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0" y="8"/>
                  </a:moveTo>
                  <a:lnTo>
                    <a:pt x="1" y="15"/>
                  </a:lnTo>
                  <a:lnTo>
                    <a:pt x="22" y="19"/>
                  </a:lnTo>
                  <a:lnTo>
                    <a:pt x="12" y="0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408">
              <a:extLst>
                <a:ext uri="{FF2B5EF4-FFF2-40B4-BE49-F238E27FC236}">
                  <a16:creationId xmlns:a16="http://schemas.microsoft.com/office/drawing/2014/main" id="{1C305EFF-30C8-0FDA-B516-2B99F5B731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8" y="2100"/>
              <a:ext cx="179" cy="417"/>
            </a:xfrm>
            <a:custGeom>
              <a:avLst/>
              <a:gdLst>
                <a:gd name="T0" fmla="*/ 487 w 536"/>
                <a:gd name="T1" fmla="*/ 277 h 1249"/>
                <a:gd name="T2" fmla="*/ 515 w 536"/>
                <a:gd name="T3" fmla="*/ 497 h 1249"/>
                <a:gd name="T4" fmla="*/ 536 w 536"/>
                <a:gd name="T5" fmla="*/ 588 h 1249"/>
                <a:gd name="T6" fmla="*/ 515 w 536"/>
                <a:gd name="T7" fmla="*/ 577 h 1249"/>
                <a:gd name="T8" fmla="*/ 491 w 536"/>
                <a:gd name="T9" fmla="*/ 545 h 1249"/>
                <a:gd name="T10" fmla="*/ 439 w 536"/>
                <a:gd name="T11" fmla="*/ 329 h 1249"/>
                <a:gd name="T12" fmla="*/ 404 w 536"/>
                <a:gd name="T13" fmla="*/ 244 h 1249"/>
                <a:gd name="T14" fmla="*/ 226 w 536"/>
                <a:gd name="T15" fmla="*/ 60 h 1249"/>
                <a:gd name="T16" fmla="*/ 219 w 536"/>
                <a:gd name="T17" fmla="*/ 0 h 1249"/>
                <a:gd name="T18" fmla="*/ 187 w 536"/>
                <a:gd name="T19" fmla="*/ 9 h 1249"/>
                <a:gd name="T20" fmla="*/ 152 w 536"/>
                <a:gd name="T21" fmla="*/ 66 h 1249"/>
                <a:gd name="T22" fmla="*/ 136 w 536"/>
                <a:gd name="T23" fmla="*/ 108 h 1249"/>
                <a:gd name="T24" fmla="*/ 7 w 536"/>
                <a:gd name="T25" fmla="*/ 1040 h 1249"/>
                <a:gd name="T26" fmla="*/ 15 w 536"/>
                <a:gd name="T27" fmla="*/ 1046 h 1249"/>
                <a:gd name="T28" fmla="*/ 42 w 536"/>
                <a:gd name="T29" fmla="*/ 977 h 1249"/>
                <a:gd name="T30" fmla="*/ 96 w 536"/>
                <a:gd name="T31" fmla="*/ 911 h 1249"/>
                <a:gd name="T32" fmla="*/ 170 w 536"/>
                <a:gd name="T33" fmla="*/ 978 h 1249"/>
                <a:gd name="T34" fmla="*/ 194 w 536"/>
                <a:gd name="T35" fmla="*/ 1029 h 1249"/>
                <a:gd name="T36" fmla="*/ 150 w 536"/>
                <a:gd name="T37" fmla="*/ 1054 h 1249"/>
                <a:gd name="T38" fmla="*/ 116 w 536"/>
                <a:gd name="T39" fmla="*/ 1051 h 1249"/>
                <a:gd name="T40" fmla="*/ 87 w 536"/>
                <a:gd name="T41" fmla="*/ 1033 h 1249"/>
                <a:gd name="T42" fmla="*/ 61 w 536"/>
                <a:gd name="T43" fmla="*/ 1042 h 1249"/>
                <a:gd name="T44" fmla="*/ 5 w 536"/>
                <a:gd name="T45" fmla="*/ 1155 h 1249"/>
                <a:gd name="T46" fmla="*/ 0 w 536"/>
                <a:gd name="T47" fmla="*/ 1249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36" h="1249">
                  <a:moveTo>
                    <a:pt x="487" y="277"/>
                  </a:moveTo>
                  <a:lnTo>
                    <a:pt x="515" y="497"/>
                  </a:lnTo>
                  <a:lnTo>
                    <a:pt x="536" y="588"/>
                  </a:lnTo>
                  <a:lnTo>
                    <a:pt x="515" y="577"/>
                  </a:lnTo>
                  <a:lnTo>
                    <a:pt x="491" y="545"/>
                  </a:lnTo>
                  <a:lnTo>
                    <a:pt x="439" y="329"/>
                  </a:lnTo>
                  <a:lnTo>
                    <a:pt x="404" y="244"/>
                  </a:lnTo>
                  <a:lnTo>
                    <a:pt x="226" y="60"/>
                  </a:lnTo>
                  <a:lnTo>
                    <a:pt x="219" y="0"/>
                  </a:lnTo>
                  <a:lnTo>
                    <a:pt x="187" y="9"/>
                  </a:lnTo>
                  <a:lnTo>
                    <a:pt x="152" y="66"/>
                  </a:lnTo>
                  <a:lnTo>
                    <a:pt x="136" y="108"/>
                  </a:lnTo>
                  <a:lnTo>
                    <a:pt x="7" y="1040"/>
                  </a:lnTo>
                  <a:lnTo>
                    <a:pt x="15" y="1046"/>
                  </a:lnTo>
                  <a:lnTo>
                    <a:pt x="42" y="977"/>
                  </a:lnTo>
                  <a:lnTo>
                    <a:pt x="96" y="911"/>
                  </a:lnTo>
                  <a:lnTo>
                    <a:pt x="170" y="978"/>
                  </a:lnTo>
                  <a:lnTo>
                    <a:pt x="194" y="1029"/>
                  </a:lnTo>
                  <a:lnTo>
                    <a:pt x="150" y="1054"/>
                  </a:lnTo>
                  <a:lnTo>
                    <a:pt x="116" y="1051"/>
                  </a:lnTo>
                  <a:lnTo>
                    <a:pt x="87" y="1033"/>
                  </a:lnTo>
                  <a:lnTo>
                    <a:pt x="61" y="1042"/>
                  </a:lnTo>
                  <a:lnTo>
                    <a:pt x="5" y="1155"/>
                  </a:lnTo>
                  <a:lnTo>
                    <a:pt x="0" y="124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409">
              <a:extLst>
                <a:ext uri="{FF2B5EF4-FFF2-40B4-BE49-F238E27FC236}">
                  <a16:creationId xmlns:a16="http://schemas.microsoft.com/office/drawing/2014/main" id="{73E7C75E-1688-2C61-B305-08A17F796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1" y="2192"/>
              <a:ext cx="179" cy="101"/>
            </a:xfrm>
            <a:custGeom>
              <a:avLst/>
              <a:gdLst>
                <a:gd name="T0" fmla="*/ 0 w 537"/>
                <a:gd name="T1" fmla="*/ 3 h 303"/>
                <a:gd name="T2" fmla="*/ 8 w 537"/>
                <a:gd name="T3" fmla="*/ 9 h 303"/>
                <a:gd name="T4" fmla="*/ 63 w 537"/>
                <a:gd name="T5" fmla="*/ 24 h 303"/>
                <a:gd name="T6" fmla="*/ 95 w 537"/>
                <a:gd name="T7" fmla="*/ 15 h 303"/>
                <a:gd name="T8" fmla="*/ 107 w 537"/>
                <a:gd name="T9" fmla="*/ 0 h 303"/>
                <a:gd name="T10" fmla="*/ 114 w 537"/>
                <a:gd name="T11" fmla="*/ 6 h 303"/>
                <a:gd name="T12" fmla="*/ 125 w 537"/>
                <a:gd name="T13" fmla="*/ 45 h 303"/>
                <a:gd name="T14" fmla="*/ 167 w 537"/>
                <a:gd name="T15" fmla="*/ 61 h 303"/>
                <a:gd name="T16" fmla="*/ 200 w 537"/>
                <a:gd name="T17" fmla="*/ 58 h 303"/>
                <a:gd name="T18" fmla="*/ 236 w 537"/>
                <a:gd name="T19" fmla="*/ 75 h 303"/>
                <a:gd name="T20" fmla="*/ 239 w 537"/>
                <a:gd name="T21" fmla="*/ 109 h 303"/>
                <a:gd name="T22" fmla="*/ 245 w 537"/>
                <a:gd name="T23" fmla="*/ 115 h 303"/>
                <a:gd name="T24" fmla="*/ 236 w 537"/>
                <a:gd name="T25" fmla="*/ 156 h 303"/>
                <a:gd name="T26" fmla="*/ 262 w 537"/>
                <a:gd name="T27" fmla="*/ 221 h 303"/>
                <a:gd name="T28" fmla="*/ 281 w 537"/>
                <a:gd name="T29" fmla="*/ 206 h 303"/>
                <a:gd name="T30" fmla="*/ 301 w 537"/>
                <a:gd name="T31" fmla="*/ 204 h 303"/>
                <a:gd name="T32" fmla="*/ 317 w 537"/>
                <a:gd name="T33" fmla="*/ 235 h 303"/>
                <a:gd name="T34" fmla="*/ 329 w 537"/>
                <a:gd name="T35" fmla="*/ 228 h 303"/>
                <a:gd name="T36" fmla="*/ 352 w 537"/>
                <a:gd name="T37" fmla="*/ 239 h 303"/>
                <a:gd name="T38" fmla="*/ 367 w 537"/>
                <a:gd name="T39" fmla="*/ 271 h 303"/>
                <a:gd name="T40" fmla="*/ 458 w 537"/>
                <a:gd name="T41" fmla="*/ 303 h 303"/>
                <a:gd name="T42" fmla="*/ 495 w 537"/>
                <a:gd name="T43" fmla="*/ 266 h 303"/>
                <a:gd name="T44" fmla="*/ 524 w 537"/>
                <a:gd name="T45" fmla="*/ 290 h 303"/>
                <a:gd name="T46" fmla="*/ 537 w 537"/>
                <a:gd name="T47" fmla="*/ 289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37" h="303">
                  <a:moveTo>
                    <a:pt x="0" y="3"/>
                  </a:moveTo>
                  <a:lnTo>
                    <a:pt x="8" y="9"/>
                  </a:lnTo>
                  <a:lnTo>
                    <a:pt x="63" y="24"/>
                  </a:lnTo>
                  <a:lnTo>
                    <a:pt x="95" y="15"/>
                  </a:lnTo>
                  <a:lnTo>
                    <a:pt x="107" y="0"/>
                  </a:lnTo>
                  <a:lnTo>
                    <a:pt x="114" y="6"/>
                  </a:lnTo>
                  <a:lnTo>
                    <a:pt x="125" y="45"/>
                  </a:lnTo>
                  <a:lnTo>
                    <a:pt x="167" y="61"/>
                  </a:lnTo>
                  <a:lnTo>
                    <a:pt x="200" y="58"/>
                  </a:lnTo>
                  <a:lnTo>
                    <a:pt x="236" y="75"/>
                  </a:lnTo>
                  <a:lnTo>
                    <a:pt x="239" y="109"/>
                  </a:lnTo>
                  <a:lnTo>
                    <a:pt x="245" y="115"/>
                  </a:lnTo>
                  <a:lnTo>
                    <a:pt x="236" y="156"/>
                  </a:lnTo>
                  <a:lnTo>
                    <a:pt x="262" y="221"/>
                  </a:lnTo>
                  <a:lnTo>
                    <a:pt x="281" y="206"/>
                  </a:lnTo>
                  <a:lnTo>
                    <a:pt x="301" y="204"/>
                  </a:lnTo>
                  <a:lnTo>
                    <a:pt x="317" y="235"/>
                  </a:lnTo>
                  <a:lnTo>
                    <a:pt x="329" y="228"/>
                  </a:lnTo>
                  <a:lnTo>
                    <a:pt x="352" y="239"/>
                  </a:lnTo>
                  <a:lnTo>
                    <a:pt x="367" y="271"/>
                  </a:lnTo>
                  <a:lnTo>
                    <a:pt x="458" y="303"/>
                  </a:lnTo>
                  <a:lnTo>
                    <a:pt x="495" y="266"/>
                  </a:lnTo>
                  <a:lnTo>
                    <a:pt x="524" y="290"/>
                  </a:lnTo>
                  <a:lnTo>
                    <a:pt x="537" y="28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410">
              <a:extLst>
                <a:ext uri="{FF2B5EF4-FFF2-40B4-BE49-F238E27FC236}">
                  <a16:creationId xmlns:a16="http://schemas.microsoft.com/office/drawing/2014/main" id="{B08A928F-D8CA-C9E7-D113-9F972CFA7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2237"/>
              <a:ext cx="5" cy="14"/>
            </a:xfrm>
            <a:custGeom>
              <a:avLst/>
              <a:gdLst>
                <a:gd name="T0" fmla="*/ 5 w 16"/>
                <a:gd name="T1" fmla="*/ 0 h 40"/>
                <a:gd name="T2" fmla="*/ 0 w 16"/>
                <a:gd name="T3" fmla="*/ 15 h 40"/>
                <a:gd name="T4" fmla="*/ 9 w 16"/>
                <a:gd name="T5" fmla="*/ 40 h 40"/>
                <a:gd name="T6" fmla="*/ 16 w 16"/>
                <a:gd name="T7" fmla="*/ 40 h 40"/>
                <a:gd name="T8" fmla="*/ 12 w 16"/>
                <a:gd name="T9" fmla="*/ 0 h 40"/>
                <a:gd name="T10" fmla="*/ 5 w 16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40">
                  <a:moveTo>
                    <a:pt x="5" y="0"/>
                  </a:moveTo>
                  <a:lnTo>
                    <a:pt x="0" y="15"/>
                  </a:lnTo>
                  <a:lnTo>
                    <a:pt x="9" y="40"/>
                  </a:lnTo>
                  <a:lnTo>
                    <a:pt x="16" y="40"/>
                  </a:lnTo>
                  <a:lnTo>
                    <a:pt x="12" y="0"/>
                  </a:lnTo>
                  <a:lnTo>
                    <a:pt x="5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411">
              <a:extLst>
                <a:ext uri="{FF2B5EF4-FFF2-40B4-BE49-F238E27FC236}">
                  <a16:creationId xmlns:a16="http://schemas.microsoft.com/office/drawing/2014/main" id="{D7CFCB66-3707-51E5-D9B6-2587338FF6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5" y="2259"/>
              <a:ext cx="2" cy="9"/>
            </a:xfrm>
            <a:custGeom>
              <a:avLst/>
              <a:gdLst>
                <a:gd name="T0" fmla="*/ 0 w 7"/>
                <a:gd name="T1" fmla="*/ 7 h 27"/>
                <a:gd name="T2" fmla="*/ 2 w 7"/>
                <a:gd name="T3" fmla="*/ 27 h 27"/>
                <a:gd name="T4" fmla="*/ 7 w 7"/>
                <a:gd name="T5" fmla="*/ 20 h 27"/>
                <a:gd name="T6" fmla="*/ 5 w 7"/>
                <a:gd name="T7" fmla="*/ 0 h 27"/>
                <a:gd name="T8" fmla="*/ 0 w 7"/>
                <a:gd name="T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7">
                  <a:moveTo>
                    <a:pt x="0" y="7"/>
                  </a:moveTo>
                  <a:lnTo>
                    <a:pt x="2" y="27"/>
                  </a:lnTo>
                  <a:lnTo>
                    <a:pt x="7" y="20"/>
                  </a:lnTo>
                  <a:lnTo>
                    <a:pt x="5" y="0"/>
                  </a:lnTo>
                  <a:lnTo>
                    <a:pt x="0" y="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412">
              <a:extLst>
                <a:ext uri="{FF2B5EF4-FFF2-40B4-BE49-F238E27FC236}">
                  <a16:creationId xmlns:a16="http://schemas.microsoft.com/office/drawing/2014/main" id="{B14E3ADF-75C5-7A91-75CE-51C62088D3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8" y="2494"/>
              <a:ext cx="303" cy="141"/>
            </a:xfrm>
            <a:custGeom>
              <a:avLst/>
              <a:gdLst>
                <a:gd name="T0" fmla="*/ 0 w 909"/>
                <a:gd name="T1" fmla="*/ 67 h 423"/>
                <a:gd name="T2" fmla="*/ 117 w 909"/>
                <a:gd name="T3" fmla="*/ 29 h 423"/>
                <a:gd name="T4" fmla="*/ 141 w 909"/>
                <a:gd name="T5" fmla="*/ 0 h 423"/>
                <a:gd name="T6" fmla="*/ 184 w 909"/>
                <a:gd name="T7" fmla="*/ 30 h 423"/>
                <a:gd name="T8" fmla="*/ 218 w 909"/>
                <a:gd name="T9" fmla="*/ 33 h 423"/>
                <a:gd name="T10" fmla="*/ 221 w 909"/>
                <a:gd name="T11" fmla="*/ 67 h 423"/>
                <a:gd name="T12" fmla="*/ 193 w 909"/>
                <a:gd name="T13" fmla="*/ 123 h 423"/>
                <a:gd name="T14" fmla="*/ 272 w 909"/>
                <a:gd name="T15" fmla="*/ 109 h 423"/>
                <a:gd name="T16" fmla="*/ 329 w 909"/>
                <a:gd name="T17" fmla="*/ 138 h 423"/>
                <a:gd name="T18" fmla="*/ 356 w 909"/>
                <a:gd name="T19" fmla="*/ 142 h 423"/>
                <a:gd name="T20" fmla="*/ 401 w 909"/>
                <a:gd name="T21" fmla="*/ 118 h 423"/>
                <a:gd name="T22" fmla="*/ 435 w 909"/>
                <a:gd name="T23" fmla="*/ 114 h 423"/>
                <a:gd name="T24" fmla="*/ 448 w 909"/>
                <a:gd name="T25" fmla="*/ 120 h 423"/>
                <a:gd name="T26" fmla="*/ 461 w 909"/>
                <a:gd name="T27" fmla="*/ 119 h 423"/>
                <a:gd name="T28" fmla="*/ 487 w 909"/>
                <a:gd name="T29" fmla="*/ 109 h 423"/>
                <a:gd name="T30" fmla="*/ 515 w 909"/>
                <a:gd name="T31" fmla="*/ 120 h 423"/>
                <a:gd name="T32" fmla="*/ 514 w 909"/>
                <a:gd name="T33" fmla="*/ 174 h 423"/>
                <a:gd name="T34" fmla="*/ 591 w 909"/>
                <a:gd name="T35" fmla="*/ 214 h 423"/>
                <a:gd name="T36" fmla="*/ 608 w 909"/>
                <a:gd name="T37" fmla="*/ 253 h 423"/>
                <a:gd name="T38" fmla="*/ 670 w 909"/>
                <a:gd name="T39" fmla="*/ 266 h 423"/>
                <a:gd name="T40" fmla="*/ 672 w 909"/>
                <a:gd name="T41" fmla="*/ 294 h 423"/>
                <a:gd name="T42" fmla="*/ 708 w 909"/>
                <a:gd name="T43" fmla="*/ 311 h 423"/>
                <a:gd name="T44" fmla="*/ 699 w 909"/>
                <a:gd name="T45" fmla="*/ 372 h 423"/>
                <a:gd name="T46" fmla="*/ 702 w 909"/>
                <a:gd name="T47" fmla="*/ 398 h 423"/>
                <a:gd name="T48" fmla="*/ 798 w 909"/>
                <a:gd name="T49" fmla="*/ 423 h 423"/>
                <a:gd name="T50" fmla="*/ 831 w 909"/>
                <a:gd name="T51" fmla="*/ 413 h 423"/>
                <a:gd name="T52" fmla="*/ 838 w 909"/>
                <a:gd name="T53" fmla="*/ 406 h 423"/>
                <a:gd name="T54" fmla="*/ 839 w 909"/>
                <a:gd name="T55" fmla="*/ 346 h 423"/>
                <a:gd name="T56" fmla="*/ 865 w 909"/>
                <a:gd name="T57" fmla="*/ 342 h 423"/>
                <a:gd name="T58" fmla="*/ 909 w 909"/>
                <a:gd name="T59" fmla="*/ 39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09" h="423">
                  <a:moveTo>
                    <a:pt x="0" y="67"/>
                  </a:moveTo>
                  <a:lnTo>
                    <a:pt x="117" y="29"/>
                  </a:lnTo>
                  <a:lnTo>
                    <a:pt x="141" y="0"/>
                  </a:lnTo>
                  <a:lnTo>
                    <a:pt x="184" y="30"/>
                  </a:lnTo>
                  <a:lnTo>
                    <a:pt x="218" y="33"/>
                  </a:lnTo>
                  <a:lnTo>
                    <a:pt x="221" y="67"/>
                  </a:lnTo>
                  <a:lnTo>
                    <a:pt x="193" y="123"/>
                  </a:lnTo>
                  <a:lnTo>
                    <a:pt x="272" y="109"/>
                  </a:lnTo>
                  <a:lnTo>
                    <a:pt x="329" y="138"/>
                  </a:lnTo>
                  <a:lnTo>
                    <a:pt x="356" y="142"/>
                  </a:lnTo>
                  <a:lnTo>
                    <a:pt x="401" y="118"/>
                  </a:lnTo>
                  <a:lnTo>
                    <a:pt x="435" y="114"/>
                  </a:lnTo>
                  <a:lnTo>
                    <a:pt x="448" y="120"/>
                  </a:lnTo>
                  <a:lnTo>
                    <a:pt x="461" y="119"/>
                  </a:lnTo>
                  <a:lnTo>
                    <a:pt x="487" y="109"/>
                  </a:lnTo>
                  <a:lnTo>
                    <a:pt x="515" y="120"/>
                  </a:lnTo>
                  <a:lnTo>
                    <a:pt x="514" y="174"/>
                  </a:lnTo>
                  <a:lnTo>
                    <a:pt x="591" y="214"/>
                  </a:lnTo>
                  <a:lnTo>
                    <a:pt x="608" y="253"/>
                  </a:lnTo>
                  <a:lnTo>
                    <a:pt x="670" y="266"/>
                  </a:lnTo>
                  <a:lnTo>
                    <a:pt x="672" y="294"/>
                  </a:lnTo>
                  <a:lnTo>
                    <a:pt x="708" y="311"/>
                  </a:lnTo>
                  <a:lnTo>
                    <a:pt x="699" y="372"/>
                  </a:lnTo>
                  <a:lnTo>
                    <a:pt x="702" y="398"/>
                  </a:lnTo>
                  <a:lnTo>
                    <a:pt x="798" y="423"/>
                  </a:lnTo>
                  <a:lnTo>
                    <a:pt x="831" y="413"/>
                  </a:lnTo>
                  <a:lnTo>
                    <a:pt x="838" y="406"/>
                  </a:lnTo>
                  <a:lnTo>
                    <a:pt x="839" y="346"/>
                  </a:lnTo>
                  <a:lnTo>
                    <a:pt x="865" y="342"/>
                  </a:lnTo>
                  <a:lnTo>
                    <a:pt x="909" y="39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413">
              <a:extLst>
                <a:ext uri="{FF2B5EF4-FFF2-40B4-BE49-F238E27FC236}">
                  <a16:creationId xmlns:a16="http://schemas.microsoft.com/office/drawing/2014/main" id="{E5C743F2-46CB-C7D7-3C1D-E86A97D49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4" y="2517"/>
              <a:ext cx="94" cy="356"/>
            </a:xfrm>
            <a:custGeom>
              <a:avLst/>
              <a:gdLst>
                <a:gd name="T0" fmla="*/ 284 w 284"/>
                <a:gd name="T1" fmla="*/ 0 h 1068"/>
                <a:gd name="T2" fmla="*/ 198 w 284"/>
                <a:gd name="T3" fmla="*/ 452 h 1068"/>
                <a:gd name="T4" fmla="*/ 192 w 284"/>
                <a:gd name="T5" fmla="*/ 459 h 1068"/>
                <a:gd name="T6" fmla="*/ 69 w 284"/>
                <a:gd name="T7" fmla="*/ 940 h 1068"/>
                <a:gd name="T8" fmla="*/ 0 w 284"/>
                <a:gd name="T9" fmla="*/ 1068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1068">
                  <a:moveTo>
                    <a:pt x="284" y="0"/>
                  </a:moveTo>
                  <a:lnTo>
                    <a:pt x="198" y="452"/>
                  </a:lnTo>
                  <a:lnTo>
                    <a:pt x="192" y="459"/>
                  </a:lnTo>
                  <a:lnTo>
                    <a:pt x="69" y="940"/>
                  </a:lnTo>
                  <a:lnTo>
                    <a:pt x="0" y="106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414">
              <a:extLst>
                <a:ext uri="{FF2B5EF4-FFF2-40B4-BE49-F238E27FC236}">
                  <a16:creationId xmlns:a16="http://schemas.microsoft.com/office/drawing/2014/main" id="{6DD74C31-BC18-2FF5-860D-C530C0176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" y="1377"/>
              <a:ext cx="55" cy="278"/>
            </a:xfrm>
            <a:custGeom>
              <a:avLst/>
              <a:gdLst>
                <a:gd name="T0" fmla="*/ 126 w 164"/>
                <a:gd name="T1" fmla="*/ 835 h 835"/>
                <a:gd name="T2" fmla="*/ 154 w 164"/>
                <a:gd name="T3" fmla="*/ 771 h 835"/>
                <a:gd name="T4" fmla="*/ 151 w 164"/>
                <a:gd name="T5" fmla="*/ 739 h 835"/>
                <a:gd name="T6" fmla="*/ 141 w 164"/>
                <a:gd name="T7" fmla="*/ 706 h 835"/>
                <a:gd name="T8" fmla="*/ 164 w 164"/>
                <a:gd name="T9" fmla="*/ 656 h 835"/>
                <a:gd name="T10" fmla="*/ 153 w 164"/>
                <a:gd name="T11" fmla="*/ 624 h 835"/>
                <a:gd name="T12" fmla="*/ 162 w 164"/>
                <a:gd name="T13" fmla="*/ 570 h 835"/>
                <a:gd name="T14" fmla="*/ 153 w 164"/>
                <a:gd name="T15" fmla="*/ 550 h 835"/>
                <a:gd name="T16" fmla="*/ 118 w 164"/>
                <a:gd name="T17" fmla="*/ 520 h 835"/>
                <a:gd name="T18" fmla="*/ 125 w 164"/>
                <a:gd name="T19" fmla="*/ 459 h 835"/>
                <a:gd name="T20" fmla="*/ 87 w 164"/>
                <a:gd name="T21" fmla="*/ 341 h 835"/>
                <a:gd name="T22" fmla="*/ 83 w 164"/>
                <a:gd name="T23" fmla="*/ 295 h 835"/>
                <a:gd name="T24" fmla="*/ 3 w 164"/>
                <a:gd name="T25" fmla="*/ 222 h 835"/>
                <a:gd name="T26" fmla="*/ 0 w 164"/>
                <a:gd name="T27" fmla="*/ 202 h 835"/>
                <a:gd name="T28" fmla="*/ 45 w 164"/>
                <a:gd name="T29" fmla="*/ 97 h 835"/>
                <a:gd name="T30" fmla="*/ 2 w 164"/>
                <a:gd name="T31" fmla="*/ 0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4" h="835">
                  <a:moveTo>
                    <a:pt x="126" y="835"/>
                  </a:moveTo>
                  <a:lnTo>
                    <a:pt x="154" y="771"/>
                  </a:lnTo>
                  <a:lnTo>
                    <a:pt x="151" y="739"/>
                  </a:lnTo>
                  <a:lnTo>
                    <a:pt x="141" y="706"/>
                  </a:lnTo>
                  <a:lnTo>
                    <a:pt x="164" y="656"/>
                  </a:lnTo>
                  <a:lnTo>
                    <a:pt x="153" y="624"/>
                  </a:lnTo>
                  <a:lnTo>
                    <a:pt x="162" y="570"/>
                  </a:lnTo>
                  <a:lnTo>
                    <a:pt x="153" y="550"/>
                  </a:lnTo>
                  <a:lnTo>
                    <a:pt x="118" y="520"/>
                  </a:lnTo>
                  <a:lnTo>
                    <a:pt x="125" y="459"/>
                  </a:lnTo>
                  <a:lnTo>
                    <a:pt x="87" y="341"/>
                  </a:lnTo>
                  <a:lnTo>
                    <a:pt x="83" y="295"/>
                  </a:lnTo>
                  <a:lnTo>
                    <a:pt x="3" y="222"/>
                  </a:lnTo>
                  <a:lnTo>
                    <a:pt x="0" y="202"/>
                  </a:lnTo>
                  <a:lnTo>
                    <a:pt x="45" y="97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415">
              <a:extLst>
                <a:ext uri="{FF2B5EF4-FFF2-40B4-BE49-F238E27FC236}">
                  <a16:creationId xmlns:a16="http://schemas.microsoft.com/office/drawing/2014/main" id="{EC4DF099-2772-3C09-FF4F-2A298AEC1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7" y="1652"/>
              <a:ext cx="199" cy="147"/>
            </a:xfrm>
            <a:custGeom>
              <a:avLst/>
              <a:gdLst>
                <a:gd name="T0" fmla="*/ 0 w 597"/>
                <a:gd name="T1" fmla="*/ 441 h 441"/>
                <a:gd name="T2" fmla="*/ 9 w 597"/>
                <a:gd name="T3" fmla="*/ 400 h 441"/>
                <a:gd name="T4" fmla="*/ 21 w 597"/>
                <a:gd name="T5" fmla="*/ 379 h 441"/>
                <a:gd name="T6" fmla="*/ 34 w 597"/>
                <a:gd name="T7" fmla="*/ 378 h 441"/>
                <a:gd name="T8" fmla="*/ 39 w 597"/>
                <a:gd name="T9" fmla="*/ 357 h 441"/>
                <a:gd name="T10" fmla="*/ 57 w 597"/>
                <a:gd name="T11" fmla="*/ 335 h 441"/>
                <a:gd name="T12" fmla="*/ 136 w 597"/>
                <a:gd name="T13" fmla="*/ 321 h 441"/>
                <a:gd name="T14" fmla="*/ 169 w 597"/>
                <a:gd name="T15" fmla="*/ 312 h 441"/>
                <a:gd name="T16" fmla="*/ 177 w 597"/>
                <a:gd name="T17" fmla="*/ 324 h 441"/>
                <a:gd name="T18" fmla="*/ 196 w 597"/>
                <a:gd name="T19" fmla="*/ 316 h 441"/>
                <a:gd name="T20" fmla="*/ 210 w 597"/>
                <a:gd name="T21" fmla="*/ 321 h 441"/>
                <a:gd name="T22" fmla="*/ 260 w 597"/>
                <a:gd name="T23" fmla="*/ 289 h 441"/>
                <a:gd name="T24" fmla="*/ 257 w 597"/>
                <a:gd name="T25" fmla="*/ 249 h 441"/>
                <a:gd name="T26" fmla="*/ 235 w 597"/>
                <a:gd name="T27" fmla="*/ 231 h 441"/>
                <a:gd name="T28" fmla="*/ 251 w 597"/>
                <a:gd name="T29" fmla="*/ 189 h 441"/>
                <a:gd name="T30" fmla="*/ 230 w 597"/>
                <a:gd name="T31" fmla="*/ 171 h 441"/>
                <a:gd name="T32" fmla="*/ 255 w 597"/>
                <a:gd name="T33" fmla="*/ 155 h 441"/>
                <a:gd name="T34" fmla="*/ 276 w 597"/>
                <a:gd name="T35" fmla="*/ 167 h 441"/>
                <a:gd name="T36" fmla="*/ 282 w 597"/>
                <a:gd name="T37" fmla="*/ 153 h 441"/>
                <a:gd name="T38" fmla="*/ 273 w 597"/>
                <a:gd name="T39" fmla="*/ 133 h 441"/>
                <a:gd name="T40" fmla="*/ 312 w 597"/>
                <a:gd name="T41" fmla="*/ 116 h 441"/>
                <a:gd name="T42" fmla="*/ 330 w 597"/>
                <a:gd name="T43" fmla="*/ 102 h 441"/>
                <a:gd name="T44" fmla="*/ 336 w 597"/>
                <a:gd name="T45" fmla="*/ 94 h 441"/>
                <a:gd name="T46" fmla="*/ 342 w 597"/>
                <a:gd name="T47" fmla="*/ 74 h 441"/>
                <a:gd name="T48" fmla="*/ 362 w 597"/>
                <a:gd name="T49" fmla="*/ 72 h 441"/>
                <a:gd name="T50" fmla="*/ 384 w 597"/>
                <a:gd name="T51" fmla="*/ 96 h 441"/>
                <a:gd name="T52" fmla="*/ 416 w 597"/>
                <a:gd name="T53" fmla="*/ 80 h 441"/>
                <a:gd name="T54" fmla="*/ 450 w 597"/>
                <a:gd name="T55" fmla="*/ 90 h 441"/>
                <a:gd name="T56" fmla="*/ 456 w 597"/>
                <a:gd name="T57" fmla="*/ 70 h 441"/>
                <a:gd name="T58" fmla="*/ 511 w 597"/>
                <a:gd name="T59" fmla="*/ 17 h 441"/>
                <a:gd name="T60" fmla="*/ 537 w 597"/>
                <a:gd name="T61" fmla="*/ 15 h 441"/>
                <a:gd name="T62" fmla="*/ 550 w 597"/>
                <a:gd name="T63" fmla="*/ 0 h 441"/>
                <a:gd name="T64" fmla="*/ 597 w 597"/>
                <a:gd name="T65" fmla="*/ 1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7" h="441">
                  <a:moveTo>
                    <a:pt x="0" y="441"/>
                  </a:moveTo>
                  <a:lnTo>
                    <a:pt x="9" y="400"/>
                  </a:lnTo>
                  <a:lnTo>
                    <a:pt x="21" y="379"/>
                  </a:lnTo>
                  <a:lnTo>
                    <a:pt x="34" y="378"/>
                  </a:lnTo>
                  <a:lnTo>
                    <a:pt x="39" y="357"/>
                  </a:lnTo>
                  <a:lnTo>
                    <a:pt x="57" y="335"/>
                  </a:lnTo>
                  <a:lnTo>
                    <a:pt x="136" y="321"/>
                  </a:lnTo>
                  <a:lnTo>
                    <a:pt x="169" y="312"/>
                  </a:lnTo>
                  <a:lnTo>
                    <a:pt x="177" y="324"/>
                  </a:lnTo>
                  <a:lnTo>
                    <a:pt x="196" y="316"/>
                  </a:lnTo>
                  <a:lnTo>
                    <a:pt x="210" y="321"/>
                  </a:lnTo>
                  <a:lnTo>
                    <a:pt x="260" y="289"/>
                  </a:lnTo>
                  <a:lnTo>
                    <a:pt x="257" y="249"/>
                  </a:lnTo>
                  <a:lnTo>
                    <a:pt x="235" y="231"/>
                  </a:lnTo>
                  <a:lnTo>
                    <a:pt x="251" y="189"/>
                  </a:lnTo>
                  <a:lnTo>
                    <a:pt x="230" y="171"/>
                  </a:lnTo>
                  <a:lnTo>
                    <a:pt x="255" y="155"/>
                  </a:lnTo>
                  <a:lnTo>
                    <a:pt x="276" y="167"/>
                  </a:lnTo>
                  <a:lnTo>
                    <a:pt x="282" y="153"/>
                  </a:lnTo>
                  <a:lnTo>
                    <a:pt x="273" y="133"/>
                  </a:lnTo>
                  <a:lnTo>
                    <a:pt x="312" y="116"/>
                  </a:lnTo>
                  <a:lnTo>
                    <a:pt x="330" y="102"/>
                  </a:lnTo>
                  <a:lnTo>
                    <a:pt x="336" y="94"/>
                  </a:lnTo>
                  <a:lnTo>
                    <a:pt x="342" y="74"/>
                  </a:lnTo>
                  <a:lnTo>
                    <a:pt x="362" y="72"/>
                  </a:lnTo>
                  <a:lnTo>
                    <a:pt x="384" y="96"/>
                  </a:lnTo>
                  <a:lnTo>
                    <a:pt x="416" y="80"/>
                  </a:lnTo>
                  <a:lnTo>
                    <a:pt x="450" y="90"/>
                  </a:lnTo>
                  <a:lnTo>
                    <a:pt x="456" y="70"/>
                  </a:lnTo>
                  <a:lnTo>
                    <a:pt x="511" y="17"/>
                  </a:lnTo>
                  <a:lnTo>
                    <a:pt x="537" y="15"/>
                  </a:lnTo>
                  <a:lnTo>
                    <a:pt x="550" y="0"/>
                  </a:lnTo>
                  <a:lnTo>
                    <a:pt x="597" y="1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416">
              <a:extLst>
                <a:ext uri="{FF2B5EF4-FFF2-40B4-BE49-F238E27FC236}">
                  <a16:creationId xmlns:a16="http://schemas.microsoft.com/office/drawing/2014/main" id="{DAC62931-BCD1-2E0B-3395-40E292B7E9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6" y="1655"/>
              <a:ext cx="159" cy="54"/>
            </a:xfrm>
            <a:custGeom>
              <a:avLst/>
              <a:gdLst>
                <a:gd name="T0" fmla="*/ 0 w 476"/>
                <a:gd name="T1" fmla="*/ 0 h 162"/>
                <a:gd name="T2" fmla="*/ 11 w 476"/>
                <a:gd name="T3" fmla="*/ 32 h 162"/>
                <a:gd name="T4" fmla="*/ 25 w 476"/>
                <a:gd name="T5" fmla="*/ 51 h 162"/>
                <a:gd name="T6" fmla="*/ 75 w 476"/>
                <a:gd name="T7" fmla="*/ 80 h 162"/>
                <a:gd name="T8" fmla="*/ 106 w 476"/>
                <a:gd name="T9" fmla="*/ 118 h 162"/>
                <a:gd name="T10" fmla="*/ 127 w 476"/>
                <a:gd name="T11" fmla="*/ 129 h 162"/>
                <a:gd name="T12" fmla="*/ 147 w 476"/>
                <a:gd name="T13" fmla="*/ 127 h 162"/>
                <a:gd name="T14" fmla="*/ 197 w 476"/>
                <a:gd name="T15" fmla="*/ 96 h 162"/>
                <a:gd name="T16" fmla="*/ 211 w 476"/>
                <a:gd name="T17" fmla="*/ 95 h 162"/>
                <a:gd name="T18" fmla="*/ 226 w 476"/>
                <a:gd name="T19" fmla="*/ 120 h 162"/>
                <a:gd name="T20" fmla="*/ 247 w 476"/>
                <a:gd name="T21" fmla="*/ 124 h 162"/>
                <a:gd name="T22" fmla="*/ 267 w 476"/>
                <a:gd name="T23" fmla="*/ 122 h 162"/>
                <a:gd name="T24" fmla="*/ 285 w 476"/>
                <a:gd name="T25" fmla="*/ 94 h 162"/>
                <a:gd name="T26" fmla="*/ 319 w 476"/>
                <a:gd name="T27" fmla="*/ 98 h 162"/>
                <a:gd name="T28" fmla="*/ 320 w 476"/>
                <a:gd name="T29" fmla="*/ 118 h 162"/>
                <a:gd name="T30" fmla="*/ 334 w 476"/>
                <a:gd name="T31" fmla="*/ 123 h 162"/>
                <a:gd name="T32" fmla="*/ 330 w 476"/>
                <a:gd name="T33" fmla="*/ 151 h 162"/>
                <a:gd name="T34" fmla="*/ 344 w 476"/>
                <a:gd name="T35" fmla="*/ 162 h 162"/>
                <a:gd name="T36" fmla="*/ 358 w 476"/>
                <a:gd name="T37" fmla="*/ 161 h 162"/>
                <a:gd name="T38" fmla="*/ 388 w 476"/>
                <a:gd name="T39" fmla="*/ 124 h 162"/>
                <a:gd name="T40" fmla="*/ 416 w 476"/>
                <a:gd name="T41" fmla="*/ 129 h 162"/>
                <a:gd name="T42" fmla="*/ 411 w 476"/>
                <a:gd name="T43" fmla="*/ 89 h 162"/>
                <a:gd name="T44" fmla="*/ 433 w 476"/>
                <a:gd name="T45" fmla="*/ 94 h 162"/>
                <a:gd name="T46" fmla="*/ 450 w 476"/>
                <a:gd name="T47" fmla="*/ 79 h 162"/>
                <a:gd name="T48" fmla="*/ 435 w 476"/>
                <a:gd name="T49" fmla="*/ 54 h 162"/>
                <a:gd name="T50" fmla="*/ 441 w 476"/>
                <a:gd name="T51" fmla="*/ 46 h 162"/>
                <a:gd name="T52" fmla="*/ 476 w 476"/>
                <a:gd name="T53" fmla="*/ 5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6" h="162">
                  <a:moveTo>
                    <a:pt x="0" y="0"/>
                  </a:moveTo>
                  <a:lnTo>
                    <a:pt x="11" y="32"/>
                  </a:lnTo>
                  <a:lnTo>
                    <a:pt x="25" y="51"/>
                  </a:lnTo>
                  <a:lnTo>
                    <a:pt x="75" y="80"/>
                  </a:lnTo>
                  <a:lnTo>
                    <a:pt x="106" y="118"/>
                  </a:lnTo>
                  <a:lnTo>
                    <a:pt x="127" y="129"/>
                  </a:lnTo>
                  <a:lnTo>
                    <a:pt x="147" y="127"/>
                  </a:lnTo>
                  <a:lnTo>
                    <a:pt x="197" y="96"/>
                  </a:lnTo>
                  <a:lnTo>
                    <a:pt x="211" y="95"/>
                  </a:lnTo>
                  <a:lnTo>
                    <a:pt x="226" y="120"/>
                  </a:lnTo>
                  <a:lnTo>
                    <a:pt x="247" y="124"/>
                  </a:lnTo>
                  <a:lnTo>
                    <a:pt x="267" y="122"/>
                  </a:lnTo>
                  <a:lnTo>
                    <a:pt x="285" y="94"/>
                  </a:lnTo>
                  <a:lnTo>
                    <a:pt x="319" y="98"/>
                  </a:lnTo>
                  <a:lnTo>
                    <a:pt x="320" y="118"/>
                  </a:lnTo>
                  <a:lnTo>
                    <a:pt x="334" y="123"/>
                  </a:lnTo>
                  <a:lnTo>
                    <a:pt x="330" y="151"/>
                  </a:lnTo>
                  <a:lnTo>
                    <a:pt x="344" y="162"/>
                  </a:lnTo>
                  <a:lnTo>
                    <a:pt x="358" y="161"/>
                  </a:lnTo>
                  <a:lnTo>
                    <a:pt x="388" y="124"/>
                  </a:lnTo>
                  <a:lnTo>
                    <a:pt x="416" y="129"/>
                  </a:lnTo>
                  <a:lnTo>
                    <a:pt x="411" y="89"/>
                  </a:lnTo>
                  <a:lnTo>
                    <a:pt x="433" y="94"/>
                  </a:lnTo>
                  <a:lnTo>
                    <a:pt x="450" y="79"/>
                  </a:lnTo>
                  <a:lnTo>
                    <a:pt x="435" y="54"/>
                  </a:lnTo>
                  <a:lnTo>
                    <a:pt x="441" y="46"/>
                  </a:lnTo>
                  <a:lnTo>
                    <a:pt x="476" y="5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417">
              <a:extLst>
                <a:ext uri="{FF2B5EF4-FFF2-40B4-BE49-F238E27FC236}">
                  <a16:creationId xmlns:a16="http://schemas.microsoft.com/office/drawing/2014/main" id="{5155630A-DE36-BE39-4580-813E8BF955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466"/>
              <a:ext cx="133" cy="33"/>
            </a:xfrm>
            <a:custGeom>
              <a:avLst/>
              <a:gdLst>
                <a:gd name="T0" fmla="*/ 399 w 399"/>
                <a:gd name="T1" fmla="*/ 71 h 100"/>
                <a:gd name="T2" fmla="*/ 371 w 399"/>
                <a:gd name="T3" fmla="*/ 53 h 100"/>
                <a:gd name="T4" fmla="*/ 351 w 399"/>
                <a:gd name="T5" fmla="*/ 55 h 100"/>
                <a:gd name="T6" fmla="*/ 306 w 399"/>
                <a:gd name="T7" fmla="*/ 5 h 100"/>
                <a:gd name="T8" fmla="*/ 267 w 399"/>
                <a:gd name="T9" fmla="*/ 22 h 100"/>
                <a:gd name="T10" fmla="*/ 245 w 399"/>
                <a:gd name="T11" fmla="*/ 4 h 100"/>
                <a:gd name="T12" fmla="*/ 218 w 399"/>
                <a:gd name="T13" fmla="*/ 0 h 100"/>
                <a:gd name="T14" fmla="*/ 207 w 399"/>
                <a:gd name="T15" fmla="*/ 21 h 100"/>
                <a:gd name="T16" fmla="*/ 160 w 399"/>
                <a:gd name="T17" fmla="*/ 25 h 100"/>
                <a:gd name="T18" fmla="*/ 156 w 399"/>
                <a:gd name="T19" fmla="*/ 59 h 100"/>
                <a:gd name="T20" fmla="*/ 102 w 399"/>
                <a:gd name="T21" fmla="*/ 44 h 100"/>
                <a:gd name="T22" fmla="*/ 0 w 399"/>
                <a:gd name="T23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9" h="100">
                  <a:moveTo>
                    <a:pt x="399" y="71"/>
                  </a:moveTo>
                  <a:lnTo>
                    <a:pt x="371" y="53"/>
                  </a:lnTo>
                  <a:lnTo>
                    <a:pt x="351" y="55"/>
                  </a:lnTo>
                  <a:lnTo>
                    <a:pt x="306" y="5"/>
                  </a:lnTo>
                  <a:lnTo>
                    <a:pt x="267" y="22"/>
                  </a:lnTo>
                  <a:lnTo>
                    <a:pt x="245" y="4"/>
                  </a:lnTo>
                  <a:lnTo>
                    <a:pt x="218" y="0"/>
                  </a:lnTo>
                  <a:lnTo>
                    <a:pt x="207" y="21"/>
                  </a:lnTo>
                  <a:lnTo>
                    <a:pt x="160" y="25"/>
                  </a:lnTo>
                  <a:lnTo>
                    <a:pt x="156" y="59"/>
                  </a:lnTo>
                  <a:lnTo>
                    <a:pt x="102" y="44"/>
                  </a:lnTo>
                  <a:lnTo>
                    <a:pt x="0" y="10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418">
              <a:extLst>
                <a:ext uri="{FF2B5EF4-FFF2-40B4-BE49-F238E27FC236}">
                  <a16:creationId xmlns:a16="http://schemas.microsoft.com/office/drawing/2014/main" id="{9BF8CDB2-AF56-751A-5DD2-46B984257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8" y="1490"/>
              <a:ext cx="109" cy="307"/>
            </a:xfrm>
            <a:custGeom>
              <a:avLst/>
              <a:gdLst>
                <a:gd name="T0" fmla="*/ 44 w 325"/>
                <a:gd name="T1" fmla="*/ 0 h 923"/>
                <a:gd name="T2" fmla="*/ 42 w 325"/>
                <a:gd name="T3" fmla="*/ 47 h 923"/>
                <a:gd name="T4" fmla="*/ 29 w 325"/>
                <a:gd name="T5" fmla="*/ 61 h 923"/>
                <a:gd name="T6" fmla="*/ 0 w 325"/>
                <a:gd name="T7" fmla="*/ 104 h 923"/>
                <a:gd name="T8" fmla="*/ 77 w 325"/>
                <a:gd name="T9" fmla="*/ 138 h 923"/>
                <a:gd name="T10" fmla="*/ 111 w 325"/>
                <a:gd name="T11" fmla="*/ 135 h 923"/>
                <a:gd name="T12" fmla="*/ 142 w 325"/>
                <a:gd name="T13" fmla="*/ 112 h 923"/>
                <a:gd name="T14" fmla="*/ 162 w 325"/>
                <a:gd name="T15" fmla="*/ 110 h 923"/>
                <a:gd name="T16" fmla="*/ 177 w 325"/>
                <a:gd name="T17" fmla="*/ 129 h 923"/>
                <a:gd name="T18" fmla="*/ 179 w 325"/>
                <a:gd name="T19" fmla="*/ 149 h 923"/>
                <a:gd name="T20" fmla="*/ 204 w 325"/>
                <a:gd name="T21" fmla="*/ 133 h 923"/>
                <a:gd name="T22" fmla="*/ 215 w 325"/>
                <a:gd name="T23" fmla="*/ 172 h 923"/>
                <a:gd name="T24" fmla="*/ 197 w 325"/>
                <a:gd name="T25" fmla="*/ 200 h 923"/>
                <a:gd name="T26" fmla="*/ 212 w 325"/>
                <a:gd name="T27" fmla="*/ 212 h 923"/>
                <a:gd name="T28" fmla="*/ 249 w 325"/>
                <a:gd name="T29" fmla="*/ 256 h 923"/>
                <a:gd name="T30" fmla="*/ 228 w 325"/>
                <a:gd name="T31" fmla="*/ 312 h 923"/>
                <a:gd name="T32" fmla="*/ 222 w 325"/>
                <a:gd name="T33" fmla="*/ 332 h 923"/>
                <a:gd name="T34" fmla="*/ 252 w 325"/>
                <a:gd name="T35" fmla="*/ 356 h 923"/>
                <a:gd name="T36" fmla="*/ 286 w 325"/>
                <a:gd name="T37" fmla="*/ 360 h 923"/>
                <a:gd name="T38" fmla="*/ 275 w 325"/>
                <a:gd name="T39" fmla="*/ 388 h 923"/>
                <a:gd name="T40" fmla="*/ 237 w 325"/>
                <a:gd name="T41" fmla="*/ 411 h 923"/>
                <a:gd name="T42" fmla="*/ 238 w 325"/>
                <a:gd name="T43" fmla="*/ 425 h 923"/>
                <a:gd name="T44" fmla="*/ 233 w 325"/>
                <a:gd name="T45" fmla="*/ 439 h 923"/>
                <a:gd name="T46" fmla="*/ 207 w 325"/>
                <a:gd name="T47" fmla="*/ 448 h 923"/>
                <a:gd name="T48" fmla="*/ 253 w 325"/>
                <a:gd name="T49" fmla="*/ 511 h 923"/>
                <a:gd name="T50" fmla="*/ 241 w 325"/>
                <a:gd name="T51" fmla="*/ 532 h 923"/>
                <a:gd name="T52" fmla="*/ 222 w 325"/>
                <a:gd name="T53" fmla="*/ 547 h 923"/>
                <a:gd name="T54" fmla="*/ 216 w 325"/>
                <a:gd name="T55" fmla="*/ 555 h 923"/>
                <a:gd name="T56" fmla="*/ 238 w 325"/>
                <a:gd name="T57" fmla="*/ 573 h 923"/>
                <a:gd name="T58" fmla="*/ 240 w 325"/>
                <a:gd name="T59" fmla="*/ 593 h 923"/>
                <a:gd name="T60" fmla="*/ 260 w 325"/>
                <a:gd name="T61" fmla="*/ 597 h 923"/>
                <a:gd name="T62" fmla="*/ 283 w 325"/>
                <a:gd name="T63" fmla="*/ 615 h 923"/>
                <a:gd name="T64" fmla="*/ 278 w 325"/>
                <a:gd name="T65" fmla="*/ 642 h 923"/>
                <a:gd name="T66" fmla="*/ 315 w 325"/>
                <a:gd name="T67" fmla="*/ 673 h 923"/>
                <a:gd name="T68" fmla="*/ 312 w 325"/>
                <a:gd name="T69" fmla="*/ 713 h 923"/>
                <a:gd name="T70" fmla="*/ 299 w 325"/>
                <a:gd name="T71" fmla="*/ 728 h 923"/>
                <a:gd name="T72" fmla="*/ 303 w 325"/>
                <a:gd name="T73" fmla="*/ 754 h 923"/>
                <a:gd name="T74" fmla="*/ 290 w 325"/>
                <a:gd name="T75" fmla="*/ 769 h 923"/>
                <a:gd name="T76" fmla="*/ 325 w 325"/>
                <a:gd name="T77" fmla="*/ 853 h 923"/>
                <a:gd name="T78" fmla="*/ 313 w 325"/>
                <a:gd name="T79" fmla="*/ 868 h 923"/>
                <a:gd name="T80" fmla="*/ 288 w 325"/>
                <a:gd name="T81" fmla="*/ 884 h 923"/>
                <a:gd name="T82" fmla="*/ 284 w 325"/>
                <a:gd name="T83" fmla="*/ 910 h 923"/>
                <a:gd name="T84" fmla="*/ 297 w 325"/>
                <a:gd name="T85" fmla="*/ 923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5" h="923">
                  <a:moveTo>
                    <a:pt x="44" y="0"/>
                  </a:moveTo>
                  <a:lnTo>
                    <a:pt x="42" y="47"/>
                  </a:lnTo>
                  <a:lnTo>
                    <a:pt x="29" y="61"/>
                  </a:lnTo>
                  <a:lnTo>
                    <a:pt x="0" y="104"/>
                  </a:lnTo>
                  <a:lnTo>
                    <a:pt x="77" y="138"/>
                  </a:lnTo>
                  <a:lnTo>
                    <a:pt x="111" y="135"/>
                  </a:lnTo>
                  <a:lnTo>
                    <a:pt x="142" y="112"/>
                  </a:lnTo>
                  <a:lnTo>
                    <a:pt x="162" y="110"/>
                  </a:lnTo>
                  <a:lnTo>
                    <a:pt x="177" y="129"/>
                  </a:lnTo>
                  <a:lnTo>
                    <a:pt x="179" y="149"/>
                  </a:lnTo>
                  <a:lnTo>
                    <a:pt x="204" y="133"/>
                  </a:lnTo>
                  <a:lnTo>
                    <a:pt x="215" y="172"/>
                  </a:lnTo>
                  <a:lnTo>
                    <a:pt x="197" y="200"/>
                  </a:lnTo>
                  <a:lnTo>
                    <a:pt x="212" y="212"/>
                  </a:lnTo>
                  <a:lnTo>
                    <a:pt x="249" y="256"/>
                  </a:lnTo>
                  <a:lnTo>
                    <a:pt x="228" y="312"/>
                  </a:lnTo>
                  <a:lnTo>
                    <a:pt x="222" y="332"/>
                  </a:lnTo>
                  <a:lnTo>
                    <a:pt x="252" y="356"/>
                  </a:lnTo>
                  <a:lnTo>
                    <a:pt x="286" y="360"/>
                  </a:lnTo>
                  <a:lnTo>
                    <a:pt x="275" y="388"/>
                  </a:lnTo>
                  <a:lnTo>
                    <a:pt x="237" y="411"/>
                  </a:lnTo>
                  <a:lnTo>
                    <a:pt x="238" y="425"/>
                  </a:lnTo>
                  <a:lnTo>
                    <a:pt x="233" y="439"/>
                  </a:lnTo>
                  <a:lnTo>
                    <a:pt x="207" y="448"/>
                  </a:lnTo>
                  <a:lnTo>
                    <a:pt x="253" y="511"/>
                  </a:lnTo>
                  <a:lnTo>
                    <a:pt x="241" y="532"/>
                  </a:lnTo>
                  <a:lnTo>
                    <a:pt x="222" y="547"/>
                  </a:lnTo>
                  <a:lnTo>
                    <a:pt x="216" y="555"/>
                  </a:lnTo>
                  <a:lnTo>
                    <a:pt x="238" y="573"/>
                  </a:lnTo>
                  <a:lnTo>
                    <a:pt x="240" y="593"/>
                  </a:lnTo>
                  <a:lnTo>
                    <a:pt x="260" y="597"/>
                  </a:lnTo>
                  <a:lnTo>
                    <a:pt x="283" y="615"/>
                  </a:lnTo>
                  <a:lnTo>
                    <a:pt x="278" y="642"/>
                  </a:lnTo>
                  <a:lnTo>
                    <a:pt x="315" y="673"/>
                  </a:lnTo>
                  <a:lnTo>
                    <a:pt x="312" y="713"/>
                  </a:lnTo>
                  <a:lnTo>
                    <a:pt x="299" y="728"/>
                  </a:lnTo>
                  <a:lnTo>
                    <a:pt x="303" y="754"/>
                  </a:lnTo>
                  <a:lnTo>
                    <a:pt x="290" y="769"/>
                  </a:lnTo>
                  <a:lnTo>
                    <a:pt x="325" y="853"/>
                  </a:lnTo>
                  <a:lnTo>
                    <a:pt x="313" y="868"/>
                  </a:lnTo>
                  <a:lnTo>
                    <a:pt x="288" y="884"/>
                  </a:lnTo>
                  <a:lnTo>
                    <a:pt x="284" y="910"/>
                  </a:lnTo>
                  <a:lnTo>
                    <a:pt x="297" y="92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419">
              <a:extLst>
                <a:ext uri="{FF2B5EF4-FFF2-40B4-BE49-F238E27FC236}">
                  <a16:creationId xmlns:a16="http://schemas.microsoft.com/office/drawing/2014/main" id="{D0DDCB0A-8E21-CF3F-D26D-37E676FA9B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7" y="1799"/>
              <a:ext cx="75" cy="107"/>
            </a:xfrm>
            <a:custGeom>
              <a:avLst/>
              <a:gdLst>
                <a:gd name="T0" fmla="*/ 225 w 225"/>
                <a:gd name="T1" fmla="*/ 322 h 322"/>
                <a:gd name="T2" fmla="*/ 221 w 225"/>
                <a:gd name="T3" fmla="*/ 288 h 322"/>
                <a:gd name="T4" fmla="*/ 193 w 225"/>
                <a:gd name="T5" fmla="*/ 272 h 322"/>
                <a:gd name="T6" fmla="*/ 180 w 225"/>
                <a:gd name="T7" fmla="*/ 211 h 322"/>
                <a:gd name="T8" fmla="*/ 166 w 225"/>
                <a:gd name="T9" fmla="*/ 193 h 322"/>
                <a:gd name="T10" fmla="*/ 155 w 225"/>
                <a:gd name="T11" fmla="*/ 161 h 322"/>
                <a:gd name="T12" fmla="*/ 134 w 225"/>
                <a:gd name="T13" fmla="*/ 149 h 322"/>
                <a:gd name="T14" fmla="*/ 107 w 225"/>
                <a:gd name="T15" fmla="*/ 151 h 322"/>
                <a:gd name="T16" fmla="*/ 105 w 225"/>
                <a:gd name="T17" fmla="*/ 131 h 322"/>
                <a:gd name="T18" fmla="*/ 83 w 225"/>
                <a:gd name="T19" fmla="*/ 107 h 322"/>
                <a:gd name="T20" fmla="*/ 64 w 225"/>
                <a:gd name="T21" fmla="*/ 122 h 322"/>
                <a:gd name="T22" fmla="*/ 29 w 225"/>
                <a:gd name="T23" fmla="*/ 105 h 322"/>
                <a:gd name="T24" fmla="*/ 20 w 225"/>
                <a:gd name="T25" fmla="*/ 78 h 322"/>
                <a:gd name="T26" fmla="*/ 38 w 225"/>
                <a:gd name="T27" fmla="*/ 57 h 322"/>
                <a:gd name="T28" fmla="*/ 3 w 225"/>
                <a:gd name="T29" fmla="*/ 40 h 322"/>
                <a:gd name="T30" fmla="*/ 0 w 225"/>
                <a:gd name="T31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5" h="322">
                  <a:moveTo>
                    <a:pt x="225" y="322"/>
                  </a:moveTo>
                  <a:lnTo>
                    <a:pt x="221" y="288"/>
                  </a:lnTo>
                  <a:lnTo>
                    <a:pt x="193" y="272"/>
                  </a:lnTo>
                  <a:lnTo>
                    <a:pt x="180" y="211"/>
                  </a:lnTo>
                  <a:lnTo>
                    <a:pt x="166" y="193"/>
                  </a:lnTo>
                  <a:lnTo>
                    <a:pt x="155" y="161"/>
                  </a:lnTo>
                  <a:lnTo>
                    <a:pt x="134" y="149"/>
                  </a:lnTo>
                  <a:lnTo>
                    <a:pt x="107" y="151"/>
                  </a:lnTo>
                  <a:lnTo>
                    <a:pt x="105" y="131"/>
                  </a:lnTo>
                  <a:lnTo>
                    <a:pt x="83" y="107"/>
                  </a:lnTo>
                  <a:lnTo>
                    <a:pt x="64" y="122"/>
                  </a:lnTo>
                  <a:lnTo>
                    <a:pt x="29" y="105"/>
                  </a:lnTo>
                  <a:lnTo>
                    <a:pt x="20" y="78"/>
                  </a:lnTo>
                  <a:lnTo>
                    <a:pt x="38" y="57"/>
                  </a:lnTo>
                  <a:lnTo>
                    <a:pt x="3" y="4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Line 420">
              <a:extLst>
                <a:ext uri="{FF2B5EF4-FFF2-40B4-BE49-F238E27FC236}">
                  <a16:creationId xmlns:a16="http://schemas.microsoft.com/office/drawing/2014/main" id="{1E980285-E765-8D1F-5A64-B74060F715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07" y="1797"/>
              <a:ext cx="30" cy="2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421">
              <a:extLst>
                <a:ext uri="{FF2B5EF4-FFF2-40B4-BE49-F238E27FC236}">
                  <a16:creationId xmlns:a16="http://schemas.microsoft.com/office/drawing/2014/main" id="{5210131A-46C2-BEC3-CA05-8444C33CFA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2" y="1863"/>
              <a:ext cx="303" cy="125"/>
            </a:xfrm>
            <a:custGeom>
              <a:avLst/>
              <a:gdLst>
                <a:gd name="T0" fmla="*/ 0 w 908"/>
                <a:gd name="T1" fmla="*/ 130 h 374"/>
                <a:gd name="T2" fmla="*/ 21 w 908"/>
                <a:gd name="T3" fmla="*/ 148 h 374"/>
                <a:gd name="T4" fmla="*/ 62 w 908"/>
                <a:gd name="T5" fmla="*/ 158 h 374"/>
                <a:gd name="T6" fmla="*/ 80 w 908"/>
                <a:gd name="T7" fmla="*/ 129 h 374"/>
                <a:gd name="T8" fmla="*/ 90 w 908"/>
                <a:gd name="T9" fmla="*/ 94 h 374"/>
                <a:gd name="T10" fmla="*/ 103 w 908"/>
                <a:gd name="T11" fmla="*/ 93 h 374"/>
                <a:gd name="T12" fmla="*/ 122 w 908"/>
                <a:gd name="T13" fmla="*/ 85 h 374"/>
                <a:gd name="T14" fmla="*/ 133 w 908"/>
                <a:gd name="T15" fmla="*/ 44 h 374"/>
                <a:gd name="T16" fmla="*/ 195 w 908"/>
                <a:gd name="T17" fmla="*/ 71 h 374"/>
                <a:gd name="T18" fmla="*/ 200 w 908"/>
                <a:gd name="T19" fmla="*/ 57 h 374"/>
                <a:gd name="T20" fmla="*/ 203 w 908"/>
                <a:gd name="T21" fmla="*/ 17 h 374"/>
                <a:gd name="T22" fmla="*/ 216 w 908"/>
                <a:gd name="T23" fmla="*/ 9 h 374"/>
                <a:gd name="T24" fmla="*/ 236 w 908"/>
                <a:gd name="T25" fmla="*/ 0 h 374"/>
                <a:gd name="T26" fmla="*/ 290 w 908"/>
                <a:gd name="T27" fmla="*/ 9 h 374"/>
                <a:gd name="T28" fmla="*/ 298 w 908"/>
                <a:gd name="T29" fmla="*/ 22 h 374"/>
                <a:gd name="T30" fmla="*/ 293 w 908"/>
                <a:gd name="T31" fmla="*/ 43 h 374"/>
                <a:gd name="T32" fmla="*/ 281 w 908"/>
                <a:gd name="T33" fmla="*/ 56 h 374"/>
                <a:gd name="T34" fmla="*/ 277 w 908"/>
                <a:gd name="T35" fmla="*/ 90 h 374"/>
                <a:gd name="T36" fmla="*/ 312 w 908"/>
                <a:gd name="T37" fmla="*/ 101 h 374"/>
                <a:gd name="T38" fmla="*/ 330 w 908"/>
                <a:gd name="T39" fmla="*/ 152 h 374"/>
                <a:gd name="T40" fmla="*/ 345 w 908"/>
                <a:gd name="T41" fmla="*/ 159 h 374"/>
                <a:gd name="T42" fmla="*/ 366 w 908"/>
                <a:gd name="T43" fmla="*/ 177 h 374"/>
                <a:gd name="T44" fmla="*/ 399 w 908"/>
                <a:gd name="T45" fmla="*/ 180 h 374"/>
                <a:gd name="T46" fmla="*/ 419 w 908"/>
                <a:gd name="T47" fmla="*/ 171 h 374"/>
                <a:gd name="T48" fmla="*/ 435 w 908"/>
                <a:gd name="T49" fmla="*/ 203 h 374"/>
                <a:gd name="T50" fmla="*/ 478 w 908"/>
                <a:gd name="T51" fmla="*/ 220 h 374"/>
                <a:gd name="T52" fmla="*/ 517 w 908"/>
                <a:gd name="T53" fmla="*/ 209 h 374"/>
                <a:gd name="T54" fmla="*/ 606 w 908"/>
                <a:gd name="T55" fmla="*/ 228 h 374"/>
                <a:gd name="T56" fmla="*/ 620 w 908"/>
                <a:gd name="T57" fmla="*/ 240 h 374"/>
                <a:gd name="T58" fmla="*/ 685 w 908"/>
                <a:gd name="T59" fmla="*/ 214 h 374"/>
                <a:gd name="T60" fmla="*/ 721 w 908"/>
                <a:gd name="T61" fmla="*/ 238 h 374"/>
                <a:gd name="T62" fmla="*/ 725 w 908"/>
                <a:gd name="T63" fmla="*/ 284 h 374"/>
                <a:gd name="T64" fmla="*/ 778 w 908"/>
                <a:gd name="T65" fmla="*/ 273 h 374"/>
                <a:gd name="T66" fmla="*/ 825 w 908"/>
                <a:gd name="T67" fmla="*/ 275 h 374"/>
                <a:gd name="T68" fmla="*/ 857 w 908"/>
                <a:gd name="T69" fmla="*/ 339 h 374"/>
                <a:gd name="T70" fmla="*/ 892 w 908"/>
                <a:gd name="T71" fmla="*/ 342 h 374"/>
                <a:gd name="T72" fmla="*/ 908 w 908"/>
                <a:gd name="T73" fmla="*/ 374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08" h="374">
                  <a:moveTo>
                    <a:pt x="0" y="130"/>
                  </a:moveTo>
                  <a:lnTo>
                    <a:pt x="21" y="148"/>
                  </a:lnTo>
                  <a:lnTo>
                    <a:pt x="62" y="158"/>
                  </a:lnTo>
                  <a:lnTo>
                    <a:pt x="80" y="129"/>
                  </a:lnTo>
                  <a:lnTo>
                    <a:pt x="90" y="94"/>
                  </a:lnTo>
                  <a:lnTo>
                    <a:pt x="103" y="93"/>
                  </a:lnTo>
                  <a:lnTo>
                    <a:pt x="122" y="85"/>
                  </a:lnTo>
                  <a:lnTo>
                    <a:pt x="133" y="44"/>
                  </a:lnTo>
                  <a:lnTo>
                    <a:pt x="195" y="71"/>
                  </a:lnTo>
                  <a:lnTo>
                    <a:pt x="200" y="57"/>
                  </a:lnTo>
                  <a:lnTo>
                    <a:pt x="203" y="17"/>
                  </a:lnTo>
                  <a:lnTo>
                    <a:pt x="216" y="9"/>
                  </a:lnTo>
                  <a:lnTo>
                    <a:pt x="236" y="0"/>
                  </a:lnTo>
                  <a:lnTo>
                    <a:pt x="290" y="9"/>
                  </a:lnTo>
                  <a:lnTo>
                    <a:pt x="298" y="22"/>
                  </a:lnTo>
                  <a:lnTo>
                    <a:pt x="293" y="43"/>
                  </a:lnTo>
                  <a:lnTo>
                    <a:pt x="281" y="56"/>
                  </a:lnTo>
                  <a:lnTo>
                    <a:pt x="277" y="90"/>
                  </a:lnTo>
                  <a:lnTo>
                    <a:pt x="312" y="101"/>
                  </a:lnTo>
                  <a:lnTo>
                    <a:pt x="330" y="152"/>
                  </a:lnTo>
                  <a:lnTo>
                    <a:pt x="345" y="159"/>
                  </a:lnTo>
                  <a:lnTo>
                    <a:pt x="366" y="177"/>
                  </a:lnTo>
                  <a:lnTo>
                    <a:pt x="399" y="180"/>
                  </a:lnTo>
                  <a:lnTo>
                    <a:pt x="419" y="171"/>
                  </a:lnTo>
                  <a:lnTo>
                    <a:pt x="435" y="203"/>
                  </a:lnTo>
                  <a:lnTo>
                    <a:pt x="478" y="220"/>
                  </a:lnTo>
                  <a:lnTo>
                    <a:pt x="517" y="209"/>
                  </a:lnTo>
                  <a:lnTo>
                    <a:pt x="606" y="228"/>
                  </a:lnTo>
                  <a:lnTo>
                    <a:pt x="620" y="240"/>
                  </a:lnTo>
                  <a:lnTo>
                    <a:pt x="685" y="214"/>
                  </a:lnTo>
                  <a:lnTo>
                    <a:pt x="721" y="238"/>
                  </a:lnTo>
                  <a:lnTo>
                    <a:pt x="725" y="284"/>
                  </a:lnTo>
                  <a:lnTo>
                    <a:pt x="778" y="273"/>
                  </a:lnTo>
                  <a:lnTo>
                    <a:pt x="825" y="275"/>
                  </a:lnTo>
                  <a:lnTo>
                    <a:pt x="857" y="339"/>
                  </a:lnTo>
                  <a:lnTo>
                    <a:pt x="892" y="342"/>
                  </a:lnTo>
                  <a:lnTo>
                    <a:pt x="908" y="37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422">
              <a:extLst>
                <a:ext uri="{FF2B5EF4-FFF2-40B4-BE49-F238E27FC236}">
                  <a16:creationId xmlns:a16="http://schemas.microsoft.com/office/drawing/2014/main" id="{055E268E-4EF0-1D22-6A2C-1DE3A6E85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6" y="1784"/>
              <a:ext cx="201" cy="39"/>
            </a:xfrm>
            <a:custGeom>
              <a:avLst/>
              <a:gdLst>
                <a:gd name="T0" fmla="*/ 0 w 603"/>
                <a:gd name="T1" fmla="*/ 115 h 115"/>
                <a:gd name="T2" fmla="*/ 62 w 603"/>
                <a:gd name="T3" fmla="*/ 62 h 115"/>
                <a:gd name="T4" fmla="*/ 85 w 603"/>
                <a:gd name="T5" fmla="*/ 26 h 115"/>
                <a:gd name="T6" fmla="*/ 100 w 603"/>
                <a:gd name="T7" fmla="*/ 39 h 115"/>
                <a:gd name="T8" fmla="*/ 108 w 603"/>
                <a:gd name="T9" fmla="*/ 58 h 115"/>
                <a:gd name="T10" fmla="*/ 160 w 603"/>
                <a:gd name="T11" fmla="*/ 33 h 115"/>
                <a:gd name="T12" fmla="*/ 162 w 603"/>
                <a:gd name="T13" fmla="*/ 60 h 115"/>
                <a:gd name="T14" fmla="*/ 177 w 603"/>
                <a:gd name="T15" fmla="*/ 72 h 115"/>
                <a:gd name="T16" fmla="*/ 183 w 603"/>
                <a:gd name="T17" fmla="*/ 71 h 115"/>
                <a:gd name="T18" fmla="*/ 215 w 603"/>
                <a:gd name="T19" fmla="*/ 41 h 115"/>
                <a:gd name="T20" fmla="*/ 237 w 603"/>
                <a:gd name="T21" fmla="*/ 67 h 115"/>
                <a:gd name="T22" fmla="*/ 251 w 603"/>
                <a:gd name="T23" fmla="*/ 72 h 115"/>
                <a:gd name="T24" fmla="*/ 274 w 603"/>
                <a:gd name="T25" fmla="*/ 30 h 115"/>
                <a:gd name="T26" fmla="*/ 272 w 603"/>
                <a:gd name="T27" fmla="*/ 10 h 115"/>
                <a:gd name="T28" fmla="*/ 285 w 603"/>
                <a:gd name="T29" fmla="*/ 1 h 115"/>
                <a:gd name="T30" fmla="*/ 305 w 603"/>
                <a:gd name="T31" fmla="*/ 0 h 115"/>
                <a:gd name="T32" fmla="*/ 341 w 603"/>
                <a:gd name="T33" fmla="*/ 30 h 115"/>
                <a:gd name="T34" fmla="*/ 393 w 603"/>
                <a:gd name="T35" fmla="*/ 18 h 115"/>
                <a:gd name="T36" fmla="*/ 408 w 603"/>
                <a:gd name="T37" fmla="*/ 23 h 115"/>
                <a:gd name="T38" fmla="*/ 455 w 603"/>
                <a:gd name="T39" fmla="*/ 19 h 115"/>
                <a:gd name="T40" fmla="*/ 544 w 603"/>
                <a:gd name="T41" fmla="*/ 51 h 115"/>
                <a:gd name="T42" fmla="*/ 603 w 603"/>
                <a:gd name="T43" fmla="*/ 3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03" h="115">
                  <a:moveTo>
                    <a:pt x="0" y="115"/>
                  </a:moveTo>
                  <a:lnTo>
                    <a:pt x="62" y="62"/>
                  </a:lnTo>
                  <a:lnTo>
                    <a:pt x="85" y="26"/>
                  </a:lnTo>
                  <a:lnTo>
                    <a:pt x="100" y="39"/>
                  </a:lnTo>
                  <a:lnTo>
                    <a:pt x="108" y="58"/>
                  </a:lnTo>
                  <a:lnTo>
                    <a:pt x="160" y="33"/>
                  </a:lnTo>
                  <a:lnTo>
                    <a:pt x="162" y="60"/>
                  </a:lnTo>
                  <a:lnTo>
                    <a:pt x="177" y="72"/>
                  </a:lnTo>
                  <a:lnTo>
                    <a:pt x="183" y="71"/>
                  </a:lnTo>
                  <a:lnTo>
                    <a:pt x="215" y="41"/>
                  </a:lnTo>
                  <a:lnTo>
                    <a:pt x="237" y="67"/>
                  </a:lnTo>
                  <a:lnTo>
                    <a:pt x="251" y="72"/>
                  </a:lnTo>
                  <a:lnTo>
                    <a:pt x="274" y="30"/>
                  </a:lnTo>
                  <a:lnTo>
                    <a:pt x="272" y="10"/>
                  </a:lnTo>
                  <a:lnTo>
                    <a:pt x="285" y="1"/>
                  </a:lnTo>
                  <a:lnTo>
                    <a:pt x="305" y="0"/>
                  </a:lnTo>
                  <a:lnTo>
                    <a:pt x="341" y="30"/>
                  </a:lnTo>
                  <a:lnTo>
                    <a:pt x="393" y="18"/>
                  </a:lnTo>
                  <a:lnTo>
                    <a:pt x="408" y="23"/>
                  </a:lnTo>
                  <a:lnTo>
                    <a:pt x="455" y="19"/>
                  </a:lnTo>
                  <a:lnTo>
                    <a:pt x="544" y="51"/>
                  </a:lnTo>
                  <a:lnTo>
                    <a:pt x="603" y="3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423">
              <a:extLst>
                <a:ext uri="{FF2B5EF4-FFF2-40B4-BE49-F238E27FC236}">
                  <a16:creationId xmlns:a16="http://schemas.microsoft.com/office/drawing/2014/main" id="{359E9414-B52A-9E7B-4AE8-869A934E6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5" y="1823"/>
              <a:ext cx="138" cy="252"/>
            </a:xfrm>
            <a:custGeom>
              <a:avLst/>
              <a:gdLst>
                <a:gd name="T0" fmla="*/ 33 w 412"/>
                <a:gd name="T1" fmla="*/ 0 h 758"/>
                <a:gd name="T2" fmla="*/ 34 w 412"/>
                <a:gd name="T3" fmla="*/ 6 h 758"/>
                <a:gd name="T4" fmla="*/ 55 w 412"/>
                <a:gd name="T5" fmla="*/ 18 h 758"/>
                <a:gd name="T6" fmla="*/ 51 w 412"/>
                <a:gd name="T7" fmla="*/ 52 h 758"/>
                <a:gd name="T8" fmla="*/ 33 w 412"/>
                <a:gd name="T9" fmla="*/ 74 h 758"/>
                <a:gd name="T10" fmla="*/ 41 w 412"/>
                <a:gd name="T11" fmla="*/ 87 h 758"/>
                <a:gd name="T12" fmla="*/ 21 w 412"/>
                <a:gd name="T13" fmla="*/ 95 h 758"/>
                <a:gd name="T14" fmla="*/ 31 w 412"/>
                <a:gd name="T15" fmla="*/ 121 h 758"/>
                <a:gd name="T16" fmla="*/ 12 w 412"/>
                <a:gd name="T17" fmla="*/ 130 h 758"/>
                <a:gd name="T18" fmla="*/ 0 w 412"/>
                <a:gd name="T19" fmla="*/ 151 h 758"/>
                <a:gd name="T20" fmla="*/ 17 w 412"/>
                <a:gd name="T21" fmla="*/ 190 h 758"/>
                <a:gd name="T22" fmla="*/ 58 w 412"/>
                <a:gd name="T23" fmla="*/ 199 h 758"/>
                <a:gd name="T24" fmla="*/ 66 w 412"/>
                <a:gd name="T25" fmla="*/ 212 h 758"/>
                <a:gd name="T26" fmla="*/ 68 w 412"/>
                <a:gd name="T27" fmla="*/ 225 h 758"/>
                <a:gd name="T28" fmla="*/ 89 w 412"/>
                <a:gd name="T29" fmla="*/ 244 h 758"/>
                <a:gd name="T30" fmla="*/ 97 w 412"/>
                <a:gd name="T31" fmla="*/ 263 h 758"/>
                <a:gd name="T32" fmla="*/ 86 w 412"/>
                <a:gd name="T33" fmla="*/ 278 h 758"/>
                <a:gd name="T34" fmla="*/ 130 w 412"/>
                <a:gd name="T35" fmla="*/ 320 h 758"/>
                <a:gd name="T36" fmla="*/ 118 w 412"/>
                <a:gd name="T37" fmla="*/ 342 h 758"/>
                <a:gd name="T38" fmla="*/ 127 w 412"/>
                <a:gd name="T39" fmla="*/ 361 h 758"/>
                <a:gd name="T40" fmla="*/ 124 w 412"/>
                <a:gd name="T41" fmla="*/ 401 h 758"/>
                <a:gd name="T42" fmla="*/ 145 w 412"/>
                <a:gd name="T43" fmla="*/ 406 h 758"/>
                <a:gd name="T44" fmla="*/ 153 w 412"/>
                <a:gd name="T45" fmla="*/ 425 h 758"/>
                <a:gd name="T46" fmla="*/ 141 w 412"/>
                <a:gd name="T47" fmla="*/ 446 h 758"/>
                <a:gd name="T48" fmla="*/ 110 w 412"/>
                <a:gd name="T49" fmla="*/ 463 h 758"/>
                <a:gd name="T50" fmla="*/ 104 w 412"/>
                <a:gd name="T51" fmla="*/ 477 h 758"/>
                <a:gd name="T52" fmla="*/ 147 w 412"/>
                <a:gd name="T53" fmla="*/ 500 h 758"/>
                <a:gd name="T54" fmla="*/ 158 w 412"/>
                <a:gd name="T55" fmla="*/ 485 h 758"/>
                <a:gd name="T56" fmla="*/ 192 w 412"/>
                <a:gd name="T57" fmla="*/ 489 h 758"/>
                <a:gd name="T58" fmla="*/ 203 w 412"/>
                <a:gd name="T59" fmla="*/ 529 h 758"/>
                <a:gd name="T60" fmla="*/ 189 w 412"/>
                <a:gd name="T61" fmla="*/ 523 h 758"/>
                <a:gd name="T62" fmla="*/ 164 w 412"/>
                <a:gd name="T63" fmla="*/ 538 h 758"/>
                <a:gd name="T64" fmla="*/ 171 w 412"/>
                <a:gd name="T65" fmla="*/ 545 h 758"/>
                <a:gd name="T66" fmla="*/ 173 w 412"/>
                <a:gd name="T67" fmla="*/ 571 h 758"/>
                <a:gd name="T68" fmla="*/ 223 w 412"/>
                <a:gd name="T69" fmla="*/ 594 h 758"/>
                <a:gd name="T70" fmla="*/ 275 w 412"/>
                <a:gd name="T71" fmla="*/ 589 h 758"/>
                <a:gd name="T72" fmla="*/ 307 w 412"/>
                <a:gd name="T73" fmla="*/ 566 h 758"/>
                <a:gd name="T74" fmla="*/ 317 w 412"/>
                <a:gd name="T75" fmla="*/ 598 h 758"/>
                <a:gd name="T76" fmla="*/ 346 w 412"/>
                <a:gd name="T77" fmla="*/ 623 h 758"/>
                <a:gd name="T78" fmla="*/ 359 w 412"/>
                <a:gd name="T79" fmla="*/ 614 h 758"/>
                <a:gd name="T80" fmla="*/ 396 w 412"/>
                <a:gd name="T81" fmla="*/ 651 h 758"/>
                <a:gd name="T82" fmla="*/ 405 w 412"/>
                <a:gd name="T83" fmla="*/ 684 h 758"/>
                <a:gd name="T84" fmla="*/ 393 w 412"/>
                <a:gd name="T85" fmla="*/ 692 h 758"/>
                <a:gd name="T86" fmla="*/ 400 w 412"/>
                <a:gd name="T87" fmla="*/ 705 h 758"/>
                <a:gd name="T88" fmla="*/ 388 w 412"/>
                <a:gd name="T89" fmla="*/ 720 h 758"/>
                <a:gd name="T90" fmla="*/ 412 w 412"/>
                <a:gd name="T91" fmla="*/ 758 h 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12" h="758">
                  <a:moveTo>
                    <a:pt x="33" y="0"/>
                  </a:moveTo>
                  <a:lnTo>
                    <a:pt x="34" y="6"/>
                  </a:lnTo>
                  <a:lnTo>
                    <a:pt x="55" y="18"/>
                  </a:lnTo>
                  <a:lnTo>
                    <a:pt x="51" y="52"/>
                  </a:lnTo>
                  <a:lnTo>
                    <a:pt x="33" y="74"/>
                  </a:lnTo>
                  <a:lnTo>
                    <a:pt x="41" y="87"/>
                  </a:lnTo>
                  <a:lnTo>
                    <a:pt x="21" y="95"/>
                  </a:lnTo>
                  <a:lnTo>
                    <a:pt x="31" y="121"/>
                  </a:lnTo>
                  <a:lnTo>
                    <a:pt x="12" y="130"/>
                  </a:lnTo>
                  <a:lnTo>
                    <a:pt x="0" y="151"/>
                  </a:lnTo>
                  <a:lnTo>
                    <a:pt x="17" y="190"/>
                  </a:lnTo>
                  <a:lnTo>
                    <a:pt x="58" y="199"/>
                  </a:lnTo>
                  <a:lnTo>
                    <a:pt x="66" y="212"/>
                  </a:lnTo>
                  <a:lnTo>
                    <a:pt x="68" y="225"/>
                  </a:lnTo>
                  <a:lnTo>
                    <a:pt x="89" y="244"/>
                  </a:lnTo>
                  <a:lnTo>
                    <a:pt x="97" y="263"/>
                  </a:lnTo>
                  <a:lnTo>
                    <a:pt x="86" y="278"/>
                  </a:lnTo>
                  <a:lnTo>
                    <a:pt x="130" y="320"/>
                  </a:lnTo>
                  <a:lnTo>
                    <a:pt x="118" y="342"/>
                  </a:lnTo>
                  <a:lnTo>
                    <a:pt x="127" y="361"/>
                  </a:lnTo>
                  <a:lnTo>
                    <a:pt x="124" y="401"/>
                  </a:lnTo>
                  <a:lnTo>
                    <a:pt x="145" y="406"/>
                  </a:lnTo>
                  <a:lnTo>
                    <a:pt x="153" y="425"/>
                  </a:lnTo>
                  <a:lnTo>
                    <a:pt x="141" y="446"/>
                  </a:lnTo>
                  <a:lnTo>
                    <a:pt x="110" y="463"/>
                  </a:lnTo>
                  <a:lnTo>
                    <a:pt x="104" y="477"/>
                  </a:lnTo>
                  <a:lnTo>
                    <a:pt x="147" y="500"/>
                  </a:lnTo>
                  <a:lnTo>
                    <a:pt x="158" y="485"/>
                  </a:lnTo>
                  <a:lnTo>
                    <a:pt x="192" y="489"/>
                  </a:lnTo>
                  <a:lnTo>
                    <a:pt x="203" y="529"/>
                  </a:lnTo>
                  <a:lnTo>
                    <a:pt x="189" y="523"/>
                  </a:lnTo>
                  <a:lnTo>
                    <a:pt x="164" y="538"/>
                  </a:lnTo>
                  <a:lnTo>
                    <a:pt x="171" y="545"/>
                  </a:lnTo>
                  <a:lnTo>
                    <a:pt x="173" y="571"/>
                  </a:lnTo>
                  <a:lnTo>
                    <a:pt x="223" y="594"/>
                  </a:lnTo>
                  <a:lnTo>
                    <a:pt x="275" y="589"/>
                  </a:lnTo>
                  <a:lnTo>
                    <a:pt x="307" y="566"/>
                  </a:lnTo>
                  <a:lnTo>
                    <a:pt x="317" y="598"/>
                  </a:lnTo>
                  <a:lnTo>
                    <a:pt x="346" y="623"/>
                  </a:lnTo>
                  <a:lnTo>
                    <a:pt x="359" y="614"/>
                  </a:lnTo>
                  <a:lnTo>
                    <a:pt x="396" y="651"/>
                  </a:lnTo>
                  <a:lnTo>
                    <a:pt x="405" y="684"/>
                  </a:lnTo>
                  <a:lnTo>
                    <a:pt x="393" y="692"/>
                  </a:lnTo>
                  <a:lnTo>
                    <a:pt x="400" y="705"/>
                  </a:lnTo>
                  <a:lnTo>
                    <a:pt x="388" y="720"/>
                  </a:lnTo>
                  <a:lnTo>
                    <a:pt x="412" y="75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424">
              <a:extLst>
                <a:ext uri="{FF2B5EF4-FFF2-40B4-BE49-F238E27FC236}">
                  <a16:creationId xmlns:a16="http://schemas.microsoft.com/office/drawing/2014/main" id="{BD8E9522-C06F-1673-CFEF-FB3E39C760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6" y="2075"/>
              <a:ext cx="180" cy="95"/>
            </a:xfrm>
            <a:custGeom>
              <a:avLst/>
              <a:gdLst>
                <a:gd name="T0" fmla="*/ 0 w 540"/>
                <a:gd name="T1" fmla="*/ 284 h 284"/>
                <a:gd name="T2" fmla="*/ 10 w 540"/>
                <a:gd name="T3" fmla="*/ 249 h 284"/>
                <a:gd name="T4" fmla="*/ 36 w 540"/>
                <a:gd name="T5" fmla="*/ 233 h 284"/>
                <a:gd name="T6" fmla="*/ 78 w 540"/>
                <a:gd name="T7" fmla="*/ 256 h 284"/>
                <a:gd name="T8" fmla="*/ 125 w 540"/>
                <a:gd name="T9" fmla="*/ 192 h 284"/>
                <a:gd name="T10" fmla="*/ 153 w 540"/>
                <a:gd name="T11" fmla="*/ 196 h 284"/>
                <a:gd name="T12" fmla="*/ 163 w 540"/>
                <a:gd name="T13" fmla="*/ 161 h 284"/>
                <a:gd name="T14" fmla="*/ 190 w 540"/>
                <a:gd name="T15" fmla="*/ 152 h 284"/>
                <a:gd name="T16" fmla="*/ 204 w 540"/>
                <a:gd name="T17" fmla="*/ 164 h 284"/>
                <a:gd name="T18" fmla="*/ 223 w 540"/>
                <a:gd name="T19" fmla="*/ 148 h 284"/>
                <a:gd name="T20" fmla="*/ 251 w 540"/>
                <a:gd name="T21" fmla="*/ 166 h 284"/>
                <a:gd name="T22" fmla="*/ 270 w 540"/>
                <a:gd name="T23" fmla="*/ 158 h 284"/>
                <a:gd name="T24" fmla="*/ 282 w 540"/>
                <a:gd name="T25" fmla="*/ 137 h 284"/>
                <a:gd name="T26" fmla="*/ 309 w 540"/>
                <a:gd name="T27" fmla="*/ 134 h 284"/>
                <a:gd name="T28" fmla="*/ 327 w 540"/>
                <a:gd name="T29" fmla="*/ 119 h 284"/>
                <a:gd name="T30" fmla="*/ 345 w 540"/>
                <a:gd name="T31" fmla="*/ 90 h 284"/>
                <a:gd name="T32" fmla="*/ 369 w 540"/>
                <a:gd name="T33" fmla="*/ 68 h 284"/>
                <a:gd name="T34" fmla="*/ 396 w 540"/>
                <a:gd name="T35" fmla="*/ 59 h 284"/>
                <a:gd name="T36" fmla="*/ 427 w 540"/>
                <a:gd name="T37" fmla="*/ 43 h 284"/>
                <a:gd name="T38" fmla="*/ 439 w 540"/>
                <a:gd name="T39" fmla="*/ 22 h 284"/>
                <a:gd name="T40" fmla="*/ 459 w 540"/>
                <a:gd name="T41" fmla="*/ 20 h 284"/>
                <a:gd name="T42" fmla="*/ 475 w 540"/>
                <a:gd name="T43" fmla="*/ 39 h 284"/>
                <a:gd name="T44" fmla="*/ 507 w 540"/>
                <a:gd name="T45" fmla="*/ 36 h 284"/>
                <a:gd name="T46" fmla="*/ 513 w 540"/>
                <a:gd name="T47" fmla="*/ 21 h 284"/>
                <a:gd name="T48" fmla="*/ 540 w 540"/>
                <a:gd name="T49" fmla="*/ 19 h 284"/>
                <a:gd name="T50" fmla="*/ 531 w 540"/>
                <a:gd name="T5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0" h="284">
                  <a:moveTo>
                    <a:pt x="0" y="284"/>
                  </a:moveTo>
                  <a:lnTo>
                    <a:pt x="10" y="249"/>
                  </a:lnTo>
                  <a:lnTo>
                    <a:pt x="36" y="233"/>
                  </a:lnTo>
                  <a:lnTo>
                    <a:pt x="78" y="256"/>
                  </a:lnTo>
                  <a:lnTo>
                    <a:pt x="125" y="192"/>
                  </a:lnTo>
                  <a:lnTo>
                    <a:pt x="153" y="196"/>
                  </a:lnTo>
                  <a:lnTo>
                    <a:pt x="163" y="161"/>
                  </a:lnTo>
                  <a:lnTo>
                    <a:pt x="190" y="152"/>
                  </a:lnTo>
                  <a:lnTo>
                    <a:pt x="204" y="164"/>
                  </a:lnTo>
                  <a:lnTo>
                    <a:pt x="223" y="148"/>
                  </a:lnTo>
                  <a:lnTo>
                    <a:pt x="251" y="166"/>
                  </a:lnTo>
                  <a:lnTo>
                    <a:pt x="270" y="158"/>
                  </a:lnTo>
                  <a:lnTo>
                    <a:pt x="282" y="137"/>
                  </a:lnTo>
                  <a:lnTo>
                    <a:pt x="309" y="134"/>
                  </a:lnTo>
                  <a:lnTo>
                    <a:pt x="327" y="119"/>
                  </a:lnTo>
                  <a:lnTo>
                    <a:pt x="345" y="90"/>
                  </a:lnTo>
                  <a:lnTo>
                    <a:pt x="369" y="68"/>
                  </a:lnTo>
                  <a:lnTo>
                    <a:pt x="396" y="59"/>
                  </a:lnTo>
                  <a:lnTo>
                    <a:pt x="427" y="43"/>
                  </a:lnTo>
                  <a:lnTo>
                    <a:pt x="439" y="22"/>
                  </a:lnTo>
                  <a:lnTo>
                    <a:pt x="459" y="20"/>
                  </a:lnTo>
                  <a:lnTo>
                    <a:pt x="475" y="39"/>
                  </a:lnTo>
                  <a:lnTo>
                    <a:pt x="507" y="36"/>
                  </a:lnTo>
                  <a:lnTo>
                    <a:pt x="513" y="21"/>
                  </a:lnTo>
                  <a:lnTo>
                    <a:pt x="540" y="19"/>
                  </a:lnTo>
                  <a:lnTo>
                    <a:pt x="531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425">
              <a:extLst>
                <a:ext uri="{FF2B5EF4-FFF2-40B4-BE49-F238E27FC236}">
                  <a16:creationId xmlns:a16="http://schemas.microsoft.com/office/drawing/2014/main" id="{B764AB3F-29F0-9079-CD36-3F16712B9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3" y="2051"/>
              <a:ext cx="160" cy="39"/>
            </a:xfrm>
            <a:custGeom>
              <a:avLst/>
              <a:gdLst>
                <a:gd name="T0" fmla="*/ 0 w 480"/>
                <a:gd name="T1" fmla="*/ 72 h 117"/>
                <a:gd name="T2" fmla="*/ 12 w 480"/>
                <a:gd name="T3" fmla="*/ 57 h 117"/>
                <a:gd name="T4" fmla="*/ 32 w 480"/>
                <a:gd name="T5" fmla="*/ 61 h 117"/>
                <a:gd name="T6" fmla="*/ 45 w 480"/>
                <a:gd name="T7" fmla="*/ 47 h 117"/>
                <a:gd name="T8" fmla="*/ 71 w 480"/>
                <a:gd name="T9" fmla="*/ 44 h 117"/>
                <a:gd name="T10" fmla="*/ 82 w 480"/>
                <a:gd name="T11" fmla="*/ 17 h 117"/>
                <a:gd name="T12" fmla="*/ 121 w 480"/>
                <a:gd name="T13" fmla="*/ 0 h 117"/>
                <a:gd name="T14" fmla="*/ 143 w 480"/>
                <a:gd name="T15" fmla="*/ 18 h 117"/>
                <a:gd name="T16" fmla="*/ 151 w 480"/>
                <a:gd name="T17" fmla="*/ 37 h 117"/>
                <a:gd name="T18" fmla="*/ 184 w 480"/>
                <a:gd name="T19" fmla="*/ 34 h 117"/>
                <a:gd name="T20" fmla="*/ 205 w 480"/>
                <a:gd name="T21" fmla="*/ 45 h 117"/>
                <a:gd name="T22" fmla="*/ 218 w 480"/>
                <a:gd name="T23" fmla="*/ 38 h 117"/>
                <a:gd name="T24" fmla="*/ 240 w 480"/>
                <a:gd name="T25" fmla="*/ 56 h 117"/>
                <a:gd name="T26" fmla="*/ 241 w 480"/>
                <a:gd name="T27" fmla="*/ 70 h 117"/>
                <a:gd name="T28" fmla="*/ 297 w 480"/>
                <a:gd name="T29" fmla="*/ 84 h 117"/>
                <a:gd name="T30" fmla="*/ 300 w 480"/>
                <a:gd name="T31" fmla="*/ 117 h 117"/>
                <a:gd name="T32" fmla="*/ 351 w 480"/>
                <a:gd name="T33" fmla="*/ 93 h 117"/>
                <a:gd name="T34" fmla="*/ 361 w 480"/>
                <a:gd name="T35" fmla="*/ 64 h 117"/>
                <a:gd name="T36" fmla="*/ 369 w 480"/>
                <a:gd name="T37" fmla="*/ 64 h 117"/>
                <a:gd name="T38" fmla="*/ 430 w 480"/>
                <a:gd name="T39" fmla="*/ 72 h 117"/>
                <a:gd name="T40" fmla="*/ 443 w 480"/>
                <a:gd name="T41" fmla="*/ 64 h 117"/>
                <a:gd name="T42" fmla="*/ 480 w 480"/>
                <a:gd name="T43" fmla="*/ 34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0" h="117">
                  <a:moveTo>
                    <a:pt x="0" y="72"/>
                  </a:moveTo>
                  <a:lnTo>
                    <a:pt x="12" y="57"/>
                  </a:lnTo>
                  <a:lnTo>
                    <a:pt x="32" y="61"/>
                  </a:lnTo>
                  <a:lnTo>
                    <a:pt x="45" y="47"/>
                  </a:lnTo>
                  <a:lnTo>
                    <a:pt x="71" y="44"/>
                  </a:lnTo>
                  <a:lnTo>
                    <a:pt x="82" y="17"/>
                  </a:lnTo>
                  <a:lnTo>
                    <a:pt x="121" y="0"/>
                  </a:lnTo>
                  <a:lnTo>
                    <a:pt x="143" y="18"/>
                  </a:lnTo>
                  <a:lnTo>
                    <a:pt x="151" y="37"/>
                  </a:lnTo>
                  <a:lnTo>
                    <a:pt x="184" y="34"/>
                  </a:lnTo>
                  <a:lnTo>
                    <a:pt x="205" y="45"/>
                  </a:lnTo>
                  <a:lnTo>
                    <a:pt x="218" y="38"/>
                  </a:lnTo>
                  <a:lnTo>
                    <a:pt x="240" y="56"/>
                  </a:lnTo>
                  <a:lnTo>
                    <a:pt x="241" y="70"/>
                  </a:lnTo>
                  <a:lnTo>
                    <a:pt x="297" y="84"/>
                  </a:lnTo>
                  <a:lnTo>
                    <a:pt x="300" y="117"/>
                  </a:lnTo>
                  <a:lnTo>
                    <a:pt x="351" y="93"/>
                  </a:lnTo>
                  <a:lnTo>
                    <a:pt x="361" y="64"/>
                  </a:lnTo>
                  <a:lnTo>
                    <a:pt x="369" y="64"/>
                  </a:lnTo>
                  <a:lnTo>
                    <a:pt x="430" y="72"/>
                  </a:lnTo>
                  <a:lnTo>
                    <a:pt x="443" y="64"/>
                  </a:lnTo>
                  <a:lnTo>
                    <a:pt x="480" y="3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426">
              <a:extLst>
                <a:ext uri="{FF2B5EF4-FFF2-40B4-BE49-F238E27FC236}">
                  <a16:creationId xmlns:a16="http://schemas.microsoft.com/office/drawing/2014/main" id="{FA087BF9-FB08-DFCA-C74C-666DB551C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5" y="1906"/>
              <a:ext cx="57" cy="152"/>
            </a:xfrm>
            <a:custGeom>
              <a:avLst/>
              <a:gdLst>
                <a:gd name="T0" fmla="*/ 76 w 173"/>
                <a:gd name="T1" fmla="*/ 456 h 456"/>
                <a:gd name="T2" fmla="*/ 48 w 173"/>
                <a:gd name="T3" fmla="*/ 438 h 456"/>
                <a:gd name="T4" fmla="*/ 41 w 173"/>
                <a:gd name="T5" fmla="*/ 439 h 456"/>
                <a:gd name="T6" fmla="*/ 31 w 173"/>
                <a:gd name="T7" fmla="*/ 406 h 456"/>
                <a:gd name="T8" fmla="*/ 0 w 173"/>
                <a:gd name="T9" fmla="*/ 362 h 456"/>
                <a:gd name="T10" fmla="*/ 7 w 173"/>
                <a:gd name="T11" fmla="*/ 355 h 456"/>
                <a:gd name="T12" fmla="*/ 33 w 173"/>
                <a:gd name="T13" fmla="*/ 353 h 456"/>
                <a:gd name="T14" fmla="*/ 45 w 173"/>
                <a:gd name="T15" fmla="*/ 338 h 456"/>
                <a:gd name="T16" fmla="*/ 43 w 173"/>
                <a:gd name="T17" fmla="*/ 318 h 456"/>
                <a:gd name="T18" fmla="*/ 50 w 173"/>
                <a:gd name="T19" fmla="*/ 317 h 456"/>
                <a:gd name="T20" fmla="*/ 84 w 173"/>
                <a:gd name="T21" fmla="*/ 321 h 456"/>
                <a:gd name="T22" fmla="*/ 95 w 173"/>
                <a:gd name="T23" fmla="*/ 300 h 456"/>
                <a:gd name="T24" fmla="*/ 126 w 173"/>
                <a:gd name="T25" fmla="*/ 270 h 456"/>
                <a:gd name="T26" fmla="*/ 130 w 173"/>
                <a:gd name="T27" fmla="*/ 243 h 456"/>
                <a:gd name="T28" fmla="*/ 148 w 173"/>
                <a:gd name="T29" fmla="*/ 214 h 456"/>
                <a:gd name="T30" fmla="*/ 173 w 173"/>
                <a:gd name="T31" fmla="*/ 199 h 456"/>
                <a:gd name="T32" fmla="*/ 164 w 173"/>
                <a:gd name="T33" fmla="*/ 172 h 456"/>
                <a:gd name="T34" fmla="*/ 173 w 173"/>
                <a:gd name="T35" fmla="*/ 131 h 456"/>
                <a:gd name="T36" fmla="*/ 145 w 173"/>
                <a:gd name="T37" fmla="*/ 107 h 456"/>
                <a:gd name="T38" fmla="*/ 134 w 173"/>
                <a:gd name="T39" fmla="*/ 68 h 456"/>
                <a:gd name="T40" fmla="*/ 131 w 173"/>
                <a:gd name="T41" fmla="*/ 34 h 456"/>
                <a:gd name="T42" fmla="*/ 142 w 173"/>
                <a:gd name="T43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3" h="456">
                  <a:moveTo>
                    <a:pt x="76" y="456"/>
                  </a:moveTo>
                  <a:lnTo>
                    <a:pt x="48" y="438"/>
                  </a:lnTo>
                  <a:lnTo>
                    <a:pt x="41" y="439"/>
                  </a:lnTo>
                  <a:lnTo>
                    <a:pt x="31" y="406"/>
                  </a:lnTo>
                  <a:lnTo>
                    <a:pt x="0" y="362"/>
                  </a:lnTo>
                  <a:lnTo>
                    <a:pt x="7" y="355"/>
                  </a:lnTo>
                  <a:lnTo>
                    <a:pt x="33" y="353"/>
                  </a:lnTo>
                  <a:lnTo>
                    <a:pt x="45" y="338"/>
                  </a:lnTo>
                  <a:lnTo>
                    <a:pt x="43" y="318"/>
                  </a:lnTo>
                  <a:lnTo>
                    <a:pt x="50" y="317"/>
                  </a:lnTo>
                  <a:lnTo>
                    <a:pt x="84" y="321"/>
                  </a:lnTo>
                  <a:lnTo>
                    <a:pt x="95" y="300"/>
                  </a:lnTo>
                  <a:lnTo>
                    <a:pt x="126" y="270"/>
                  </a:lnTo>
                  <a:lnTo>
                    <a:pt x="130" y="243"/>
                  </a:lnTo>
                  <a:lnTo>
                    <a:pt x="148" y="214"/>
                  </a:lnTo>
                  <a:lnTo>
                    <a:pt x="173" y="199"/>
                  </a:lnTo>
                  <a:lnTo>
                    <a:pt x="164" y="172"/>
                  </a:lnTo>
                  <a:lnTo>
                    <a:pt x="173" y="131"/>
                  </a:lnTo>
                  <a:lnTo>
                    <a:pt x="145" y="107"/>
                  </a:lnTo>
                  <a:lnTo>
                    <a:pt x="134" y="68"/>
                  </a:lnTo>
                  <a:lnTo>
                    <a:pt x="131" y="34"/>
                  </a:lnTo>
                  <a:lnTo>
                    <a:pt x="142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427">
              <a:extLst>
                <a:ext uri="{FF2B5EF4-FFF2-40B4-BE49-F238E27FC236}">
                  <a16:creationId xmlns:a16="http://schemas.microsoft.com/office/drawing/2014/main" id="{833C5DA9-41D1-54FC-F857-6C9E0503C0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4" y="2073"/>
              <a:ext cx="17" cy="63"/>
            </a:xfrm>
            <a:custGeom>
              <a:avLst/>
              <a:gdLst>
                <a:gd name="T0" fmla="*/ 48 w 51"/>
                <a:gd name="T1" fmla="*/ 0 h 189"/>
                <a:gd name="T2" fmla="*/ 51 w 51"/>
                <a:gd name="T3" fmla="*/ 27 h 189"/>
                <a:gd name="T4" fmla="*/ 39 w 51"/>
                <a:gd name="T5" fmla="*/ 48 h 189"/>
                <a:gd name="T6" fmla="*/ 47 w 51"/>
                <a:gd name="T7" fmla="*/ 61 h 189"/>
                <a:gd name="T8" fmla="*/ 43 w 51"/>
                <a:gd name="T9" fmla="*/ 81 h 189"/>
                <a:gd name="T10" fmla="*/ 15 w 51"/>
                <a:gd name="T11" fmla="*/ 84 h 189"/>
                <a:gd name="T12" fmla="*/ 0 w 51"/>
                <a:gd name="T13" fmla="*/ 132 h 189"/>
                <a:gd name="T14" fmla="*/ 24 w 51"/>
                <a:gd name="T15" fmla="*/ 170 h 189"/>
                <a:gd name="T16" fmla="*/ 38 w 51"/>
                <a:gd name="T17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89">
                  <a:moveTo>
                    <a:pt x="48" y="0"/>
                  </a:moveTo>
                  <a:lnTo>
                    <a:pt x="51" y="27"/>
                  </a:lnTo>
                  <a:lnTo>
                    <a:pt x="39" y="48"/>
                  </a:lnTo>
                  <a:lnTo>
                    <a:pt x="47" y="61"/>
                  </a:lnTo>
                  <a:lnTo>
                    <a:pt x="43" y="81"/>
                  </a:lnTo>
                  <a:lnTo>
                    <a:pt x="15" y="84"/>
                  </a:lnTo>
                  <a:lnTo>
                    <a:pt x="0" y="132"/>
                  </a:lnTo>
                  <a:lnTo>
                    <a:pt x="24" y="170"/>
                  </a:lnTo>
                  <a:lnTo>
                    <a:pt x="38" y="18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Line 428">
              <a:extLst>
                <a:ext uri="{FF2B5EF4-FFF2-40B4-BE49-F238E27FC236}">
                  <a16:creationId xmlns:a16="http://schemas.microsoft.com/office/drawing/2014/main" id="{6CE921A6-2C29-F858-9F97-32FB77466F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90" y="2058"/>
              <a:ext cx="3" cy="5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Line 429">
              <a:extLst>
                <a:ext uri="{FF2B5EF4-FFF2-40B4-BE49-F238E27FC236}">
                  <a16:creationId xmlns:a16="http://schemas.microsoft.com/office/drawing/2014/main" id="{0FD09B18-2F3C-2135-7988-0040809E1D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0" y="2058"/>
              <a:ext cx="10" cy="15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Line 430">
              <a:extLst>
                <a:ext uri="{FF2B5EF4-FFF2-40B4-BE49-F238E27FC236}">
                  <a16:creationId xmlns:a16="http://schemas.microsoft.com/office/drawing/2014/main" id="{43F1666F-23BF-2D0A-87D2-10F25931C3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93" y="2063"/>
              <a:ext cx="7" cy="10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431">
              <a:extLst>
                <a:ext uri="{FF2B5EF4-FFF2-40B4-BE49-F238E27FC236}">
                  <a16:creationId xmlns:a16="http://schemas.microsoft.com/office/drawing/2014/main" id="{3A0AC028-FE07-D902-450F-598B491AE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4" y="1499"/>
              <a:ext cx="133" cy="169"/>
            </a:xfrm>
            <a:custGeom>
              <a:avLst/>
              <a:gdLst>
                <a:gd name="T0" fmla="*/ 377 w 397"/>
                <a:gd name="T1" fmla="*/ 0 h 507"/>
                <a:gd name="T2" fmla="*/ 392 w 397"/>
                <a:gd name="T3" fmla="*/ 27 h 507"/>
                <a:gd name="T4" fmla="*/ 397 w 397"/>
                <a:gd name="T5" fmla="*/ 79 h 507"/>
                <a:gd name="T6" fmla="*/ 385 w 397"/>
                <a:gd name="T7" fmla="*/ 94 h 507"/>
                <a:gd name="T8" fmla="*/ 365 w 397"/>
                <a:gd name="T9" fmla="*/ 96 h 507"/>
                <a:gd name="T10" fmla="*/ 361 w 397"/>
                <a:gd name="T11" fmla="*/ 130 h 507"/>
                <a:gd name="T12" fmla="*/ 342 w 397"/>
                <a:gd name="T13" fmla="*/ 139 h 507"/>
                <a:gd name="T14" fmla="*/ 326 w 397"/>
                <a:gd name="T15" fmla="*/ 173 h 507"/>
                <a:gd name="T16" fmla="*/ 300 w 397"/>
                <a:gd name="T17" fmla="*/ 197 h 507"/>
                <a:gd name="T18" fmla="*/ 257 w 397"/>
                <a:gd name="T19" fmla="*/ 167 h 507"/>
                <a:gd name="T20" fmla="*/ 244 w 397"/>
                <a:gd name="T21" fmla="*/ 168 h 507"/>
                <a:gd name="T22" fmla="*/ 179 w 397"/>
                <a:gd name="T23" fmla="*/ 187 h 507"/>
                <a:gd name="T24" fmla="*/ 155 w 397"/>
                <a:gd name="T25" fmla="*/ 217 h 507"/>
                <a:gd name="T26" fmla="*/ 159 w 397"/>
                <a:gd name="T27" fmla="*/ 263 h 507"/>
                <a:gd name="T28" fmla="*/ 140 w 397"/>
                <a:gd name="T29" fmla="*/ 278 h 507"/>
                <a:gd name="T30" fmla="*/ 123 w 397"/>
                <a:gd name="T31" fmla="*/ 388 h 507"/>
                <a:gd name="T32" fmla="*/ 114 w 397"/>
                <a:gd name="T33" fmla="*/ 421 h 507"/>
                <a:gd name="T34" fmla="*/ 95 w 397"/>
                <a:gd name="T35" fmla="*/ 437 h 507"/>
                <a:gd name="T36" fmla="*/ 109 w 397"/>
                <a:gd name="T37" fmla="*/ 449 h 507"/>
                <a:gd name="T38" fmla="*/ 112 w 397"/>
                <a:gd name="T39" fmla="*/ 483 h 507"/>
                <a:gd name="T40" fmla="*/ 92 w 397"/>
                <a:gd name="T41" fmla="*/ 484 h 507"/>
                <a:gd name="T42" fmla="*/ 67 w 397"/>
                <a:gd name="T43" fmla="*/ 507 h 507"/>
                <a:gd name="T44" fmla="*/ 32 w 397"/>
                <a:gd name="T45" fmla="*/ 490 h 507"/>
                <a:gd name="T46" fmla="*/ 0 w 397"/>
                <a:gd name="T47" fmla="*/ 499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7" h="507">
                  <a:moveTo>
                    <a:pt x="377" y="0"/>
                  </a:moveTo>
                  <a:lnTo>
                    <a:pt x="392" y="27"/>
                  </a:lnTo>
                  <a:lnTo>
                    <a:pt x="397" y="79"/>
                  </a:lnTo>
                  <a:lnTo>
                    <a:pt x="385" y="94"/>
                  </a:lnTo>
                  <a:lnTo>
                    <a:pt x="365" y="96"/>
                  </a:lnTo>
                  <a:lnTo>
                    <a:pt x="361" y="130"/>
                  </a:lnTo>
                  <a:lnTo>
                    <a:pt x="342" y="139"/>
                  </a:lnTo>
                  <a:lnTo>
                    <a:pt x="326" y="173"/>
                  </a:lnTo>
                  <a:lnTo>
                    <a:pt x="300" y="197"/>
                  </a:lnTo>
                  <a:lnTo>
                    <a:pt x="257" y="167"/>
                  </a:lnTo>
                  <a:lnTo>
                    <a:pt x="244" y="168"/>
                  </a:lnTo>
                  <a:lnTo>
                    <a:pt x="179" y="187"/>
                  </a:lnTo>
                  <a:lnTo>
                    <a:pt x="155" y="217"/>
                  </a:lnTo>
                  <a:lnTo>
                    <a:pt x="159" y="263"/>
                  </a:lnTo>
                  <a:lnTo>
                    <a:pt x="140" y="278"/>
                  </a:lnTo>
                  <a:lnTo>
                    <a:pt x="123" y="388"/>
                  </a:lnTo>
                  <a:lnTo>
                    <a:pt x="114" y="421"/>
                  </a:lnTo>
                  <a:lnTo>
                    <a:pt x="95" y="437"/>
                  </a:lnTo>
                  <a:lnTo>
                    <a:pt x="109" y="449"/>
                  </a:lnTo>
                  <a:lnTo>
                    <a:pt x="112" y="483"/>
                  </a:lnTo>
                  <a:lnTo>
                    <a:pt x="92" y="484"/>
                  </a:lnTo>
                  <a:lnTo>
                    <a:pt x="67" y="507"/>
                  </a:lnTo>
                  <a:lnTo>
                    <a:pt x="32" y="490"/>
                  </a:lnTo>
                  <a:lnTo>
                    <a:pt x="0" y="49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432">
              <a:extLst>
                <a:ext uri="{FF2B5EF4-FFF2-40B4-BE49-F238E27FC236}">
                  <a16:creationId xmlns:a16="http://schemas.microsoft.com/office/drawing/2014/main" id="{C7130EBA-28FA-611F-372C-CD723DC07E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6" y="1497"/>
              <a:ext cx="208" cy="169"/>
            </a:xfrm>
            <a:custGeom>
              <a:avLst/>
              <a:gdLst>
                <a:gd name="T0" fmla="*/ 0 w 625"/>
                <a:gd name="T1" fmla="*/ 0 h 506"/>
                <a:gd name="T2" fmla="*/ 18 w 625"/>
                <a:gd name="T3" fmla="*/ 45 h 506"/>
                <a:gd name="T4" fmla="*/ 44 w 625"/>
                <a:gd name="T5" fmla="*/ 43 h 506"/>
                <a:gd name="T6" fmla="*/ 74 w 625"/>
                <a:gd name="T7" fmla="*/ 74 h 506"/>
                <a:gd name="T8" fmla="*/ 93 w 625"/>
                <a:gd name="T9" fmla="*/ 65 h 506"/>
                <a:gd name="T10" fmla="*/ 109 w 625"/>
                <a:gd name="T11" fmla="*/ 91 h 506"/>
                <a:gd name="T12" fmla="*/ 97 w 625"/>
                <a:gd name="T13" fmla="*/ 105 h 506"/>
                <a:gd name="T14" fmla="*/ 91 w 625"/>
                <a:gd name="T15" fmla="*/ 107 h 506"/>
                <a:gd name="T16" fmla="*/ 92 w 625"/>
                <a:gd name="T17" fmla="*/ 119 h 506"/>
                <a:gd name="T18" fmla="*/ 113 w 625"/>
                <a:gd name="T19" fmla="*/ 131 h 506"/>
                <a:gd name="T20" fmla="*/ 145 w 625"/>
                <a:gd name="T21" fmla="*/ 115 h 506"/>
                <a:gd name="T22" fmla="*/ 159 w 625"/>
                <a:gd name="T23" fmla="*/ 120 h 506"/>
                <a:gd name="T24" fmla="*/ 160 w 625"/>
                <a:gd name="T25" fmla="*/ 140 h 506"/>
                <a:gd name="T26" fmla="*/ 188 w 625"/>
                <a:gd name="T27" fmla="*/ 137 h 506"/>
                <a:gd name="T28" fmla="*/ 189 w 625"/>
                <a:gd name="T29" fmla="*/ 157 h 506"/>
                <a:gd name="T30" fmla="*/ 183 w 625"/>
                <a:gd name="T31" fmla="*/ 232 h 506"/>
                <a:gd name="T32" fmla="*/ 192 w 625"/>
                <a:gd name="T33" fmla="*/ 265 h 506"/>
                <a:gd name="T34" fmla="*/ 200 w 625"/>
                <a:gd name="T35" fmla="*/ 277 h 506"/>
                <a:gd name="T36" fmla="*/ 240 w 625"/>
                <a:gd name="T37" fmla="*/ 261 h 506"/>
                <a:gd name="T38" fmla="*/ 288 w 625"/>
                <a:gd name="T39" fmla="*/ 283 h 506"/>
                <a:gd name="T40" fmla="*/ 339 w 625"/>
                <a:gd name="T41" fmla="*/ 251 h 506"/>
                <a:gd name="T42" fmla="*/ 359 w 625"/>
                <a:gd name="T43" fmla="*/ 249 h 506"/>
                <a:gd name="T44" fmla="*/ 414 w 625"/>
                <a:gd name="T45" fmla="*/ 257 h 506"/>
                <a:gd name="T46" fmla="*/ 418 w 625"/>
                <a:gd name="T47" fmla="*/ 236 h 506"/>
                <a:gd name="T48" fmla="*/ 404 w 625"/>
                <a:gd name="T49" fmla="*/ 225 h 506"/>
                <a:gd name="T50" fmla="*/ 401 w 625"/>
                <a:gd name="T51" fmla="*/ 198 h 506"/>
                <a:gd name="T52" fmla="*/ 435 w 625"/>
                <a:gd name="T53" fmla="*/ 201 h 506"/>
                <a:gd name="T54" fmla="*/ 451 w 625"/>
                <a:gd name="T55" fmla="*/ 220 h 506"/>
                <a:gd name="T56" fmla="*/ 492 w 625"/>
                <a:gd name="T57" fmla="*/ 236 h 506"/>
                <a:gd name="T58" fmla="*/ 502 w 625"/>
                <a:gd name="T59" fmla="*/ 276 h 506"/>
                <a:gd name="T60" fmla="*/ 500 w 625"/>
                <a:gd name="T61" fmla="*/ 323 h 506"/>
                <a:gd name="T62" fmla="*/ 538 w 625"/>
                <a:gd name="T63" fmla="*/ 367 h 506"/>
                <a:gd name="T64" fmla="*/ 567 w 625"/>
                <a:gd name="T65" fmla="*/ 384 h 506"/>
                <a:gd name="T66" fmla="*/ 586 w 625"/>
                <a:gd name="T67" fmla="*/ 449 h 506"/>
                <a:gd name="T68" fmla="*/ 625 w 625"/>
                <a:gd name="T69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25" h="506">
                  <a:moveTo>
                    <a:pt x="0" y="0"/>
                  </a:moveTo>
                  <a:lnTo>
                    <a:pt x="18" y="45"/>
                  </a:lnTo>
                  <a:lnTo>
                    <a:pt x="44" y="43"/>
                  </a:lnTo>
                  <a:lnTo>
                    <a:pt x="74" y="74"/>
                  </a:lnTo>
                  <a:lnTo>
                    <a:pt x="93" y="65"/>
                  </a:lnTo>
                  <a:lnTo>
                    <a:pt x="109" y="91"/>
                  </a:lnTo>
                  <a:lnTo>
                    <a:pt x="97" y="105"/>
                  </a:lnTo>
                  <a:lnTo>
                    <a:pt x="91" y="107"/>
                  </a:lnTo>
                  <a:lnTo>
                    <a:pt x="92" y="119"/>
                  </a:lnTo>
                  <a:lnTo>
                    <a:pt x="113" y="131"/>
                  </a:lnTo>
                  <a:lnTo>
                    <a:pt x="145" y="115"/>
                  </a:lnTo>
                  <a:lnTo>
                    <a:pt x="159" y="120"/>
                  </a:lnTo>
                  <a:lnTo>
                    <a:pt x="160" y="140"/>
                  </a:lnTo>
                  <a:lnTo>
                    <a:pt x="188" y="137"/>
                  </a:lnTo>
                  <a:lnTo>
                    <a:pt x="189" y="157"/>
                  </a:lnTo>
                  <a:lnTo>
                    <a:pt x="183" y="232"/>
                  </a:lnTo>
                  <a:lnTo>
                    <a:pt x="192" y="265"/>
                  </a:lnTo>
                  <a:lnTo>
                    <a:pt x="200" y="277"/>
                  </a:lnTo>
                  <a:lnTo>
                    <a:pt x="240" y="261"/>
                  </a:lnTo>
                  <a:lnTo>
                    <a:pt x="288" y="283"/>
                  </a:lnTo>
                  <a:lnTo>
                    <a:pt x="339" y="251"/>
                  </a:lnTo>
                  <a:lnTo>
                    <a:pt x="359" y="249"/>
                  </a:lnTo>
                  <a:lnTo>
                    <a:pt x="414" y="257"/>
                  </a:lnTo>
                  <a:lnTo>
                    <a:pt x="418" y="236"/>
                  </a:lnTo>
                  <a:lnTo>
                    <a:pt x="404" y="225"/>
                  </a:lnTo>
                  <a:lnTo>
                    <a:pt x="401" y="198"/>
                  </a:lnTo>
                  <a:lnTo>
                    <a:pt x="435" y="201"/>
                  </a:lnTo>
                  <a:lnTo>
                    <a:pt x="451" y="220"/>
                  </a:lnTo>
                  <a:lnTo>
                    <a:pt x="492" y="236"/>
                  </a:lnTo>
                  <a:lnTo>
                    <a:pt x="502" y="276"/>
                  </a:lnTo>
                  <a:lnTo>
                    <a:pt x="500" y="323"/>
                  </a:lnTo>
                  <a:lnTo>
                    <a:pt x="538" y="367"/>
                  </a:lnTo>
                  <a:lnTo>
                    <a:pt x="567" y="384"/>
                  </a:lnTo>
                  <a:lnTo>
                    <a:pt x="586" y="449"/>
                  </a:lnTo>
                  <a:lnTo>
                    <a:pt x="625" y="50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433">
              <a:extLst>
                <a:ext uri="{FF2B5EF4-FFF2-40B4-BE49-F238E27FC236}">
                  <a16:creationId xmlns:a16="http://schemas.microsoft.com/office/drawing/2014/main" id="{2F9EF599-021A-C9E1-F66F-EAF31156D5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4" y="1666"/>
              <a:ext cx="88" cy="140"/>
            </a:xfrm>
            <a:custGeom>
              <a:avLst/>
              <a:gdLst>
                <a:gd name="T0" fmla="*/ 0 w 262"/>
                <a:gd name="T1" fmla="*/ 0 h 421"/>
                <a:gd name="T2" fmla="*/ 28 w 262"/>
                <a:gd name="T3" fmla="*/ 18 h 421"/>
                <a:gd name="T4" fmla="*/ 45 w 262"/>
                <a:gd name="T5" fmla="*/ 56 h 421"/>
                <a:gd name="T6" fmla="*/ 33 w 262"/>
                <a:gd name="T7" fmla="*/ 77 h 421"/>
                <a:gd name="T8" fmla="*/ 37 w 262"/>
                <a:gd name="T9" fmla="*/ 111 h 421"/>
                <a:gd name="T10" fmla="*/ 19 w 262"/>
                <a:gd name="T11" fmla="*/ 133 h 421"/>
                <a:gd name="T12" fmla="*/ 28 w 262"/>
                <a:gd name="T13" fmla="*/ 166 h 421"/>
                <a:gd name="T14" fmla="*/ 72 w 262"/>
                <a:gd name="T15" fmla="*/ 202 h 421"/>
                <a:gd name="T16" fmla="*/ 114 w 262"/>
                <a:gd name="T17" fmla="*/ 211 h 421"/>
                <a:gd name="T18" fmla="*/ 116 w 262"/>
                <a:gd name="T19" fmla="*/ 245 h 421"/>
                <a:gd name="T20" fmla="*/ 171 w 262"/>
                <a:gd name="T21" fmla="*/ 246 h 421"/>
                <a:gd name="T22" fmla="*/ 206 w 262"/>
                <a:gd name="T23" fmla="*/ 277 h 421"/>
                <a:gd name="T24" fmla="*/ 213 w 262"/>
                <a:gd name="T25" fmla="*/ 343 h 421"/>
                <a:gd name="T26" fmla="*/ 242 w 262"/>
                <a:gd name="T27" fmla="*/ 374 h 421"/>
                <a:gd name="T28" fmla="*/ 262 w 262"/>
                <a:gd name="T29" fmla="*/ 372 h 421"/>
                <a:gd name="T30" fmla="*/ 234 w 262"/>
                <a:gd name="T31" fmla="*/ 421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421">
                  <a:moveTo>
                    <a:pt x="0" y="0"/>
                  </a:moveTo>
                  <a:lnTo>
                    <a:pt x="28" y="18"/>
                  </a:lnTo>
                  <a:lnTo>
                    <a:pt x="45" y="56"/>
                  </a:lnTo>
                  <a:lnTo>
                    <a:pt x="33" y="77"/>
                  </a:lnTo>
                  <a:lnTo>
                    <a:pt x="37" y="111"/>
                  </a:lnTo>
                  <a:lnTo>
                    <a:pt x="19" y="133"/>
                  </a:lnTo>
                  <a:lnTo>
                    <a:pt x="28" y="166"/>
                  </a:lnTo>
                  <a:lnTo>
                    <a:pt x="72" y="202"/>
                  </a:lnTo>
                  <a:lnTo>
                    <a:pt x="114" y="211"/>
                  </a:lnTo>
                  <a:lnTo>
                    <a:pt x="116" y="245"/>
                  </a:lnTo>
                  <a:lnTo>
                    <a:pt x="171" y="246"/>
                  </a:lnTo>
                  <a:lnTo>
                    <a:pt x="206" y="277"/>
                  </a:lnTo>
                  <a:lnTo>
                    <a:pt x="213" y="343"/>
                  </a:lnTo>
                  <a:lnTo>
                    <a:pt x="242" y="374"/>
                  </a:lnTo>
                  <a:lnTo>
                    <a:pt x="262" y="372"/>
                  </a:lnTo>
                  <a:lnTo>
                    <a:pt x="234" y="421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434">
              <a:extLst>
                <a:ext uri="{FF2B5EF4-FFF2-40B4-BE49-F238E27FC236}">
                  <a16:creationId xmlns:a16="http://schemas.microsoft.com/office/drawing/2014/main" id="{72CC6316-2E5F-19E1-76EB-1A9E9B8B71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2" y="1493"/>
              <a:ext cx="44" cy="40"/>
            </a:xfrm>
            <a:custGeom>
              <a:avLst/>
              <a:gdLst>
                <a:gd name="T0" fmla="*/ 131 w 131"/>
                <a:gd name="T1" fmla="*/ 11 h 118"/>
                <a:gd name="T2" fmla="*/ 104 w 131"/>
                <a:gd name="T3" fmla="*/ 0 h 118"/>
                <a:gd name="T4" fmla="*/ 84 w 131"/>
                <a:gd name="T5" fmla="*/ 9 h 118"/>
                <a:gd name="T6" fmla="*/ 54 w 131"/>
                <a:gd name="T7" fmla="*/ 52 h 118"/>
                <a:gd name="T8" fmla="*/ 58 w 131"/>
                <a:gd name="T9" fmla="*/ 92 h 118"/>
                <a:gd name="T10" fmla="*/ 17 w 131"/>
                <a:gd name="T11" fmla="*/ 83 h 118"/>
                <a:gd name="T12" fmla="*/ 4 w 131"/>
                <a:gd name="T13" fmla="*/ 96 h 118"/>
                <a:gd name="T14" fmla="*/ 0 w 131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1" h="118">
                  <a:moveTo>
                    <a:pt x="131" y="11"/>
                  </a:moveTo>
                  <a:lnTo>
                    <a:pt x="104" y="0"/>
                  </a:lnTo>
                  <a:lnTo>
                    <a:pt x="84" y="9"/>
                  </a:lnTo>
                  <a:lnTo>
                    <a:pt x="54" y="52"/>
                  </a:lnTo>
                  <a:lnTo>
                    <a:pt x="58" y="92"/>
                  </a:lnTo>
                  <a:lnTo>
                    <a:pt x="17" y="83"/>
                  </a:lnTo>
                  <a:lnTo>
                    <a:pt x="4" y="96"/>
                  </a:lnTo>
                  <a:lnTo>
                    <a:pt x="0" y="11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435">
              <a:extLst>
                <a:ext uri="{FF2B5EF4-FFF2-40B4-BE49-F238E27FC236}">
                  <a16:creationId xmlns:a16="http://schemas.microsoft.com/office/drawing/2014/main" id="{19FF1E02-5A97-1C3C-6762-18CA6132C3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2" y="1533"/>
              <a:ext cx="71" cy="376"/>
            </a:xfrm>
            <a:custGeom>
              <a:avLst/>
              <a:gdLst>
                <a:gd name="T0" fmla="*/ 199 w 212"/>
                <a:gd name="T1" fmla="*/ 1130 h 1130"/>
                <a:gd name="T2" fmla="*/ 196 w 212"/>
                <a:gd name="T3" fmla="*/ 1110 h 1130"/>
                <a:gd name="T4" fmla="*/ 212 w 212"/>
                <a:gd name="T5" fmla="*/ 1061 h 1130"/>
                <a:gd name="T6" fmla="*/ 186 w 212"/>
                <a:gd name="T7" fmla="*/ 1063 h 1130"/>
                <a:gd name="T8" fmla="*/ 172 w 212"/>
                <a:gd name="T9" fmla="*/ 1058 h 1130"/>
                <a:gd name="T10" fmla="*/ 134 w 212"/>
                <a:gd name="T11" fmla="*/ 1015 h 1130"/>
                <a:gd name="T12" fmla="*/ 139 w 212"/>
                <a:gd name="T13" fmla="*/ 994 h 1130"/>
                <a:gd name="T14" fmla="*/ 157 w 212"/>
                <a:gd name="T15" fmla="*/ 972 h 1130"/>
                <a:gd name="T16" fmla="*/ 153 w 212"/>
                <a:gd name="T17" fmla="*/ 932 h 1130"/>
                <a:gd name="T18" fmla="*/ 180 w 212"/>
                <a:gd name="T19" fmla="*/ 923 h 1130"/>
                <a:gd name="T20" fmla="*/ 176 w 212"/>
                <a:gd name="T21" fmla="*/ 890 h 1130"/>
                <a:gd name="T22" fmla="*/ 187 w 212"/>
                <a:gd name="T23" fmla="*/ 862 h 1130"/>
                <a:gd name="T24" fmla="*/ 152 w 212"/>
                <a:gd name="T25" fmla="*/ 838 h 1130"/>
                <a:gd name="T26" fmla="*/ 109 w 212"/>
                <a:gd name="T27" fmla="*/ 883 h 1130"/>
                <a:gd name="T28" fmla="*/ 67 w 212"/>
                <a:gd name="T29" fmla="*/ 860 h 1130"/>
                <a:gd name="T30" fmla="*/ 64 w 212"/>
                <a:gd name="T31" fmla="*/ 827 h 1130"/>
                <a:gd name="T32" fmla="*/ 74 w 212"/>
                <a:gd name="T33" fmla="*/ 798 h 1130"/>
                <a:gd name="T34" fmla="*/ 45 w 212"/>
                <a:gd name="T35" fmla="*/ 768 h 1130"/>
                <a:gd name="T36" fmla="*/ 45 w 212"/>
                <a:gd name="T37" fmla="*/ 694 h 1130"/>
                <a:gd name="T38" fmla="*/ 23 w 212"/>
                <a:gd name="T39" fmla="*/ 682 h 1130"/>
                <a:gd name="T40" fmla="*/ 32 w 212"/>
                <a:gd name="T41" fmla="*/ 635 h 1130"/>
                <a:gd name="T42" fmla="*/ 57 w 212"/>
                <a:gd name="T43" fmla="*/ 612 h 1130"/>
                <a:gd name="T44" fmla="*/ 54 w 212"/>
                <a:gd name="T45" fmla="*/ 585 h 1130"/>
                <a:gd name="T46" fmla="*/ 85 w 212"/>
                <a:gd name="T47" fmla="*/ 549 h 1130"/>
                <a:gd name="T48" fmla="*/ 76 w 212"/>
                <a:gd name="T49" fmla="*/ 529 h 1130"/>
                <a:gd name="T50" fmla="*/ 55 w 212"/>
                <a:gd name="T51" fmla="*/ 525 h 1130"/>
                <a:gd name="T52" fmla="*/ 53 w 212"/>
                <a:gd name="T53" fmla="*/ 499 h 1130"/>
                <a:gd name="T54" fmla="*/ 28 w 212"/>
                <a:gd name="T55" fmla="*/ 514 h 1130"/>
                <a:gd name="T56" fmla="*/ 13 w 212"/>
                <a:gd name="T57" fmla="*/ 502 h 1130"/>
                <a:gd name="T58" fmla="*/ 72 w 212"/>
                <a:gd name="T59" fmla="*/ 409 h 1130"/>
                <a:gd name="T60" fmla="*/ 90 w 212"/>
                <a:gd name="T61" fmla="*/ 388 h 1130"/>
                <a:gd name="T62" fmla="*/ 52 w 212"/>
                <a:gd name="T63" fmla="*/ 344 h 1130"/>
                <a:gd name="T64" fmla="*/ 50 w 212"/>
                <a:gd name="T65" fmla="*/ 323 h 1130"/>
                <a:gd name="T66" fmla="*/ 68 w 212"/>
                <a:gd name="T67" fmla="*/ 295 h 1130"/>
                <a:gd name="T68" fmla="*/ 39 w 212"/>
                <a:gd name="T69" fmla="*/ 278 h 1130"/>
                <a:gd name="T70" fmla="*/ 58 w 212"/>
                <a:gd name="T71" fmla="*/ 262 h 1130"/>
                <a:gd name="T72" fmla="*/ 86 w 212"/>
                <a:gd name="T73" fmla="*/ 266 h 1130"/>
                <a:gd name="T74" fmla="*/ 91 w 212"/>
                <a:gd name="T75" fmla="*/ 253 h 1130"/>
                <a:gd name="T76" fmla="*/ 54 w 212"/>
                <a:gd name="T77" fmla="*/ 223 h 1130"/>
                <a:gd name="T78" fmla="*/ 64 w 212"/>
                <a:gd name="T79" fmla="*/ 182 h 1130"/>
                <a:gd name="T80" fmla="*/ 45 w 212"/>
                <a:gd name="T81" fmla="*/ 123 h 1130"/>
                <a:gd name="T82" fmla="*/ 49 w 212"/>
                <a:gd name="T83" fmla="*/ 96 h 1130"/>
                <a:gd name="T84" fmla="*/ 14 w 212"/>
                <a:gd name="T85" fmla="*/ 79 h 1130"/>
                <a:gd name="T86" fmla="*/ 12 w 212"/>
                <a:gd name="T87" fmla="*/ 52 h 1130"/>
                <a:gd name="T88" fmla="*/ 0 w 212"/>
                <a:gd name="T89" fmla="*/ 0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2" h="1130">
                  <a:moveTo>
                    <a:pt x="199" y="1130"/>
                  </a:moveTo>
                  <a:lnTo>
                    <a:pt x="196" y="1110"/>
                  </a:lnTo>
                  <a:lnTo>
                    <a:pt x="212" y="1061"/>
                  </a:lnTo>
                  <a:lnTo>
                    <a:pt x="186" y="1063"/>
                  </a:lnTo>
                  <a:lnTo>
                    <a:pt x="172" y="1058"/>
                  </a:lnTo>
                  <a:lnTo>
                    <a:pt x="134" y="1015"/>
                  </a:lnTo>
                  <a:lnTo>
                    <a:pt x="139" y="994"/>
                  </a:lnTo>
                  <a:lnTo>
                    <a:pt x="157" y="972"/>
                  </a:lnTo>
                  <a:lnTo>
                    <a:pt x="153" y="932"/>
                  </a:lnTo>
                  <a:lnTo>
                    <a:pt x="180" y="923"/>
                  </a:lnTo>
                  <a:lnTo>
                    <a:pt x="176" y="890"/>
                  </a:lnTo>
                  <a:lnTo>
                    <a:pt x="187" y="862"/>
                  </a:lnTo>
                  <a:lnTo>
                    <a:pt x="152" y="838"/>
                  </a:lnTo>
                  <a:lnTo>
                    <a:pt x="109" y="883"/>
                  </a:lnTo>
                  <a:lnTo>
                    <a:pt x="67" y="860"/>
                  </a:lnTo>
                  <a:lnTo>
                    <a:pt x="64" y="827"/>
                  </a:lnTo>
                  <a:lnTo>
                    <a:pt x="74" y="798"/>
                  </a:lnTo>
                  <a:lnTo>
                    <a:pt x="45" y="768"/>
                  </a:lnTo>
                  <a:lnTo>
                    <a:pt x="45" y="694"/>
                  </a:lnTo>
                  <a:lnTo>
                    <a:pt x="23" y="682"/>
                  </a:lnTo>
                  <a:lnTo>
                    <a:pt x="32" y="635"/>
                  </a:lnTo>
                  <a:lnTo>
                    <a:pt x="57" y="612"/>
                  </a:lnTo>
                  <a:lnTo>
                    <a:pt x="54" y="585"/>
                  </a:lnTo>
                  <a:lnTo>
                    <a:pt x="85" y="549"/>
                  </a:lnTo>
                  <a:lnTo>
                    <a:pt x="76" y="529"/>
                  </a:lnTo>
                  <a:lnTo>
                    <a:pt x="55" y="525"/>
                  </a:lnTo>
                  <a:lnTo>
                    <a:pt x="53" y="499"/>
                  </a:lnTo>
                  <a:lnTo>
                    <a:pt x="28" y="514"/>
                  </a:lnTo>
                  <a:lnTo>
                    <a:pt x="13" y="502"/>
                  </a:lnTo>
                  <a:lnTo>
                    <a:pt x="72" y="409"/>
                  </a:lnTo>
                  <a:lnTo>
                    <a:pt x="90" y="388"/>
                  </a:lnTo>
                  <a:lnTo>
                    <a:pt x="52" y="344"/>
                  </a:lnTo>
                  <a:lnTo>
                    <a:pt x="50" y="323"/>
                  </a:lnTo>
                  <a:lnTo>
                    <a:pt x="68" y="295"/>
                  </a:lnTo>
                  <a:lnTo>
                    <a:pt x="39" y="278"/>
                  </a:lnTo>
                  <a:lnTo>
                    <a:pt x="58" y="262"/>
                  </a:lnTo>
                  <a:lnTo>
                    <a:pt x="86" y="266"/>
                  </a:lnTo>
                  <a:lnTo>
                    <a:pt x="91" y="253"/>
                  </a:lnTo>
                  <a:lnTo>
                    <a:pt x="54" y="223"/>
                  </a:lnTo>
                  <a:lnTo>
                    <a:pt x="64" y="182"/>
                  </a:lnTo>
                  <a:lnTo>
                    <a:pt x="45" y="123"/>
                  </a:lnTo>
                  <a:lnTo>
                    <a:pt x="49" y="96"/>
                  </a:lnTo>
                  <a:lnTo>
                    <a:pt x="14" y="79"/>
                  </a:lnTo>
                  <a:lnTo>
                    <a:pt x="12" y="5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436">
              <a:extLst>
                <a:ext uri="{FF2B5EF4-FFF2-40B4-BE49-F238E27FC236}">
                  <a16:creationId xmlns:a16="http://schemas.microsoft.com/office/drawing/2014/main" id="{BB7A254C-8F75-8511-D2A7-37F91A7CEB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" y="1906"/>
              <a:ext cx="83" cy="49"/>
            </a:xfrm>
            <a:custGeom>
              <a:avLst/>
              <a:gdLst>
                <a:gd name="T0" fmla="*/ 249 w 249"/>
                <a:gd name="T1" fmla="*/ 10 h 147"/>
                <a:gd name="T2" fmla="*/ 236 w 249"/>
                <a:gd name="T3" fmla="*/ 17 h 147"/>
                <a:gd name="T4" fmla="*/ 230 w 249"/>
                <a:gd name="T5" fmla="*/ 24 h 147"/>
                <a:gd name="T6" fmla="*/ 201 w 249"/>
                <a:gd name="T7" fmla="*/ 0 h 147"/>
                <a:gd name="T8" fmla="*/ 167 w 249"/>
                <a:gd name="T9" fmla="*/ 3 h 147"/>
                <a:gd name="T10" fmla="*/ 162 w 249"/>
                <a:gd name="T11" fmla="*/ 11 h 147"/>
                <a:gd name="T12" fmla="*/ 142 w 249"/>
                <a:gd name="T13" fmla="*/ 13 h 147"/>
                <a:gd name="T14" fmla="*/ 130 w 249"/>
                <a:gd name="T15" fmla="*/ 34 h 147"/>
                <a:gd name="T16" fmla="*/ 105 w 249"/>
                <a:gd name="T17" fmla="*/ 50 h 147"/>
                <a:gd name="T18" fmla="*/ 65 w 249"/>
                <a:gd name="T19" fmla="*/ 53 h 147"/>
                <a:gd name="T20" fmla="*/ 59 w 249"/>
                <a:gd name="T21" fmla="*/ 60 h 147"/>
                <a:gd name="T22" fmla="*/ 67 w 249"/>
                <a:gd name="T23" fmla="*/ 80 h 147"/>
                <a:gd name="T24" fmla="*/ 49 w 249"/>
                <a:gd name="T25" fmla="*/ 95 h 147"/>
                <a:gd name="T26" fmla="*/ 43 w 249"/>
                <a:gd name="T27" fmla="*/ 109 h 147"/>
                <a:gd name="T28" fmla="*/ 51 w 249"/>
                <a:gd name="T29" fmla="*/ 121 h 147"/>
                <a:gd name="T30" fmla="*/ 0 w 249"/>
                <a:gd name="T3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9" h="147">
                  <a:moveTo>
                    <a:pt x="249" y="10"/>
                  </a:moveTo>
                  <a:lnTo>
                    <a:pt x="236" y="17"/>
                  </a:lnTo>
                  <a:lnTo>
                    <a:pt x="230" y="24"/>
                  </a:lnTo>
                  <a:lnTo>
                    <a:pt x="201" y="0"/>
                  </a:lnTo>
                  <a:lnTo>
                    <a:pt x="167" y="3"/>
                  </a:lnTo>
                  <a:lnTo>
                    <a:pt x="162" y="11"/>
                  </a:lnTo>
                  <a:lnTo>
                    <a:pt x="142" y="13"/>
                  </a:lnTo>
                  <a:lnTo>
                    <a:pt x="130" y="34"/>
                  </a:lnTo>
                  <a:lnTo>
                    <a:pt x="105" y="50"/>
                  </a:lnTo>
                  <a:lnTo>
                    <a:pt x="65" y="53"/>
                  </a:lnTo>
                  <a:lnTo>
                    <a:pt x="59" y="60"/>
                  </a:lnTo>
                  <a:lnTo>
                    <a:pt x="67" y="80"/>
                  </a:lnTo>
                  <a:lnTo>
                    <a:pt x="49" y="95"/>
                  </a:lnTo>
                  <a:lnTo>
                    <a:pt x="43" y="109"/>
                  </a:lnTo>
                  <a:lnTo>
                    <a:pt x="51" y="121"/>
                  </a:lnTo>
                  <a:lnTo>
                    <a:pt x="0" y="14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437">
              <a:extLst>
                <a:ext uri="{FF2B5EF4-FFF2-40B4-BE49-F238E27FC236}">
                  <a16:creationId xmlns:a16="http://schemas.microsoft.com/office/drawing/2014/main" id="{B9688BD1-4C5F-60DE-C0E6-74FCDCB910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" y="1897"/>
              <a:ext cx="167" cy="33"/>
            </a:xfrm>
            <a:custGeom>
              <a:avLst/>
              <a:gdLst>
                <a:gd name="T0" fmla="*/ 502 w 502"/>
                <a:gd name="T1" fmla="*/ 16 h 99"/>
                <a:gd name="T2" fmla="*/ 494 w 502"/>
                <a:gd name="T3" fmla="*/ 9 h 99"/>
                <a:gd name="T4" fmla="*/ 413 w 502"/>
                <a:gd name="T5" fmla="*/ 4 h 99"/>
                <a:gd name="T6" fmla="*/ 389 w 502"/>
                <a:gd name="T7" fmla="*/ 26 h 99"/>
                <a:gd name="T8" fmla="*/ 390 w 502"/>
                <a:gd name="T9" fmla="*/ 46 h 99"/>
                <a:gd name="T10" fmla="*/ 337 w 502"/>
                <a:gd name="T11" fmla="*/ 51 h 99"/>
                <a:gd name="T12" fmla="*/ 319 w 502"/>
                <a:gd name="T13" fmla="*/ 73 h 99"/>
                <a:gd name="T14" fmla="*/ 277 w 502"/>
                <a:gd name="T15" fmla="*/ 57 h 99"/>
                <a:gd name="T16" fmla="*/ 255 w 502"/>
                <a:gd name="T17" fmla="*/ 31 h 99"/>
                <a:gd name="T18" fmla="*/ 246 w 502"/>
                <a:gd name="T19" fmla="*/ 19 h 99"/>
                <a:gd name="T20" fmla="*/ 245 w 502"/>
                <a:gd name="T21" fmla="*/ 6 h 99"/>
                <a:gd name="T22" fmla="*/ 238 w 502"/>
                <a:gd name="T23" fmla="*/ 0 h 99"/>
                <a:gd name="T24" fmla="*/ 219 w 502"/>
                <a:gd name="T25" fmla="*/ 8 h 99"/>
                <a:gd name="T26" fmla="*/ 201 w 502"/>
                <a:gd name="T27" fmla="*/ 37 h 99"/>
                <a:gd name="T28" fmla="*/ 202 w 502"/>
                <a:gd name="T29" fmla="*/ 50 h 99"/>
                <a:gd name="T30" fmla="*/ 217 w 502"/>
                <a:gd name="T31" fmla="*/ 62 h 99"/>
                <a:gd name="T32" fmla="*/ 213 w 502"/>
                <a:gd name="T33" fmla="*/ 83 h 99"/>
                <a:gd name="T34" fmla="*/ 180 w 502"/>
                <a:gd name="T35" fmla="*/ 99 h 99"/>
                <a:gd name="T36" fmla="*/ 151 w 502"/>
                <a:gd name="T37" fmla="*/ 75 h 99"/>
                <a:gd name="T38" fmla="*/ 64 w 502"/>
                <a:gd name="T39" fmla="*/ 77 h 99"/>
                <a:gd name="T40" fmla="*/ 42 w 502"/>
                <a:gd name="T41" fmla="*/ 58 h 99"/>
                <a:gd name="T42" fmla="*/ 0 w 502"/>
                <a:gd name="T43" fmla="*/ 3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2" h="99">
                  <a:moveTo>
                    <a:pt x="502" y="16"/>
                  </a:moveTo>
                  <a:lnTo>
                    <a:pt x="494" y="9"/>
                  </a:lnTo>
                  <a:lnTo>
                    <a:pt x="413" y="4"/>
                  </a:lnTo>
                  <a:lnTo>
                    <a:pt x="389" y="26"/>
                  </a:lnTo>
                  <a:lnTo>
                    <a:pt x="390" y="46"/>
                  </a:lnTo>
                  <a:lnTo>
                    <a:pt x="337" y="51"/>
                  </a:lnTo>
                  <a:lnTo>
                    <a:pt x="319" y="73"/>
                  </a:lnTo>
                  <a:lnTo>
                    <a:pt x="277" y="57"/>
                  </a:lnTo>
                  <a:lnTo>
                    <a:pt x="255" y="31"/>
                  </a:lnTo>
                  <a:lnTo>
                    <a:pt x="246" y="19"/>
                  </a:lnTo>
                  <a:lnTo>
                    <a:pt x="245" y="6"/>
                  </a:lnTo>
                  <a:lnTo>
                    <a:pt x="238" y="0"/>
                  </a:lnTo>
                  <a:lnTo>
                    <a:pt x="219" y="8"/>
                  </a:lnTo>
                  <a:lnTo>
                    <a:pt x="201" y="37"/>
                  </a:lnTo>
                  <a:lnTo>
                    <a:pt x="202" y="50"/>
                  </a:lnTo>
                  <a:lnTo>
                    <a:pt x="217" y="62"/>
                  </a:lnTo>
                  <a:lnTo>
                    <a:pt x="213" y="83"/>
                  </a:lnTo>
                  <a:lnTo>
                    <a:pt x="180" y="99"/>
                  </a:lnTo>
                  <a:lnTo>
                    <a:pt x="151" y="75"/>
                  </a:lnTo>
                  <a:lnTo>
                    <a:pt x="64" y="77"/>
                  </a:lnTo>
                  <a:lnTo>
                    <a:pt x="42" y="58"/>
                  </a:lnTo>
                  <a:lnTo>
                    <a:pt x="0" y="3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438">
              <a:extLst>
                <a:ext uri="{FF2B5EF4-FFF2-40B4-BE49-F238E27FC236}">
                  <a16:creationId xmlns:a16="http://schemas.microsoft.com/office/drawing/2014/main" id="{367857FA-36ED-85D3-FA6B-228B6411A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" y="1955"/>
              <a:ext cx="117" cy="300"/>
            </a:xfrm>
            <a:custGeom>
              <a:avLst/>
              <a:gdLst>
                <a:gd name="T0" fmla="*/ 294 w 351"/>
                <a:gd name="T1" fmla="*/ 0 h 901"/>
                <a:gd name="T2" fmla="*/ 302 w 351"/>
                <a:gd name="T3" fmla="*/ 19 h 901"/>
                <a:gd name="T4" fmla="*/ 298 w 351"/>
                <a:gd name="T5" fmla="*/ 46 h 901"/>
                <a:gd name="T6" fmla="*/ 258 w 351"/>
                <a:gd name="T7" fmla="*/ 50 h 901"/>
                <a:gd name="T8" fmla="*/ 266 w 351"/>
                <a:gd name="T9" fmla="*/ 69 h 901"/>
                <a:gd name="T10" fmla="*/ 261 w 351"/>
                <a:gd name="T11" fmla="*/ 83 h 901"/>
                <a:gd name="T12" fmla="*/ 278 w 351"/>
                <a:gd name="T13" fmla="*/ 115 h 901"/>
                <a:gd name="T14" fmla="*/ 260 w 351"/>
                <a:gd name="T15" fmla="*/ 143 h 901"/>
                <a:gd name="T16" fmla="*/ 257 w 351"/>
                <a:gd name="T17" fmla="*/ 178 h 901"/>
                <a:gd name="T18" fmla="*/ 246 w 351"/>
                <a:gd name="T19" fmla="*/ 212 h 901"/>
                <a:gd name="T20" fmla="*/ 219 w 351"/>
                <a:gd name="T21" fmla="*/ 208 h 901"/>
                <a:gd name="T22" fmla="*/ 193 w 351"/>
                <a:gd name="T23" fmla="*/ 217 h 901"/>
                <a:gd name="T24" fmla="*/ 170 w 351"/>
                <a:gd name="T25" fmla="*/ 186 h 901"/>
                <a:gd name="T26" fmla="*/ 143 w 351"/>
                <a:gd name="T27" fmla="*/ 181 h 901"/>
                <a:gd name="T28" fmla="*/ 111 w 351"/>
                <a:gd name="T29" fmla="*/ 205 h 901"/>
                <a:gd name="T30" fmla="*/ 51 w 351"/>
                <a:gd name="T31" fmla="*/ 203 h 901"/>
                <a:gd name="T32" fmla="*/ 38 w 351"/>
                <a:gd name="T33" fmla="*/ 218 h 901"/>
                <a:gd name="T34" fmla="*/ 6 w 351"/>
                <a:gd name="T35" fmla="*/ 228 h 901"/>
                <a:gd name="T36" fmla="*/ 0 w 351"/>
                <a:gd name="T37" fmla="*/ 241 h 901"/>
                <a:gd name="T38" fmla="*/ 1 w 351"/>
                <a:gd name="T39" fmla="*/ 249 h 901"/>
                <a:gd name="T40" fmla="*/ 36 w 351"/>
                <a:gd name="T41" fmla="*/ 258 h 901"/>
                <a:gd name="T42" fmla="*/ 27 w 351"/>
                <a:gd name="T43" fmla="*/ 307 h 901"/>
                <a:gd name="T44" fmla="*/ 51 w 351"/>
                <a:gd name="T45" fmla="*/ 345 h 901"/>
                <a:gd name="T46" fmla="*/ 32 w 351"/>
                <a:gd name="T47" fmla="*/ 360 h 901"/>
                <a:gd name="T48" fmla="*/ 21 w 351"/>
                <a:gd name="T49" fmla="*/ 388 h 901"/>
                <a:gd name="T50" fmla="*/ 55 w 351"/>
                <a:gd name="T51" fmla="*/ 391 h 901"/>
                <a:gd name="T52" fmla="*/ 107 w 351"/>
                <a:gd name="T53" fmla="*/ 447 h 901"/>
                <a:gd name="T54" fmla="*/ 115 w 351"/>
                <a:gd name="T55" fmla="*/ 460 h 901"/>
                <a:gd name="T56" fmla="*/ 105 w 351"/>
                <a:gd name="T57" fmla="*/ 494 h 901"/>
                <a:gd name="T58" fmla="*/ 147 w 351"/>
                <a:gd name="T59" fmla="*/ 511 h 901"/>
                <a:gd name="T60" fmla="*/ 155 w 351"/>
                <a:gd name="T61" fmla="*/ 536 h 901"/>
                <a:gd name="T62" fmla="*/ 132 w 351"/>
                <a:gd name="T63" fmla="*/ 572 h 901"/>
                <a:gd name="T64" fmla="*/ 159 w 351"/>
                <a:gd name="T65" fmla="*/ 637 h 901"/>
                <a:gd name="T66" fmla="*/ 108 w 351"/>
                <a:gd name="T67" fmla="*/ 669 h 901"/>
                <a:gd name="T68" fmla="*/ 130 w 351"/>
                <a:gd name="T69" fmla="*/ 693 h 901"/>
                <a:gd name="T70" fmla="*/ 151 w 351"/>
                <a:gd name="T71" fmla="*/ 705 h 901"/>
                <a:gd name="T72" fmla="*/ 145 w 351"/>
                <a:gd name="T73" fmla="*/ 712 h 901"/>
                <a:gd name="T74" fmla="*/ 126 w 351"/>
                <a:gd name="T75" fmla="*/ 721 h 901"/>
                <a:gd name="T76" fmla="*/ 122 w 351"/>
                <a:gd name="T77" fmla="*/ 754 h 901"/>
                <a:gd name="T78" fmla="*/ 136 w 351"/>
                <a:gd name="T79" fmla="*/ 766 h 901"/>
                <a:gd name="T80" fmla="*/ 169 w 351"/>
                <a:gd name="T81" fmla="*/ 750 h 901"/>
                <a:gd name="T82" fmla="*/ 252 w 351"/>
                <a:gd name="T83" fmla="*/ 783 h 901"/>
                <a:gd name="T84" fmla="*/ 263 w 351"/>
                <a:gd name="T85" fmla="*/ 828 h 901"/>
                <a:gd name="T86" fmla="*/ 312 w 351"/>
                <a:gd name="T87" fmla="*/ 838 h 901"/>
                <a:gd name="T88" fmla="*/ 340 w 351"/>
                <a:gd name="T89" fmla="*/ 855 h 901"/>
                <a:gd name="T90" fmla="*/ 351 w 351"/>
                <a:gd name="T91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1" h="901">
                  <a:moveTo>
                    <a:pt x="294" y="0"/>
                  </a:moveTo>
                  <a:lnTo>
                    <a:pt x="302" y="19"/>
                  </a:lnTo>
                  <a:lnTo>
                    <a:pt x="298" y="46"/>
                  </a:lnTo>
                  <a:lnTo>
                    <a:pt x="258" y="50"/>
                  </a:lnTo>
                  <a:lnTo>
                    <a:pt x="266" y="69"/>
                  </a:lnTo>
                  <a:lnTo>
                    <a:pt x="261" y="83"/>
                  </a:lnTo>
                  <a:lnTo>
                    <a:pt x="278" y="115"/>
                  </a:lnTo>
                  <a:lnTo>
                    <a:pt x="260" y="143"/>
                  </a:lnTo>
                  <a:lnTo>
                    <a:pt x="257" y="178"/>
                  </a:lnTo>
                  <a:lnTo>
                    <a:pt x="246" y="212"/>
                  </a:lnTo>
                  <a:lnTo>
                    <a:pt x="219" y="208"/>
                  </a:lnTo>
                  <a:lnTo>
                    <a:pt x="193" y="217"/>
                  </a:lnTo>
                  <a:lnTo>
                    <a:pt x="170" y="186"/>
                  </a:lnTo>
                  <a:lnTo>
                    <a:pt x="143" y="181"/>
                  </a:lnTo>
                  <a:lnTo>
                    <a:pt x="111" y="205"/>
                  </a:lnTo>
                  <a:lnTo>
                    <a:pt x="51" y="203"/>
                  </a:lnTo>
                  <a:lnTo>
                    <a:pt x="38" y="218"/>
                  </a:lnTo>
                  <a:lnTo>
                    <a:pt x="6" y="228"/>
                  </a:lnTo>
                  <a:lnTo>
                    <a:pt x="0" y="241"/>
                  </a:lnTo>
                  <a:lnTo>
                    <a:pt x="1" y="249"/>
                  </a:lnTo>
                  <a:lnTo>
                    <a:pt x="36" y="258"/>
                  </a:lnTo>
                  <a:lnTo>
                    <a:pt x="27" y="307"/>
                  </a:lnTo>
                  <a:lnTo>
                    <a:pt x="51" y="345"/>
                  </a:lnTo>
                  <a:lnTo>
                    <a:pt x="32" y="360"/>
                  </a:lnTo>
                  <a:lnTo>
                    <a:pt x="21" y="388"/>
                  </a:lnTo>
                  <a:lnTo>
                    <a:pt x="55" y="391"/>
                  </a:lnTo>
                  <a:lnTo>
                    <a:pt x="107" y="447"/>
                  </a:lnTo>
                  <a:lnTo>
                    <a:pt x="115" y="460"/>
                  </a:lnTo>
                  <a:lnTo>
                    <a:pt x="105" y="494"/>
                  </a:lnTo>
                  <a:lnTo>
                    <a:pt x="147" y="511"/>
                  </a:lnTo>
                  <a:lnTo>
                    <a:pt x="155" y="536"/>
                  </a:lnTo>
                  <a:lnTo>
                    <a:pt x="132" y="572"/>
                  </a:lnTo>
                  <a:lnTo>
                    <a:pt x="159" y="637"/>
                  </a:lnTo>
                  <a:lnTo>
                    <a:pt x="108" y="669"/>
                  </a:lnTo>
                  <a:lnTo>
                    <a:pt x="130" y="693"/>
                  </a:lnTo>
                  <a:lnTo>
                    <a:pt x="151" y="705"/>
                  </a:lnTo>
                  <a:lnTo>
                    <a:pt x="145" y="712"/>
                  </a:lnTo>
                  <a:lnTo>
                    <a:pt x="126" y="721"/>
                  </a:lnTo>
                  <a:lnTo>
                    <a:pt x="122" y="754"/>
                  </a:lnTo>
                  <a:lnTo>
                    <a:pt x="136" y="766"/>
                  </a:lnTo>
                  <a:lnTo>
                    <a:pt x="169" y="750"/>
                  </a:lnTo>
                  <a:lnTo>
                    <a:pt x="252" y="783"/>
                  </a:lnTo>
                  <a:lnTo>
                    <a:pt x="263" y="828"/>
                  </a:lnTo>
                  <a:lnTo>
                    <a:pt x="312" y="838"/>
                  </a:lnTo>
                  <a:lnTo>
                    <a:pt x="340" y="855"/>
                  </a:lnTo>
                  <a:lnTo>
                    <a:pt x="351" y="901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439">
              <a:extLst>
                <a:ext uri="{FF2B5EF4-FFF2-40B4-BE49-F238E27FC236}">
                  <a16:creationId xmlns:a16="http://schemas.microsoft.com/office/drawing/2014/main" id="{6DC220BF-1ECF-50BB-62E3-808756AF18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5" y="2060"/>
              <a:ext cx="174" cy="195"/>
            </a:xfrm>
            <a:custGeom>
              <a:avLst/>
              <a:gdLst>
                <a:gd name="T0" fmla="*/ 0 w 523"/>
                <a:gd name="T1" fmla="*/ 586 h 586"/>
                <a:gd name="T2" fmla="*/ 43 w 523"/>
                <a:gd name="T3" fmla="*/ 548 h 586"/>
                <a:gd name="T4" fmla="*/ 77 w 523"/>
                <a:gd name="T5" fmla="*/ 552 h 586"/>
                <a:gd name="T6" fmla="*/ 105 w 523"/>
                <a:gd name="T7" fmla="*/ 563 h 586"/>
                <a:gd name="T8" fmla="*/ 178 w 523"/>
                <a:gd name="T9" fmla="*/ 483 h 586"/>
                <a:gd name="T10" fmla="*/ 211 w 523"/>
                <a:gd name="T11" fmla="*/ 472 h 586"/>
                <a:gd name="T12" fmla="*/ 221 w 523"/>
                <a:gd name="T13" fmla="*/ 445 h 586"/>
                <a:gd name="T14" fmla="*/ 210 w 523"/>
                <a:gd name="T15" fmla="*/ 385 h 586"/>
                <a:gd name="T16" fmla="*/ 224 w 523"/>
                <a:gd name="T17" fmla="*/ 330 h 586"/>
                <a:gd name="T18" fmla="*/ 256 w 523"/>
                <a:gd name="T19" fmla="*/ 314 h 586"/>
                <a:gd name="T20" fmla="*/ 261 w 523"/>
                <a:gd name="T21" fmla="*/ 293 h 586"/>
                <a:gd name="T22" fmla="*/ 275 w 523"/>
                <a:gd name="T23" fmla="*/ 299 h 586"/>
                <a:gd name="T24" fmla="*/ 313 w 523"/>
                <a:gd name="T25" fmla="*/ 268 h 586"/>
                <a:gd name="T26" fmla="*/ 318 w 523"/>
                <a:gd name="T27" fmla="*/ 261 h 586"/>
                <a:gd name="T28" fmla="*/ 352 w 523"/>
                <a:gd name="T29" fmla="*/ 258 h 586"/>
                <a:gd name="T30" fmla="*/ 387 w 523"/>
                <a:gd name="T31" fmla="*/ 201 h 586"/>
                <a:gd name="T32" fmla="*/ 418 w 523"/>
                <a:gd name="T33" fmla="*/ 184 h 586"/>
                <a:gd name="T34" fmla="*/ 417 w 523"/>
                <a:gd name="T35" fmla="*/ 165 h 586"/>
                <a:gd name="T36" fmla="*/ 428 w 523"/>
                <a:gd name="T37" fmla="*/ 136 h 586"/>
                <a:gd name="T38" fmla="*/ 424 w 523"/>
                <a:gd name="T39" fmla="*/ 96 h 586"/>
                <a:gd name="T40" fmla="*/ 430 w 523"/>
                <a:gd name="T41" fmla="*/ 89 h 586"/>
                <a:gd name="T42" fmla="*/ 443 w 523"/>
                <a:gd name="T43" fmla="*/ 82 h 586"/>
                <a:gd name="T44" fmla="*/ 451 w 523"/>
                <a:gd name="T45" fmla="*/ 94 h 586"/>
                <a:gd name="T46" fmla="*/ 476 w 523"/>
                <a:gd name="T47" fmla="*/ 85 h 586"/>
                <a:gd name="T48" fmla="*/ 475 w 523"/>
                <a:gd name="T49" fmla="*/ 72 h 586"/>
                <a:gd name="T50" fmla="*/ 523 w 523"/>
                <a:gd name="T51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23" h="586">
                  <a:moveTo>
                    <a:pt x="0" y="586"/>
                  </a:moveTo>
                  <a:lnTo>
                    <a:pt x="43" y="548"/>
                  </a:lnTo>
                  <a:lnTo>
                    <a:pt x="77" y="552"/>
                  </a:lnTo>
                  <a:lnTo>
                    <a:pt x="105" y="563"/>
                  </a:lnTo>
                  <a:lnTo>
                    <a:pt x="178" y="483"/>
                  </a:lnTo>
                  <a:lnTo>
                    <a:pt x="211" y="472"/>
                  </a:lnTo>
                  <a:lnTo>
                    <a:pt x="221" y="445"/>
                  </a:lnTo>
                  <a:lnTo>
                    <a:pt x="210" y="385"/>
                  </a:lnTo>
                  <a:lnTo>
                    <a:pt x="224" y="330"/>
                  </a:lnTo>
                  <a:lnTo>
                    <a:pt x="256" y="314"/>
                  </a:lnTo>
                  <a:lnTo>
                    <a:pt x="261" y="293"/>
                  </a:lnTo>
                  <a:lnTo>
                    <a:pt x="275" y="299"/>
                  </a:lnTo>
                  <a:lnTo>
                    <a:pt x="313" y="268"/>
                  </a:lnTo>
                  <a:lnTo>
                    <a:pt x="318" y="261"/>
                  </a:lnTo>
                  <a:lnTo>
                    <a:pt x="352" y="258"/>
                  </a:lnTo>
                  <a:lnTo>
                    <a:pt x="387" y="201"/>
                  </a:lnTo>
                  <a:lnTo>
                    <a:pt x="418" y="184"/>
                  </a:lnTo>
                  <a:lnTo>
                    <a:pt x="417" y="165"/>
                  </a:lnTo>
                  <a:lnTo>
                    <a:pt x="428" y="136"/>
                  </a:lnTo>
                  <a:lnTo>
                    <a:pt x="424" y="96"/>
                  </a:lnTo>
                  <a:lnTo>
                    <a:pt x="430" y="89"/>
                  </a:lnTo>
                  <a:lnTo>
                    <a:pt x="443" y="82"/>
                  </a:lnTo>
                  <a:lnTo>
                    <a:pt x="451" y="94"/>
                  </a:lnTo>
                  <a:lnTo>
                    <a:pt x="476" y="85"/>
                  </a:lnTo>
                  <a:lnTo>
                    <a:pt x="475" y="72"/>
                  </a:lnTo>
                  <a:lnTo>
                    <a:pt x="523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440">
              <a:extLst>
                <a:ext uri="{FF2B5EF4-FFF2-40B4-BE49-F238E27FC236}">
                  <a16:creationId xmlns:a16="http://schemas.microsoft.com/office/drawing/2014/main" id="{298A9FF6-A4BA-C449-41C1-687758138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1" y="1802"/>
              <a:ext cx="55" cy="21"/>
            </a:xfrm>
            <a:custGeom>
              <a:avLst/>
              <a:gdLst>
                <a:gd name="T0" fmla="*/ 0 w 166"/>
                <a:gd name="T1" fmla="*/ 10 h 62"/>
                <a:gd name="T2" fmla="*/ 16 w 166"/>
                <a:gd name="T3" fmla="*/ 36 h 62"/>
                <a:gd name="T4" fmla="*/ 41 w 166"/>
                <a:gd name="T5" fmla="*/ 26 h 62"/>
                <a:gd name="T6" fmla="*/ 76 w 166"/>
                <a:gd name="T7" fmla="*/ 30 h 62"/>
                <a:gd name="T8" fmla="*/ 93 w 166"/>
                <a:gd name="T9" fmla="*/ 2 h 62"/>
                <a:gd name="T10" fmla="*/ 113 w 166"/>
                <a:gd name="T11" fmla="*/ 0 h 62"/>
                <a:gd name="T12" fmla="*/ 157 w 166"/>
                <a:gd name="T13" fmla="*/ 43 h 62"/>
                <a:gd name="T14" fmla="*/ 166 w 166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6" h="62">
                  <a:moveTo>
                    <a:pt x="0" y="10"/>
                  </a:moveTo>
                  <a:lnTo>
                    <a:pt x="16" y="36"/>
                  </a:lnTo>
                  <a:lnTo>
                    <a:pt x="41" y="26"/>
                  </a:lnTo>
                  <a:lnTo>
                    <a:pt x="76" y="30"/>
                  </a:lnTo>
                  <a:lnTo>
                    <a:pt x="93" y="2"/>
                  </a:lnTo>
                  <a:lnTo>
                    <a:pt x="113" y="0"/>
                  </a:lnTo>
                  <a:lnTo>
                    <a:pt x="157" y="43"/>
                  </a:lnTo>
                  <a:lnTo>
                    <a:pt x="166" y="6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441">
              <a:extLst>
                <a:ext uri="{FF2B5EF4-FFF2-40B4-BE49-F238E27FC236}">
                  <a16:creationId xmlns:a16="http://schemas.microsoft.com/office/drawing/2014/main" id="{3196063C-BCD6-40A3-0063-BADBB6C795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1805"/>
              <a:ext cx="9" cy="1"/>
            </a:xfrm>
            <a:custGeom>
              <a:avLst/>
              <a:gdLst>
                <a:gd name="T0" fmla="*/ 0 w 26"/>
                <a:gd name="T1" fmla="*/ 2 h 2"/>
                <a:gd name="T2" fmla="*/ 12 w 26"/>
                <a:gd name="T3" fmla="*/ 1 h 2"/>
                <a:gd name="T4" fmla="*/ 26 w 26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">
                  <a:moveTo>
                    <a:pt x="0" y="2"/>
                  </a:moveTo>
                  <a:lnTo>
                    <a:pt x="12" y="1"/>
                  </a:lnTo>
                  <a:lnTo>
                    <a:pt x="26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442">
              <a:extLst>
                <a:ext uri="{FF2B5EF4-FFF2-40B4-BE49-F238E27FC236}">
                  <a16:creationId xmlns:a16="http://schemas.microsoft.com/office/drawing/2014/main" id="{4E7C3640-5DDF-23B1-1813-33D21B9CD6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8" y="1805"/>
              <a:ext cx="13" cy="2"/>
            </a:xfrm>
            <a:custGeom>
              <a:avLst/>
              <a:gdLst>
                <a:gd name="T0" fmla="*/ 40 w 40"/>
                <a:gd name="T1" fmla="*/ 0 h 5"/>
                <a:gd name="T2" fmla="*/ 14 w 40"/>
                <a:gd name="T3" fmla="*/ 4 h 5"/>
                <a:gd name="T4" fmla="*/ 0 w 40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">
                  <a:moveTo>
                    <a:pt x="40" y="0"/>
                  </a:moveTo>
                  <a:lnTo>
                    <a:pt x="14" y="4"/>
                  </a:lnTo>
                  <a:lnTo>
                    <a:pt x="0" y="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Line 443">
              <a:extLst>
                <a:ext uri="{FF2B5EF4-FFF2-40B4-BE49-F238E27FC236}">
                  <a16:creationId xmlns:a16="http://schemas.microsoft.com/office/drawing/2014/main" id="{1940FD7E-001A-F503-86F7-5A89FCD088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38" y="1806"/>
              <a:ext cx="4" cy="1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444">
              <a:extLst>
                <a:ext uri="{FF2B5EF4-FFF2-40B4-BE49-F238E27FC236}">
                  <a16:creationId xmlns:a16="http://schemas.microsoft.com/office/drawing/2014/main" id="{853C88ED-FCBC-EBC0-A042-7DFF7DA7E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1" y="1807"/>
              <a:ext cx="97" cy="96"/>
            </a:xfrm>
            <a:custGeom>
              <a:avLst/>
              <a:gdLst>
                <a:gd name="T0" fmla="*/ 290 w 290"/>
                <a:gd name="T1" fmla="*/ 0 h 287"/>
                <a:gd name="T2" fmla="*/ 261 w 290"/>
                <a:gd name="T3" fmla="*/ 42 h 287"/>
                <a:gd name="T4" fmla="*/ 238 w 290"/>
                <a:gd name="T5" fmla="*/ 24 h 287"/>
                <a:gd name="T6" fmla="*/ 206 w 290"/>
                <a:gd name="T7" fmla="*/ 27 h 287"/>
                <a:gd name="T8" fmla="*/ 187 w 290"/>
                <a:gd name="T9" fmla="*/ 43 h 287"/>
                <a:gd name="T10" fmla="*/ 184 w 290"/>
                <a:gd name="T11" fmla="*/ 77 h 287"/>
                <a:gd name="T12" fmla="*/ 159 w 290"/>
                <a:gd name="T13" fmla="*/ 112 h 287"/>
                <a:gd name="T14" fmla="*/ 85 w 290"/>
                <a:gd name="T15" fmla="*/ 105 h 287"/>
                <a:gd name="T16" fmla="*/ 74 w 290"/>
                <a:gd name="T17" fmla="*/ 126 h 287"/>
                <a:gd name="T18" fmla="*/ 36 w 290"/>
                <a:gd name="T19" fmla="*/ 150 h 287"/>
                <a:gd name="T20" fmla="*/ 37 w 290"/>
                <a:gd name="T21" fmla="*/ 171 h 287"/>
                <a:gd name="T22" fmla="*/ 4 w 290"/>
                <a:gd name="T23" fmla="*/ 174 h 287"/>
                <a:gd name="T24" fmla="*/ 0 w 290"/>
                <a:gd name="T25" fmla="*/ 201 h 287"/>
                <a:gd name="T26" fmla="*/ 23 w 290"/>
                <a:gd name="T27" fmla="*/ 232 h 287"/>
                <a:gd name="T28" fmla="*/ 25 w 290"/>
                <a:gd name="T29" fmla="*/ 259 h 287"/>
                <a:gd name="T30" fmla="*/ 34 w 290"/>
                <a:gd name="T31" fmla="*/ 278 h 287"/>
                <a:gd name="T32" fmla="*/ 15 w 290"/>
                <a:gd name="T33" fmla="*/ 28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0" h="287">
                  <a:moveTo>
                    <a:pt x="290" y="0"/>
                  </a:moveTo>
                  <a:lnTo>
                    <a:pt x="261" y="42"/>
                  </a:lnTo>
                  <a:lnTo>
                    <a:pt x="238" y="24"/>
                  </a:lnTo>
                  <a:lnTo>
                    <a:pt x="206" y="27"/>
                  </a:lnTo>
                  <a:lnTo>
                    <a:pt x="187" y="43"/>
                  </a:lnTo>
                  <a:lnTo>
                    <a:pt x="184" y="77"/>
                  </a:lnTo>
                  <a:lnTo>
                    <a:pt x="159" y="112"/>
                  </a:lnTo>
                  <a:lnTo>
                    <a:pt x="85" y="105"/>
                  </a:lnTo>
                  <a:lnTo>
                    <a:pt x="74" y="126"/>
                  </a:lnTo>
                  <a:lnTo>
                    <a:pt x="36" y="150"/>
                  </a:lnTo>
                  <a:lnTo>
                    <a:pt x="37" y="171"/>
                  </a:lnTo>
                  <a:lnTo>
                    <a:pt x="4" y="174"/>
                  </a:lnTo>
                  <a:lnTo>
                    <a:pt x="0" y="201"/>
                  </a:lnTo>
                  <a:lnTo>
                    <a:pt x="23" y="232"/>
                  </a:lnTo>
                  <a:lnTo>
                    <a:pt x="25" y="259"/>
                  </a:lnTo>
                  <a:lnTo>
                    <a:pt x="34" y="278"/>
                  </a:lnTo>
                  <a:lnTo>
                    <a:pt x="15" y="28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445">
              <a:extLst>
                <a:ext uri="{FF2B5EF4-FFF2-40B4-BE49-F238E27FC236}">
                  <a16:creationId xmlns:a16="http://schemas.microsoft.com/office/drawing/2014/main" id="{979C6AB4-8B8A-BBDE-16A6-D3D210EBE0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9" y="1903"/>
              <a:ext cx="88" cy="157"/>
            </a:xfrm>
            <a:custGeom>
              <a:avLst/>
              <a:gdLst>
                <a:gd name="T0" fmla="*/ 171 w 263"/>
                <a:gd name="T1" fmla="*/ 0 h 472"/>
                <a:gd name="T2" fmla="*/ 165 w 263"/>
                <a:gd name="T3" fmla="*/ 13 h 472"/>
                <a:gd name="T4" fmla="*/ 174 w 263"/>
                <a:gd name="T5" fmla="*/ 33 h 472"/>
                <a:gd name="T6" fmla="*/ 165 w 263"/>
                <a:gd name="T7" fmla="*/ 95 h 472"/>
                <a:gd name="T8" fmla="*/ 196 w 263"/>
                <a:gd name="T9" fmla="*/ 131 h 472"/>
                <a:gd name="T10" fmla="*/ 221 w 263"/>
                <a:gd name="T11" fmla="*/ 116 h 472"/>
                <a:gd name="T12" fmla="*/ 244 w 263"/>
                <a:gd name="T13" fmla="*/ 141 h 472"/>
                <a:gd name="T14" fmla="*/ 263 w 263"/>
                <a:gd name="T15" fmla="*/ 193 h 472"/>
                <a:gd name="T16" fmla="*/ 245 w 263"/>
                <a:gd name="T17" fmla="*/ 221 h 472"/>
                <a:gd name="T18" fmla="*/ 213 w 263"/>
                <a:gd name="T19" fmla="*/ 237 h 472"/>
                <a:gd name="T20" fmla="*/ 158 w 263"/>
                <a:gd name="T21" fmla="*/ 229 h 472"/>
                <a:gd name="T22" fmla="*/ 163 w 263"/>
                <a:gd name="T23" fmla="*/ 282 h 472"/>
                <a:gd name="T24" fmla="*/ 153 w 263"/>
                <a:gd name="T25" fmla="*/ 317 h 472"/>
                <a:gd name="T26" fmla="*/ 130 w 263"/>
                <a:gd name="T27" fmla="*/ 353 h 472"/>
                <a:gd name="T28" fmla="*/ 126 w 263"/>
                <a:gd name="T29" fmla="*/ 387 h 472"/>
                <a:gd name="T30" fmla="*/ 71 w 263"/>
                <a:gd name="T31" fmla="*/ 371 h 472"/>
                <a:gd name="T32" fmla="*/ 68 w 263"/>
                <a:gd name="T33" fmla="*/ 419 h 472"/>
                <a:gd name="T34" fmla="*/ 37 w 263"/>
                <a:gd name="T35" fmla="*/ 435 h 472"/>
                <a:gd name="T36" fmla="*/ 12 w 263"/>
                <a:gd name="T37" fmla="*/ 464 h 472"/>
                <a:gd name="T38" fmla="*/ 0 w 263"/>
                <a:gd name="T39" fmla="*/ 472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3" h="472">
                  <a:moveTo>
                    <a:pt x="171" y="0"/>
                  </a:moveTo>
                  <a:lnTo>
                    <a:pt x="165" y="13"/>
                  </a:lnTo>
                  <a:lnTo>
                    <a:pt x="174" y="33"/>
                  </a:lnTo>
                  <a:lnTo>
                    <a:pt x="165" y="95"/>
                  </a:lnTo>
                  <a:lnTo>
                    <a:pt x="196" y="131"/>
                  </a:lnTo>
                  <a:lnTo>
                    <a:pt x="221" y="116"/>
                  </a:lnTo>
                  <a:lnTo>
                    <a:pt x="244" y="141"/>
                  </a:lnTo>
                  <a:lnTo>
                    <a:pt x="263" y="193"/>
                  </a:lnTo>
                  <a:lnTo>
                    <a:pt x="245" y="221"/>
                  </a:lnTo>
                  <a:lnTo>
                    <a:pt x="213" y="237"/>
                  </a:lnTo>
                  <a:lnTo>
                    <a:pt x="158" y="229"/>
                  </a:lnTo>
                  <a:lnTo>
                    <a:pt x="163" y="282"/>
                  </a:lnTo>
                  <a:lnTo>
                    <a:pt x="153" y="317"/>
                  </a:lnTo>
                  <a:lnTo>
                    <a:pt x="130" y="353"/>
                  </a:lnTo>
                  <a:lnTo>
                    <a:pt x="126" y="387"/>
                  </a:lnTo>
                  <a:lnTo>
                    <a:pt x="71" y="371"/>
                  </a:lnTo>
                  <a:lnTo>
                    <a:pt x="68" y="419"/>
                  </a:lnTo>
                  <a:lnTo>
                    <a:pt x="37" y="435"/>
                  </a:lnTo>
                  <a:lnTo>
                    <a:pt x="12" y="464"/>
                  </a:lnTo>
                  <a:lnTo>
                    <a:pt x="0" y="47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446">
              <a:extLst>
                <a:ext uri="{FF2B5EF4-FFF2-40B4-BE49-F238E27FC236}">
                  <a16:creationId xmlns:a16="http://schemas.microsoft.com/office/drawing/2014/main" id="{2D19E117-B5CA-0D6C-76D1-B125795E83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9" y="2060"/>
              <a:ext cx="167" cy="110"/>
            </a:xfrm>
            <a:custGeom>
              <a:avLst/>
              <a:gdLst>
                <a:gd name="T0" fmla="*/ 0 w 500"/>
                <a:gd name="T1" fmla="*/ 0 h 331"/>
                <a:gd name="T2" fmla="*/ 29 w 500"/>
                <a:gd name="T3" fmla="*/ 31 h 331"/>
                <a:gd name="T4" fmla="*/ 82 w 500"/>
                <a:gd name="T5" fmla="*/ 26 h 331"/>
                <a:gd name="T6" fmla="*/ 113 w 500"/>
                <a:gd name="T7" fmla="*/ 57 h 331"/>
                <a:gd name="T8" fmla="*/ 104 w 500"/>
                <a:gd name="T9" fmla="*/ 119 h 331"/>
                <a:gd name="T10" fmla="*/ 120 w 500"/>
                <a:gd name="T11" fmla="*/ 144 h 331"/>
                <a:gd name="T12" fmla="*/ 141 w 500"/>
                <a:gd name="T13" fmla="*/ 148 h 331"/>
                <a:gd name="T14" fmla="*/ 149 w 500"/>
                <a:gd name="T15" fmla="*/ 161 h 331"/>
                <a:gd name="T16" fmla="*/ 169 w 500"/>
                <a:gd name="T17" fmla="*/ 159 h 331"/>
                <a:gd name="T18" fmla="*/ 192 w 500"/>
                <a:gd name="T19" fmla="*/ 116 h 331"/>
                <a:gd name="T20" fmla="*/ 214 w 500"/>
                <a:gd name="T21" fmla="*/ 134 h 331"/>
                <a:gd name="T22" fmla="*/ 253 w 500"/>
                <a:gd name="T23" fmla="*/ 125 h 331"/>
                <a:gd name="T24" fmla="*/ 314 w 500"/>
                <a:gd name="T25" fmla="*/ 132 h 331"/>
                <a:gd name="T26" fmla="*/ 329 w 500"/>
                <a:gd name="T27" fmla="*/ 151 h 331"/>
                <a:gd name="T28" fmla="*/ 333 w 500"/>
                <a:gd name="T29" fmla="*/ 191 h 331"/>
                <a:gd name="T30" fmla="*/ 362 w 500"/>
                <a:gd name="T31" fmla="*/ 215 h 331"/>
                <a:gd name="T32" fmla="*/ 394 w 500"/>
                <a:gd name="T33" fmla="*/ 205 h 331"/>
                <a:gd name="T34" fmla="*/ 430 w 500"/>
                <a:gd name="T35" fmla="*/ 228 h 331"/>
                <a:gd name="T36" fmla="*/ 394 w 500"/>
                <a:gd name="T37" fmla="*/ 273 h 331"/>
                <a:gd name="T38" fmla="*/ 395 w 500"/>
                <a:gd name="T39" fmla="*/ 285 h 331"/>
                <a:gd name="T40" fmla="*/ 429 w 500"/>
                <a:gd name="T41" fmla="*/ 289 h 331"/>
                <a:gd name="T42" fmla="*/ 444 w 500"/>
                <a:gd name="T43" fmla="*/ 308 h 331"/>
                <a:gd name="T44" fmla="*/ 471 w 500"/>
                <a:gd name="T45" fmla="*/ 305 h 331"/>
                <a:gd name="T46" fmla="*/ 485 w 500"/>
                <a:gd name="T47" fmla="*/ 318 h 331"/>
                <a:gd name="T48" fmla="*/ 494 w 500"/>
                <a:gd name="T49" fmla="*/ 331 h 331"/>
                <a:gd name="T50" fmla="*/ 500 w 500"/>
                <a:gd name="T51" fmla="*/ 33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0" h="331">
                  <a:moveTo>
                    <a:pt x="0" y="0"/>
                  </a:moveTo>
                  <a:lnTo>
                    <a:pt x="29" y="31"/>
                  </a:lnTo>
                  <a:lnTo>
                    <a:pt x="82" y="26"/>
                  </a:lnTo>
                  <a:lnTo>
                    <a:pt x="113" y="57"/>
                  </a:lnTo>
                  <a:lnTo>
                    <a:pt x="104" y="119"/>
                  </a:lnTo>
                  <a:lnTo>
                    <a:pt x="120" y="144"/>
                  </a:lnTo>
                  <a:lnTo>
                    <a:pt x="141" y="148"/>
                  </a:lnTo>
                  <a:lnTo>
                    <a:pt x="149" y="161"/>
                  </a:lnTo>
                  <a:lnTo>
                    <a:pt x="169" y="159"/>
                  </a:lnTo>
                  <a:lnTo>
                    <a:pt x="192" y="116"/>
                  </a:lnTo>
                  <a:lnTo>
                    <a:pt x="214" y="134"/>
                  </a:lnTo>
                  <a:lnTo>
                    <a:pt x="253" y="125"/>
                  </a:lnTo>
                  <a:lnTo>
                    <a:pt x="314" y="132"/>
                  </a:lnTo>
                  <a:lnTo>
                    <a:pt x="329" y="151"/>
                  </a:lnTo>
                  <a:lnTo>
                    <a:pt x="333" y="191"/>
                  </a:lnTo>
                  <a:lnTo>
                    <a:pt x="362" y="215"/>
                  </a:lnTo>
                  <a:lnTo>
                    <a:pt x="394" y="205"/>
                  </a:lnTo>
                  <a:lnTo>
                    <a:pt x="430" y="228"/>
                  </a:lnTo>
                  <a:lnTo>
                    <a:pt x="394" y="273"/>
                  </a:lnTo>
                  <a:lnTo>
                    <a:pt x="395" y="285"/>
                  </a:lnTo>
                  <a:lnTo>
                    <a:pt x="429" y="289"/>
                  </a:lnTo>
                  <a:lnTo>
                    <a:pt x="444" y="308"/>
                  </a:lnTo>
                  <a:lnTo>
                    <a:pt x="471" y="305"/>
                  </a:lnTo>
                  <a:lnTo>
                    <a:pt x="485" y="318"/>
                  </a:lnTo>
                  <a:lnTo>
                    <a:pt x="494" y="331"/>
                  </a:lnTo>
                  <a:lnTo>
                    <a:pt x="500" y="33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447">
              <a:extLst>
                <a:ext uri="{FF2B5EF4-FFF2-40B4-BE49-F238E27FC236}">
                  <a16:creationId xmlns:a16="http://schemas.microsoft.com/office/drawing/2014/main" id="{5D6C2A63-A8EF-15CB-4047-29439F03F7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8" y="2170"/>
              <a:ext cx="59" cy="163"/>
            </a:xfrm>
            <a:custGeom>
              <a:avLst/>
              <a:gdLst>
                <a:gd name="T0" fmla="*/ 175 w 175"/>
                <a:gd name="T1" fmla="*/ 489 h 489"/>
                <a:gd name="T2" fmla="*/ 137 w 175"/>
                <a:gd name="T3" fmla="*/ 439 h 489"/>
                <a:gd name="T4" fmla="*/ 125 w 175"/>
                <a:gd name="T5" fmla="*/ 393 h 489"/>
                <a:gd name="T6" fmla="*/ 139 w 175"/>
                <a:gd name="T7" fmla="*/ 385 h 489"/>
                <a:gd name="T8" fmla="*/ 144 w 175"/>
                <a:gd name="T9" fmla="*/ 371 h 489"/>
                <a:gd name="T10" fmla="*/ 95 w 175"/>
                <a:gd name="T11" fmla="*/ 349 h 489"/>
                <a:gd name="T12" fmla="*/ 47 w 175"/>
                <a:gd name="T13" fmla="*/ 347 h 489"/>
                <a:gd name="T14" fmla="*/ 19 w 175"/>
                <a:gd name="T15" fmla="*/ 322 h 489"/>
                <a:gd name="T16" fmla="*/ 44 w 175"/>
                <a:gd name="T17" fmla="*/ 307 h 489"/>
                <a:gd name="T18" fmla="*/ 42 w 175"/>
                <a:gd name="T19" fmla="*/ 287 h 489"/>
                <a:gd name="T20" fmla="*/ 1 w 175"/>
                <a:gd name="T21" fmla="*/ 277 h 489"/>
                <a:gd name="T22" fmla="*/ 6 w 175"/>
                <a:gd name="T23" fmla="*/ 256 h 489"/>
                <a:gd name="T24" fmla="*/ 37 w 175"/>
                <a:gd name="T25" fmla="*/ 226 h 489"/>
                <a:gd name="T26" fmla="*/ 36 w 175"/>
                <a:gd name="T27" fmla="*/ 220 h 489"/>
                <a:gd name="T28" fmla="*/ 15 w 175"/>
                <a:gd name="T29" fmla="*/ 208 h 489"/>
                <a:gd name="T30" fmla="*/ 0 w 175"/>
                <a:gd name="T31" fmla="*/ 197 h 489"/>
                <a:gd name="T32" fmla="*/ 10 w 175"/>
                <a:gd name="T33" fmla="*/ 162 h 489"/>
                <a:gd name="T34" fmla="*/ 8 w 175"/>
                <a:gd name="T35" fmla="*/ 142 h 489"/>
                <a:gd name="T36" fmla="*/ 28 w 175"/>
                <a:gd name="T37" fmla="*/ 134 h 489"/>
                <a:gd name="T38" fmla="*/ 45 w 175"/>
                <a:gd name="T39" fmla="*/ 105 h 489"/>
                <a:gd name="T40" fmla="*/ 65 w 175"/>
                <a:gd name="T41" fmla="*/ 97 h 489"/>
                <a:gd name="T42" fmla="*/ 77 w 175"/>
                <a:gd name="T43" fmla="*/ 82 h 489"/>
                <a:gd name="T44" fmla="*/ 68 w 175"/>
                <a:gd name="T45" fmla="*/ 63 h 489"/>
                <a:gd name="T46" fmla="*/ 42 w 175"/>
                <a:gd name="T47" fmla="*/ 65 h 489"/>
                <a:gd name="T48" fmla="*/ 26 w 175"/>
                <a:gd name="T49" fmla="*/ 46 h 489"/>
                <a:gd name="T50" fmla="*/ 25 w 175"/>
                <a:gd name="T51" fmla="*/ 33 h 489"/>
                <a:gd name="T52" fmla="*/ 45 w 175"/>
                <a:gd name="T53" fmla="*/ 31 h 489"/>
                <a:gd name="T54" fmla="*/ 50 w 175"/>
                <a:gd name="T55" fmla="*/ 17 h 489"/>
                <a:gd name="T56" fmla="*/ 50 w 175"/>
                <a:gd name="T57" fmla="*/ 10 h 489"/>
                <a:gd name="T58" fmla="*/ 22 w 175"/>
                <a:gd name="T59" fmla="*/ 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5" h="489">
                  <a:moveTo>
                    <a:pt x="175" y="489"/>
                  </a:moveTo>
                  <a:lnTo>
                    <a:pt x="137" y="439"/>
                  </a:lnTo>
                  <a:lnTo>
                    <a:pt x="125" y="393"/>
                  </a:lnTo>
                  <a:lnTo>
                    <a:pt x="139" y="385"/>
                  </a:lnTo>
                  <a:lnTo>
                    <a:pt x="144" y="371"/>
                  </a:lnTo>
                  <a:lnTo>
                    <a:pt x="95" y="349"/>
                  </a:lnTo>
                  <a:lnTo>
                    <a:pt x="47" y="347"/>
                  </a:lnTo>
                  <a:lnTo>
                    <a:pt x="19" y="322"/>
                  </a:lnTo>
                  <a:lnTo>
                    <a:pt x="44" y="307"/>
                  </a:lnTo>
                  <a:lnTo>
                    <a:pt x="42" y="287"/>
                  </a:lnTo>
                  <a:lnTo>
                    <a:pt x="1" y="277"/>
                  </a:lnTo>
                  <a:lnTo>
                    <a:pt x="6" y="256"/>
                  </a:lnTo>
                  <a:lnTo>
                    <a:pt x="37" y="226"/>
                  </a:lnTo>
                  <a:lnTo>
                    <a:pt x="36" y="220"/>
                  </a:lnTo>
                  <a:lnTo>
                    <a:pt x="15" y="208"/>
                  </a:lnTo>
                  <a:lnTo>
                    <a:pt x="0" y="197"/>
                  </a:lnTo>
                  <a:lnTo>
                    <a:pt x="10" y="162"/>
                  </a:lnTo>
                  <a:lnTo>
                    <a:pt x="8" y="142"/>
                  </a:lnTo>
                  <a:lnTo>
                    <a:pt x="28" y="134"/>
                  </a:lnTo>
                  <a:lnTo>
                    <a:pt x="45" y="105"/>
                  </a:lnTo>
                  <a:lnTo>
                    <a:pt x="65" y="97"/>
                  </a:lnTo>
                  <a:lnTo>
                    <a:pt x="77" y="82"/>
                  </a:lnTo>
                  <a:lnTo>
                    <a:pt x="68" y="63"/>
                  </a:lnTo>
                  <a:lnTo>
                    <a:pt x="42" y="65"/>
                  </a:lnTo>
                  <a:lnTo>
                    <a:pt x="26" y="46"/>
                  </a:lnTo>
                  <a:lnTo>
                    <a:pt x="25" y="33"/>
                  </a:lnTo>
                  <a:lnTo>
                    <a:pt x="45" y="31"/>
                  </a:lnTo>
                  <a:lnTo>
                    <a:pt x="50" y="17"/>
                  </a:lnTo>
                  <a:lnTo>
                    <a:pt x="50" y="10"/>
                  </a:lnTo>
                  <a:lnTo>
                    <a:pt x="22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448">
              <a:extLst>
                <a:ext uri="{FF2B5EF4-FFF2-40B4-BE49-F238E27FC236}">
                  <a16:creationId xmlns:a16="http://schemas.microsoft.com/office/drawing/2014/main" id="{DEB62C9F-2E7C-7E8E-D1FC-1AB34DDFA2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7" y="2324"/>
              <a:ext cx="167" cy="48"/>
            </a:xfrm>
            <a:custGeom>
              <a:avLst/>
              <a:gdLst>
                <a:gd name="T0" fmla="*/ 502 w 502"/>
                <a:gd name="T1" fmla="*/ 87 h 142"/>
                <a:gd name="T2" fmla="*/ 482 w 502"/>
                <a:gd name="T3" fmla="*/ 82 h 142"/>
                <a:gd name="T4" fmla="*/ 442 w 502"/>
                <a:gd name="T5" fmla="*/ 86 h 142"/>
                <a:gd name="T6" fmla="*/ 404 w 502"/>
                <a:gd name="T7" fmla="*/ 110 h 142"/>
                <a:gd name="T8" fmla="*/ 395 w 502"/>
                <a:gd name="T9" fmla="*/ 91 h 142"/>
                <a:gd name="T10" fmla="*/ 374 w 502"/>
                <a:gd name="T11" fmla="*/ 85 h 142"/>
                <a:gd name="T12" fmla="*/ 356 w 502"/>
                <a:gd name="T13" fmla="*/ 107 h 142"/>
                <a:gd name="T14" fmla="*/ 311 w 502"/>
                <a:gd name="T15" fmla="*/ 125 h 142"/>
                <a:gd name="T16" fmla="*/ 299 w 502"/>
                <a:gd name="T17" fmla="*/ 139 h 142"/>
                <a:gd name="T18" fmla="*/ 272 w 502"/>
                <a:gd name="T19" fmla="*/ 135 h 142"/>
                <a:gd name="T20" fmla="*/ 266 w 502"/>
                <a:gd name="T21" fmla="*/ 142 h 142"/>
                <a:gd name="T22" fmla="*/ 245 w 502"/>
                <a:gd name="T23" fmla="*/ 124 h 142"/>
                <a:gd name="T24" fmla="*/ 243 w 502"/>
                <a:gd name="T25" fmla="*/ 111 h 142"/>
                <a:gd name="T26" fmla="*/ 214 w 502"/>
                <a:gd name="T27" fmla="*/ 87 h 142"/>
                <a:gd name="T28" fmla="*/ 191 w 502"/>
                <a:gd name="T29" fmla="*/ 56 h 142"/>
                <a:gd name="T30" fmla="*/ 154 w 502"/>
                <a:gd name="T31" fmla="*/ 19 h 142"/>
                <a:gd name="T32" fmla="*/ 106 w 502"/>
                <a:gd name="T33" fmla="*/ 9 h 142"/>
                <a:gd name="T34" fmla="*/ 80 w 502"/>
                <a:gd name="T35" fmla="*/ 19 h 142"/>
                <a:gd name="T36" fmla="*/ 64 w 502"/>
                <a:gd name="T37" fmla="*/ 0 h 142"/>
                <a:gd name="T38" fmla="*/ 14 w 502"/>
                <a:gd name="T39" fmla="*/ 31 h 142"/>
                <a:gd name="T40" fmla="*/ 0 w 502"/>
                <a:gd name="T41" fmla="*/ 2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2" h="142">
                  <a:moveTo>
                    <a:pt x="502" y="87"/>
                  </a:moveTo>
                  <a:lnTo>
                    <a:pt x="482" y="82"/>
                  </a:lnTo>
                  <a:lnTo>
                    <a:pt x="442" y="86"/>
                  </a:lnTo>
                  <a:lnTo>
                    <a:pt x="404" y="110"/>
                  </a:lnTo>
                  <a:lnTo>
                    <a:pt x="395" y="91"/>
                  </a:lnTo>
                  <a:lnTo>
                    <a:pt x="374" y="85"/>
                  </a:lnTo>
                  <a:lnTo>
                    <a:pt x="356" y="107"/>
                  </a:lnTo>
                  <a:lnTo>
                    <a:pt x="311" y="125"/>
                  </a:lnTo>
                  <a:lnTo>
                    <a:pt x="299" y="139"/>
                  </a:lnTo>
                  <a:lnTo>
                    <a:pt x="272" y="135"/>
                  </a:lnTo>
                  <a:lnTo>
                    <a:pt x="266" y="142"/>
                  </a:lnTo>
                  <a:lnTo>
                    <a:pt x="245" y="124"/>
                  </a:lnTo>
                  <a:lnTo>
                    <a:pt x="243" y="111"/>
                  </a:lnTo>
                  <a:lnTo>
                    <a:pt x="214" y="87"/>
                  </a:lnTo>
                  <a:lnTo>
                    <a:pt x="191" y="56"/>
                  </a:lnTo>
                  <a:lnTo>
                    <a:pt x="154" y="19"/>
                  </a:lnTo>
                  <a:lnTo>
                    <a:pt x="106" y="9"/>
                  </a:lnTo>
                  <a:lnTo>
                    <a:pt x="80" y="19"/>
                  </a:lnTo>
                  <a:lnTo>
                    <a:pt x="64" y="0"/>
                  </a:lnTo>
                  <a:lnTo>
                    <a:pt x="14" y="31"/>
                  </a:lnTo>
                  <a:lnTo>
                    <a:pt x="0" y="2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449">
              <a:extLst>
                <a:ext uri="{FF2B5EF4-FFF2-40B4-BE49-F238E27FC236}">
                  <a16:creationId xmlns:a16="http://schemas.microsoft.com/office/drawing/2014/main" id="{AFB7CA75-6341-3A8C-9E8A-82B9A71B2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" y="2333"/>
              <a:ext cx="106" cy="171"/>
            </a:xfrm>
            <a:custGeom>
              <a:avLst/>
              <a:gdLst>
                <a:gd name="T0" fmla="*/ 316 w 316"/>
                <a:gd name="T1" fmla="*/ 0 h 512"/>
                <a:gd name="T2" fmla="*/ 284 w 316"/>
                <a:gd name="T3" fmla="*/ 23 h 512"/>
                <a:gd name="T4" fmla="*/ 288 w 316"/>
                <a:gd name="T5" fmla="*/ 70 h 512"/>
                <a:gd name="T6" fmla="*/ 306 w 316"/>
                <a:gd name="T7" fmla="*/ 115 h 512"/>
                <a:gd name="T8" fmla="*/ 281 w 316"/>
                <a:gd name="T9" fmla="*/ 131 h 512"/>
                <a:gd name="T10" fmla="*/ 303 w 316"/>
                <a:gd name="T11" fmla="*/ 155 h 512"/>
                <a:gd name="T12" fmla="*/ 305 w 316"/>
                <a:gd name="T13" fmla="*/ 169 h 512"/>
                <a:gd name="T14" fmla="*/ 285 w 316"/>
                <a:gd name="T15" fmla="*/ 171 h 512"/>
                <a:gd name="T16" fmla="*/ 274 w 316"/>
                <a:gd name="T17" fmla="*/ 199 h 512"/>
                <a:gd name="T18" fmla="*/ 241 w 316"/>
                <a:gd name="T19" fmla="*/ 209 h 512"/>
                <a:gd name="T20" fmla="*/ 238 w 316"/>
                <a:gd name="T21" fmla="*/ 243 h 512"/>
                <a:gd name="T22" fmla="*/ 186 w 316"/>
                <a:gd name="T23" fmla="*/ 261 h 512"/>
                <a:gd name="T24" fmla="*/ 187 w 316"/>
                <a:gd name="T25" fmla="*/ 281 h 512"/>
                <a:gd name="T26" fmla="*/ 203 w 316"/>
                <a:gd name="T27" fmla="*/ 300 h 512"/>
                <a:gd name="T28" fmla="*/ 181 w 316"/>
                <a:gd name="T29" fmla="*/ 348 h 512"/>
                <a:gd name="T30" fmla="*/ 160 w 316"/>
                <a:gd name="T31" fmla="*/ 344 h 512"/>
                <a:gd name="T32" fmla="*/ 116 w 316"/>
                <a:gd name="T33" fmla="*/ 381 h 512"/>
                <a:gd name="T34" fmla="*/ 57 w 316"/>
                <a:gd name="T35" fmla="*/ 400 h 512"/>
                <a:gd name="T36" fmla="*/ 62 w 316"/>
                <a:gd name="T37" fmla="*/ 440 h 512"/>
                <a:gd name="T38" fmla="*/ 18 w 316"/>
                <a:gd name="T39" fmla="*/ 484 h 512"/>
                <a:gd name="T40" fmla="*/ 14 w 316"/>
                <a:gd name="T41" fmla="*/ 512 h 512"/>
                <a:gd name="T42" fmla="*/ 0 w 316"/>
                <a:gd name="T43" fmla="*/ 50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6" h="512">
                  <a:moveTo>
                    <a:pt x="316" y="0"/>
                  </a:moveTo>
                  <a:lnTo>
                    <a:pt x="284" y="23"/>
                  </a:lnTo>
                  <a:lnTo>
                    <a:pt x="288" y="70"/>
                  </a:lnTo>
                  <a:lnTo>
                    <a:pt x="306" y="115"/>
                  </a:lnTo>
                  <a:lnTo>
                    <a:pt x="281" y="131"/>
                  </a:lnTo>
                  <a:lnTo>
                    <a:pt x="303" y="155"/>
                  </a:lnTo>
                  <a:lnTo>
                    <a:pt x="305" y="169"/>
                  </a:lnTo>
                  <a:lnTo>
                    <a:pt x="285" y="171"/>
                  </a:lnTo>
                  <a:lnTo>
                    <a:pt x="274" y="199"/>
                  </a:lnTo>
                  <a:lnTo>
                    <a:pt x="241" y="209"/>
                  </a:lnTo>
                  <a:lnTo>
                    <a:pt x="238" y="243"/>
                  </a:lnTo>
                  <a:lnTo>
                    <a:pt x="186" y="261"/>
                  </a:lnTo>
                  <a:lnTo>
                    <a:pt x="187" y="281"/>
                  </a:lnTo>
                  <a:lnTo>
                    <a:pt x="203" y="300"/>
                  </a:lnTo>
                  <a:lnTo>
                    <a:pt x="181" y="348"/>
                  </a:lnTo>
                  <a:lnTo>
                    <a:pt x="160" y="344"/>
                  </a:lnTo>
                  <a:lnTo>
                    <a:pt x="116" y="381"/>
                  </a:lnTo>
                  <a:lnTo>
                    <a:pt x="57" y="400"/>
                  </a:lnTo>
                  <a:lnTo>
                    <a:pt x="62" y="440"/>
                  </a:lnTo>
                  <a:lnTo>
                    <a:pt x="18" y="484"/>
                  </a:lnTo>
                  <a:lnTo>
                    <a:pt x="14" y="512"/>
                  </a:lnTo>
                  <a:lnTo>
                    <a:pt x="0" y="50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450">
              <a:extLst>
                <a:ext uri="{FF2B5EF4-FFF2-40B4-BE49-F238E27FC236}">
                  <a16:creationId xmlns:a16="http://schemas.microsoft.com/office/drawing/2014/main" id="{A796D959-9FB3-B664-8D16-5603F1EC7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0" y="2282"/>
              <a:ext cx="94" cy="133"/>
            </a:xfrm>
            <a:custGeom>
              <a:avLst/>
              <a:gdLst>
                <a:gd name="T0" fmla="*/ 0 w 284"/>
                <a:gd name="T1" fmla="*/ 17 h 397"/>
                <a:gd name="T2" fmla="*/ 32 w 284"/>
                <a:gd name="T3" fmla="*/ 0 h 397"/>
                <a:gd name="T4" fmla="*/ 66 w 284"/>
                <a:gd name="T5" fmla="*/ 4 h 397"/>
                <a:gd name="T6" fmla="*/ 89 w 284"/>
                <a:gd name="T7" fmla="*/ 29 h 397"/>
                <a:gd name="T8" fmla="*/ 91 w 284"/>
                <a:gd name="T9" fmla="*/ 62 h 397"/>
                <a:gd name="T10" fmla="*/ 62 w 284"/>
                <a:gd name="T11" fmla="*/ 112 h 397"/>
                <a:gd name="T12" fmla="*/ 60 w 284"/>
                <a:gd name="T13" fmla="*/ 160 h 397"/>
                <a:gd name="T14" fmla="*/ 48 w 284"/>
                <a:gd name="T15" fmla="*/ 167 h 397"/>
                <a:gd name="T16" fmla="*/ 36 w 284"/>
                <a:gd name="T17" fmla="*/ 195 h 397"/>
                <a:gd name="T18" fmla="*/ 54 w 284"/>
                <a:gd name="T19" fmla="*/ 241 h 397"/>
                <a:gd name="T20" fmla="*/ 7 w 284"/>
                <a:gd name="T21" fmla="*/ 305 h 397"/>
                <a:gd name="T22" fmla="*/ 48 w 284"/>
                <a:gd name="T23" fmla="*/ 315 h 397"/>
                <a:gd name="T24" fmla="*/ 64 w 284"/>
                <a:gd name="T25" fmla="*/ 340 h 397"/>
                <a:gd name="T26" fmla="*/ 84 w 284"/>
                <a:gd name="T27" fmla="*/ 345 h 397"/>
                <a:gd name="T28" fmla="*/ 110 w 284"/>
                <a:gd name="T29" fmla="*/ 336 h 397"/>
                <a:gd name="T30" fmla="*/ 118 w 284"/>
                <a:gd name="T31" fmla="*/ 348 h 397"/>
                <a:gd name="T32" fmla="*/ 137 w 284"/>
                <a:gd name="T33" fmla="*/ 340 h 397"/>
                <a:gd name="T34" fmla="*/ 179 w 284"/>
                <a:gd name="T35" fmla="*/ 349 h 397"/>
                <a:gd name="T36" fmla="*/ 185 w 284"/>
                <a:gd name="T37" fmla="*/ 349 h 397"/>
                <a:gd name="T38" fmla="*/ 222 w 284"/>
                <a:gd name="T39" fmla="*/ 313 h 397"/>
                <a:gd name="T40" fmla="*/ 227 w 284"/>
                <a:gd name="T41" fmla="*/ 298 h 397"/>
                <a:gd name="T42" fmla="*/ 255 w 284"/>
                <a:gd name="T43" fmla="*/ 302 h 397"/>
                <a:gd name="T44" fmla="*/ 284 w 284"/>
                <a:gd name="T45" fmla="*/ 326 h 397"/>
                <a:gd name="T46" fmla="*/ 271 w 284"/>
                <a:gd name="T47" fmla="*/ 341 h 397"/>
                <a:gd name="T48" fmla="*/ 239 w 284"/>
                <a:gd name="T49" fmla="*/ 351 h 397"/>
                <a:gd name="T50" fmla="*/ 250 w 284"/>
                <a:gd name="T51" fmla="*/ 397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84" h="397">
                  <a:moveTo>
                    <a:pt x="0" y="17"/>
                  </a:moveTo>
                  <a:lnTo>
                    <a:pt x="32" y="0"/>
                  </a:lnTo>
                  <a:lnTo>
                    <a:pt x="66" y="4"/>
                  </a:lnTo>
                  <a:lnTo>
                    <a:pt x="89" y="29"/>
                  </a:lnTo>
                  <a:lnTo>
                    <a:pt x="91" y="62"/>
                  </a:lnTo>
                  <a:lnTo>
                    <a:pt x="62" y="112"/>
                  </a:lnTo>
                  <a:lnTo>
                    <a:pt x="60" y="160"/>
                  </a:lnTo>
                  <a:lnTo>
                    <a:pt x="48" y="167"/>
                  </a:lnTo>
                  <a:lnTo>
                    <a:pt x="36" y="195"/>
                  </a:lnTo>
                  <a:lnTo>
                    <a:pt x="54" y="241"/>
                  </a:lnTo>
                  <a:lnTo>
                    <a:pt x="7" y="305"/>
                  </a:lnTo>
                  <a:lnTo>
                    <a:pt x="48" y="315"/>
                  </a:lnTo>
                  <a:lnTo>
                    <a:pt x="64" y="340"/>
                  </a:lnTo>
                  <a:lnTo>
                    <a:pt x="84" y="345"/>
                  </a:lnTo>
                  <a:lnTo>
                    <a:pt x="110" y="336"/>
                  </a:lnTo>
                  <a:lnTo>
                    <a:pt x="118" y="348"/>
                  </a:lnTo>
                  <a:lnTo>
                    <a:pt x="137" y="340"/>
                  </a:lnTo>
                  <a:lnTo>
                    <a:pt x="179" y="349"/>
                  </a:lnTo>
                  <a:lnTo>
                    <a:pt x="185" y="349"/>
                  </a:lnTo>
                  <a:lnTo>
                    <a:pt x="222" y="313"/>
                  </a:lnTo>
                  <a:lnTo>
                    <a:pt x="227" y="298"/>
                  </a:lnTo>
                  <a:lnTo>
                    <a:pt x="255" y="302"/>
                  </a:lnTo>
                  <a:lnTo>
                    <a:pt x="284" y="326"/>
                  </a:lnTo>
                  <a:lnTo>
                    <a:pt x="271" y="341"/>
                  </a:lnTo>
                  <a:lnTo>
                    <a:pt x="239" y="351"/>
                  </a:lnTo>
                  <a:lnTo>
                    <a:pt x="250" y="39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451">
              <a:extLst>
                <a:ext uri="{FF2B5EF4-FFF2-40B4-BE49-F238E27FC236}">
                  <a16:creationId xmlns:a16="http://schemas.microsoft.com/office/drawing/2014/main" id="{8519DBB5-C29E-5388-EE32-59A5871E4E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0" y="2255"/>
              <a:ext cx="15" cy="33"/>
            </a:xfrm>
            <a:custGeom>
              <a:avLst/>
              <a:gdLst>
                <a:gd name="T0" fmla="*/ 0 w 45"/>
                <a:gd name="T1" fmla="*/ 98 h 98"/>
                <a:gd name="T2" fmla="*/ 10 w 45"/>
                <a:gd name="T3" fmla="*/ 57 h 98"/>
                <a:gd name="T4" fmla="*/ 35 w 45"/>
                <a:gd name="T5" fmla="*/ 41 h 98"/>
                <a:gd name="T6" fmla="*/ 27 w 45"/>
                <a:gd name="T7" fmla="*/ 28 h 98"/>
                <a:gd name="T8" fmla="*/ 45 w 45"/>
                <a:gd name="T9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98">
                  <a:moveTo>
                    <a:pt x="0" y="98"/>
                  </a:moveTo>
                  <a:lnTo>
                    <a:pt x="10" y="57"/>
                  </a:lnTo>
                  <a:lnTo>
                    <a:pt x="35" y="41"/>
                  </a:lnTo>
                  <a:lnTo>
                    <a:pt x="27" y="28"/>
                  </a:lnTo>
                  <a:lnTo>
                    <a:pt x="45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452">
              <a:extLst>
                <a:ext uri="{FF2B5EF4-FFF2-40B4-BE49-F238E27FC236}">
                  <a16:creationId xmlns:a16="http://schemas.microsoft.com/office/drawing/2014/main" id="{58676E3A-CB98-9CC7-657C-09A2E3B94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1" y="2422"/>
              <a:ext cx="127" cy="203"/>
            </a:xfrm>
            <a:custGeom>
              <a:avLst/>
              <a:gdLst>
                <a:gd name="T0" fmla="*/ 0 w 381"/>
                <a:gd name="T1" fmla="*/ 608 h 608"/>
                <a:gd name="T2" fmla="*/ 46 w 381"/>
                <a:gd name="T3" fmla="*/ 591 h 608"/>
                <a:gd name="T4" fmla="*/ 83 w 381"/>
                <a:gd name="T5" fmla="*/ 554 h 608"/>
                <a:gd name="T6" fmla="*/ 87 w 381"/>
                <a:gd name="T7" fmla="*/ 527 h 608"/>
                <a:gd name="T8" fmla="*/ 55 w 381"/>
                <a:gd name="T9" fmla="*/ 476 h 608"/>
                <a:gd name="T10" fmla="*/ 61 w 381"/>
                <a:gd name="T11" fmla="*/ 461 h 608"/>
                <a:gd name="T12" fmla="*/ 132 w 381"/>
                <a:gd name="T13" fmla="*/ 435 h 608"/>
                <a:gd name="T14" fmla="*/ 122 w 381"/>
                <a:gd name="T15" fmla="*/ 396 h 608"/>
                <a:gd name="T16" fmla="*/ 125 w 381"/>
                <a:gd name="T17" fmla="*/ 355 h 608"/>
                <a:gd name="T18" fmla="*/ 114 w 381"/>
                <a:gd name="T19" fmla="*/ 309 h 608"/>
                <a:gd name="T20" fmla="*/ 118 w 381"/>
                <a:gd name="T21" fmla="*/ 288 h 608"/>
                <a:gd name="T22" fmla="*/ 142 w 381"/>
                <a:gd name="T23" fmla="*/ 246 h 608"/>
                <a:gd name="T24" fmla="*/ 188 w 381"/>
                <a:gd name="T25" fmla="*/ 235 h 608"/>
                <a:gd name="T26" fmla="*/ 205 w 381"/>
                <a:gd name="T27" fmla="*/ 200 h 608"/>
                <a:gd name="T28" fmla="*/ 249 w 381"/>
                <a:gd name="T29" fmla="*/ 175 h 608"/>
                <a:gd name="T30" fmla="*/ 253 w 381"/>
                <a:gd name="T31" fmla="*/ 148 h 608"/>
                <a:gd name="T32" fmla="*/ 266 w 381"/>
                <a:gd name="T33" fmla="*/ 141 h 608"/>
                <a:gd name="T34" fmla="*/ 278 w 381"/>
                <a:gd name="T35" fmla="*/ 119 h 608"/>
                <a:gd name="T36" fmla="*/ 242 w 381"/>
                <a:gd name="T37" fmla="*/ 96 h 608"/>
                <a:gd name="T38" fmla="*/ 227 w 381"/>
                <a:gd name="T39" fmla="*/ 77 h 608"/>
                <a:gd name="T40" fmla="*/ 225 w 381"/>
                <a:gd name="T41" fmla="*/ 63 h 608"/>
                <a:gd name="T42" fmla="*/ 263 w 381"/>
                <a:gd name="T43" fmla="*/ 33 h 608"/>
                <a:gd name="T44" fmla="*/ 289 w 381"/>
                <a:gd name="T45" fmla="*/ 24 h 608"/>
                <a:gd name="T46" fmla="*/ 310 w 381"/>
                <a:gd name="T47" fmla="*/ 42 h 608"/>
                <a:gd name="T48" fmla="*/ 327 w 381"/>
                <a:gd name="T49" fmla="*/ 0 h 608"/>
                <a:gd name="T50" fmla="*/ 348 w 381"/>
                <a:gd name="T51" fmla="*/ 12 h 608"/>
                <a:gd name="T52" fmla="*/ 381 w 381"/>
                <a:gd name="T53" fmla="*/ 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81" h="608">
                  <a:moveTo>
                    <a:pt x="0" y="608"/>
                  </a:moveTo>
                  <a:lnTo>
                    <a:pt x="46" y="591"/>
                  </a:lnTo>
                  <a:lnTo>
                    <a:pt x="83" y="554"/>
                  </a:lnTo>
                  <a:lnTo>
                    <a:pt x="87" y="527"/>
                  </a:lnTo>
                  <a:lnTo>
                    <a:pt x="55" y="476"/>
                  </a:lnTo>
                  <a:lnTo>
                    <a:pt x="61" y="461"/>
                  </a:lnTo>
                  <a:lnTo>
                    <a:pt x="132" y="435"/>
                  </a:lnTo>
                  <a:lnTo>
                    <a:pt x="122" y="396"/>
                  </a:lnTo>
                  <a:lnTo>
                    <a:pt x="125" y="355"/>
                  </a:lnTo>
                  <a:lnTo>
                    <a:pt x="114" y="309"/>
                  </a:lnTo>
                  <a:lnTo>
                    <a:pt x="118" y="288"/>
                  </a:lnTo>
                  <a:lnTo>
                    <a:pt x="142" y="246"/>
                  </a:lnTo>
                  <a:lnTo>
                    <a:pt x="188" y="235"/>
                  </a:lnTo>
                  <a:lnTo>
                    <a:pt x="205" y="200"/>
                  </a:lnTo>
                  <a:lnTo>
                    <a:pt x="249" y="175"/>
                  </a:lnTo>
                  <a:lnTo>
                    <a:pt x="253" y="148"/>
                  </a:lnTo>
                  <a:lnTo>
                    <a:pt x="266" y="141"/>
                  </a:lnTo>
                  <a:lnTo>
                    <a:pt x="278" y="119"/>
                  </a:lnTo>
                  <a:lnTo>
                    <a:pt x="242" y="96"/>
                  </a:lnTo>
                  <a:lnTo>
                    <a:pt x="227" y="77"/>
                  </a:lnTo>
                  <a:lnTo>
                    <a:pt x="225" y="63"/>
                  </a:lnTo>
                  <a:lnTo>
                    <a:pt x="263" y="33"/>
                  </a:lnTo>
                  <a:lnTo>
                    <a:pt x="289" y="24"/>
                  </a:lnTo>
                  <a:lnTo>
                    <a:pt x="310" y="42"/>
                  </a:lnTo>
                  <a:lnTo>
                    <a:pt x="327" y="0"/>
                  </a:lnTo>
                  <a:lnTo>
                    <a:pt x="348" y="12"/>
                  </a:lnTo>
                  <a:lnTo>
                    <a:pt x="381" y="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Line 453">
              <a:extLst>
                <a:ext uri="{FF2B5EF4-FFF2-40B4-BE49-F238E27FC236}">
                  <a16:creationId xmlns:a16="http://schemas.microsoft.com/office/drawing/2014/main" id="{6699F551-E4FF-62B2-D35A-2509104599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83" y="2415"/>
              <a:ext cx="5" cy="8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454">
              <a:extLst>
                <a:ext uri="{FF2B5EF4-FFF2-40B4-BE49-F238E27FC236}">
                  <a16:creationId xmlns:a16="http://schemas.microsoft.com/office/drawing/2014/main" id="{0D5A152D-27D9-FAB9-EE9D-692001DEAC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1" y="2440"/>
              <a:ext cx="200" cy="62"/>
            </a:xfrm>
            <a:custGeom>
              <a:avLst/>
              <a:gdLst>
                <a:gd name="T0" fmla="*/ 0 w 601"/>
                <a:gd name="T1" fmla="*/ 0 h 187"/>
                <a:gd name="T2" fmla="*/ 2 w 601"/>
                <a:gd name="T3" fmla="*/ 20 h 187"/>
                <a:gd name="T4" fmla="*/ 10 w 601"/>
                <a:gd name="T5" fmla="*/ 33 h 187"/>
                <a:gd name="T6" fmla="*/ 5 w 601"/>
                <a:gd name="T7" fmla="*/ 60 h 187"/>
                <a:gd name="T8" fmla="*/ 6 w 601"/>
                <a:gd name="T9" fmla="*/ 74 h 187"/>
                <a:gd name="T10" fmla="*/ 55 w 601"/>
                <a:gd name="T11" fmla="*/ 90 h 187"/>
                <a:gd name="T12" fmla="*/ 139 w 601"/>
                <a:gd name="T13" fmla="*/ 55 h 187"/>
                <a:gd name="T14" fmla="*/ 168 w 601"/>
                <a:gd name="T15" fmla="*/ 72 h 187"/>
                <a:gd name="T16" fmla="*/ 187 w 601"/>
                <a:gd name="T17" fmla="*/ 57 h 187"/>
                <a:gd name="T18" fmla="*/ 198 w 601"/>
                <a:gd name="T19" fmla="*/ 36 h 187"/>
                <a:gd name="T20" fmla="*/ 225 w 601"/>
                <a:gd name="T21" fmla="*/ 40 h 187"/>
                <a:gd name="T22" fmla="*/ 237 w 601"/>
                <a:gd name="T23" fmla="*/ 25 h 187"/>
                <a:gd name="T24" fmla="*/ 251 w 601"/>
                <a:gd name="T25" fmla="*/ 30 h 187"/>
                <a:gd name="T26" fmla="*/ 261 w 601"/>
                <a:gd name="T27" fmla="*/ 57 h 187"/>
                <a:gd name="T28" fmla="*/ 281 w 601"/>
                <a:gd name="T29" fmla="*/ 61 h 187"/>
                <a:gd name="T30" fmla="*/ 341 w 601"/>
                <a:gd name="T31" fmla="*/ 56 h 187"/>
                <a:gd name="T32" fmla="*/ 380 w 601"/>
                <a:gd name="T33" fmla="*/ 39 h 187"/>
                <a:gd name="T34" fmla="*/ 394 w 601"/>
                <a:gd name="T35" fmla="*/ 44 h 187"/>
                <a:gd name="T36" fmla="*/ 410 w 601"/>
                <a:gd name="T37" fmla="*/ 77 h 187"/>
                <a:gd name="T38" fmla="*/ 387 w 601"/>
                <a:gd name="T39" fmla="*/ 125 h 187"/>
                <a:gd name="T40" fmla="*/ 410 w 601"/>
                <a:gd name="T41" fmla="*/ 151 h 187"/>
                <a:gd name="T42" fmla="*/ 424 w 601"/>
                <a:gd name="T43" fmla="*/ 156 h 187"/>
                <a:gd name="T44" fmla="*/ 436 w 601"/>
                <a:gd name="T45" fmla="*/ 141 h 187"/>
                <a:gd name="T46" fmla="*/ 480 w 601"/>
                <a:gd name="T47" fmla="*/ 111 h 187"/>
                <a:gd name="T48" fmla="*/ 520 w 601"/>
                <a:gd name="T49" fmla="*/ 106 h 187"/>
                <a:gd name="T50" fmla="*/ 550 w 601"/>
                <a:gd name="T51" fmla="*/ 137 h 187"/>
                <a:gd name="T52" fmla="*/ 593 w 601"/>
                <a:gd name="T53" fmla="*/ 167 h 187"/>
                <a:gd name="T54" fmla="*/ 601 w 601"/>
                <a:gd name="T55" fmla="*/ 18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01" h="187">
                  <a:moveTo>
                    <a:pt x="0" y="0"/>
                  </a:moveTo>
                  <a:lnTo>
                    <a:pt x="2" y="20"/>
                  </a:lnTo>
                  <a:lnTo>
                    <a:pt x="10" y="33"/>
                  </a:lnTo>
                  <a:lnTo>
                    <a:pt x="5" y="60"/>
                  </a:lnTo>
                  <a:lnTo>
                    <a:pt x="6" y="74"/>
                  </a:lnTo>
                  <a:lnTo>
                    <a:pt x="55" y="90"/>
                  </a:lnTo>
                  <a:lnTo>
                    <a:pt x="139" y="55"/>
                  </a:lnTo>
                  <a:lnTo>
                    <a:pt x="168" y="72"/>
                  </a:lnTo>
                  <a:lnTo>
                    <a:pt x="187" y="57"/>
                  </a:lnTo>
                  <a:lnTo>
                    <a:pt x="198" y="36"/>
                  </a:lnTo>
                  <a:lnTo>
                    <a:pt x="225" y="40"/>
                  </a:lnTo>
                  <a:lnTo>
                    <a:pt x="237" y="25"/>
                  </a:lnTo>
                  <a:lnTo>
                    <a:pt x="251" y="30"/>
                  </a:lnTo>
                  <a:lnTo>
                    <a:pt x="261" y="57"/>
                  </a:lnTo>
                  <a:lnTo>
                    <a:pt x="281" y="61"/>
                  </a:lnTo>
                  <a:lnTo>
                    <a:pt x="341" y="56"/>
                  </a:lnTo>
                  <a:lnTo>
                    <a:pt x="380" y="39"/>
                  </a:lnTo>
                  <a:lnTo>
                    <a:pt x="394" y="44"/>
                  </a:lnTo>
                  <a:lnTo>
                    <a:pt x="410" y="77"/>
                  </a:lnTo>
                  <a:lnTo>
                    <a:pt x="387" y="125"/>
                  </a:lnTo>
                  <a:lnTo>
                    <a:pt x="410" y="151"/>
                  </a:lnTo>
                  <a:lnTo>
                    <a:pt x="424" y="156"/>
                  </a:lnTo>
                  <a:lnTo>
                    <a:pt x="436" y="141"/>
                  </a:lnTo>
                  <a:lnTo>
                    <a:pt x="480" y="111"/>
                  </a:lnTo>
                  <a:lnTo>
                    <a:pt x="520" y="106"/>
                  </a:lnTo>
                  <a:lnTo>
                    <a:pt x="550" y="137"/>
                  </a:lnTo>
                  <a:lnTo>
                    <a:pt x="593" y="167"/>
                  </a:lnTo>
                  <a:lnTo>
                    <a:pt x="601" y="18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455">
              <a:extLst>
                <a:ext uri="{FF2B5EF4-FFF2-40B4-BE49-F238E27FC236}">
                  <a16:creationId xmlns:a16="http://schemas.microsoft.com/office/drawing/2014/main" id="{C7EED508-C2B3-F73B-BE4B-6146610F97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1" y="2625"/>
              <a:ext cx="74" cy="96"/>
            </a:xfrm>
            <a:custGeom>
              <a:avLst/>
              <a:gdLst>
                <a:gd name="T0" fmla="*/ 168 w 222"/>
                <a:gd name="T1" fmla="*/ 287 h 287"/>
                <a:gd name="T2" fmla="*/ 166 w 222"/>
                <a:gd name="T3" fmla="*/ 261 h 287"/>
                <a:gd name="T4" fmla="*/ 157 w 222"/>
                <a:gd name="T5" fmla="*/ 241 h 287"/>
                <a:gd name="T6" fmla="*/ 186 w 222"/>
                <a:gd name="T7" fmla="*/ 191 h 287"/>
                <a:gd name="T8" fmla="*/ 192 w 222"/>
                <a:gd name="T9" fmla="*/ 184 h 287"/>
                <a:gd name="T10" fmla="*/ 198 w 222"/>
                <a:gd name="T11" fmla="*/ 164 h 287"/>
                <a:gd name="T12" fmla="*/ 222 w 222"/>
                <a:gd name="T13" fmla="*/ 141 h 287"/>
                <a:gd name="T14" fmla="*/ 221 w 222"/>
                <a:gd name="T15" fmla="*/ 128 h 287"/>
                <a:gd name="T16" fmla="*/ 146 w 222"/>
                <a:gd name="T17" fmla="*/ 114 h 287"/>
                <a:gd name="T18" fmla="*/ 110 w 222"/>
                <a:gd name="T19" fmla="*/ 91 h 287"/>
                <a:gd name="T20" fmla="*/ 8 w 222"/>
                <a:gd name="T21" fmla="*/ 80 h 287"/>
                <a:gd name="T22" fmla="*/ 0 w 222"/>
                <a:gd name="T2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2" h="287">
                  <a:moveTo>
                    <a:pt x="168" y="287"/>
                  </a:moveTo>
                  <a:lnTo>
                    <a:pt x="166" y="261"/>
                  </a:lnTo>
                  <a:lnTo>
                    <a:pt x="157" y="241"/>
                  </a:lnTo>
                  <a:lnTo>
                    <a:pt x="186" y="191"/>
                  </a:lnTo>
                  <a:lnTo>
                    <a:pt x="192" y="184"/>
                  </a:lnTo>
                  <a:lnTo>
                    <a:pt x="198" y="164"/>
                  </a:lnTo>
                  <a:lnTo>
                    <a:pt x="222" y="141"/>
                  </a:lnTo>
                  <a:lnTo>
                    <a:pt x="221" y="128"/>
                  </a:lnTo>
                  <a:lnTo>
                    <a:pt x="146" y="114"/>
                  </a:lnTo>
                  <a:lnTo>
                    <a:pt x="110" y="91"/>
                  </a:lnTo>
                  <a:lnTo>
                    <a:pt x="8" y="8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456">
              <a:extLst>
                <a:ext uri="{FF2B5EF4-FFF2-40B4-BE49-F238E27FC236}">
                  <a16:creationId xmlns:a16="http://schemas.microsoft.com/office/drawing/2014/main" id="{3BDA8A9A-510E-8FFB-9EDA-DF11F966B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3" y="2719"/>
              <a:ext cx="104" cy="152"/>
            </a:xfrm>
            <a:custGeom>
              <a:avLst/>
              <a:gdLst>
                <a:gd name="T0" fmla="*/ 313 w 313"/>
                <a:gd name="T1" fmla="*/ 5 h 455"/>
                <a:gd name="T2" fmla="*/ 302 w 313"/>
                <a:gd name="T3" fmla="*/ 32 h 455"/>
                <a:gd name="T4" fmla="*/ 313 w 313"/>
                <a:gd name="T5" fmla="*/ 79 h 455"/>
                <a:gd name="T6" fmla="*/ 295 w 313"/>
                <a:gd name="T7" fmla="*/ 101 h 455"/>
                <a:gd name="T8" fmla="*/ 275 w 313"/>
                <a:gd name="T9" fmla="*/ 96 h 455"/>
                <a:gd name="T10" fmla="*/ 238 w 313"/>
                <a:gd name="T11" fmla="*/ 65 h 455"/>
                <a:gd name="T12" fmla="*/ 256 w 313"/>
                <a:gd name="T13" fmla="*/ 37 h 455"/>
                <a:gd name="T14" fmla="*/ 225 w 313"/>
                <a:gd name="T15" fmla="*/ 0 h 455"/>
                <a:gd name="T16" fmla="*/ 190 w 313"/>
                <a:gd name="T17" fmla="*/ 43 h 455"/>
                <a:gd name="T18" fmla="*/ 170 w 313"/>
                <a:gd name="T19" fmla="*/ 45 h 455"/>
                <a:gd name="T20" fmla="*/ 171 w 313"/>
                <a:gd name="T21" fmla="*/ 59 h 455"/>
                <a:gd name="T22" fmla="*/ 149 w 313"/>
                <a:gd name="T23" fmla="*/ 47 h 455"/>
                <a:gd name="T24" fmla="*/ 103 w 313"/>
                <a:gd name="T25" fmla="*/ 51 h 455"/>
                <a:gd name="T26" fmla="*/ 78 w 313"/>
                <a:gd name="T27" fmla="*/ 74 h 455"/>
                <a:gd name="T28" fmla="*/ 59 w 313"/>
                <a:gd name="T29" fmla="*/ 82 h 455"/>
                <a:gd name="T30" fmla="*/ 53 w 313"/>
                <a:gd name="T31" fmla="*/ 96 h 455"/>
                <a:gd name="T32" fmla="*/ 88 w 313"/>
                <a:gd name="T33" fmla="*/ 113 h 455"/>
                <a:gd name="T34" fmla="*/ 89 w 313"/>
                <a:gd name="T35" fmla="*/ 126 h 455"/>
                <a:gd name="T36" fmla="*/ 78 w 313"/>
                <a:gd name="T37" fmla="*/ 141 h 455"/>
                <a:gd name="T38" fmla="*/ 86 w 313"/>
                <a:gd name="T39" fmla="*/ 167 h 455"/>
                <a:gd name="T40" fmla="*/ 82 w 313"/>
                <a:gd name="T41" fmla="*/ 194 h 455"/>
                <a:gd name="T42" fmla="*/ 56 w 313"/>
                <a:gd name="T43" fmla="*/ 197 h 455"/>
                <a:gd name="T44" fmla="*/ 67 w 313"/>
                <a:gd name="T45" fmla="*/ 250 h 455"/>
                <a:gd name="T46" fmla="*/ 62 w 313"/>
                <a:gd name="T47" fmla="*/ 264 h 455"/>
                <a:gd name="T48" fmla="*/ 76 w 313"/>
                <a:gd name="T49" fmla="*/ 269 h 455"/>
                <a:gd name="T50" fmla="*/ 77 w 313"/>
                <a:gd name="T51" fmla="*/ 275 h 455"/>
                <a:gd name="T52" fmla="*/ 32 w 313"/>
                <a:gd name="T53" fmla="*/ 307 h 455"/>
                <a:gd name="T54" fmla="*/ 41 w 313"/>
                <a:gd name="T55" fmla="*/ 326 h 455"/>
                <a:gd name="T56" fmla="*/ 29 w 313"/>
                <a:gd name="T57" fmla="*/ 341 h 455"/>
                <a:gd name="T58" fmla="*/ 37 w 313"/>
                <a:gd name="T59" fmla="*/ 353 h 455"/>
                <a:gd name="T60" fmla="*/ 38 w 313"/>
                <a:gd name="T61" fmla="*/ 366 h 455"/>
                <a:gd name="T62" fmla="*/ 13 w 313"/>
                <a:gd name="T63" fmla="*/ 389 h 455"/>
                <a:gd name="T64" fmla="*/ 0 w 313"/>
                <a:gd name="T65" fmla="*/ 390 h 455"/>
                <a:gd name="T66" fmla="*/ 8 w 313"/>
                <a:gd name="T67" fmla="*/ 409 h 455"/>
                <a:gd name="T68" fmla="*/ 29 w 313"/>
                <a:gd name="T69" fmla="*/ 421 h 455"/>
                <a:gd name="T70" fmla="*/ 24 w 313"/>
                <a:gd name="T71" fmla="*/ 434 h 455"/>
                <a:gd name="T72" fmla="*/ 32 w 313"/>
                <a:gd name="T73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3" h="455">
                  <a:moveTo>
                    <a:pt x="313" y="5"/>
                  </a:moveTo>
                  <a:lnTo>
                    <a:pt x="302" y="32"/>
                  </a:lnTo>
                  <a:lnTo>
                    <a:pt x="313" y="79"/>
                  </a:lnTo>
                  <a:lnTo>
                    <a:pt x="295" y="101"/>
                  </a:lnTo>
                  <a:lnTo>
                    <a:pt x="275" y="96"/>
                  </a:lnTo>
                  <a:lnTo>
                    <a:pt x="238" y="65"/>
                  </a:lnTo>
                  <a:lnTo>
                    <a:pt x="256" y="37"/>
                  </a:lnTo>
                  <a:lnTo>
                    <a:pt x="225" y="0"/>
                  </a:lnTo>
                  <a:lnTo>
                    <a:pt x="190" y="43"/>
                  </a:lnTo>
                  <a:lnTo>
                    <a:pt x="170" y="45"/>
                  </a:lnTo>
                  <a:lnTo>
                    <a:pt x="171" y="59"/>
                  </a:lnTo>
                  <a:lnTo>
                    <a:pt x="149" y="47"/>
                  </a:lnTo>
                  <a:lnTo>
                    <a:pt x="103" y="51"/>
                  </a:lnTo>
                  <a:lnTo>
                    <a:pt x="78" y="74"/>
                  </a:lnTo>
                  <a:lnTo>
                    <a:pt x="59" y="82"/>
                  </a:lnTo>
                  <a:lnTo>
                    <a:pt x="53" y="96"/>
                  </a:lnTo>
                  <a:lnTo>
                    <a:pt x="88" y="113"/>
                  </a:lnTo>
                  <a:lnTo>
                    <a:pt x="89" y="126"/>
                  </a:lnTo>
                  <a:lnTo>
                    <a:pt x="78" y="141"/>
                  </a:lnTo>
                  <a:lnTo>
                    <a:pt x="86" y="167"/>
                  </a:lnTo>
                  <a:lnTo>
                    <a:pt x="82" y="194"/>
                  </a:lnTo>
                  <a:lnTo>
                    <a:pt x="56" y="197"/>
                  </a:lnTo>
                  <a:lnTo>
                    <a:pt x="67" y="250"/>
                  </a:lnTo>
                  <a:lnTo>
                    <a:pt x="62" y="264"/>
                  </a:lnTo>
                  <a:lnTo>
                    <a:pt x="76" y="269"/>
                  </a:lnTo>
                  <a:lnTo>
                    <a:pt x="77" y="275"/>
                  </a:lnTo>
                  <a:lnTo>
                    <a:pt x="32" y="307"/>
                  </a:lnTo>
                  <a:lnTo>
                    <a:pt x="41" y="326"/>
                  </a:lnTo>
                  <a:lnTo>
                    <a:pt x="29" y="341"/>
                  </a:lnTo>
                  <a:lnTo>
                    <a:pt x="37" y="353"/>
                  </a:lnTo>
                  <a:lnTo>
                    <a:pt x="38" y="366"/>
                  </a:lnTo>
                  <a:lnTo>
                    <a:pt x="13" y="389"/>
                  </a:lnTo>
                  <a:lnTo>
                    <a:pt x="0" y="390"/>
                  </a:lnTo>
                  <a:lnTo>
                    <a:pt x="8" y="409"/>
                  </a:lnTo>
                  <a:lnTo>
                    <a:pt x="29" y="421"/>
                  </a:lnTo>
                  <a:lnTo>
                    <a:pt x="24" y="434"/>
                  </a:lnTo>
                  <a:lnTo>
                    <a:pt x="32" y="45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457">
              <a:extLst>
                <a:ext uri="{FF2B5EF4-FFF2-40B4-BE49-F238E27FC236}">
                  <a16:creationId xmlns:a16="http://schemas.microsoft.com/office/drawing/2014/main" id="{47FC4B83-5D86-EE13-0B83-FD887232D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" y="2689"/>
              <a:ext cx="188" cy="34"/>
            </a:xfrm>
            <a:custGeom>
              <a:avLst/>
              <a:gdLst>
                <a:gd name="T0" fmla="*/ 564 w 564"/>
                <a:gd name="T1" fmla="*/ 21 h 101"/>
                <a:gd name="T2" fmla="*/ 558 w 564"/>
                <a:gd name="T3" fmla="*/ 22 h 101"/>
                <a:gd name="T4" fmla="*/ 532 w 564"/>
                <a:gd name="T5" fmla="*/ 31 h 101"/>
                <a:gd name="T6" fmla="*/ 494 w 564"/>
                <a:gd name="T7" fmla="*/ 55 h 101"/>
                <a:gd name="T8" fmla="*/ 449 w 564"/>
                <a:gd name="T9" fmla="*/ 19 h 101"/>
                <a:gd name="T10" fmla="*/ 435 w 564"/>
                <a:gd name="T11" fmla="*/ 0 h 101"/>
                <a:gd name="T12" fmla="*/ 397 w 564"/>
                <a:gd name="T13" fmla="*/ 23 h 101"/>
                <a:gd name="T14" fmla="*/ 377 w 564"/>
                <a:gd name="T15" fmla="*/ 25 h 101"/>
                <a:gd name="T16" fmla="*/ 329 w 564"/>
                <a:gd name="T17" fmla="*/ 23 h 101"/>
                <a:gd name="T18" fmla="*/ 299 w 564"/>
                <a:gd name="T19" fmla="*/ 53 h 101"/>
                <a:gd name="T20" fmla="*/ 260 w 564"/>
                <a:gd name="T21" fmla="*/ 70 h 101"/>
                <a:gd name="T22" fmla="*/ 207 w 564"/>
                <a:gd name="T23" fmla="*/ 75 h 101"/>
                <a:gd name="T24" fmla="*/ 194 w 564"/>
                <a:gd name="T25" fmla="*/ 90 h 101"/>
                <a:gd name="T26" fmla="*/ 147 w 564"/>
                <a:gd name="T27" fmla="*/ 74 h 101"/>
                <a:gd name="T28" fmla="*/ 124 w 564"/>
                <a:gd name="T29" fmla="*/ 56 h 101"/>
                <a:gd name="T30" fmla="*/ 98 w 564"/>
                <a:gd name="T31" fmla="*/ 64 h 101"/>
                <a:gd name="T32" fmla="*/ 69 w 564"/>
                <a:gd name="T33" fmla="*/ 101 h 101"/>
                <a:gd name="T34" fmla="*/ 61 w 564"/>
                <a:gd name="T35" fmla="*/ 101 h 101"/>
                <a:gd name="T36" fmla="*/ 53 w 564"/>
                <a:gd name="T37" fmla="*/ 82 h 101"/>
                <a:gd name="T38" fmla="*/ 0 w 564"/>
                <a:gd name="T39" fmla="*/ 9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64" h="101">
                  <a:moveTo>
                    <a:pt x="564" y="21"/>
                  </a:moveTo>
                  <a:lnTo>
                    <a:pt x="558" y="22"/>
                  </a:lnTo>
                  <a:lnTo>
                    <a:pt x="532" y="31"/>
                  </a:lnTo>
                  <a:lnTo>
                    <a:pt x="494" y="55"/>
                  </a:lnTo>
                  <a:lnTo>
                    <a:pt x="449" y="19"/>
                  </a:lnTo>
                  <a:lnTo>
                    <a:pt x="435" y="0"/>
                  </a:lnTo>
                  <a:lnTo>
                    <a:pt x="397" y="23"/>
                  </a:lnTo>
                  <a:lnTo>
                    <a:pt x="377" y="25"/>
                  </a:lnTo>
                  <a:lnTo>
                    <a:pt x="329" y="23"/>
                  </a:lnTo>
                  <a:lnTo>
                    <a:pt x="299" y="53"/>
                  </a:lnTo>
                  <a:lnTo>
                    <a:pt x="260" y="70"/>
                  </a:lnTo>
                  <a:lnTo>
                    <a:pt x="207" y="75"/>
                  </a:lnTo>
                  <a:lnTo>
                    <a:pt x="194" y="90"/>
                  </a:lnTo>
                  <a:lnTo>
                    <a:pt x="147" y="74"/>
                  </a:lnTo>
                  <a:lnTo>
                    <a:pt x="124" y="56"/>
                  </a:lnTo>
                  <a:lnTo>
                    <a:pt x="98" y="64"/>
                  </a:lnTo>
                  <a:lnTo>
                    <a:pt x="69" y="101"/>
                  </a:lnTo>
                  <a:lnTo>
                    <a:pt x="61" y="101"/>
                  </a:lnTo>
                  <a:lnTo>
                    <a:pt x="53" y="82"/>
                  </a:lnTo>
                  <a:lnTo>
                    <a:pt x="0" y="9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458">
              <a:extLst>
                <a:ext uri="{FF2B5EF4-FFF2-40B4-BE49-F238E27FC236}">
                  <a16:creationId xmlns:a16="http://schemas.microsoft.com/office/drawing/2014/main" id="{FAFAEC9F-104E-F837-0EF7-35C36482E3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6" y="2502"/>
              <a:ext cx="25" cy="77"/>
            </a:xfrm>
            <a:custGeom>
              <a:avLst/>
              <a:gdLst>
                <a:gd name="T0" fmla="*/ 77 w 77"/>
                <a:gd name="T1" fmla="*/ 0 h 230"/>
                <a:gd name="T2" fmla="*/ 27 w 77"/>
                <a:gd name="T3" fmla="*/ 38 h 230"/>
                <a:gd name="T4" fmla="*/ 13 w 77"/>
                <a:gd name="T5" fmla="*/ 32 h 230"/>
                <a:gd name="T6" fmla="*/ 0 w 77"/>
                <a:gd name="T7" fmla="*/ 33 h 230"/>
                <a:gd name="T8" fmla="*/ 25 w 77"/>
                <a:gd name="T9" fmla="*/ 78 h 230"/>
                <a:gd name="T10" fmla="*/ 20 w 77"/>
                <a:gd name="T11" fmla="*/ 105 h 230"/>
                <a:gd name="T12" fmla="*/ 28 w 77"/>
                <a:gd name="T13" fmla="*/ 118 h 230"/>
                <a:gd name="T14" fmla="*/ 31 w 77"/>
                <a:gd name="T15" fmla="*/ 152 h 230"/>
                <a:gd name="T16" fmla="*/ 53 w 77"/>
                <a:gd name="T17" fmla="*/ 176 h 230"/>
                <a:gd name="T18" fmla="*/ 50 w 77"/>
                <a:gd name="T19" fmla="*/ 210 h 230"/>
                <a:gd name="T20" fmla="*/ 58 w 77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230">
                  <a:moveTo>
                    <a:pt x="77" y="0"/>
                  </a:moveTo>
                  <a:lnTo>
                    <a:pt x="27" y="38"/>
                  </a:lnTo>
                  <a:lnTo>
                    <a:pt x="13" y="32"/>
                  </a:lnTo>
                  <a:lnTo>
                    <a:pt x="0" y="33"/>
                  </a:lnTo>
                  <a:lnTo>
                    <a:pt x="25" y="78"/>
                  </a:lnTo>
                  <a:lnTo>
                    <a:pt x="20" y="105"/>
                  </a:lnTo>
                  <a:lnTo>
                    <a:pt x="28" y="118"/>
                  </a:lnTo>
                  <a:lnTo>
                    <a:pt x="31" y="152"/>
                  </a:lnTo>
                  <a:lnTo>
                    <a:pt x="53" y="176"/>
                  </a:lnTo>
                  <a:lnTo>
                    <a:pt x="50" y="210"/>
                  </a:lnTo>
                  <a:lnTo>
                    <a:pt x="58" y="23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459">
              <a:extLst>
                <a:ext uri="{FF2B5EF4-FFF2-40B4-BE49-F238E27FC236}">
                  <a16:creationId xmlns:a16="http://schemas.microsoft.com/office/drawing/2014/main" id="{F7193A39-CD81-F822-A61B-9CAFF015B9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3" y="2575"/>
              <a:ext cx="92" cy="121"/>
            </a:xfrm>
            <a:custGeom>
              <a:avLst/>
              <a:gdLst>
                <a:gd name="T0" fmla="*/ 277 w 277"/>
                <a:gd name="T1" fmla="*/ 10 h 363"/>
                <a:gd name="T2" fmla="*/ 266 w 277"/>
                <a:gd name="T3" fmla="*/ 23 h 363"/>
                <a:gd name="T4" fmla="*/ 225 w 277"/>
                <a:gd name="T5" fmla="*/ 21 h 363"/>
                <a:gd name="T6" fmla="*/ 178 w 277"/>
                <a:gd name="T7" fmla="*/ 26 h 363"/>
                <a:gd name="T8" fmla="*/ 162 w 277"/>
                <a:gd name="T9" fmla="*/ 0 h 363"/>
                <a:gd name="T10" fmla="*/ 142 w 277"/>
                <a:gd name="T11" fmla="*/ 1 h 363"/>
                <a:gd name="T12" fmla="*/ 137 w 277"/>
                <a:gd name="T13" fmla="*/ 16 h 363"/>
                <a:gd name="T14" fmla="*/ 139 w 277"/>
                <a:gd name="T15" fmla="*/ 42 h 363"/>
                <a:gd name="T16" fmla="*/ 116 w 277"/>
                <a:gd name="T17" fmla="*/ 78 h 363"/>
                <a:gd name="T18" fmla="*/ 138 w 277"/>
                <a:gd name="T19" fmla="*/ 96 h 363"/>
                <a:gd name="T20" fmla="*/ 158 w 277"/>
                <a:gd name="T21" fmla="*/ 94 h 363"/>
                <a:gd name="T22" fmla="*/ 181 w 277"/>
                <a:gd name="T23" fmla="*/ 126 h 363"/>
                <a:gd name="T24" fmla="*/ 168 w 277"/>
                <a:gd name="T25" fmla="*/ 133 h 363"/>
                <a:gd name="T26" fmla="*/ 159 w 277"/>
                <a:gd name="T27" fmla="*/ 182 h 363"/>
                <a:gd name="T28" fmla="*/ 142 w 277"/>
                <a:gd name="T29" fmla="*/ 217 h 363"/>
                <a:gd name="T30" fmla="*/ 103 w 277"/>
                <a:gd name="T31" fmla="*/ 227 h 363"/>
                <a:gd name="T32" fmla="*/ 104 w 277"/>
                <a:gd name="T33" fmla="*/ 241 h 363"/>
                <a:gd name="T34" fmla="*/ 124 w 277"/>
                <a:gd name="T35" fmla="*/ 245 h 363"/>
                <a:gd name="T36" fmla="*/ 128 w 277"/>
                <a:gd name="T37" fmla="*/ 279 h 363"/>
                <a:gd name="T38" fmla="*/ 110 w 277"/>
                <a:gd name="T39" fmla="*/ 294 h 363"/>
                <a:gd name="T40" fmla="*/ 54 w 277"/>
                <a:gd name="T41" fmla="*/ 272 h 363"/>
                <a:gd name="T42" fmla="*/ 50 w 277"/>
                <a:gd name="T43" fmla="*/ 299 h 363"/>
                <a:gd name="T44" fmla="*/ 17 w 277"/>
                <a:gd name="T45" fmla="*/ 316 h 363"/>
                <a:gd name="T46" fmla="*/ 0 w 277"/>
                <a:gd name="T47" fmla="*/ 351 h 363"/>
                <a:gd name="T48" fmla="*/ 1 w 277"/>
                <a:gd name="T49" fmla="*/ 357 h 363"/>
                <a:gd name="T50" fmla="*/ 8 w 277"/>
                <a:gd name="T51" fmla="*/ 363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7" h="363">
                  <a:moveTo>
                    <a:pt x="277" y="10"/>
                  </a:moveTo>
                  <a:lnTo>
                    <a:pt x="266" y="23"/>
                  </a:lnTo>
                  <a:lnTo>
                    <a:pt x="225" y="21"/>
                  </a:lnTo>
                  <a:lnTo>
                    <a:pt x="178" y="26"/>
                  </a:lnTo>
                  <a:lnTo>
                    <a:pt x="162" y="0"/>
                  </a:lnTo>
                  <a:lnTo>
                    <a:pt x="142" y="1"/>
                  </a:lnTo>
                  <a:lnTo>
                    <a:pt x="137" y="16"/>
                  </a:lnTo>
                  <a:lnTo>
                    <a:pt x="139" y="42"/>
                  </a:lnTo>
                  <a:lnTo>
                    <a:pt x="116" y="78"/>
                  </a:lnTo>
                  <a:lnTo>
                    <a:pt x="138" y="96"/>
                  </a:lnTo>
                  <a:lnTo>
                    <a:pt x="158" y="94"/>
                  </a:lnTo>
                  <a:lnTo>
                    <a:pt x="181" y="126"/>
                  </a:lnTo>
                  <a:lnTo>
                    <a:pt x="168" y="133"/>
                  </a:lnTo>
                  <a:lnTo>
                    <a:pt x="159" y="182"/>
                  </a:lnTo>
                  <a:lnTo>
                    <a:pt x="142" y="217"/>
                  </a:lnTo>
                  <a:lnTo>
                    <a:pt x="103" y="227"/>
                  </a:lnTo>
                  <a:lnTo>
                    <a:pt x="104" y="241"/>
                  </a:lnTo>
                  <a:lnTo>
                    <a:pt x="124" y="245"/>
                  </a:lnTo>
                  <a:lnTo>
                    <a:pt x="128" y="279"/>
                  </a:lnTo>
                  <a:lnTo>
                    <a:pt x="110" y="294"/>
                  </a:lnTo>
                  <a:lnTo>
                    <a:pt x="54" y="272"/>
                  </a:lnTo>
                  <a:lnTo>
                    <a:pt x="50" y="299"/>
                  </a:lnTo>
                  <a:lnTo>
                    <a:pt x="17" y="316"/>
                  </a:lnTo>
                  <a:lnTo>
                    <a:pt x="0" y="351"/>
                  </a:lnTo>
                  <a:lnTo>
                    <a:pt x="1" y="357"/>
                  </a:lnTo>
                  <a:lnTo>
                    <a:pt x="8" y="36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460">
              <a:extLst>
                <a:ext uri="{FF2B5EF4-FFF2-40B4-BE49-F238E27FC236}">
                  <a16:creationId xmlns:a16="http://schemas.microsoft.com/office/drawing/2014/main" id="{A2CF54D4-87E0-E99F-0BCD-6D1C0D728A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5" y="2575"/>
              <a:ext cx="226" cy="70"/>
            </a:xfrm>
            <a:custGeom>
              <a:avLst/>
              <a:gdLst>
                <a:gd name="T0" fmla="*/ 0 w 678"/>
                <a:gd name="T1" fmla="*/ 12 h 211"/>
                <a:gd name="T2" fmla="*/ 53 w 678"/>
                <a:gd name="T3" fmla="*/ 0 h 211"/>
                <a:gd name="T4" fmla="*/ 54 w 678"/>
                <a:gd name="T5" fmla="*/ 13 h 211"/>
                <a:gd name="T6" fmla="*/ 23 w 678"/>
                <a:gd name="T7" fmla="*/ 36 h 211"/>
                <a:gd name="T8" fmla="*/ 47 w 678"/>
                <a:gd name="T9" fmla="*/ 74 h 211"/>
                <a:gd name="T10" fmla="*/ 88 w 678"/>
                <a:gd name="T11" fmla="*/ 91 h 211"/>
                <a:gd name="T12" fmla="*/ 104 w 678"/>
                <a:gd name="T13" fmla="*/ 116 h 211"/>
                <a:gd name="T14" fmla="*/ 120 w 678"/>
                <a:gd name="T15" fmla="*/ 135 h 211"/>
                <a:gd name="T16" fmla="*/ 153 w 678"/>
                <a:gd name="T17" fmla="*/ 138 h 211"/>
                <a:gd name="T18" fmla="*/ 165 w 678"/>
                <a:gd name="T19" fmla="*/ 124 h 211"/>
                <a:gd name="T20" fmla="*/ 191 w 678"/>
                <a:gd name="T21" fmla="*/ 114 h 211"/>
                <a:gd name="T22" fmla="*/ 194 w 678"/>
                <a:gd name="T23" fmla="*/ 141 h 211"/>
                <a:gd name="T24" fmla="*/ 184 w 678"/>
                <a:gd name="T25" fmla="*/ 175 h 211"/>
                <a:gd name="T26" fmla="*/ 219 w 678"/>
                <a:gd name="T27" fmla="*/ 192 h 211"/>
                <a:gd name="T28" fmla="*/ 241 w 678"/>
                <a:gd name="T29" fmla="*/ 211 h 211"/>
                <a:gd name="T30" fmla="*/ 317 w 678"/>
                <a:gd name="T31" fmla="*/ 164 h 211"/>
                <a:gd name="T32" fmla="*/ 341 w 678"/>
                <a:gd name="T33" fmla="*/ 134 h 211"/>
                <a:gd name="T34" fmla="*/ 369 w 678"/>
                <a:gd name="T35" fmla="*/ 145 h 211"/>
                <a:gd name="T36" fmla="*/ 386 w 678"/>
                <a:gd name="T37" fmla="*/ 177 h 211"/>
                <a:gd name="T38" fmla="*/ 399 w 678"/>
                <a:gd name="T39" fmla="*/ 189 h 211"/>
                <a:gd name="T40" fmla="*/ 431 w 678"/>
                <a:gd name="T41" fmla="*/ 166 h 211"/>
                <a:gd name="T42" fmla="*/ 415 w 678"/>
                <a:gd name="T43" fmla="*/ 134 h 211"/>
                <a:gd name="T44" fmla="*/ 427 w 678"/>
                <a:gd name="T45" fmla="*/ 113 h 211"/>
                <a:gd name="T46" fmla="*/ 453 w 678"/>
                <a:gd name="T47" fmla="*/ 117 h 211"/>
                <a:gd name="T48" fmla="*/ 476 w 678"/>
                <a:gd name="T49" fmla="*/ 141 h 211"/>
                <a:gd name="T50" fmla="*/ 488 w 678"/>
                <a:gd name="T51" fmla="*/ 120 h 211"/>
                <a:gd name="T52" fmla="*/ 559 w 678"/>
                <a:gd name="T53" fmla="*/ 88 h 211"/>
                <a:gd name="T54" fmla="*/ 592 w 678"/>
                <a:gd name="T55" fmla="*/ 91 h 211"/>
                <a:gd name="T56" fmla="*/ 610 w 678"/>
                <a:gd name="T57" fmla="*/ 76 h 211"/>
                <a:gd name="T58" fmla="*/ 631 w 678"/>
                <a:gd name="T59" fmla="*/ 80 h 211"/>
                <a:gd name="T60" fmla="*/ 678 w 678"/>
                <a:gd name="T61" fmla="*/ 7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78" h="211">
                  <a:moveTo>
                    <a:pt x="0" y="12"/>
                  </a:moveTo>
                  <a:lnTo>
                    <a:pt x="53" y="0"/>
                  </a:lnTo>
                  <a:lnTo>
                    <a:pt x="54" y="13"/>
                  </a:lnTo>
                  <a:lnTo>
                    <a:pt x="23" y="36"/>
                  </a:lnTo>
                  <a:lnTo>
                    <a:pt x="47" y="74"/>
                  </a:lnTo>
                  <a:lnTo>
                    <a:pt x="88" y="91"/>
                  </a:lnTo>
                  <a:lnTo>
                    <a:pt x="104" y="116"/>
                  </a:lnTo>
                  <a:lnTo>
                    <a:pt x="120" y="135"/>
                  </a:lnTo>
                  <a:lnTo>
                    <a:pt x="153" y="138"/>
                  </a:lnTo>
                  <a:lnTo>
                    <a:pt x="165" y="124"/>
                  </a:lnTo>
                  <a:lnTo>
                    <a:pt x="191" y="114"/>
                  </a:lnTo>
                  <a:lnTo>
                    <a:pt x="194" y="141"/>
                  </a:lnTo>
                  <a:lnTo>
                    <a:pt x="184" y="175"/>
                  </a:lnTo>
                  <a:lnTo>
                    <a:pt x="219" y="192"/>
                  </a:lnTo>
                  <a:lnTo>
                    <a:pt x="241" y="211"/>
                  </a:lnTo>
                  <a:lnTo>
                    <a:pt x="317" y="164"/>
                  </a:lnTo>
                  <a:lnTo>
                    <a:pt x="341" y="134"/>
                  </a:lnTo>
                  <a:lnTo>
                    <a:pt x="369" y="145"/>
                  </a:lnTo>
                  <a:lnTo>
                    <a:pt x="386" y="177"/>
                  </a:lnTo>
                  <a:lnTo>
                    <a:pt x="399" y="189"/>
                  </a:lnTo>
                  <a:lnTo>
                    <a:pt x="431" y="166"/>
                  </a:lnTo>
                  <a:lnTo>
                    <a:pt x="415" y="134"/>
                  </a:lnTo>
                  <a:lnTo>
                    <a:pt x="427" y="113"/>
                  </a:lnTo>
                  <a:lnTo>
                    <a:pt x="453" y="117"/>
                  </a:lnTo>
                  <a:lnTo>
                    <a:pt x="476" y="141"/>
                  </a:lnTo>
                  <a:lnTo>
                    <a:pt x="488" y="120"/>
                  </a:lnTo>
                  <a:lnTo>
                    <a:pt x="559" y="88"/>
                  </a:lnTo>
                  <a:lnTo>
                    <a:pt x="592" y="91"/>
                  </a:lnTo>
                  <a:lnTo>
                    <a:pt x="610" y="76"/>
                  </a:lnTo>
                  <a:lnTo>
                    <a:pt x="631" y="80"/>
                  </a:lnTo>
                  <a:lnTo>
                    <a:pt x="678" y="7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461">
              <a:extLst>
                <a:ext uri="{FF2B5EF4-FFF2-40B4-BE49-F238E27FC236}">
                  <a16:creationId xmlns:a16="http://schemas.microsoft.com/office/drawing/2014/main" id="{81710634-0179-CAD3-3009-1FF01EFFD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" y="2696"/>
              <a:ext cx="55" cy="107"/>
            </a:xfrm>
            <a:custGeom>
              <a:avLst/>
              <a:gdLst>
                <a:gd name="T0" fmla="*/ 164 w 164"/>
                <a:gd name="T1" fmla="*/ 321 h 321"/>
                <a:gd name="T2" fmla="*/ 118 w 164"/>
                <a:gd name="T3" fmla="*/ 319 h 321"/>
                <a:gd name="T4" fmla="*/ 140 w 164"/>
                <a:gd name="T5" fmla="*/ 269 h 321"/>
                <a:gd name="T6" fmla="*/ 119 w 164"/>
                <a:gd name="T7" fmla="*/ 258 h 321"/>
                <a:gd name="T8" fmla="*/ 131 w 164"/>
                <a:gd name="T9" fmla="*/ 250 h 321"/>
                <a:gd name="T10" fmla="*/ 108 w 164"/>
                <a:gd name="T11" fmla="*/ 219 h 321"/>
                <a:gd name="T12" fmla="*/ 119 w 164"/>
                <a:gd name="T13" fmla="*/ 191 h 321"/>
                <a:gd name="T14" fmla="*/ 89 w 164"/>
                <a:gd name="T15" fmla="*/ 167 h 321"/>
                <a:gd name="T16" fmla="*/ 76 w 164"/>
                <a:gd name="T17" fmla="*/ 168 h 321"/>
                <a:gd name="T18" fmla="*/ 48 w 164"/>
                <a:gd name="T19" fmla="*/ 150 h 321"/>
                <a:gd name="T20" fmla="*/ 15 w 164"/>
                <a:gd name="T21" fmla="*/ 161 h 321"/>
                <a:gd name="T22" fmla="*/ 7 w 164"/>
                <a:gd name="T23" fmla="*/ 148 h 321"/>
                <a:gd name="T24" fmla="*/ 13 w 164"/>
                <a:gd name="T25" fmla="*/ 133 h 321"/>
                <a:gd name="T26" fmla="*/ 62 w 164"/>
                <a:gd name="T27" fmla="*/ 82 h 321"/>
                <a:gd name="T28" fmla="*/ 57 w 164"/>
                <a:gd name="T29" fmla="*/ 42 h 321"/>
                <a:gd name="T30" fmla="*/ 77 w 164"/>
                <a:gd name="T31" fmla="*/ 40 h 321"/>
                <a:gd name="T32" fmla="*/ 90 w 164"/>
                <a:gd name="T33" fmla="*/ 26 h 321"/>
                <a:gd name="T34" fmla="*/ 62 w 164"/>
                <a:gd name="T35" fmla="*/ 15 h 321"/>
                <a:gd name="T36" fmla="*/ 10 w 164"/>
                <a:gd name="T37" fmla="*/ 33 h 321"/>
                <a:gd name="T38" fmla="*/ 7 w 164"/>
                <a:gd name="T39" fmla="*/ 0 h 321"/>
                <a:gd name="T40" fmla="*/ 0 w 164"/>
                <a:gd name="T41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321">
                  <a:moveTo>
                    <a:pt x="164" y="321"/>
                  </a:moveTo>
                  <a:lnTo>
                    <a:pt x="118" y="319"/>
                  </a:lnTo>
                  <a:lnTo>
                    <a:pt x="140" y="269"/>
                  </a:lnTo>
                  <a:lnTo>
                    <a:pt x="119" y="258"/>
                  </a:lnTo>
                  <a:lnTo>
                    <a:pt x="131" y="250"/>
                  </a:lnTo>
                  <a:lnTo>
                    <a:pt x="108" y="219"/>
                  </a:lnTo>
                  <a:lnTo>
                    <a:pt x="119" y="191"/>
                  </a:lnTo>
                  <a:lnTo>
                    <a:pt x="89" y="167"/>
                  </a:lnTo>
                  <a:lnTo>
                    <a:pt x="76" y="168"/>
                  </a:lnTo>
                  <a:lnTo>
                    <a:pt x="48" y="150"/>
                  </a:lnTo>
                  <a:lnTo>
                    <a:pt x="15" y="161"/>
                  </a:lnTo>
                  <a:lnTo>
                    <a:pt x="7" y="148"/>
                  </a:lnTo>
                  <a:lnTo>
                    <a:pt x="13" y="133"/>
                  </a:lnTo>
                  <a:lnTo>
                    <a:pt x="62" y="82"/>
                  </a:lnTo>
                  <a:lnTo>
                    <a:pt x="57" y="42"/>
                  </a:lnTo>
                  <a:lnTo>
                    <a:pt x="77" y="40"/>
                  </a:lnTo>
                  <a:lnTo>
                    <a:pt x="90" y="26"/>
                  </a:lnTo>
                  <a:lnTo>
                    <a:pt x="62" y="15"/>
                  </a:lnTo>
                  <a:lnTo>
                    <a:pt x="10" y="33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462">
              <a:extLst>
                <a:ext uri="{FF2B5EF4-FFF2-40B4-BE49-F238E27FC236}">
                  <a16:creationId xmlns:a16="http://schemas.microsoft.com/office/drawing/2014/main" id="{CFFBE594-6AF7-6870-173E-2EAD1B0027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5" y="2666"/>
              <a:ext cx="125" cy="92"/>
            </a:xfrm>
            <a:custGeom>
              <a:avLst/>
              <a:gdLst>
                <a:gd name="T0" fmla="*/ 375 w 375"/>
                <a:gd name="T1" fmla="*/ 14 h 276"/>
                <a:gd name="T2" fmla="*/ 355 w 375"/>
                <a:gd name="T3" fmla="*/ 16 h 276"/>
                <a:gd name="T4" fmla="*/ 307 w 375"/>
                <a:gd name="T5" fmla="*/ 0 h 276"/>
                <a:gd name="T6" fmla="*/ 300 w 375"/>
                <a:gd name="T7" fmla="*/ 8 h 276"/>
                <a:gd name="T8" fmla="*/ 315 w 375"/>
                <a:gd name="T9" fmla="*/ 21 h 276"/>
                <a:gd name="T10" fmla="*/ 309 w 375"/>
                <a:gd name="T11" fmla="*/ 28 h 276"/>
                <a:gd name="T12" fmla="*/ 248 w 375"/>
                <a:gd name="T13" fmla="*/ 19 h 276"/>
                <a:gd name="T14" fmla="*/ 252 w 375"/>
                <a:gd name="T15" fmla="*/ 60 h 276"/>
                <a:gd name="T16" fmla="*/ 223 w 375"/>
                <a:gd name="T17" fmla="*/ 42 h 276"/>
                <a:gd name="T18" fmla="*/ 205 w 375"/>
                <a:gd name="T19" fmla="*/ 70 h 276"/>
                <a:gd name="T20" fmla="*/ 171 w 375"/>
                <a:gd name="T21" fmla="*/ 53 h 276"/>
                <a:gd name="T22" fmla="*/ 103 w 375"/>
                <a:gd name="T23" fmla="*/ 47 h 276"/>
                <a:gd name="T24" fmla="*/ 97 w 375"/>
                <a:gd name="T25" fmla="*/ 61 h 276"/>
                <a:gd name="T26" fmla="*/ 105 w 375"/>
                <a:gd name="T27" fmla="*/ 80 h 276"/>
                <a:gd name="T28" fmla="*/ 101 w 375"/>
                <a:gd name="T29" fmla="*/ 101 h 276"/>
                <a:gd name="T30" fmla="*/ 115 w 375"/>
                <a:gd name="T31" fmla="*/ 106 h 276"/>
                <a:gd name="T32" fmla="*/ 137 w 375"/>
                <a:gd name="T33" fmla="*/ 124 h 276"/>
                <a:gd name="T34" fmla="*/ 125 w 375"/>
                <a:gd name="T35" fmla="*/ 151 h 276"/>
                <a:gd name="T36" fmla="*/ 94 w 375"/>
                <a:gd name="T37" fmla="*/ 168 h 276"/>
                <a:gd name="T38" fmla="*/ 96 w 375"/>
                <a:gd name="T39" fmla="*/ 188 h 276"/>
                <a:gd name="T40" fmla="*/ 76 w 375"/>
                <a:gd name="T41" fmla="*/ 190 h 276"/>
                <a:gd name="T42" fmla="*/ 65 w 375"/>
                <a:gd name="T43" fmla="*/ 224 h 276"/>
                <a:gd name="T44" fmla="*/ 19 w 375"/>
                <a:gd name="T45" fmla="*/ 222 h 276"/>
                <a:gd name="T46" fmla="*/ 5 w 375"/>
                <a:gd name="T47" fmla="*/ 231 h 276"/>
                <a:gd name="T48" fmla="*/ 0 w 375"/>
                <a:gd name="T49" fmla="*/ 238 h 276"/>
                <a:gd name="T50" fmla="*/ 28 w 375"/>
                <a:gd name="T51" fmla="*/ 255 h 276"/>
                <a:gd name="T52" fmla="*/ 23 w 375"/>
                <a:gd name="T53" fmla="*/ 269 h 276"/>
                <a:gd name="T54" fmla="*/ 17 w 375"/>
                <a:gd name="T55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75" h="276">
                  <a:moveTo>
                    <a:pt x="375" y="14"/>
                  </a:moveTo>
                  <a:lnTo>
                    <a:pt x="355" y="16"/>
                  </a:lnTo>
                  <a:lnTo>
                    <a:pt x="307" y="0"/>
                  </a:lnTo>
                  <a:lnTo>
                    <a:pt x="300" y="8"/>
                  </a:lnTo>
                  <a:lnTo>
                    <a:pt x="315" y="21"/>
                  </a:lnTo>
                  <a:lnTo>
                    <a:pt x="309" y="28"/>
                  </a:lnTo>
                  <a:lnTo>
                    <a:pt x="248" y="19"/>
                  </a:lnTo>
                  <a:lnTo>
                    <a:pt x="252" y="60"/>
                  </a:lnTo>
                  <a:lnTo>
                    <a:pt x="223" y="42"/>
                  </a:lnTo>
                  <a:lnTo>
                    <a:pt x="205" y="70"/>
                  </a:lnTo>
                  <a:lnTo>
                    <a:pt x="171" y="53"/>
                  </a:lnTo>
                  <a:lnTo>
                    <a:pt x="103" y="47"/>
                  </a:lnTo>
                  <a:lnTo>
                    <a:pt x="97" y="61"/>
                  </a:lnTo>
                  <a:lnTo>
                    <a:pt x="105" y="80"/>
                  </a:lnTo>
                  <a:lnTo>
                    <a:pt x="101" y="101"/>
                  </a:lnTo>
                  <a:lnTo>
                    <a:pt x="115" y="106"/>
                  </a:lnTo>
                  <a:lnTo>
                    <a:pt x="137" y="124"/>
                  </a:lnTo>
                  <a:lnTo>
                    <a:pt x="125" y="151"/>
                  </a:lnTo>
                  <a:lnTo>
                    <a:pt x="94" y="168"/>
                  </a:lnTo>
                  <a:lnTo>
                    <a:pt x="96" y="188"/>
                  </a:lnTo>
                  <a:lnTo>
                    <a:pt x="76" y="190"/>
                  </a:lnTo>
                  <a:lnTo>
                    <a:pt x="65" y="224"/>
                  </a:lnTo>
                  <a:lnTo>
                    <a:pt x="19" y="222"/>
                  </a:lnTo>
                  <a:lnTo>
                    <a:pt x="5" y="231"/>
                  </a:lnTo>
                  <a:lnTo>
                    <a:pt x="0" y="238"/>
                  </a:lnTo>
                  <a:lnTo>
                    <a:pt x="28" y="255"/>
                  </a:lnTo>
                  <a:lnTo>
                    <a:pt x="23" y="269"/>
                  </a:lnTo>
                  <a:lnTo>
                    <a:pt x="17" y="27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463">
              <a:extLst>
                <a:ext uri="{FF2B5EF4-FFF2-40B4-BE49-F238E27FC236}">
                  <a16:creationId xmlns:a16="http://schemas.microsoft.com/office/drawing/2014/main" id="{7B6D3D09-F004-ABA9-0ABC-2F65A54034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0" y="2758"/>
              <a:ext cx="171" cy="54"/>
            </a:xfrm>
            <a:custGeom>
              <a:avLst/>
              <a:gdLst>
                <a:gd name="T0" fmla="*/ 0 w 512"/>
                <a:gd name="T1" fmla="*/ 135 h 161"/>
                <a:gd name="T2" fmla="*/ 86 w 512"/>
                <a:gd name="T3" fmla="*/ 120 h 161"/>
                <a:gd name="T4" fmla="*/ 112 w 512"/>
                <a:gd name="T5" fmla="*/ 111 h 161"/>
                <a:gd name="T6" fmla="*/ 134 w 512"/>
                <a:gd name="T7" fmla="*/ 122 h 161"/>
                <a:gd name="T8" fmla="*/ 166 w 512"/>
                <a:gd name="T9" fmla="*/ 106 h 161"/>
                <a:gd name="T10" fmla="*/ 216 w 512"/>
                <a:gd name="T11" fmla="*/ 141 h 161"/>
                <a:gd name="T12" fmla="*/ 217 w 512"/>
                <a:gd name="T13" fmla="*/ 155 h 161"/>
                <a:gd name="T14" fmla="*/ 225 w 512"/>
                <a:gd name="T15" fmla="*/ 161 h 161"/>
                <a:gd name="T16" fmla="*/ 263 w 512"/>
                <a:gd name="T17" fmla="*/ 144 h 161"/>
                <a:gd name="T18" fmla="*/ 275 w 512"/>
                <a:gd name="T19" fmla="*/ 130 h 161"/>
                <a:gd name="T20" fmla="*/ 333 w 512"/>
                <a:gd name="T21" fmla="*/ 111 h 161"/>
                <a:gd name="T22" fmla="*/ 332 w 512"/>
                <a:gd name="T23" fmla="*/ 91 h 161"/>
                <a:gd name="T24" fmla="*/ 305 w 512"/>
                <a:gd name="T25" fmla="*/ 86 h 161"/>
                <a:gd name="T26" fmla="*/ 290 w 512"/>
                <a:gd name="T27" fmla="*/ 75 h 161"/>
                <a:gd name="T28" fmla="*/ 309 w 512"/>
                <a:gd name="T29" fmla="*/ 66 h 161"/>
                <a:gd name="T30" fmla="*/ 336 w 512"/>
                <a:gd name="T31" fmla="*/ 71 h 161"/>
                <a:gd name="T32" fmla="*/ 341 w 512"/>
                <a:gd name="T33" fmla="*/ 43 h 161"/>
                <a:gd name="T34" fmla="*/ 347 w 512"/>
                <a:gd name="T35" fmla="*/ 36 h 161"/>
                <a:gd name="T36" fmla="*/ 416 w 512"/>
                <a:gd name="T37" fmla="*/ 49 h 161"/>
                <a:gd name="T38" fmla="*/ 439 w 512"/>
                <a:gd name="T39" fmla="*/ 14 h 161"/>
                <a:gd name="T40" fmla="*/ 460 w 512"/>
                <a:gd name="T41" fmla="*/ 25 h 161"/>
                <a:gd name="T42" fmla="*/ 492 w 512"/>
                <a:gd name="T43" fmla="*/ 2 h 161"/>
                <a:gd name="T44" fmla="*/ 512 w 512"/>
                <a:gd name="T4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2" h="161">
                  <a:moveTo>
                    <a:pt x="0" y="135"/>
                  </a:moveTo>
                  <a:lnTo>
                    <a:pt x="86" y="120"/>
                  </a:lnTo>
                  <a:lnTo>
                    <a:pt x="112" y="111"/>
                  </a:lnTo>
                  <a:lnTo>
                    <a:pt x="134" y="122"/>
                  </a:lnTo>
                  <a:lnTo>
                    <a:pt x="166" y="106"/>
                  </a:lnTo>
                  <a:lnTo>
                    <a:pt x="216" y="141"/>
                  </a:lnTo>
                  <a:lnTo>
                    <a:pt x="217" y="155"/>
                  </a:lnTo>
                  <a:lnTo>
                    <a:pt x="225" y="161"/>
                  </a:lnTo>
                  <a:lnTo>
                    <a:pt x="263" y="144"/>
                  </a:lnTo>
                  <a:lnTo>
                    <a:pt x="275" y="130"/>
                  </a:lnTo>
                  <a:lnTo>
                    <a:pt x="333" y="111"/>
                  </a:lnTo>
                  <a:lnTo>
                    <a:pt x="332" y="91"/>
                  </a:lnTo>
                  <a:lnTo>
                    <a:pt x="305" y="86"/>
                  </a:lnTo>
                  <a:lnTo>
                    <a:pt x="290" y="75"/>
                  </a:lnTo>
                  <a:lnTo>
                    <a:pt x="309" y="66"/>
                  </a:lnTo>
                  <a:lnTo>
                    <a:pt x="336" y="71"/>
                  </a:lnTo>
                  <a:lnTo>
                    <a:pt x="341" y="43"/>
                  </a:lnTo>
                  <a:lnTo>
                    <a:pt x="347" y="36"/>
                  </a:lnTo>
                  <a:lnTo>
                    <a:pt x="416" y="49"/>
                  </a:lnTo>
                  <a:lnTo>
                    <a:pt x="439" y="14"/>
                  </a:lnTo>
                  <a:lnTo>
                    <a:pt x="460" y="25"/>
                  </a:lnTo>
                  <a:lnTo>
                    <a:pt x="492" y="2"/>
                  </a:lnTo>
                  <a:lnTo>
                    <a:pt x="512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464">
              <a:extLst>
                <a:ext uri="{FF2B5EF4-FFF2-40B4-BE49-F238E27FC236}">
                  <a16:creationId xmlns:a16="http://schemas.microsoft.com/office/drawing/2014/main" id="{A7FAAED3-5A9F-1530-5785-9C4B5CBAC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7" y="2758"/>
              <a:ext cx="137" cy="188"/>
            </a:xfrm>
            <a:custGeom>
              <a:avLst/>
              <a:gdLst>
                <a:gd name="T0" fmla="*/ 11 w 410"/>
                <a:gd name="T1" fmla="*/ 0 h 562"/>
                <a:gd name="T2" fmla="*/ 0 w 410"/>
                <a:gd name="T3" fmla="*/ 35 h 562"/>
                <a:gd name="T4" fmla="*/ 17 w 410"/>
                <a:gd name="T5" fmla="*/ 66 h 562"/>
                <a:gd name="T6" fmla="*/ 32 w 410"/>
                <a:gd name="T7" fmla="*/ 85 h 562"/>
                <a:gd name="T8" fmla="*/ 34 w 410"/>
                <a:gd name="T9" fmla="*/ 112 h 562"/>
                <a:gd name="T10" fmla="*/ 77 w 410"/>
                <a:gd name="T11" fmla="*/ 141 h 562"/>
                <a:gd name="T12" fmla="*/ 89 w 410"/>
                <a:gd name="T13" fmla="*/ 194 h 562"/>
                <a:gd name="T14" fmla="*/ 126 w 410"/>
                <a:gd name="T15" fmla="*/ 225 h 562"/>
                <a:gd name="T16" fmla="*/ 120 w 410"/>
                <a:gd name="T17" fmla="*/ 238 h 562"/>
                <a:gd name="T18" fmla="*/ 101 w 410"/>
                <a:gd name="T19" fmla="*/ 253 h 562"/>
                <a:gd name="T20" fmla="*/ 144 w 410"/>
                <a:gd name="T21" fmla="*/ 276 h 562"/>
                <a:gd name="T22" fmla="*/ 146 w 410"/>
                <a:gd name="T23" fmla="*/ 296 h 562"/>
                <a:gd name="T24" fmla="*/ 120 w 410"/>
                <a:gd name="T25" fmla="*/ 312 h 562"/>
                <a:gd name="T26" fmla="*/ 121 w 410"/>
                <a:gd name="T27" fmla="*/ 332 h 562"/>
                <a:gd name="T28" fmla="*/ 201 w 410"/>
                <a:gd name="T29" fmla="*/ 385 h 562"/>
                <a:gd name="T30" fmla="*/ 235 w 410"/>
                <a:gd name="T31" fmla="*/ 396 h 562"/>
                <a:gd name="T32" fmla="*/ 274 w 410"/>
                <a:gd name="T33" fmla="*/ 459 h 562"/>
                <a:gd name="T34" fmla="*/ 304 w 410"/>
                <a:gd name="T35" fmla="*/ 483 h 562"/>
                <a:gd name="T36" fmla="*/ 367 w 410"/>
                <a:gd name="T37" fmla="*/ 511 h 562"/>
                <a:gd name="T38" fmla="*/ 380 w 410"/>
                <a:gd name="T39" fmla="*/ 503 h 562"/>
                <a:gd name="T40" fmla="*/ 390 w 410"/>
                <a:gd name="T41" fmla="*/ 482 h 562"/>
                <a:gd name="T42" fmla="*/ 410 w 410"/>
                <a:gd name="T43" fmla="*/ 480 h 562"/>
                <a:gd name="T44" fmla="*/ 406 w 410"/>
                <a:gd name="T45" fmla="*/ 507 h 562"/>
                <a:gd name="T46" fmla="*/ 389 w 410"/>
                <a:gd name="T47" fmla="*/ 536 h 562"/>
                <a:gd name="T48" fmla="*/ 399 w 410"/>
                <a:gd name="T49" fmla="*/ 562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0" h="562">
                  <a:moveTo>
                    <a:pt x="11" y="0"/>
                  </a:moveTo>
                  <a:lnTo>
                    <a:pt x="0" y="35"/>
                  </a:lnTo>
                  <a:lnTo>
                    <a:pt x="17" y="66"/>
                  </a:lnTo>
                  <a:lnTo>
                    <a:pt x="32" y="85"/>
                  </a:lnTo>
                  <a:lnTo>
                    <a:pt x="34" y="112"/>
                  </a:lnTo>
                  <a:lnTo>
                    <a:pt x="77" y="141"/>
                  </a:lnTo>
                  <a:lnTo>
                    <a:pt x="89" y="194"/>
                  </a:lnTo>
                  <a:lnTo>
                    <a:pt x="126" y="225"/>
                  </a:lnTo>
                  <a:lnTo>
                    <a:pt x="120" y="238"/>
                  </a:lnTo>
                  <a:lnTo>
                    <a:pt x="101" y="253"/>
                  </a:lnTo>
                  <a:lnTo>
                    <a:pt x="144" y="276"/>
                  </a:lnTo>
                  <a:lnTo>
                    <a:pt x="146" y="296"/>
                  </a:lnTo>
                  <a:lnTo>
                    <a:pt x="120" y="312"/>
                  </a:lnTo>
                  <a:lnTo>
                    <a:pt x="121" y="332"/>
                  </a:lnTo>
                  <a:lnTo>
                    <a:pt x="201" y="385"/>
                  </a:lnTo>
                  <a:lnTo>
                    <a:pt x="235" y="396"/>
                  </a:lnTo>
                  <a:lnTo>
                    <a:pt x="274" y="459"/>
                  </a:lnTo>
                  <a:lnTo>
                    <a:pt x="304" y="483"/>
                  </a:lnTo>
                  <a:lnTo>
                    <a:pt x="367" y="511"/>
                  </a:lnTo>
                  <a:lnTo>
                    <a:pt x="380" y="503"/>
                  </a:lnTo>
                  <a:lnTo>
                    <a:pt x="390" y="482"/>
                  </a:lnTo>
                  <a:lnTo>
                    <a:pt x="410" y="480"/>
                  </a:lnTo>
                  <a:lnTo>
                    <a:pt x="406" y="507"/>
                  </a:lnTo>
                  <a:lnTo>
                    <a:pt x="389" y="536"/>
                  </a:lnTo>
                  <a:lnTo>
                    <a:pt x="399" y="56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Line 465">
              <a:extLst>
                <a:ext uri="{FF2B5EF4-FFF2-40B4-BE49-F238E27FC236}">
                  <a16:creationId xmlns:a16="http://schemas.microsoft.com/office/drawing/2014/main" id="{B1FD4D41-7B31-C218-AEEB-587B717C94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88" y="2423"/>
              <a:ext cx="13" cy="17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Line 466">
              <a:extLst>
                <a:ext uri="{FF2B5EF4-FFF2-40B4-BE49-F238E27FC236}">
                  <a16:creationId xmlns:a16="http://schemas.microsoft.com/office/drawing/2014/main" id="{7306C03E-2826-4124-C275-D608B3E4EC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83" y="2415"/>
              <a:ext cx="18" cy="25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467">
              <a:extLst>
                <a:ext uri="{FF2B5EF4-FFF2-40B4-BE49-F238E27FC236}">
                  <a16:creationId xmlns:a16="http://schemas.microsoft.com/office/drawing/2014/main" id="{060785E2-4BEC-C727-332A-13B407D0C7A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6" y="2211"/>
              <a:ext cx="72" cy="145"/>
            </a:xfrm>
            <a:custGeom>
              <a:avLst/>
              <a:gdLst>
                <a:gd name="T0" fmla="*/ 216 w 216"/>
                <a:gd name="T1" fmla="*/ 437 h 437"/>
                <a:gd name="T2" fmla="*/ 208 w 216"/>
                <a:gd name="T3" fmla="*/ 424 h 437"/>
                <a:gd name="T4" fmla="*/ 213 w 216"/>
                <a:gd name="T5" fmla="*/ 403 h 437"/>
                <a:gd name="T6" fmla="*/ 169 w 216"/>
                <a:gd name="T7" fmla="*/ 367 h 437"/>
                <a:gd name="T8" fmla="*/ 172 w 216"/>
                <a:gd name="T9" fmla="*/ 320 h 437"/>
                <a:gd name="T10" fmla="*/ 164 w 216"/>
                <a:gd name="T11" fmla="*/ 301 h 437"/>
                <a:gd name="T12" fmla="*/ 189 w 216"/>
                <a:gd name="T13" fmla="*/ 291 h 437"/>
                <a:gd name="T14" fmla="*/ 202 w 216"/>
                <a:gd name="T15" fmla="*/ 277 h 437"/>
                <a:gd name="T16" fmla="*/ 152 w 216"/>
                <a:gd name="T17" fmla="*/ 254 h 437"/>
                <a:gd name="T18" fmla="*/ 134 w 216"/>
                <a:gd name="T19" fmla="*/ 209 h 437"/>
                <a:gd name="T20" fmla="*/ 137 w 216"/>
                <a:gd name="T21" fmla="*/ 169 h 437"/>
                <a:gd name="T22" fmla="*/ 115 w 216"/>
                <a:gd name="T23" fmla="*/ 143 h 437"/>
                <a:gd name="T24" fmla="*/ 97 w 216"/>
                <a:gd name="T25" fmla="*/ 92 h 437"/>
                <a:gd name="T26" fmla="*/ 63 w 216"/>
                <a:gd name="T27" fmla="*/ 89 h 437"/>
                <a:gd name="T28" fmla="*/ 48 w 216"/>
                <a:gd name="T29" fmla="*/ 70 h 437"/>
                <a:gd name="T30" fmla="*/ 0 w 216"/>
                <a:gd name="T31" fmla="*/ 67 h 437"/>
                <a:gd name="T32" fmla="*/ 10 w 216"/>
                <a:gd name="T33" fmla="*/ 20 h 437"/>
                <a:gd name="T34" fmla="*/ 1 w 216"/>
                <a:gd name="T35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6" h="437">
                  <a:moveTo>
                    <a:pt x="216" y="437"/>
                  </a:moveTo>
                  <a:lnTo>
                    <a:pt x="208" y="424"/>
                  </a:lnTo>
                  <a:lnTo>
                    <a:pt x="213" y="403"/>
                  </a:lnTo>
                  <a:lnTo>
                    <a:pt x="169" y="367"/>
                  </a:lnTo>
                  <a:lnTo>
                    <a:pt x="172" y="320"/>
                  </a:lnTo>
                  <a:lnTo>
                    <a:pt x="164" y="301"/>
                  </a:lnTo>
                  <a:lnTo>
                    <a:pt x="189" y="291"/>
                  </a:lnTo>
                  <a:lnTo>
                    <a:pt x="202" y="277"/>
                  </a:lnTo>
                  <a:lnTo>
                    <a:pt x="152" y="254"/>
                  </a:lnTo>
                  <a:lnTo>
                    <a:pt x="134" y="209"/>
                  </a:lnTo>
                  <a:lnTo>
                    <a:pt x="137" y="169"/>
                  </a:lnTo>
                  <a:lnTo>
                    <a:pt x="115" y="143"/>
                  </a:lnTo>
                  <a:lnTo>
                    <a:pt x="97" y="92"/>
                  </a:lnTo>
                  <a:lnTo>
                    <a:pt x="63" y="89"/>
                  </a:lnTo>
                  <a:lnTo>
                    <a:pt x="48" y="70"/>
                  </a:lnTo>
                  <a:lnTo>
                    <a:pt x="0" y="67"/>
                  </a:lnTo>
                  <a:lnTo>
                    <a:pt x="10" y="20"/>
                  </a:lnTo>
                  <a:lnTo>
                    <a:pt x="1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468">
              <a:extLst>
                <a:ext uri="{FF2B5EF4-FFF2-40B4-BE49-F238E27FC236}">
                  <a16:creationId xmlns:a16="http://schemas.microsoft.com/office/drawing/2014/main" id="{A54180E5-BB94-B450-0266-AF21EEB43D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5" y="2161"/>
              <a:ext cx="161" cy="74"/>
            </a:xfrm>
            <a:custGeom>
              <a:avLst/>
              <a:gdLst>
                <a:gd name="T0" fmla="*/ 484 w 484"/>
                <a:gd name="T1" fmla="*/ 150 h 224"/>
                <a:gd name="T2" fmla="*/ 459 w 484"/>
                <a:gd name="T3" fmla="*/ 172 h 224"/>
                <a:gd name="T4" fmla="*/ 449 w 484"/>
                <a:gd name="T5" fmla="*/ 207 h 224"/>
                <a:gd name="T6" fmla="*/ 410 w 484"/>
                <a:gd name="T7" fmla="*/ 224 h 224"/>
                <a:gd name="T8" fmla="*/ 361 w 484"/>
                <a:gd name="T9" fmla="*/ 195 h 224"/>
                <a:gd name="T10" fmla="*/ 346 w 484"/>
                <a:gd name="T11" fmla="*/ 176 h 224"/>
                <a:gd name="T12" fmla="*/ 335 w 484"/>
                <a:gd name="T13" fmla="*/ 137 h 224"/>
                <a:gd name="T14" fmla="*/ 313 w 484"/>
                <a:gd name="T15" fmla="*/ 119 h 224"/>
                <a:gd name="T16" fmla="*/ 293 w 484"/>
                <a:gd name="T17" fmla="*/ 120 h 224"/>
                <a:gd name="T18" fmla="*/ 251 w 484"/>
                <a:gd name="T19" fmla="*/ 98 h 224"/>
                <a:gd name="T20" fmla="*/ 226 w 484"/>
                <a:gd name="T21" fmla="*/ 114 h 224"/>
                <a:gd name="T22" fmla="*/ 191 w 484"/>
                <a:gd name="T23" fmla="*/ 104 h 224"/>
                <a:gd name="T24" fmla="*/ 172 w 484"/>
                <a:gd name="T25" fmla="*/ 112 h 224"/>
                <a:gd name="T26" fmla="*/ 156 w 484"/>
                <a:gd name="T27" fmla="*/ 93 h 224"/>
                <a:gd name="T28" fmla="*/ 142 w 484"/>
                <a:gd name="T29" fmla="*/ 88 h 224"/>
                <a:gd name="T30" fmla="*/ 147 w 484"/>
                <a:gd name="T31" fmla="*/ 54 h 224"/>
                <a:gd name="T32" fmla="*/ 98 w 484"/>
                <a:gd name="T33" fmla="*/ 38 h 224"/>
                <a:gd name="T34" fmla="*/ 96 w 484"/>
                <a:gd name="T35" fmla="*/ 18 h 224"/>
                <a:gd name="T36" fmla="*/ 71 w 484"/>
                <a:gd name="T37" fmla="*/ 34 h 224"/>
                <a:gd name="T38" fmla="*/ 50 w 484"/>
                <a:gd name="T39" fmla="*/ 22 h 224"/>
                <a:gd name="T40" fmla="*/ 28 w 484"/>
                <a:gd name="T41" fmla="*/ 18 h 224"/>
                <a:gd name="T42" fmla="*/ 27 w 484"/>
                <a:gd name="T43" fmla="*/ 4 h 224"/>
                <a:gd name="T44" fmla="*/ 0 w 484"/>
                <a:gd name="T45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4" h="224">
                  <a:moveTo>
                    <a:pt x="484" y="150"/>
                  </a:moveTo>
                  <a:lnTo>
                    <a:pt x="459" y="172"/>
                  </a:lnTo>
                  <a:lnTo>
                    <a:pt x="449" y="207"/>
                  </a:lnTo>
                  <a:lnTo>
                    <a:pt x="410" y="224"/>
                  </a:lnTo>
                  <a:lnTo>
                    <a:pt x="361" y="195"/>
                  </a:lnTo>
                  <a:lnTo>
                    <a:pt x="346" y="176"/>
                  </a:lnTo>
                  <a:lnTo>
                    <a:pt x="335" y="137"/>
                  </a:lnTo>
                  <a:lnTo>
                    <a:pt x="313" y="119"/>
                  </a:lnTo>
                  <a:lnTo>
                    <a:pt x="293" y="120"/>
                  </a:lnTo>
                  <a:lnTo>
                    <a:pt x="251" y="98"/>
                  </a:lnTo>
                  <a:lnTo>
                    <a:pt x="226" y="114"/>
                  </a:lnTo>
                  <a:lnTo>
                    <a:pt x="191" y="104"/>
                  </a:lnTo>
                  <a:lnTo>
                    <a:pt x="172" y="112"/>
                  </a:lnTo>
                  <a:lnTo>
                    <a:pt x="156" y="93"/>
                  </a:lnTo>
                  <a:lnTo>
                    <a:pt x="142" y="88"/>
                  </a:lnTo>
                  <a:lnTo>
                    <a:pt x="147" y="54"/>
                  </a:lnTo>
                  <a:lnTo>
                    <a:pt x="98" y="38"/>
                  </a:lnTo>
                  <a:lnTo>
                    <a:pt x="96" y="18"/>
                  </a:lnTo>
                  <a:lnTo>
                    <a:pt x="71" y="34"/>
                  </a:lnTo>
                  <a:lnTo>
                    <a:pt x="50" y="22"/>
                  </a:lnTo>
                  <a:lnTo>
                    <a:pt x="28" y="18"/>
                  </a:lnTo>
                  <a:lnTo>
                    <a:pt x="27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469">
              <a:extLst>
                <a:ext uri="{FF2B5EF4-FFF2-40B4-BE49-F238E27FC236}">
                  <a16:creationId xmlns:a16="http://schemas.microsoft.com/office/drawing/2014/main" id="{48183470-DC3D-5B29-B080-2C2FF5273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2370"/>
              <a:ext cx="213" cy="123"/>
            </a:xfrm>
            <a:custGeom>
              <a:avLst/>
              <a:gdLst>
                <a:gd name="T0" fmla="*/ 0 w 641"/>
                <a:gd name="T1" fmla="*/ 369 h 369"/>
                <a:gd name="T2" fmla="*/ 6 w 641"/>
                <a:gd name="T3" fmla="*/ 362 h 369"/>
                <a:gd name="T4" fmla="*/ 4 w 641"/>
                <a:gd name="T5" fmla="*/ 342 h 369"/>
                <a:gd name="T6" fmla="*/ 9 w 641"/>
                <a:gd name="T7" fmla="*/ 328 h 369"/>
                <a:gd name="T8" fmla="*/ 62 w 641"/>
                <a:gd name="T9" fmla="*/ 310 h 369"/>
                <a:gd name="T10" fmla="*/ 102 w 641"/>
                <a:gd name="T11" fmla="*/ 306 h 369"/>
                <a:gd name="T12" fmla="*/ 111 w 641"/>
                <a:gd name="T13" fmla="*/ 332 h 369"/>
                <a:gd name="T14" fmla="*/ 124 w 641"/>
                <a:gd name="T15" fmla="*/ 338 h 369"/>
                <a:gd name="T16" fmla="*/ 144 w 641"/>
                <a:gd name="T17" fmla="*/ 329 h 369"/>
                <a:gd name="T18" fmla="*/ 186 w 641"/>
                <a:gd name="T19" fmla="*/ 339 h 369"/>
                <a:gd name="T20" fmla="*/ 205 w 641"/>
                <a:gd name="T21" fmla="*/ 330 h 369"/>
                <a:gd name="T22" fmla="*/ 231 w 641"/>
                <a:gd name="T23" fmla="*/ 328 h 369"/>
                <a:gd name="T24" fmla="*/ 242 w 641"/>
                <a:gd name="T25" fmla="*/ 287 h 369"/>
                <a:gd name="T26" fmla="*/ 291 w 641"/>
                <a:gd name="T27" fmla="*/ 248 h 369"/>
                <a:gd name="T28" fmla="*/ 288 w 641"/>
                <a:gd name="T29" fmla="*/ 208 h 369"/>
                <a:gd name="T30" fmla="*/ 298 w 641"/>
                <a:gd name="T31" fmla="*/ 180 h 369"/>
                <a:gd name="T32" fmla="*/ 324 w 641"/>
                <a:gd name="T33" fmla="*/ 165 h 369"/>
                <a:gd name="T34" fmla="*/ 332 w 641"/>
                <a:gd name="T35" fmla="*/ 110 h 369"/>
                <a:gd name="T36" fmla="*/ 349 w 641"/>
                <a:gd name="T37" fmla="*/ 81 h 369"/>
                <a:gd name="T38" fmla="*/ 369 w 641"/>
                <a:gd name="T39" fmla="*/ 73 h 369"/>
                <a:gd name="T40" fmla="*/ 386 w 641"/>
                <a:gd name="T41" fmla="*/ 44 h 369"/>
                <a:gd name="T42" fmla="*/ 399 w 641"/>
                <a:gd name="T43" fmla="*/ 37 h 369"/>
                <a:gd name="T44" fmla="*/ 412 w 641"/>
                <a:gd name="T45" fmla="*/ 36 h 369"/>
                <a:gd name="T46" fmla="*/ 436 w 641"/>
                <a:gd name="T47" fmla="*/ 0 h 369"/>
                <a:gd name="T48" fmla="*/ 465 w 641"/>
                <a:gd name="T49" fmla="*/ 24 h 369"/>
                <a:gd name="T50" fmla="*/ 464 w 641"/>
                <a:gd name="T51" fmla="*/ 91 h 369"/>
                <a:gd name="T52" fmla="*/ 497 w 641"/>
                <a:gd name="T53" fmla="*/ 75 h 369"/>
                <a:gd name="T54" fmla="*/ 537 w 641"/>
                <a:gd name="T55" fmla="*/ 78 h 369"/>
                <a:gd name="T56" fmla="*/ 539 w 641"/>
                <a:gd name="T57" fmla="*/ 98 h 369"/>
                <a:gd name="T58" fmla="*/ 558 w 641"/>
                <a:gd name="T59" fmla="*/ 162 h 369"/>
                <a:gd name="T60" fmla="*/ 573 w 641"/>
                <a:gd name="T61" fmla="*/ 175 h 369"/>
                <a:gd name="T62" fmla="*/ 593 w 641"/>
                <a:gd name="T63" fmla="*/ 167 h 369"/>
                <a:gd name="T64" fmla="*/ 601 w 641"/>
                <a:gd name="T65" fmla="*/ 186 h 369"/>
                <a:gd name="T66" fmla="*/ 596 w 641"/>
                <a:gd name="T67" fmla="*/ 199 h 369"/>
                <a:gd name="T68" fmla="*/ 582 w 641"/>
                <a:gd name="T69" fmla="*/ 201 h 369"/>
                <a:gd name="T70" fmla="*/ 597 w 641"/>
                <a:gd name="T71" fmla="*/ 219 h 369"/>
                <a:gd name="T72" fmla="*/ 593 w 641"/>
                <a:gd name="T73" fmla="*/ 241 h 369"/>
                <a:gd name="T74" fmla="*/ 603 w 641"/>
                <a:gd name="T75" fmla="*/ 280 h 369"/>
                <a:gd name="T76" fmla="*/ 620 w 641"/>
                <a:gd name="T77" fmla="*/ 319 h 369"/>
                <a:gd name="T78" fmla="*/ 641 w 641"/>
                <a:gd name="T79" fmla="*/ 337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41" h="369">
                  <a:moveTo>
                    <a:pt x="0" y="369"/>
                  </a:moveTo>
                  <a:lnTo>
                    <a:pt x="6" y="362"/>
                  </a:lnTo>
                  <a:lnTo>
                    <a:pt x="4" y="342"/>
                  </a:lnTo>
                  <a:lnTo>
                    <a:pt x="9" y="328"/>
                  </a:lnTo>
                  <a:lnTo>
                    <a:pt x="62" y="310"/>
                  </a:lnTo>
                  <a:lnTo>
                    <a:pt x="102" y="306"/>
                  </a:lnTo>
                  <a:lnTo>
                    <a:pt x="111" y="332"/>
                  </a:lnTo>
                  <a:lnTo>
                    <a:pt x="124" y="338"/>
                  </a:lnTo>
                  <a:lnTo>
                    <a:pt x="144" y="329"/>
                  </a:lnTo>
                  <a:lnTo>
                    <a:pt x="186" y="339"/>
                  </a:lnTo>
                  <a:lnTo>
                    <a:pt x="205" y="330"/>
                  </a:lnTo>
                  <a:lnTo>
                    <a:pt x="231" y="328"/>
                  </a:lnTo>
                  <a:lnTo>
                    <a:pt x="242" y="287"/>
                  </a:lnTo>
                  <a:lnTo>
                    <a:pt x="291" y="248"/>
                  </a:lnTo>
                  <a:lnTo>
                    <a:pt x="288" y="208"/>
                  </a:lnTo>
                  <a:lnTo>
                    <a:pt x="298" y="180"/>
                  </a:lnTo>
                  <a:lnTo>
                    <a:pt x="324" y="165"/>
                  </a:lnTo>
                  <a:lnTo>
                    <a:pt x="332" y="110"/>
                  </a:lnTo>
                  <a:lnTo>
                    <a:pt x="349" y="81"/>
                  </a:lnTo>
                  <a:lnTo>
                    <a:pt x="369" y="73"/>
                  </a:lnTo>
                  <a:lnTo>
                    <a:pt x="386" y="44"/>
                  </a:lnTo>
                  <a:lnTo>
                    <a:pt x="399" y="37"/>
                  </a:lnTo>
                  <a:lnTo>
                    <a:pt x="412" y="36"/>
                  </a:lnTo>
                  <a:lnTo>
                    <a:pt x="436" y="0"/>
                  </a:lnTo>
                  <a:lnTo>
                    <a:pt x="465" y="24"/>
                  </a:lnTo>
                  <a:lnTo>
                    <a:pt x="464" y="91"/>
                  </a:lnTo>
                  <a:lnTo>
                    <a:pt x="497" y="75"/>
                  </a:lnTo>
                  <a:lnTo>
                    <a:pt x="537" y="78"/>
                  </a:lnTo>
                  <a:lnTo>
                    <a:pt x="539" y="98"/>
                  </a:lnTo>
                  <a:lnTo>
                    <a:pt x="558" y="162"/>
                  </a:lnTo>
                  <a:lnTo>
                    <a:pt x="573" y="175"/>
                  </a:lnTo>
                  <a:lnTo>
                    <a:pt x="593" y="167"/>
                  </a:lnTo>
                  <a:lnTo>
                    <a:pt x="601" y="186"/>
                  </a:lnTo>
                  <a:lnTo>
                    <a:pt x="596" y="199"/>
                  </a:lnTo>
                  <a:lnTo>
                    <a:pt x="582" y="201"/>
                  </a:lnTo>
                  <a:lnTo>
                    <a:pt x="597" y="219"/>
                  </a:lnTo>
                  <a:lnTo>
                    <a:pt x="593" y="241"/>
                  </a:lnTo>
                  <a:lnTo>
                    <a:pt x="603" y="280"/>
                  </a:lnTo>
                  <a:lnTo>
                    <a:pt x="620" y="319"/>
                  </a:lnTo>
                  <a:lnTo>
                    <a:pt x="641" y="33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470">
              <a:extLst>
                <a:ext uri="{FF2B5EF4-FFF2-40B4-BE49-F238E27FC236}">
                  <a16:creationId xmlns:a16="http://schemas.microsoft.com/office/drawing/2014/main" id="{2B174C81-ABA5-103E-395B-869FCF31E5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5" y="2356"/>
              <a:ext cx="103" cy="126"/>
            </a:xfrm>
            <a:custGeom>
              <a:avLst/>
              <a:gdLst>
                <a:gd name="T0" fmla="*/ 0 w 308"/>
                <a:gd name="T1" fmla="*/ 378 h 378"/>
                <a:gd name="T2" fmla="*/ 28 w 308"/>
                <a:gd name="T3" fmla="*/ 302 h 378"/>
                <a:gd name="T4" fmla="*/ 47 w 308"/>
                <a:gd name="T5" fmla="*/ 293 h 378"/>
                <a:gd name="T6" fmla="*/ 38 w 308"/>
                <a:gd name="T7" fmla="*/ 273 h 378"/>
                <a:gd name="T8" fmla="*/ 49 w 308"/>
                <a:gd name="T9" fmla="*/ 246 h 378"/>
                <a:gd name="T10" fmla="*/ 58 w 308"/>
                <a:gd name="T11" fmla="*/ 197 h 378"/>
                <a:gd name="T12" fmla="*/ 75 w 308"/>
                <a:gd name="T13" fmla="*/ 162 h 378"/>
                <a:gd name="T14" fmla="*/ 95 w 308"/>
                <a:gd name="T15" fmla="*/ 160 h 378"/>
                <a:gd name="T16" fmla="*/ 103 w 308"/>
                <a:gd name="T17" fmla="*/ 99 h 378"/>
                <a:gd name="T18" fmla="*/ 128 w 308"/>
                <a:gd name="T19" fmla="*/ 83 h 378"/>
                <a:gd name="T20" fmla="*/ 151 w 308"/>
                <a:gd name="T21" fmla="*/ 115 h 378"/>
                <a:gd name="T22" fmla="*/ 172 w 308"/>
                <a:gd name="T23" fmla="*/ 126 h 378"/>
                <a:gd name="T24" fmla="*/ 204 w 308"/>
                <a:gd name="T25" fmla="*/ 103 h 378"/>
                <a:gd name="T26" fmla="*/ 201 w 308"/>
                <a:gd name="T27" fmla="*/ 77 h 378"/>
                <a:gd name="T28" fmla="*/ 213 w 308"/>
                <a:gd name="T29" fmla="*/ 62 h 378"/>
                <a:gd name="T30" fmla="*/ 218 w 308"/>
                <a:gd name="T31" fmla="*/ 42 h 378"/>
                <a:gd name="T32" fmla="*/ 246 w 308"/>
                <a:gd name="T33" fmla="*/ 53 h 378"/>
                <a:gd name="T34" fmla="*/ 303 w 308"/>
                <a:gd name="T35" fmla="*/ 21 h 378"/>
                <a:gd name="T36" fmla="*/ 308 w 308"/>
                <a:gd name="T37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8" h="378">
                  <a:moveTo>
                    <a:pt x="0" y="378"/>
                  </a:moveTo>
                  <a:lnTo>
                    <a:pt x="28" y="302"/>
                  </a:lnTo>
                  <a:lnTo>
                    <a:pt x="47" y="293"/>
                  </a:lnTo>
                  <a:lnTo>
                    <a:pt x="38" y="273"/>
                  </a:lnTo>
                  <a:lnTo>
                    <a:pt x="49" y="246"/>
                  </a:lnTo>
                  <a:lnTo>
                    <a:pt x="58" y="197"/>
                  </a:lnTo>
                  <a:lnTo>
                    <a:pt x="75" y="162"/>
                  </a:lnTo>
                  <a:lnTo>
                    <a:pt x="95" y="160"/>
                  </a:lnTo>
                  <a:lnTo>
                    <a:pt x="103" y="99"/>
                  </a:lnTo>
                  <a:lnTo>
                    <a:pt x="128" y="83"/>
                  </a:lnTo>
                  <a:lnTo>
                    <a:pt x="151" y="115"/>
                  </a:lnTo>
                  <a:lnTo>
                    <a:pt x="172" y="126"/>
                  </a:lnTo>
                  <a:lnTo>
                    <a:pt x="204" y="103"/>
                  </a:lnTo>
                  <a:lnTo>
                    <a:pt x="201" y="77"/>
                  </a:lnTo>
                  <a:lnTo>
                    <a:pt x="213" y="62"/>
                  </a:lnTo>
                  <a:lnTo>
                    <a:pt x="218" y="42"/>
                  </a:lnTo>
                  <a:lnTo>
                    <a:pt x="246" y="53"/>
                  </a:lnTo>
                  <a:lnTo>
                    <a:pt x="303" y="21"/>
                  </a:lnTo>
                  <a:lnTo>
                    <a:pt x="308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Line 471">
              <a:extLst>
                <a:ext uri="{FF2B5EF4-FFF2-40B4-BE49-F238E27FC236}">
                  <a16:creationId xmlns:a16="http://schemas.microsoft.com/office/drawing/2014/main" id="{EF530B58-5D41-02D8-36DB-97321F8956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2136"/>
              <a:ext cx="2" cy="25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472">
              <a:extLst>
                <a:ext uri="{FF2B5EF4-FFF2-40B4-BE49-F238E27FC236}">
                  <a16:creationId xmlns:a16="http://schemas.microsoft.com/office/drawing/2014/main" id="{A56DA119-8A71-EA1F-D53C-5711B87F5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" y="2184"/>
              <a:ext cx="127" cy="169"/>
            </a:xfrm>
            <a:custGeom>
              <a:avLst/>
              <a:gdLst>
                <a:gd name="T0" fmla="*/ 349 w 380"/>
                <a:gd name="T1" fmla="*/ 0 h 509"/>
                <a:gd name="T2" fmla="*/ 379 w 380"/>
                <a:gd name="T3" fmla="*/ 24 h 509"/>
                <a:gd name="T4" fmla="*/ 380 w 380"/>
                <a:gd name="T5" fmla="*/ 38 h 509"/>
                <a:gd name="T6" fmla="*/ 341 w 380"/>
                <a:gd name="T7" fmla="*/ 55 h 509"/>
                <a:gd name="T8" fmla="*/ 263 w 380"/>
                <a:gd name="T9" fmla="*/ 8 h 509"/>
                <a:gd name="T10" fmla="*/ 243 w 380"/>
                <a:gd name="T11" fmla="*/ 9 h 509"/>
                <a:gd name="T12" fmla="*/ 252 w 380"/>
                <a:gd name="T13" fmla="*/ 36 h 509"/>
                <a:gd name="T14" fmla="*/ 238 w 380"/>
                <a:gd name="T15" fmla="*/ 104 h 509"/>
                <a:gd name="T16" fmla="*/ 206 w 380"/>
                <a:gd name="T17" fmla="*/ 114 h 509"/>
                <a:gd name="T18" fmla="*/ 189 w 380"/>
                <a:gd name="T19" fmla="*/ 148 h 509"/>
                <a:gd name="T20" fmla="*/ 169 w 380"/>
                <a:gd name="T21" fmla="*/ 151 h 509"/>
                <a:gd name="T22" fmla="*/ 146 w 380"/>
                <a:gd name="T23" fmla="*/ 193 h 509"/>
                <a:gd name="T24" fmla="*/ 109 w 380"/>
                <a:gd name="T25" fmla="*/ 231 h 509"/>
                <a:gd name="T26" fmla="*/ 103 w 380"/>
                <a:gd name="T27" fmla="*/ 245 h 509"/>
                <a:gd name="T28" fmla="*/ 113 w 380"/>
                <a:gd name="T29" fmla="*/ 270 h 509"/>
                <a:gd name="T30" fmla="*/ 135 w 380"/>
                <a:gd name="T31" fmla="*/ 295 h 509"/>
                <a:gd name="T32" fmla="*/ 122 w 380"/>
                <a:gd name="T33" fmla="*/ 303 h 509"/>
                <a:gd name="T34" fmla="*/ 111 w 380"/>
                <a:gd name="T35" fmla="*/ 324 h 509"/>
                <a:gd name="T36" fmla="*/ 97 w 380"/>
                <a:gd name="T37" fmla="*/ 326 h 509"/>
                <a:gd name="T38" fmla="*/ 99 w 380"/>
                <a:gd name="T39" fmla="*/ 346 h 509"/>
                <a:gd name="T40" fmla="*/ 90 w 380"/>
                <a:gd name="T41" fmla="*/ 387 h 509"/>
                <a:gd name="T42" fmla="*/ 62 w 380"/>
                <a:gd name="T43" fmla="*/ 383 h 509"/>
                <a:gd name="T44" fmla="*/ 25 w 380"/>
                <a:gd name="T45" fmla="*/ 420 h 509"/>
                <a:gd name="T46" fmla="*/ 42 w 380"/>
                <a:gd name="T47" fmla="*/ 458 h 509"/>
                <a:gd name="T48" fmla="*/ 58 w 380"/>
                <a:gd name="T49" fmla="*/ 477 h 509"/>
                <a:gd name="T50" fmla="*/ 60 w 380"/>
                <a:gd name="T51" fmla="*/ 497 h 509"/>
                <a:gd name="T52" fmla="*/ 0 w 380"/>
                <a:gd name="T53" fmla="*/ 509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80" h="509">
                  <a:moveTo>
                    <a:pt x="349" y="0"/>
                  </a:moveTo>
                  <a:lnTo>
                    <a:pt x="379" y="24"/>
                  </a:lnTo>
                  <a:lnTo>
                    <a:pt x="380" y="38"/>
                  </a:lnTo>
                  <a:lnTo>
                    <a:pt x="341" y="55"/>
                  </a:lnTo>
                  <a:lnTo>
                    <a:pt x="263" y="8"/>
                  </a:lnTo>
                  <a:lnTo>
                    <a:pt x="243" y="9"/>
                  </a:lnTo>
                  <a:lnTo>
                    <a:pt x="252" y="36"/>
                  </a:lnTo>
                  <a:lnTo>
                    <a:pt x="238" y="104"/>
                  </a:lnTo>
                  <a:lnTo>
                    <a:pt x="206" y="114"/>
                  </a:lnTo>
                  <a:lnTo>
                    <a:pt x="189" y="148"/>
                  </a:lnTo>
                  <a:lnTo>
                    <a:pt x="169" y="151"/>
                  </a:lnTo>
                  <a:lnTo>
                    <a:pt x="146" y="193"/>
                  </a:lnTo>
                  <a:lnTo>
                    <a:pt x="109" y="231"/>
                  </a:lnTo>
                  <a:lnTo>
                    <a:pt x="103" y="245"/>
                  </a:lnTo>
                  <a:lnTo>
                    <a:pt x="113" y="270"/>
                  </a:lnTo>
                  <a:lnTo>
                    <a:pt x="135" y="295"/>
                  </a:lnTo>
                  <a:lnTo>
                    <a:pt x="122" y="303"/>
                  </a:lnTo>
                  <a:lnTo>
                    <a:pt x="111" y="324"/>
                  </a:lnTo>
                  <a:lnTo>
                    <a:pt x="97" y="326"/>
                  </a:lnTo>
                  <a:lnTo>
                    <a:pt x="99" y="346"/>
                  </a:lnTo>
                  <a:lnTo>
                    <a:pt x="90" y="387"/>
                  </a:lnTo>
                  <a:lnTo>
                    <a:pt x="62" y="383"/>
                  </a:lnTo>
                  <a:lnTo>
                    <a:pt x="25" y="420"/>
                  </a:lnTo>
                  <a:lnTo>
                    <a:pt x="42" y="458"/>
                  </a:lnTo>
                  <a:lnTo>
                    <a:pt x="58" y="477"/>
                  </a:lnTo>
                  <a:lnTo>
                    <a:pt x="60" y="497"/>
                  </a:lnTo>
                  <a:lnTo>
                    <a:pt x="0" y="50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Line 473">
              <a:extLst>
                <a:ext uri="{FF2B5EF4-FFF2-40B4-BE49-F238E27FC236}">
                  <a16:creationId xmlns:a16="http://schemas.microsoft.com/office/drawing/2014/main" id="{43D5D285-0079-0108-6EE6-1318C055D3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90" y="2136"/>
              <a:ext cx="7" cy="48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Line 474">
              <a:extLst>
                <a:ext uri="{FF2B5EF4-FFF2-40B4-BE49-F238E27FC236}">
                  <a16:creationId xmlns:a16="http://schemas.microsoft.com/office/drawing/2014/main" id="{CE1FC66A-71EC-B251-B451-77FAE4337A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0" y="2161"/>
              <a:ext cx="5" cy="23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475">
              <a:extLst>
                <a:ext uri="{FF2B5EF4-FFF2-40B4-BE49-F238E27FC236}">
                  <a16:creationId xmlns:a16="http://schemas.microsoft.com/office/drawing/2014/main" id="{00F6C100-5A48-F0E1-308A-0C5D163C7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" y="2353"/>
              <a:ext cx="38" cy="140"/>
            </a:xfrm>
            <a:custGeom>
              <a:avLst/>
              <a:gdLst>
                <a:gd name="T0" fmla="*/ 113 w 113"/>
                <a:gd name="T1" fmla="*/ 419 h 419"/>
                <a:gd name="T2" fmla="*/ 83 w 113"/>
                <a:gd name="T3" fmla="*/ 389 h 419"/>
                <a:gd name="T4" fmla="*/ 86 w 113"/>
                <a:gd name="T5" fmla="*/ 341 h 419"/>
                <a:gd name="T6" fmla="*/ 71 w 113"/>
                <a:gd name="T7" fmla="*/ 322 h 419"/>
                <a:gd name="T8" fmla="*/ 57 w 113"/>
                <a:gd name="T9" fmla="*/ 317 h 419"/>
                <a:gd name="T10" fmla="*/ 67 w 113"/>
                <a:gd name="T11" fmla="*/ 282 h 419"/>
                <a:gd name="T12" fmla="*/ 70 w 113"/>
                <a:gd name="T13" fmla="*/ 242 h 419"/>
                <a:gd name="T14" fmla="*/ 82 w 113"/>
                <a:gd name="T15" fmla="*/ 227 h 419"/>
                <a:gd name="T16" fmla="*/ 79 w 113"/>
                <a:gd name="T17" fmla="*/ 195 h 419"/>
                <a:gd name="T18" fmla="*/ 17 w 113"/>
                <a:gd name="T19" fmla="*/ 106 h 419"/>
                <a:gd name="T20" fmla="*/ 15 w 113"/>
                <a:gd name="T21" fmla="*/ 86 h 419"/>
                <a:gd name="T22" fmla="*/ 34 w 113"/>
                <a:gd name="T23" fmla="*/ 71 h 419"/>
                <a:gd name="T24" fmla="*/ 12 w 113"/>
                <a:gd name="T25" fmla="*/ 46 h 419"/>
                <a:gd name="T26" fmla="*/ 10 w 113"/>
                <a:gd name="T27" fmla="*/ 26 h 419"/>
                <a:gd name="T28" fmla="*/ 0 w 113"/>
                <a:gd name="T29" fmla="*/ 0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3" h="419">
                  <a:moveTo>
                    <a:pt x="113" y="419"/>
                  </a:moveTo>
                  <a:lnTo>
                    <a:pt x="83" y="389"/>
                  </a:lnTo>
                  <a:lnTo>
                    <a:pt x="86" y="341"/>
                  </a:lnTo>
                  <a:lnTo>
                    <a:pt x="71" y="322"/>
                  </a:lnTo>
                  <a:lnTo>
                    <a:pt x="57" y="317"/>
                  </a:lnTo>
                  <a:lnTo>
                    <a:pt x="67" y="282"/>
                  </a:lnTo>
                  <a:lnTo>
                    <a:pt x="70" y="242"/>
                  </a:lnTo>
                  <a:lnTo>
                    <a:pt x="82" y="227"/>
                  </a:lnTo>
                  <a:lnTo>
                    <a:pt x="79" y="195"/>
                  </a:lnTo>
                  <a:lnTo>
                    <a:pt x="17" y="106"/>
                  </a:lnTo>
                  <a:lnTo>
                    <a:pt x="15" y="86"/>
                  </a:lnTo>
                  <a:lnTo>
                    <a:pt x="34" y="71"/>
                  </a:lnTo>
                  <a:lnTo>
                    <a:pt x="12" y="46"/>
                  </a:lnTo>
                  <a:lnTo>
                    <a:pt x="10" y="2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476">
              <a:extLst>
                <a:ext uri="{FF2B5EF4-FFF2-40B4-BE49-F238E27FC236}">
                  <a16:creationId xmlns:a16="http://schemas.microsoft.com/office/drawing/2014/main" id="{45E53817-F35A-9497-49F6-6A9056FC32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1" y="2493"/>
              <a:ext cx="101" cy="105"/>
            </a:xfrm>
            <a:custGeom>
              <a:avLst/>
              <a:gdLst>
                <a:gd name="T0" fmla="*/ 30 w 302"/>
                <a:gd name="T1" fmla="*/ 315 h 315"/>
                <a:gd name="T2" fmla="*/ 54 w 302"/>
                <a:gd name="T3" fmla="*/ 292 h 315"/>
                <a:gd name="T4" fmla="*/ 23 w 302"/>
                <a:gd name="T5" fmla="*/ 248 h 315"/>
                <a:gd name="T6" fmla="*/ 28 w 302"/>
                <a:gd name="T7" fmla="*/ 221 h 315"/>
                <a:gd name="T8" fmla="*/ 4 w 302"/>
                <a:gd name="T9" fmla="*/ 195 h 315"/>
                <a:gd name="T10" fmla="*/ 0 w 302"/>
                <a:gd name="T11" fmla="*/ 149 h 315"/>
                <a:gd name="T12" fmla="*/ 34 w 302"/>
                <a:gd name="T13" fmla="*/ 146 h 315"/>
                <a:gd name="T14" fmla="*/ 38 w 302"/>
                <a:gd name="T15" fmla="*/ 126 h 315"/>
                <a:gd name="T16" fmla="*/ 60 w 302"/>
                <a:gd name="T17" fmla="*/ 137 h 315"/>
                <a:gd name="T18" fmla="*/ 66 w 302"/>
                <a:gd name="T19" fmla="*/ 123 h 315"/>
                <a:gd name="T20" fmla="*/ 97 w 302"/>
                <a:gd name="T21" fmla="*/ 107 h 315"/>
                <a:gd name="T22" fmla="*/ 120 w 302"/>
                <a:gd name="T23" fmla="*/ 71 h 315"/>
                <a:gd name="T24" fmla="*/ 153 w 302"/>
                <a:gd name="T25" fmla="*/ 61 h 315"/>
                <a:gd name="T26" fmla="*/ 178 w 302"/>
                <a:gd name="T27" fmla="*/ 38 h 315"/>
                <a:gd name="T28" fmla="*/ 186 w 302"/>
                <a:gd name="T29" fmla="*/ 51 h 315"/>
                <a:gd name="T30" fmla="*/ 199 w 302"/>
                <a:gd name="T31" fmla="*/ 37 h 315"/>
                <a:gd name="T32" fmla="*/ 220 w 302"/>
                <a:gd name="T33" fmla="*/ 48 h 315"/>
                <a:gd name="T34" fmla="*/ 260 w 302"/>
                <a:gd name="T35" fmla="*/ 45 h 315"/>
                <a:gd name="T36" fmla="*/ 271 w 302"/>
                <a:gd name="T37" fmla="*/ 30 h 315"/>
                <a:gd name="T38" fmla="*/ 291 w 302"/>
                <a:gd name="T39" fmla="*/ 28 h 315"/>
                <a:gd name="T40" fmla="*/ 302 w 302"/>
                <a:gd name="T41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2" h="315">
                  <a:moveTo>
                    <a:pt x="30" y="315"/>
                  </a:moveTo>
                  <a:lnTo>
                    <a:pt x="54" y="292"/>
                  </a:lnTo>
                  <a:lnTo>
                    <a:pt x="23" y="248"/>
                  </a:lnTo>
                  <a:lnTo>
                    <a:pt x="28" y="221"/>
                  </a:lnTo>
                  <a:lnTo>
                    <a:pt x="4" y="195"/>
                  </a:lnTo>
                  <a:lnTo>
                    <a:pt x="0" y="149"/>
                  </a:lnTo>
                  <a:lnTo>
                    <a:pt x="34" y="146"/>
                  </a:lnTo>
                  <a:lnTo>
                    <a:pt x="38" y="126"/>
                  </a:lnTo>
                  <a:lnTo>
                    <a:pt x="60" y="137"/>
                  </a:lnTo>
                  <a:lnTo>
                    <a:pt x="66" y="123"/>
                  </a:lnTo>
                  <a:lnTo>
                    <a:pt x="97" y="107"/>
                  </a:lnTo>
                  <a:lnTo>
                    <a:pt x="120" y="71"/>
                  </a:lnTo>
                  <a:lnTo>
                    <a:pt x="153" y="61"/>
                  </a:lnTo>
                  <a:lnTo>
                    <a:pt x="178" y="38"/>
                  </a:lnTo>
                  <a:lnTo>
                    <a:pt x="186" y="51"/>
                  </a:lnTo>
                  <a:lnTo>
                    <a:pt x="199" y="37"/>
                  </a:lnTo>
                  <a:lnTo>
                    <a:pt x="220" y="48"/>
                  </a:lnTo>
                  <a:lnTo>
                    <a:pt x="260" y="45"/>
                  </a:lnTo>
                  <a:lnTo>
                    <a:pt x="271" y="30"/>
                  </a:lnTo>
                  <a:lnTo>
                    <a:pt x="291" y="28"/>
                  </a:lnTo>
                  <a:lnTo>
                    <a:pt x="302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477">
              <a:extLst>
                <a:ext uri="{FF2B5EF4-FFF2-40B4-BE49-F238E27FC236}">
                  <a16:creationId xmlns:a16="http://schemas.microsoft.com/office/drawing/2014/main" id="{64FF4761-0184-AD3E-E577-D5489A7F0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7" y="2598"/>
              <a:ext cx="35" cy="73"/>
            </a:xfrm>
            <a:custGeom>
              <a:avLst/>
              <a:gdLst>
                <a:gd name="T0" fmla="*/ 99 w 105"/>
                <a:gd name="T1" fmla="*/ 219 h 219"/>
                <a:gd name="T2" fmla="*/ 105 w 105"/>
                <a:gd name="T3" fmla="*/ 205 h 219"/>
                <a:gd name="T4" fmla="*/ 91 w 105"/>
                <a:gd name="T5" fmla="*/ 200 h 219"/>
                <a:gd name="T6" fmla="*/ 89 w 105"/>
                <a:gd name="T7" fmla="*/ 180 h 219"/>
                <a:gd name="T8" fmla="*/ 69 w 105"/>
                <a:gd name="T9" fmla="*/ 182 h 219"/>
                <a:gd name="T10" fmla="*/ 56 w 105"/>
                <a:gd name="T11" fmla="*/ 190 h 219"/>
                <a:gd name="T12" fmla="*/ 48 w 105"/>
                <a:gd name="T13" fmla="*/ 177 h 219"/>
                <a:gd name="T14" fmla="*/ 34 w 105"/>
                <a:gd name="T15" fmla="*/ 172 h 219"/>
                <a:gd name="T16" fmla="*/ 18 w 105"/>
                <a:gd name="T17" fmla="*/ 146 h 219"/>
                <a:gd name="T18" fmla="*/ 61 w 105"/>
                <a:gd name="T19" fmla="*/ 108 h 219"/>
                <a:gd name="T20" fmla="*/ 75 w 105"/>
                <a:gd name="T21" fmla="*/ 107 h 219"/>
                <a:gd name="T22" fmla="*/ 86 w 105"/>
                <a:gd name="T23" fmla="*/ 74 h 219"/>
                <a:gd name="T24" fmla="*/ 24 w 105"/>
                <a:gd name="T25" fmla="*/ 65 h 219"/>
                <a:gd name="T26" fmla="*/ 3 w 105"/>
                <a:gd name="T27" fmla="*/ 54 h 219"/>
                <a:gd name="T28" fmla="*/ 9 w 105"/>
                <a:gd name="T29" fmla="*/ 40 h 219"/>
                <a:gd name="T30" fmla="*/ 0 w 105"/>
                <a:gd name="T31" fmla="*/ 21 h 219"/>
                <a:gd name="T32" fmla="*/ 12 w 105"/>
                <a:gd name="T3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219">
                  <a:moveTo>
                    <a:pt x="99" y="219"/>
                  </a:moveTo>
                  <a:lnTo>
                    <a:pt x="105" y="205"/>
                  </a:lnTo>
                  <a:lnTo>
                    <a:pt x="91" y="200"/>
                  </a:lnTo>
                  <a:lnTo>
                    <a:pt x="89" y="180"/>
                  </a:lnTo>
                  <a:lnTo>
                    <a:pt x="69" y="182"/>
                  </a:lnTo>
                  <a:lnTo>
                    <a:pt x="56" y="190"/>
                  </a:lnTo>
                  <a:lnTo>
                    <a:pt x="48" y="177"/>
                  </a:lnTo>
                  <a:lnTo>
                    <a:pt x="34" y="172"/>
                  </a:lnTo>
                  <a:lnTo>
                    <a:pt x="18" y="146"/>
                  </a:lnTo>
                  <a:lnTo>
                    <a:pt x="61" y="108"/>
                  </a:lnTo>
                  <a:lnTo>
                    <a:pt x="75" y="107"/>
                  </a:lnTo>
                  <a:lnTo>
                    <a:pt x="86" y="74"/>
                  </a:lnTo>
                  <a:lnTo>
                    <a:pt x="24" y="65"/>
                  </a:lnTo>
                  <a:lnTo>
                    <a:pt x="3" y="54"/>
                  </a:lnTo>
                  <a:lnTo>
                    <a:pt x="9" y="40"/>
                  </a:lnTo>
                  <a:lnTo>
                    <a:pt x="0" y="21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478">
              <a:extLst>
                <a:ext uri="{FF2B5EF4-FFF2-40B4-BE49-F238E27FC236}">
                  <a16:creationId xmlns:a16="http://schemas.microsoft.com/office/drawing/2014/main" id="{F4A90101-EF19-F95B-48FE-1917B1852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0" y="2654"/>
              <a:ext cx="262" cy="194"/>
            </a:xfrm>
            <a:custGeom>
              <a:avLst/>
              <a:gdLst>
                <a:gd name="T0" fmla="*/ 787 w 787"/>
                <a:gd name="T1" fmla="*/ 583 h 583"/>
                <a:gd name="T2" fmla="*/ 769 w 787"/>
                <a:gd name="T3" fmla="*/ 530 h 583"/>
                <a:gd name="T4" fmla="*/ 707 w 787"/>
                <a:gd name="T5" fmla="*/ 509 h 583"/>
                <a:gd name="T6" fmla="*/ 629 w 787"/>
                <a:gd name="T7" fmla="*/ 537 h 583"/>
                <a:gd name="T8" fmla="*/ 587 w 787"/>
                <a:gd name="T9" fmla="*/ 514 h 583"/>
                <a:gd name="T10" fmla="*/ 558 w 787"/>
                <a:gd name="T11" fmla="*/ 503 h 583"/>
                <a:gd name="T12" fmla="*/ 490 w 787"/>
                <a:gd name="T13" fmla="*/ 415 h 583"/>
                <a:gd name="T14" fmla="*/ 486 w 787"/>
                <a:gd name="T15" fmla="*/ 369 h 583"/>
                <a:gd name="T16" fmla="*/ 468 w 787"/>
                <a:gd name="T17" fmla="*/ 317 h 583"/>
                <a:gd name="T18" fmla="*/ 432 w 787"/>
                <a:gd name="T19" fmla="*/ 294 h 583"/>
                <a:gd name="T20" fmla="*/ 442 w 787"/>
                <a:gd name="T21" fmla="*/ 259 h 583"/>
                <a:gd name="T22" fmla="*/ 410 w 787"/>
                <a:gd name="T23" fmla="*/ 201 h 583"/>
                <a:gd name="T24" fmla="*/ 386 w 787"/>
                <a:gd name="T25" fmla="*/ 170 h 583"/>
                <a:gd name="T26" fmla="*/ 359 w 787"/>
                <a:gd name="T27" fmla="*/ 159 h 583"/>
                <a:gd name="T28" fmla="*/ 352 w 787"/>
                <a:gd name="T29" fmla="*/ 154 h 583"/>
                <a:gd name="T30" fmla="*/ 293 w 787"/>
                <a:gd name="T31" fmla="*/ 91 h 583"/>
                <a:gd name="T32" fmla="*/ 258 w 787"/>
                <a:gd name="T33" fmla="*/ 82 h 583"/>
                <a:gd name="T34" fmla="*/ 243 w 787"/>
                <a:gd name="T35" fmla="*/ 63 h 583"/>
                <a:gd name="T36" fmla="*/ 189 w 787"/>
                <a:gd name="T37" fmla="*/ 61 h 583"/>
                <a:gd name="T38" fmla="*/ 193 w 787"/>
                <a:gd name="T39" fmla="*/ 41 h 583"/>
                <a:gd name="T40" fmla="*/ 166 w 787"/>
                <a:gd name="T41" fmla="*/ 29 h 583"/>
                <a:gd name="T42" fmla="*/ 129 w 787"/>
                <a:gd name="T43" fmla="*/ 0 h 583"/>
                <a:gd name="T44" fmla="*/ 91 w 787"/>
                <a:gd name="T45" fmla="*/ 16 h 583"/>
                <a:gd name="T46" fmla="*/ 64 w 787"/>
                <a:gd name="T47" fmla="*/ 12 h 583"/>
                <a:gd name="T48" fmla="*/ 0 w 787"/>
                <a:gd name="T49" fmla="*/ 51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87" h="583">
                  <a:moveTo>
                    <a:pt x="787" y="583"/>
                  </a:moveTo>
                  <a:lnTo>
                    <a:pt x="769" y="530"/>
                  </a:lnTo>
                  <a:lnTo>
                    <a:pt x="707" y="509"/>
                  </a:lnTo>
                  <a:lnTo>
                    <a:pt x="629" y="537"/>
                  </a:lnTo>
                  <a:lnTo>
                    <a:pt x="587" y="514"/>
                  </a:lnTo>
                  <a:lnTo>
                    <a:pt x="558" y="503"/>
                  </a:lnTo>
                  <a:lnTo>
                    <a:pt x="490" y="415"/>
                  </a:lnTo>
                  <a:lnTo>
                    <a:pt x="486" y="369"/>
                  </a:lnTo>
                  <a:lnTo>
                    <a:pt x="468" y="317"/>
                  </a:lnTo>
                  <a:lnTo>
                    <a:pt x="432" y="294"/>
                  </a:lnTo>
                  <a:lnTo>
                    <a:pt x="442" y="259"/>
                  </a:lnTo>
                  <a:lnTo>
                    <a:pt x="410" y="201"/>
                  </a:lnTo>
                  <a:lnTo>
                    <a:pt x="386" y="170"/>
                  </a:lnTo>
                  <a:lnTo>
                    <a:pt x="359" y="159"/>
                  </a:lnTo>
                  <a:lnTo>
                    <a:pt x="352" y="154"/>
                  </a:lnTo>
                  <a:lnTo>
                    <a:pt x="293" y="91"/>
                  </a:lnTo>
                  <a:lnTo>
                    <a:pt x="258" y="82"/>
                  </a:lnTo>
                  <a:lnTo>
                    <a:pt x="243" y="63"/>
                  </a:lnTo>
                  <a:lnTo>
                    <a:pt x="189" y="61"/>
                  </a:lnTo>
                  <a:lnTo>
                    <a:pt x="193" y="41"/>
                  </a:lnTo>
                  <a:lnTo>
                    <a:pt x="166" y="29"/>
                  </a:lnTo>
                  <a:lnTo>
                    <a:pt x="129" y="0"/>
                  </a:lnTo>
                  <a:lnTo>
                    <a:pt x="91" y="16"/>
                  </a:lnTo>
                  <a:lnTo>
                    <a:pt x="64" y="12"/>
                  </a:lnTo>
                  <a:lnTo>
                    <a:pt x="0" y="51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479">
              <a:extLst>
                <a:ext uri="{FF2B5EF4-FFF2-40B4-BE49-F238E27FC236}">
                  <a16:creationId xmlns:a16="http://schemas.microsoft.com/office/drawing/2014/main" id="{C5BA7D8A-40E2-7744-9314-C910FA7ED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5" y="2482"/>
              <a:ext cx="109" cy="183"/>
            </a:xfrm>
            <a:custGeom>
              <a:avLst/>
              <a:gdLst>
                <a:gd name="T0" fmla="*/ 0 w 326"/>
                <a:gd name="T1" fmla="*/ 0 h 547"/>
                <a:gd name="T2" fmla="*/ 76 w 326"/>
                <a:gd name="T3" fmla="*/ 86 h 547"/>
                <a:gd name="T4" fmla="*/ 85 w 326"/>
                <a:gd name="T5" fmla="*/ 106 h 547"/>
                <a:gd name="T6" fmla="*/ 76 w 326"/>
                <a:gd name="T7" fmla="*/ 167 h 547"/>
                <a:gd name="T8" fmla="*/ 129 w 326"/>
                <a:gd name="T9" fmla="*/ 222 h 547"/>
                <a:gd name="T10" fmla="*/ 131 w 326"/>
                <a:gd name="T11" fmla="*/ 250 h 547"/>
                <a:gd name="T12" fmla="*/ 120 w 326"/>
                <a:gd name="T13" fmla="*/ 263 h 547"/>
                <a:gd name="T14" fmla="*/ 128 w 326"/>
                <a:gd name="T15" fmla="*/ 290 h 547"/>
                <a:gd name="T16" fmla="*/ 115 w 326"/>
                <a:gd name="T17" fmla="*/ 298 h 547"/>
                <a:gd name="T18" fmla="*/ 117 w 326"/>
                <a:gd name="T19" fmla="*/ 318 h 547"/>
                <a:gd name="T20" fmla="*/ 128 w 326"/>
                <a:gd name="T21" fmla="*/ 357 h 547"/>
                <a:gd name="T22" fmla="*/ 143 w 326"/>
                <a:gd name="T23" fmla="*/ 369 h 547"/>
                <a:gd name="T24" fmla="*/ 138 w 326"/>
                <a:gd name="T25" fmla="*/ 390 h 547"/>
                <a:gd name="T26" fmla="*/ 121 w 326"/>
                <a:gd name="T27" fmla="*/ 418 h 547"/>
                <a:gd name="T28" fmla="*/ 122 w 326"/>
                <a:gd name="T29" fmla="*/ 439 h 547"/>
                <a:gd name="T30" fmla="*/ 142 w 326"/>
                <a:gd name="T31" fmla="*/ 430 h 547"/>
                <a:gd name="T32" fmla="*/ 151 w 326"/>
                <a:gd name="T33" fmla="*/ 463 h 547"/>
                <a:gd name="T34" fmla="*/ 206 w 326"/>
                <a:gd name="T35" fmla="*/ 478 h 547"/>
                <a:gd name="T36" fmla="*/ 198 w 326"/>
                <a:gd name="T37" fmla="*/ 525 h 547"/>
                <a:gd name="T38" fmla="*/ 263 w 326"/>
                <a:gd name="T39" fmla="*/ 506 h 547"/>
                <a:gd name="T40" fmla="*/ 303 w 326"/>
                <a:gd name="T41" fmla="*/ 508 h 547"/>
                <a:gd name="T42" fmla="*/ 326 w 326"/>
                <a:gd name="T43" fmla="*/ 547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6" h="547">
                  <a:moveTo>
                    <a:pt x="0" y="0"/>
                  </a:moveTo>
                  <a:lnTo>
                    <a:pt x="76" y="86"/>
                  </a:lnTo>
                  <a:lnTo>
                    <a:pt x="85" y="106"/>
                  </a:lnTo>
                  <a:lnTo>
                    <a:pt x="76" y="167"/>
                  </a:lnTo>
                  <a:lnTo>
                    <a:pt x="129" y="222"/>
                  </a:lnTo>
                  <a:lnTo>
                    <a:pt x="131" y="250"/>
                  </a:lnTo>
                  <a:lnTo>
                    <a:pt x="120" y="263"/>
                  </a:lnTo>
                  <a:lnTo>
                    <a:pt x="128" y="290"/>
                  </a:lnTo>
                  <a:lnTo>
                    <a:pt x="115" y="298"/>
                  </a:lnTo>
                  <a:lnTo>
                    <a:pt x="117" y="318"/>
                  </a:lnTo>
                  <a:lnTo>
                    <a:pt x="128" y="357"/>
                  </a:lnTo>
                  <a:lnTo>
                    <a:pt x="143" y="369"/>
                  </a:lnTo>
                  <a:lnTo>
                    <a:pt x="138" y="390"/>
                  </a:lnTo>
                  <a:lnTo>
                    <a:pt x="121" y="418"/>
                  </a:lnTo>
                  <a:lnTo>
                    <a:pt x="122" y="439"/>
                  </a:lnTo>
                  <a:lnTo>
                    <a:pt x="142" y="430"/>
                  </a:lnTo>
                  <a:lnTo>
                    <a:pt x="151" y="463"/>
                  </a:lnTo>
                  <a:lnTo>
                    <a:pt x="206" y="478"/>
                  </a:lnTo>
                  <a:lnTo>
                    <a:pt x="198" y="525"/>
                  </a:lnTo>
                  <a:lnTo>
                    <a:pt x="263" y="506"/>
                  </a:lnTo>
                  <a:lnTo>
                    <a:pt x="303" y="508"/>
                  </a:lnTo>
                  <a:lnTo>
                    <a:pt x="326" y="54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480">
              <a:extLst>
                <a:ext uri="{FF2B5EF4-FFF2-40B4-BE49-F238E27FC236}">
                  <a16:creationId xmlns:a16="http://schemas.microsoft.com/office/drawing/2014/main" id="{E0D9AAD5-3535-29A1-9D9E-9687A46D49B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6" y="2665"/>
              <a:ext cx="49" cy="99"/>
            </a:xfrm>
            <a:custGeom>
              <a:avLst/>
              <a:gdLst>
                <a:gd name="T0" fmla="*/ 85 w 149"/>
                <a:gd name="T1" fmla="*/ 0 h 297"/>
                <a:gd name="T2" fmla="*/ 54 w 149"/>
                <a:gd name="T3" fmla="*/ 16 h 297"/>
                <a:gd name="T4" fmla="*/ 43 w 149"/>
                <a:gd name="T5" fmla="*/ 45 h 297"/>
                <a:gd name="T6" fmla="*/ 39 w 149"/>
                <a:gd name="T7" fmla="*/ 71 h 297"/>
                <a:gd name="T8" fmla="*/ 0 w 149"/>
                <a:gd name="T9" fmla="*/ 88 h 297"/>
                <a:gd name="T10" fmla="*/ 22 w 149"/>
                <a:gd name="T11" fmla="*/ 113 h 297"/>
                <a:gd name="T12" fmla="*/ 49 w 149"/>
                <a:gd name="T13" fmla="*/ 111 h 297"/>
                <a:gd name="T14" fmla="*/ 65 w 149"/>
                <a:gd name="T15" fmla="*/ 136 h 297"/>
                <a:gd name="T16" fmla="*/ 98 w 149"/>
                <a:gd name="T17" fmla="*/ 133 h 297"/>
                <a:gd name="T18" fmla="*/ 149 w 149"/>
                <a:gd name="T19" fmla="*/ 169 h 297"/>
                <a:gd name="T20" fmla="*/ 144 w 149"/>
                <a:gd name="T21" fmla="*/ 195 h 297"/>
                <a:gd name="T22" fmla="*/ 76 w 149"/>
                <a:gd name="T23" fmla="*/ 256 h 297"/>
                <a:gd name="T24" fmla="*/ 73 w 149"/>
                <a:gd name="T25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297">
                  <a:moveTo>
                    <a:pt x="85" y="0"/>
                  </a:moveTo>
                  <a:lnTo>
                    <a:pt x="54" y="16"/>
                  </a:lnTo>
                  <a:lnTo>
                    <a:pt x="43" y="45"/>
                  </a:lnTo>
                  <a:lnTo>
                    <a:pt x="39" y="71"/>
                  </a:lnTo>
                  <a:lnTo>
                    <a:pt x="0" y="88"/>
                  </a:lnTo>
                  <a:lnTo>
                    <a:pt x="22" y="113"/>
                  </a:lnTo>
                  <a:lnTo>
                    <a:pt x="49" y="111"/>
                  </a:lnTo>
                  <a:lnTo>
                    <a:pt x="65" y="136"/>
                  </a:lnTo>
                  <a:lnTo>
                    <a:pt x="98" y="133"/>
                  </a:lnTo>
                  <a:lnTo>
                    <a:pt x="149" y="169"/>
                  </a:lnTo>
                  <a:lnTo>
                    <a:pt x="144" y="195"/>
                  </a:lnTo>
                  <a:lnTo>
                    <a:pt x="76" y="256"/>
                  </a:lnTo>
                  <a:lnTo>
                    <a:pt x="73" y="29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481">
              <a:extLst>
                <a:ext uri="{FF2B5EF4-FFF2-40B4-BE49-F238E27FC236}">
                  <a16:creationId xmlns:a16="http://schemas.microsoft.com/office/drawing/2014/main" id="{770EA721-0BA9-0EC6-AF45-BB6C45A8EE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2" y="2764"/>
              <a:ext cx="118" cy="84"/>
            </a:xfrm>
            <a:custGeom>
              <a:avLst/>
              <a:gdLst>
                <a:gd name="T0" fmla="*/ 353 w 353"/>
                <a:gd name="T1" fmla="*/ 0 h 254"/>
                <a:gd name="T2" fmla="*/ 335 w 353"/>
                <a:gd name="T3" fmla="*/ 21 h 254"/>
                <a:gd name="T4" fmla="*/ 281 w 353"/>
                <a:gd name="T5" fmla="*/ 20 h 254"/>
                <a:gd name="T6" fmla="*/ 258 w 353"/>
                <a:gd name="T7" fmla="*/ 56 h 254"/>
                <a:gd name="T8" fmla="*/ 268 w 353"/>
                <a:gd name="T9" fmla="*/ 95 h 254"/>
                <a:gd name="T10" fmla="*/ 236 w 353"/>
                <a:gd name="T11" fmla="*/ 111 h 254"/>
                <a:gd name="T12" fmla="*/ 175 w 353"/>
                <a:gd name="T13" fmla="*/ 109 h 254"/>
                <a:gd name="T14" fmla="*/ 133 w 353"/>
                <a:gd name="T15" fmla="*/ 94 h 254"/>
                <a:gd name="T16" fmla="*/ 113 w 353"/>
                <a:gd name="T17" fmla="*/ 88 h 254"/>
                <a:gd name="T18" fmla="*/ 96 w 353"/>
                <a:gd name="T19" fmla="*/ 131 h 254"/>
                <a:gd name="T20" fmla="*/ 121 w 353"/>
                <a:gd name="T21" fmla="*/ 169 h 254"/>
                <a:gd name="T22" fmla="*/ 103 w 353"/>
                <a:gd name="T23" fmla="*/ 191 h 254"/>
                <a:gd name="T24" fmla="*/ 106 w 353"/>
                <a:gd name="T25" fmla="*/ 223 h 254"/>
                <a:gd name="T26" fmla="*/ 113 w 353"/>
                <a:gd name="T27" fmla="*/ 236 h 254"/>
                <a:gd name="T28" fmla="*/ 108 w 353"/>
                <a:gd name="T29" fmla="*/ 251 h 254"/>
                <a:gd name="T30" fmla="*/ 82 w 353"/>
                <a:gd name="T31" fmla="*/ 253 h 254"/>
                <a:gd name="T32" fmla="*/ 46 w 353"/>
                <a:gd name="T33" fmla="*/ 236 h 254"/>
                <a:gd name="T34" fmla="*/ 0 w 353"/>
                <a:gd name="T35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3" h="254">
                  <a:moveTo>
                    <a:pt x="353" y="0"/>
                  </a:moveTo>
                  <a:lnTo>
                    <a:pt x="335" y="21"/>
                  </a:lnTo>
                  <a:lnTo>
                    <a:pt x="281" y="20"/>
                  </a:lnTo>
                  <a:lnTo>
                    <a:pt x="258" y="56"/>
                  </a:lnTo>
                  <a:lnTo>
                    <a:pt x="268" y="95"/>
                  </a:lnTo>
                  <a:lnTo>
                    <a:pt x="236" y="111"/>
                  </a:lnTo>
                  <a:lnTo>
                    <a:pt x="175" y="109"/>
                  </a:lnTo>
                  <a:lnTo>
                    <a:pt x="133" y="94"/>
                  </a:lnTo>
                  <a:lnTo>
                    <a:pt x="113" y="88"/>
                  </a:lnTo>
                  <a:lnTo>
                    <a:pt x="96" y="131"/>
                  </a:lnTo>
                  <a:lnTo>
                    <a:pt x="121" y="169"/>
                  </a:lnTo>
                  <a:lnTo>
                    <a:pt x="103" y="191"/>
                  </a:lnTo>
                  <a:lnTo>
                    <a:pt x="106" y="223"/>
                  </a:lnTo>
                  <a:lnTo>
                    <a:pt x="113" y="236"/>
                  </a:lnTo>
                  <a:lnTo>
                    <a:pt x="108" y="251"/>
                  </a:lnTo>
                  <a:lnTo>
                    <a:pt x="82" y="253"/>
                  </a:lnTo>
                  <a:lnTo>
                    <a:pt x="46" y="236"/>
                  </a:lnTo>
                  <a:lnTo>
                    <a:pt x="0" y="25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482">
              <a:extLst>
                <a:ext uri="{FF2B5EF4-FFF2-40B4-BE49-F238E27FC236}">
                  <a16:creationId xmlns:a16="http://schemas.microsoft.com/office/drawing/2014/main" id="{38759E57-BA87-F9E4-4858-2A41C0247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" y="2848"/>
              <a:ext cx="102" cy="104"/>
            </a:xfrm>
            <a:custGeom>
              <a:avLst/>
              <a:gdLst>
                <a:gd name="T0" fmla="*/ 0 w 306"/>
                <a:gd name="T1" fmla="*/ 310 h 310"/>
                <a:gd name="T2" fmla="*/ 45 w 306"/>
                <a:gd name="T3" fmla="*/ 286 h 310"/>
                <a:gd name="T4" fmla="*/ 63 w 306"/>
                <a:gd name="T5" fmla="*/ 258 h 310"/>
                <a:gd name="T6" fmla="*/ 83 w 306"/>
                <a:gd name="T7" fmla="*/ 263 h 310"/>
                <a:gd name="T8" fmla="*/ 80 w 306"/>
                <a:gd name="T9" fmla="*/ 229 h 310"/>
                <a:gd name="T10" fmla="*/ 83 w 306"/>
                <a:gd name="T11" fmla="*/ 195 h 310"/>
                <a:gd name="T12" fmla="*/ 45 w 306"/>
                <a:gd name="T13" fmla="*/ 145 h 310"/>
                <a:gd name="T14" fmla="*/ 50 w 306"/>
                <a:gd name="T15" fmla="*/ 125 h 310"/>
                <a:gd name="T16" fmla="*/ 42 w 306"/>
                <a:gd name="T17" fmla="*/ 104 h 310"/>
                <a:gd name="T18" fmla="*/ 69 w 306"/>
                <a:gd name="T19" fmla="*/ 42 h 310"/>
                <a:gd name="T20" fmla="*/ 124 w 306"/>
                <a:gd name="T21" fmla="*/ 57 h 310"/>
                <a:gd name="T22" fmla="*/ 167 w 306"/>
                <a:gd name="T23" fmla="*/ 87 h 310"/>
                <a:gd name="T24" fmla="*/ 211 w 306"/>
                <a:gd name="T25" fmla="*/ 62 h 310"/>
                <a:gd name="T26" fmla="*/ 291 w 306"/>
                <a:gd name="T27" fmla="*/ 41 h 310"/>
                <a:gd name="T28" fmla="*/ 301 w 306"/>
                <a:gd name="T29" fmla="*/ 7 h 310"/>
                <a:gd name="T30" fmla="*/ 306 w 306"/>
                <a:gd name="T3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6" h="310">
                  <a:moveTo>
                    <a:pt x="0" y="310"/>
                  </a:moveTo>
                  <a:lnTo>
                    <a:pt x="45" y="286"/>
                  </a:lnTo>
                  <a:lnTo>
                    <a:pt x="63" y="258"/>
                  </a:lnTo>
                  <a:lnTo>
                    <a:pt x="83" y="263"/>
                  </a:lnTo>
                  <a:lnTo>
                    <a:pt x="80" y="229"/>
                  </a:lnTo>
                  <a:lnTo>
                    <a:pt x="83" y="195"/>
                  </a:lnTo>
                  <a:lnTo>
                    <a:pt x="45" y="145"/>
                  </a:lnTo>
                  <a:lnTo>
                    <a:pt x="50" y="125"/>
                  </a:lnTo>
                  <a:lnTo>
                    <a:pt x="42" y="104"/>
                  </a:lnTo>
                  <a:lnTo>
                    <a:pt x="69" y="42"/>
                  </a:lnTo>
                  <a:lnTo>
                    <a:pt x="124" y="57"/>
                  </a:lnTo>
                  <a:lnTo>
                    <a:pt x="167" y="87"/>
                  </a:lnTo>
                  <a:lnTo>
                    <a:pt x="211" y="62"/>
                  </a:lnTo>
                  <a:lnTo>
                    <a:pt x="291" y="41"/>
                  </a:lnTo>
                  <a:lnTo>
                    <a:pt x="301" y="7"/>
                  </a:lnTo>
                  <a:lnTo>
                    <a:pt x="306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483">
              <a:extLst>
                <a:ext uri="{FF2B5EF4-FFF2-40B4-BE49-F238E27FC236}">
                  <a16:creationId xmlns:a16="http://schemas.microsoft.com/office/drawing/2014/main" id="{09D45C6E-2EBB-5AEC-43EB-49E79E85F3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4" y="2952"/>
              <a:ext cx="197" cy="81"/>
            </a:xfrm>
            <a:custGeom>
              <a:avLst/>
              <a:gdLst>
                <a:gd name="T0" fmla="*/ 592 w 592"/>
                <a:gd name="T1" fmla="*/ 243 h 243"/>
                <a:gd name="T2" fmla="*/ 548 w 592"/>
                <a:gd name="T3" fmla="*/ 200 h 243"/>
                <a:gd name="T4" fmla="*/ 515 w 592"/>
                <a:gd name="T5" fmla="*/ 209 h 243"/>
                <a:gd name="T6" fmla="*/ 499 w 592"/>
                <a:gd name="T7" fmla="*/ 190 h 243"/>
                <a:gd name="T8" fmla="*/ 473 w 592"/>
                <a:gd name="T9" fmla="*/ 193 h 243"/>
                <a:gd name="T10" fmla="*/ 430 w 592"/>
                <a:gd name="T11" fmla="*/ 164 h 243"/>
                <a:gd name="T12" fmla="*/ 397 w 592"/>
                <a:gd name="T13" fmla="*/ 167 h 243"/>
                <a:gd name="T14" fmla="*/ 385 w 592"/>
                <a:gd name="T15" fmla="*/ 121 h 243"/>
                <a:gd name="T16" fmla="*/ 339 w 592"/>
                <a:gd name="T17" fmla="*/ 125 h 243"/>
                <a:gd name="T18" fmla="*/ 298 w 592"/>
                <a:gd name="T19" fmla="*/ 109 h 243"/>
                <a:gd name="T20" fmla="*/ 287 w 592"/>
                <a:gd name="T21" fmla="*/ 70 h 243"/>
                <a:gd name="T22" fmla="*/ 272 w 592"/>
                <a:gd name="T23" fmla="*/ 51 h 243"/>
                <a:gd name="T24" fmla="*/ 266 w 592"/>
                <a:gd name="T25" fmla="*/ 58 h 243"/>
                <a:gd name="T26" fmla="*/ 275 w 592"/>
                <a:gd name="T27" fmla="*/ 84 h 243"/>
                <a:gd name="T28" fmla="*/ 277 w 592"/>
                <a:gd name="T29" fmla="*/ 104 h 243"/>
                <a:gd name="T30" fmla="*/ 224 w 592"/>
                <a:gd name="T31" fmla="*/ 115 h 243"/>
                <a:gd name="T32" fmla="*/ 226 w 592"/>
                <a:gd name="T33" fmla="*/ 135 h 243"/>
                <a:gd name="T34" fmla="*/ 191 w 592"/>
                <a:gd name="T35" fmla="*/ 192 h 243"/>
                <a:gd name="T36" fmla="*/ 178 w 592"/>
                <a:gd name="T37" fmla="*/ 193 h 243"/>
                <a:gd name="T38" fmla="*/ 135 w 592"/>
                <a:gd name="T39" fmla="*/ 171 h 243"/>
                <a:gd name="T40" fmla="*/ 125 w 592"/>
                <a:gd name="T41" fmla="*/ 125 h 243"/>
                <a:gd name="T42" fmla="*/ 100 w 592"/>
                <a:gd name="T43" fmla="*/ 141 h 243"/>
                <a:gd name="T44" fmla="*/ 59 w 592"/>
                <a:gd name="T45" fmla="*/ 151 h 243"/>
                <a:gd name="T46" fmla="*/ 35 w 592"/>
                <a:gd name="T47" fmla="*/ 106 h 243"/>
                <a:gd name="T48" fmla="*/ 0 w 592"/>
                <a:gd name="T49" fmla="*/ 89 h 243"/>
                <a:gd name="T50" fmla="*/ 9 w 592"/>
                <a:gd name="T51" fmla="*/ 41 h 243"/>
                <a:gd name="T52" fmla="*/ 40 w 592"/>
                <a:gd name="T53" fmla="*/ 18 h 243"/>
                <a:gd name="T54" fmla="*/ 19 w 592"/>
                <a:gd name="T55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92" h="243">
                  <a:moveTo>
                    <a:pt x="592" y="243"/>
                  </a:moveTo>
                  <a:lnTo>
                    <a:pt x="548" y="200"/>
                  </a:lnTo>
                  <a:lnTo>
                    <a:pt x="515" y="209"/>
                  </a:lnTo>
                  <a:lnTo>
                    <a:pt x="499" y="190"/>
                  </a:lnTo>
                  <a:lnTo>
                    <a:pt x="473" y="193"/>
                  </a:lnTo>
                  <a:lnTo>
                    <a:pt x="430" y="164"/>
                  </a:lnTo>
                  <a:lnTo>
                    <a:pt x="397" y="167"/>
                  </a:lnTo>
                  <a:lnTo>
                    <a:pt x="385" y="121"/>
                  </a:lnTo>
                  <a:lnTo>
                    <a:pt x="339" y="125"/>
                  </a:lnTo>
                  <a:lnTo>
                    <a:pt x="298" y="109"/>
                  </a:lnTo>
                  <a:lnTo>
                    <a:pt x="287" y="70"/>
                  </a:lnTo>
                  <a:lnTo>
                    <a:pt x="272" y="51"/>
                  </a:lnTo>
                  <a:lnTo>
                    <a:pt x="266" y="58"/>
                  </a:lnTo>
                  <a:lnTo>
                    <a:pt x="275" y="84"/>
                  </a:lnTo>
                  <a:lnTo>
                    <a:pt x="277" y="104"/>
                  </a:lnTo>
                  <a:lnTo>
                    <a:pt x="224" y="115"/>
                  </a:lnTo>
                  <a:lnTo>
                    <a:pt x="226" y="135"/>
                  </a:lnTo>
                  <a:lnTo>
                    <a:pt x="191" y="192"/>
                  </a:lnTo>
                  <a:lnTo>
                    <a:pt x="178" y="193"/>
                  </a:lnTo>
                  <a:lnTo>
                    <a:pt x="135" y="171"/>
                  </a:lnTo>
                  <a:lnTo>
                    <a:pt x="125" y="125"/>
                  </a:lnTo>
                  <a:lnTo>
                    <a:pt x="100" y="141"/>
                  </a:lnTo>
                  <a:lnTo>
                    <a:pt x="59" y="151"/>
                  </a:lnTo>
                  <a:lnTo>
                    <a:pt x="35" y="106"/>
                  </a:lnTo>
                  <a:lnTo>
                    <a:pt x="0" y="89"/>
                  </a:lnTo>
                  <a:lnTo>
                    <a:pt x="9" y="41"/>
                  </a:lnTo>
                  <a:lnTo>
                    <a:pt x="40" y="18"/>
                  </a:lnTo>
                  <a:lnTo>
                    <a:pt x="19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484">
              <a:extLst>
                <a:ext uri="{FF2B5EF4-FFF2-40B4-BE49-F238E27FC236}">
                  <a16:creationId xmlns:a16="http://schemas.microsoft.com/office/drawing/2014/main" id="{46C466B8-B6C3-5D18-0CF9-54819BD96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4" y="3033"/>
              <a:ext cx="57" cy="144"/>
            </a:xfrm>
            <a:custGeom>
              <a:avLst/>
              <a:gdLst>
                <a:gd name="T0" fmla="*/ 3 w 172"/>
                <a:gd name="T1" fmla="*/ 432 h 432"/>
                <a:gd name="T2" fmla="*/ 16 w 172"/>
                <a:gd name="T3" fmla="*/ 343 h 432"/>
                <a:gd name="T4" fmla="*/ 0 w 172"/>
                <a:gd name="T5" fmla="*/ 318 h 432"/>
                <a:gd name="T6" fmla="*/ 4 w 172"/>
                <a:gd name="T7" fmla="*/ 290 h 432"/>
                <a:gd name="T8" fmla="*/ 25 w 172"/>
                <a:gd name="T9" fmla="*/ 215 h 432"/>
                <a:gd name="T10" fmla="*/ 93 w 172"/>
                <a:gd name="T11" fmla="*/ 88 h 432"/>
                <a:gd name="T12" fmla="*/ 172 w 172"/>
                <a:gd name="T1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" h="432">
                  <a:moveTo>
                    <a:pt x="3" y="432"/>
                  </a:moveTo>
                  <a:lnTo>
                    <a:pt x="16" y="343"/>
                  </a:lnTo>
                  <a:lnTo>
                    <a:pt x="0" y="318"/>
                  </a:lnTo>
                  <a:lnTo>
                    <a:pt x="4" y="290"/>
                  </a:lnTo>
                  <a:lnTo>
                    <a:pt x="25" y="215"/>
                  </a:lnTo>
                  <a:lnTo>
                    <a:pt x="93" y="88"/>
                  </a:lnTo>
                  <a:lnTo>
                    <a:pt x="172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485">
              <a:extLst>
                <a:ext uri="{FF2B5EF4-FFF2-40B4-BE49-F238E27FC236}">
                  <a16:creationId xmlns:a16="http://schemas.microsoft.com/office/drawing/2014/main" id="{BD117E3F-FBF5-4341-3335-1E7B01278A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" y="2899"/>
              <a:ext cx="238" cy="134"/>
            </a:xfrm>
            <a:custGeom>
              <a:avLst/>
              <a:gdLst>
                <a:gd name="T0" fmla="*/ 0 w 714"/>
                <a:gd name="T1" fmla="*/ 402 h 402"/>
                <a:gd name="T2" fmla="*/ 62 w 714"/>
                <a:gd name="T3" fmla="*/ 349 h 402"/>
                <a:gd name="T4" fmla="*/ 133 w 714"/>
                <a:gd name="T5" fmla="*/ 315 h 402"/>
                <a:gd name="T6" fmla="*/ 228 w 714"/>
                <a:gd name="T7" fmla="*/ 327 h 402"/>
                <a:gd name="T8" fmla="*/ 338 w 714"/>
                <a:gd name="T9" fmla="*/ 209 h 402"/>
                <a:gd name="T10" fmla="*/ 396 w 714"/>
                <a:gd name="T11" fmla="*/ 184 h 402"/>
                <a:gd name="T12" fmla="*/ 407 w 714"/>
                <a:gd name="T13" fmla="*/ 162 h 402"/>
                <a:gd name="T14" fmla="*/ 459 w 714"/>
                <a:gd name="T15" fmla="*/ 137 h 402"/>
                <a:gd name="T16" fmla="*/ 514 w 714"/>
                <a:gd name="T17" fmla="*/ 78 h 402"/>
                <a:gd name="T18" fmla="*/ 558 w 714"/>
                <a:gd name="T19" fmla="*/ 47 h 402"/>
                <a:gd name="T20" fmla="*/ 642 w 714"/>
                <a:gd name="T21" fmla="*/ 6 h 402"/>
                <a:gd name="T22" fmla="*/ 714 w 714"/>
                <a:gd name="T23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402">
                  <a:moveTo>
                    <a:pt x="0" y="402"/>
                  </a:moveTo>
                  <a:lnTo>
                    <a:pt x="62" y="349"/>
                  </a:lnTo>
                  <a:lnTo>
                    <a:pt x="133" y="315"/>
                  </a:lnTo>
                  <a:lnTo>
                    <a:pt x="228" y="327"/>
                  </a:lnTo>
                  <a:lnTo>
                    <a:pt x="338" y="209"/>
                  </a:lnTo>
                  <a:lnTo>
                    <a:pt x="396" y="184"/>
                  </a:lnTo>
                  <a:lnTo>
                    <a:pt x="407" y="162"/>
                  </a:lnTo>
                  <a:lnTo>
                    <a:pt x="459" y="137"/>
                  </a:lnTo>
                  <a:lnTo>
                    <a:pt x="514" y="78"/>
                  </a:lnTo>
                  <a:lnTo>
                    <a:pt x="558" y="47"/>
                  </a:lnTo>
                  <a:lnTo>
                    <a:pt x="642" y="6"/>
                  </a:lnTo>
                  <a:lnTo>
                    <a:pt x="714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486">
              <a:extLst>
                <a:ext uri="{FF2B5EF4-FFF2-40B4-BE49-F238E27FC236}">
                  <a16:creationId xmlns:a16="http://schemas.microsoft.com/office/drawing/2014/main" id="{E6A42BFB-D02A-E6C5-DDAD-E27D7D5006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0" y="2937"/>
              <a:ext cx="150" cy="28"/>
            </a:xfrm>
            <a:custGeom>
              <a:avLst/>
              <a:gdLst>
                <a:gd name="T0" fmla="*/ 0 w 451"/>
                <a:gd name="T1" fmla="*/ 25 h 84"/>
                <a:gd name="T2" fmla="*/ 20 w 451"/>
                <a:gd name="T3" fmla="*/ 30 h 84"/>
                <a:gd name="T4" fmla="*/ 28 w 451"/>
                <a:gd name="T5" fmla="*/ 42 h 84"/>
                <a:gd name="T6" fmla="*/ 37 w 451"/>
                <a:gd name="T7" fmla="*/ 69 h 84"/>
                <a:gd name="T8" fmla="*/ 64 w 451"/>
                <a:gd name="T9" fmla="*/ 73 h 84"/>
                <a:gd name="T10" fmla="*/ 109 w 451"/>
                <a:gd name="T11" fmla="*/ 49 h 84"/>
                <a:gd name="T12" fmla="*/ 153 w 451"/>
                <a:gd name="T13" fmla="*/ 84 h 84"/>
                <a:gd name="T14" fmla="*/ 165 w 451"/>
                <a:gd name="T15" fmla="*/ 77 h 84"/>
                <a:gd name="T16" fmla="*/ 161 w 451"/>
                <a:gd name="T17" fmla="*/ 37 h 84"/>
                <a:gd name="T18" fmla="*/ 192 w 451"/>
                <a:gd name="T19" fmla="*/ 0 h 84"/>
                <a:gd name="T20" fmla="*/ 214 w 451"/>
                <a:gd name="T21" fmla="*/ 18 h 84"/>
                <a:gd name="T22" fmla="*/ 234 w 451"/>
                <a:gd name="T23" fmla="*/ 17 h 84"/>
                <a:gd name="T24" fmla="*/ 304 w 451"/>
                <a:gd name="T25" fmla="*/ 51 h 84"/>
                <a:gd name="T26" fmla="*/ 335 w 451"/>
                <a:gd name="T27" fmla="*/ 27 h 84"/>
                <a:gd name="T28" fmla="*/ 355 w 451"/>
                <a:gd name="T29" fmla="*/ 32 h 84"/>
                <a:gd name="T30" fmla="*/ 389 w 451"/>
                <a:gd name="T31" fmla="*/ 28 h 84"/>
                <a:gd name="T32" fmla="*/ 410 w 451"/>
                <a:gd name="T33" fmla="*/ 40 h 84"/>
                <a:gd name="T34" fmla="*/ 451 w 451"/>
                <a:gd name="T35" fmla="*/ 4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1" h="84">
                  <a:moveTo>
                    <a:pt x="0" y="25"/>
                  </a:moveTo>
                  <a:lnTo>
                    <a:pt x="20" y="30"/>
                  </a:lnTo>
                  <a:lnTo>
                    <a:pt x="28" y="42"/>
                  </a:lnTo>
                  <a:lnTo>
                    <a:pt x="37" y="69"/>
                  </a:lnTo>
                  <a:lnTo>
                    <a:pt x="64" y="73"/>
                  </a:lnTo>
                  <a:lnTo>
                    <a:pt x="109" y="49"/>
                  </a:lnTo>
                  <a:lnTo>
                    <a:pt x="153" y="84"/>
                  </a:lnTo>
                  <a:lnTo>
                    <a:pt x="165" y="77"/>
                  </a:lnTo>
                  <a:lnTo>
                    <a:pt x="161" y="37"/>
                  </a:lnTo>
                  <a:lnTo>
                    <a:pt x="192" y="0"/>
                  </a:lnTo>
                  <a:lnTo>
                    <a:pt x="214" y="18"/>
                  </a:lnTo>
                  <a:lnTo>
                    <a:pt x="234" y="17"/>
                  </a:lnTo>
                  <a:lnTo>
                    <a:pt x="304" y="51"/>
                  </a:lnTo>
                  <a:lnTo>
                    <a:pt x="335" y="27"/>
                  </a:lnTo>
                  <a:lnTo>
                    <a:pt x="355" y="32"/>
                  </a:lnTo>
                  <a:lnTo>
                    <a:pt x="389" y="28"/>
                  </a:lnTo>
                  <a:lnTo>
                    <a:pt x="410" y="40"/>
                  </a:lnTo>
                  <a:lnTo>
                    <a:pt x="451" y="4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487">
              <a:extLst>
                <a:ext uri="{FF2B5EF4-FFF2-40B4-BE49-F238E27FC236}">
                  <a16:creationId xmlns:a16="http://schemas.microsoft.com/office/drawing/2014/main" id="{367350BF-B099-A710-B5EC-E58F48366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3" y="2943"/>
              <a:ext cx="97" cy="63"/>
            </a:xfrm>
            <a:custGeom>
              <a:avLst/>
              <a:gdLst>
                <a:gd name="T0" fmla="*/ 292 w 293"/>
                <a:gd name="T1" fmla="*/ 7 h 189"/>
                <a:gd name="T2" fmla="*/ 293 w 293"/>
                <a:gd name="T3" fmla="*/ 20 h 189"/>
                <a:gd name="T4" fmla="*/ 267 w 293"/>
                <a:gd name="T5" fmla="*/ 29 h 189"/>
                <a:gd name="T6" fmla="*/ 205 w 293"/>
                <a:gd name="T7" fmla="*/ 21 h 189"/>
                <a:gd name="T8" fmla="*/ 187 w 293"/>
                <a:gd name="T9" fmla="*/ 50 h 189"/>
                <a:gd name="T10" fmla="*/ 173 w 293"/>
                <a:gd name="T11" fmla="*/ 24 h 189"/>
                <a:gd name="T12" fmla="*/ 143 w 293"/>
                <a:gd name="T13" fmla="*/ 0 h 189"/>
                <a:gd name="T14" fmla="*/ 101 w 293"/>
                <a:gd name="T15" fmla="*/ 58 h 189"/>
                <a:gd name="T16" fmla="*/ 106 w 293"/>
                <a:gd name="T17" fmla="*/ 104 h 189"/>
                <a:gd name="T18" fmla="*/ 46 w 293"/>
                <a:gd name="T19" fmla="*/ 111 h 189"/>
                <a:gd name="T20" fmla="*/ 35 w 293"/>
                <a:gd name="T21" fmla="*/ 138 h 189"/>
                <a:gd name="T22" fmla="*/ 0 w 293"/>
                <a:gd name="T23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3" h="189">
                  <a:moveTo>
                    <a:pt x="292" y="7"/>
                  </a:moveTo>
                  <a:lnTo>
                    <a:pt x="293" y="20"/>
                  </a:lnTo>
                  <a:lnTo>
                    <a:pt x="267" y="29"/>
                  </a:lnTo>
                  <a:lnTo>
                    <a:pt x="205" y="21"/>
                  </a:lnTo>
                  <a:lnTo>
                    <a:pt x="187" y="50"/>
                  </a:lnTo>
                  <a:lnTo>
                    <a:pt x="173" y="24"/>
                  </a:lnTo>
                  <a:lnTo>
                    <a:pt x="143" y="0"/>
                  </a:lnTo>
                  <a:lnTo>
                    <a:pt x="101" y="58"/>
                  </a:lnTo>
                  <a:lnTo>
                    <a:pt x="106" y="104"/>
                  </a:lnTo>
                  <a:lnTo>
                    <a:pt x="46" y="111"/>
                  </a:lnTo>
                  <a:lnTo>
                    <a:pt x="35" y="138"/>
                  </a:lnTo>
                  <a:lnTo>
                    <a:pt x="0" y="18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488">
              <a:extLst>
                <a:ext uri="{FF2B5EF4-FFF2-40B4-BE49-F238E27FC236}">
                  <a16:creationId xmlns:a16="http://schemas.microsoft.com/office/drawing/2014/main" id="{8E7DA38F-379E-7F40-983A-A346886212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3" y="3006"/>
              <a:ext cx="135" cy="236"/>
            </a:xfrm>
            <a:custGeom>
              <a:avLst/>
              <a:gdLst>
                <a:gd name="T0" fmla="*/ 0 w 405"/>
                <a:gd name="T1" fmla="*/ 0 h 708"/>
                <a:gd name="T2" fmla="*/ 25 w 405"/>
                <a:gd name="T3" fmla="*/ 58 h 708"/>
                <a:gd name="T4" fmla="*/ 28 w 405"/>
                <a:gd name="T5" fmla="*/ 97 h 708"/>
                <a:gd name="T6" fmla="*/ 86 w 405"/>
                <a:gd name="T7" fmla="*/ 139 h 708"/>
                <a:gd name="T8" fmla="*/ 120 w 405"/>
                <a:gd name="T9" fmla="*/ 142 h 708"/>
                <a:gd name="T10" fmla="*/ 140 w 405"/>
                <a:gd name="T11" fmla="*/ 141 h 708"/>
                <a:gd name="T12" fmla="*/ 171 w 405"/>
                <a:gd name="T13" fmla="*/ 178 h 708"/>
                <a:gd name="T14" fmla="*/ 190 w 405"/>
                <a:gd name="T15" fmla="*/ 170 h 708"/>
                <a:gd name="T16" fmla="*/ 211 w 405"/>
                <a:gd name="T17" fmla="*/ 175 h 708"/>
                <a:gd name="T18" fmla="*/ 230 w 405"/>
                <a:gd name="T19" fmla="*/ 233 h 708"/>
                <a:gd name="T20" fmla="*/ 218 w 405"/>
                <a:gd name="T21" fmla="*/ 254 h 708"/>
                <a:gd name="T22" fmla="*/ 246 w 405"/>
                <a:gd name="T23" fmla="*/ 278 h 708"/>
                <a:gd name="T24" fmla="*/ 243 w 405"/>
                <a:gd name="T25" fmla="*/ 312 h 708"/>
                <a:gd name="T26" fmla="*/ 254 w 405"/>
                <a:gd name="T27" fmla="*/ 359 h 708"/>
                <a:gd name="T28" fmla="*/ 229 w 405"/>
                <a:gd name="T29" fmla="*/ 368 h 708"/>
                <a:gd name="T30" fmla="*/ 210 w 405"/>
                <a:gd name="T31" fmla="*/ 383 h 708"/>
                <a:gd name="T32" fmla="*/ 245 w 405"/>
                <a:gd name="T33" fmla="*/ 406 h 708"/>
                <a:gd name="T34" fmla="*/ 251 w 405"/>
                <a:gd name="T35" fmla="*/ 460 h 708"/>
                <a:gd name="T36" fmla="*/ 219 w 405"/>
                <a:gd name="T37" fmla="*/ 483 h 708"/>
                <a:gd name="T38" fmla="*/ 159 w 405"/>
                <a:gd name="T39" fmla="*/ 488 h 708"/>
                <a:gd name="T40" fmla="*/ 148 w 405"/>
                <a:gd name="T41" fmla="*/ 523 h 708"/>
                <a:gd name="T42" fmla="*/ 178 w 405"/>
                <a:gd name="T43" fmla="*/ 546 h 708"/>
                <a:gd name="T44" fmla="*/ 194 w 405"/>
                <a:gd name="T45" fmla="*/ 573 h 708"/>
                <a:gd name="T46" fmla="*/ 188 w 405"/>
                <a:gd name="T47" fmla="*/ 587 h 708"/>
                <a:gd name="T48" fmla="*/ 231 w 405"/>
                <a:gd name="T49" fmla="*/ 616 h 708"/>
                <a:gd name="T50" fmla="*/ 265 w 405"/>
                <a:gd name="T51" fmla="*/ 619 h 708"/>
                <a:gd name="T52" fmla="*/ 311 w 405"/>
                <a:gd name="T53" fmla="*/ 601 h 708"/>
                <a:gd name="T54" fmla="*/ 331 w 405"/>
                <a:gd name="T55" fmla="*/ 607 h 708"/>
                <a:gd name="T56" fmla="*/ 405 w 405"/>
                <a:gd name="T57" fmla="*/ 674 h 708"/>
                <a:gd name="T58" fmla="*/ 401 w 405"/>
                <a:gd name="T59" fmla="*/ 70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5" h="708">
                  <a:moveTo>
                    <a:pt x="0" y="0"/>
                  </a:moveTo>
                  <a:lnTo>
                    <a:pt x="25" y="58"/>
                  </a:lnTo>
                  <a:lnTo>
                    <a:pt x="28" y="97"/>
                  </a:lnTo>
                  <a:lnTo>
                    <a:pt x="86" y="139"/>
                  </a:lnTo>
                  <a:lnTo>
                    <a:pt x="120" y="142"/>
                  </a:lnTo>
                  <a:lnTo>
                    <a:pt x="140" y="141"/>
                  </a:lnTo>
                  <a:lnTo>
                    <a:pt x="171" y="178"/>
                  </a:lnTo>
                  <a:lnTo>
                    <a:pt x="190" y="170"/>
                  </a:lnTo>
                  <a:lnTo>
                    <a:pt x="211" y="175"/>
                  </a:lnTo>
                  <a:lnTo>
                    <a:pt x="230" y="233"/>
                  </a:lnTo>
                  <a:lnTo>
                    <a:pt x="218" y="254"/>
                  </a:lnTo>
                  <a:lnTo>
                    <a:pt x="246" y="278"/>
                  </a:lnTo>
                  <a:lnTo>
                    <a:pt x="243" y="312"/>
                  </a:lnTo>
                  <a:lnTo>
                    <a:pt x="254" y="359"/>
                  </a:lnTo>
                  <a:lnTo>
                    <a:pt x="229" y="368"/>
                  </a:lnTo>
                  <a:lnTo>
                    <a:pt x="210" y="383"/>
                  </a:lnTo>
                  <a:lnTo>
                    <a:pt x="245" y="406"/>
                  </a:lnTo>
                  <a:lnTo>
                    <a:pt x="251" y="460"/>
                  </a:lnTo>
                  <a:lnTo>
                    <a:pt x="219" y="483"/>
                  </a:lnTo>
                  <a:lnTo>
                    <a:pt x="159" y="488"/>
                  </a:lnTo>
                  <a:lnTo>
                    <a:pt x="148" y="523"/>
                  </a:lnTo>
                  <a:lnTo>
                    <a:pt x="178" y="546"/>
                  </a:lnTo>
                  <a:lnTo>
                    <a:pt x="194" y="573"/>
                  </a:lnTo>
                  <a:lnTo>
                    <a:pt x="188" y="587"/>
                  </a:lnTo>
                  <a:lnTo>
                    <a:pt x="231" y="616"/>
                  </a:lnTo>
                  <a:lnTo>
                    <a:pt x="265" y="619"/>
                  </a:lnTo>
                  <a:lnTo>
                    <a:pt x="311" y="601"/>
                  </a:lnTo>
                  <a:lnTo>
                    <a:pt x="331" y="607"/>
                  </a:lnTo>
                  <a:lnTo>
                    <a:pt x="405" y="674"/>
                  </a:lnTo>
                  <a:lnTo>
                    <a:pt x="401" y="70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489">
              <a:extLst>
                <a:ext uri="{FF2B5EF4-FFF2-40B4-BE49-F238E27FC236}">
                  <a16:creationId xmlns:a16="http://schemas.microsoft.com/office/drawing/2014/main" id="{D67A645D-FA81-B82C-734C-8DAFFB03B2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6" y="3146"/>
              <a:ext cx="249" cy="100"/>
            </a:xfrm>
            <a:custGeom>
              <a:avLst/>
              <a:gdLst>
                <a:gd name="T0" fmla="*/ 0 w 746"/>
                <a:gd name="T1" fmla="*/ 290 h 301"/>
                <a:gd name="T2" fmla="*/ 14 w 746"/>
                <a:gd name="T3" fmla="*/ 301 h 301"/>
                <a:gd name="T4" fmla="*/ 65 w 746"/>
                <a:gd name="T5" fmla="*/ 270 h 301"/>
                <a:gd name="T6" fmla="*/ 83 w 746"/>
                <a:gd name="T7" fmla="*/ 241 h 301"/>
                <a:gd name="T8" fmla="*/ 123 w 746"/>
                <a:gd name="T9" fmla="*/ 244 h 301"/>
                <a:gd name="T10" fmla="*/ 161 w 746"/>
                <a:gd name="T11" fmla="*/ 214 h 301"/>
                <a:gd name="T12" fmla="*/ 157 w 746"/>
                <a:gd name="T13" fmla="*/ 174 h 301"/>
                <a:gd name="T14" fmla="*/ 137 w 746"/>
                <a:gd name="T15" fmla="*/ 96 h 301"/>
                <a:gd name="T16" fmla="*/ 188 w 746"/>
                <a:gd name="T17" fmla="*/ 78 h 301"/>
                <a:gd name="T18" fmla="*/ 243 w 746"/>
                <a:gd name="T19" fmla="*/ 93 h 301"/>
                <a:gd name="T20" fmla="*/ 289 w 746"/>
                <a:gd name="T21" fmla="*/ 75 h 301"/>
                <a:gd name="T22" fmla="*/ 446 w 746"/>
                <a:gd name="T23" fmla="*/ 100 h 301"/>
                <a:gd name="T24" fmla="*/ 486 w 746"/>
                <a:gd name="T25" fmla="*/ 97 h 301"/>
                <a:gd name="T26" fmla="*/ 526 w 746"/>
                <a:gd name="T27" fmla="*/ 26 h 301"/>
                <a:gd name="T28" fmla="*/ 590 w 746"/>
                <a:gd name="T29" fmla="*/ 0 h 301"/>
                <a:gd name="T30" fmla="*/ 641 w 746"/>
                <a:gd name="T31" fmla="*/ 36 h 301"/>
                <a:gd name="T32" fmla="*/ 689 w 746"/>
                <a:gd name="T33" fmla="*/ 58 h 301"/>
                <a:gd name="T34" fmla="*/ 746 w 746"/>
                <a:gd name="T35" fmla="*/ 9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6" h="301">
                  <a:moveTo>
                    <a:pt x="0" y="290"/>
                  </a:moveTo>
                  <a:lnTo>
                    <a:pt x="14" y="301"/>
                  </a:lnTo>
                  <a:lnTo>
                    <a:pt x="65" y="270"/>
                  </a:lnTo>
                  <a:lnTo>
                    <a:pt x="83" y="241"/>
                  </a:lnTo>
                  <a:lnTo>
                    <a:pt x="123" y="244"/>
                  </a:lnTo>
                  <a:lnTo>
                    <a:pt x="161" y="214"/>
                  </a:lnTo>
                  <a:lnTo>
                    <a:pt x="157" y="174"/>
                  </a:lnTo>
                  <a:lnTo>
                    <a:pt x="137" y="96"/>
                  </a:lnTo>
                  <a:lnTo>
                    <a:pt x="188" y="78"/>
                  </a:lnTo>
                  <a:lnTo>
                    <a:pt x="243" y="93"/>
                  </a:lnTo>
                  <a:lnTo>
                    <a:pt x="289" y="75"/>
                  </a:lnTo>
                  <a:lnTo>
                    <a:pt x="446" y="100"/>
                  </a:lnTo>
                  <a:lnTo>
                    <a:pt x="486" y="97"/>
                  </a:lnTo>
                  <a:lnTo>
                    <a:pt x="526" y="26"/>
                  </a:lnTo>
                  <a:lnTo>
                    <a:pt x="590" y="0"/>
                  </a:lnTo>
                  <a:lnTo>
                    <a:pt x="641" y="36"/>
                  </a:lnTo>
                  <a:lnTo>
                    <a:pt x="689" y="58"/>
                  </a:lnTo>
                  <a:lnTo>
                    <a:pt x="746" y="9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490">
              <a:extLst>
                <a:ext uri="{FF2B5EF4-FFF2-40B4-BE49-F238E27FC236}">
                  <a16:creationId xmlns:a16="http://schemas.microsoft.com/office/drawing/2014/main" id="{2D21E1A3-F4C1-AE5A-441D-3910EE75D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8" y="3239"/>
              <a:ext cx="108" cy="36"/>
            </a:xfrm>
            <a:custGeom>
              <a:avLst/>
              <a:gdLst>
                <a:gd name="T0" fmla="*/ 326 w 326"/>
                <a:gd name="T1" fmla="*/ 11 h 108"/>
                <a:gd name="T2" fmla="*/ 292 w 326"/>
                <a:gd name="T3" fmla="*/ 0 h 108"/>
                <a:gd name="T4" fmla="*/ 213 w 326"/>
                <a:gd name="T5" fmla="*/ 21 h 108"/>
                <a:gd name="T6" fmla="*/ 185 w 326"/>
                <a:gd name="T7" fmla="*/ 10 h 108"/>
                <a:gd name="T8" fmla="*/ 156 w 326"/>
                <a:gd name="T9" fmla="*/ 59 h 108"/>
                <a:gd name="T10" fmla="*/ 129 w 326"/>
                <a:gd name="T11" fmla="*/ 69 h 108"/>
                <a:gd name="T12" fmla="*/ 96 w 326"/>
                <a:gd name="T13" fmla="*/ 66 h 108"/>
                <a:gd name="T14" fmla="*/ 84 w 326"/>
                <a:gd name="T15" fmla="*/ 87 h 108"/>
                <a:gd name="T16" fmla="*/ 72 w 326"/>
                <a:gd name="T17" fmla="*/ 102 h 108"/>
                <a:gd name="T18" fmla="*/ 0 w 326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6" h="108">
                  <a:moveTo>
                    <a:pt x="326" y="11"/>
                  </a:moveTo>
                  <a:lnTo>
                    <a:pt x="292" y="0"/>
                  </a:lnTo>
                  <a:lnTo>
                    <a:pt x="213" y="21"/>
                  </a:lnTo>
                  <a:lnTo>
                    <a:pt x="185" y="10"/>
                  </a:lnTo>
                  <a:lnTo>
                    <a:pt x="156" y="59"/>
                  </a:lnTo>
                  <a:lnTo>
                    <a:pt x="129" y="69"/>
                  </a:lnTo>
                  <a:lnTo>
                    <a:pt x="96" y="66"/>
                  </a:lnTo>
                  <a:lnTo>
                    <a:pt x="84" y="87"/>
                  </a:lnTo>
                  <a:lnTo>
                    <a:pt x="72" y="102"/>
                  </a:lnTo>
                  <a:lnTo>
                    <a:pt x="0" y="10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491">
              <a:extLst>
                <a:ext uri="{FF2B5EF4-FFF2-40B4-BE49-F238E27FC236}">
                  <a16:creationId xmlns:a16="http://schemas.microsoft.com/office/drawing/2014/main" id="{5DA71774-EF8B-6FA2-3893-F46D5C4548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9" y="3177"/>
              <a:ext cx="415" cy="192"/>
            </a:xfrm>
            <a:custGeom>
              <a:avLst/>
              <a:gdLst>
                <a:gd name="T0" fmla="*/ 55 w 1245"/>
                <a:gd name="T1" fmla="*/ 294 h 578"/>
                <a:gd name="T2" fmla="*/ 42 w 1245"/>
                <a:gd name="T3" fmla="*/ 302 h 578"/>
                <a:gd name="T4" fmla="*/ 28 w 1245"/>
                <a:gd name="T5" fmla="*/ 303 h 578"/>
                <a:gd name="T6" fmla="*/ 10 w 1245"/>
                <a:gd name="T7" fmla="*/ 325 h 578"/>
                <a:gd name="T8" fmla="*/ 12 w 1245"/>
                <a:gd name="T9" fmla="*/ 345 h 578"/>
                <a:gd name="T10" fmla="*/ 0 w 1245"/>
                <a:gd name="T11" fmla="*/ 359 h 578"/>
                <a:gd name="T12" fmla="*/ 1 w 1245"/>
                <a:gd name="T13" fmla="*/ 373 h 578"/>
                <a:gd name="T14" fmla="*/ 9 w 1245"/>
                <a:gd name="T15" fmla="*/ 386 h 578"/>
                <a:gd name="T16" fmla="*/ 90 w 1245"/>
                <a:gd name="T17" fmla="*/ 398 h 578"/>
                <a:gd name="T18" fmla="*/ 142 w 1245"/>
                <a:gd name="T19" fmla="*/ 441 h 578"/>
                <a:gd name="T20" fmla="*/ 181 w 1245"/>
                <a:gd name="T21" fmla="*/ 436 h 578"/>
                <a:gd name="T22" fmla="*/ 199 w 1245"/>
                <a:gd name="T23" fmla="*/ 475 h 578"/>
                <a:gd name="T24" fmla="*/ 210 w 1245"/>
                <a:gd name="T25" fmla="*/ 521 h 578"/>
                <a:gd name="T26" fmla="*/ 253 w 1245"/>
                <a:gd name="T27" fmla="*/ 551 h 578"/>
                <a:gd name="T28" fmla="*/ 306 w 1245"/>
                <a:gd name="T29" fmla="*/ 540 h 578"/>
                <a:gd name="T30" fmla="*/ 366 w 1245"/>
                <a:gd name="T31" fmla="*/ 473 h 578"/>
                <a:gd name="T32" fmla="*/ 413 w 1245"/>
                <a:gd name="T33" fmla="*/ 475 h 578"/>
                <a:gd name="T34" fmla="*/ 459 w 1245"/>
                <a:gd name="T35" fmla="*/ 457 h 578"/>
                <a:gd name="T36" fmla="*/ 500 w 1245"/>
                <a:gd name="T37" fmla="*/ 467 h 578"/>
                <a:gd name="T38" fmla="*/ 549 w 1245"/>
                <a:gd name="T39" fmla="*/ 497 h 578"/>
                <a:gd name="T40" fmla="*/ 605 w 1245"/>
                <a:gd name="T41" fmla="*/ 511 h 578"/>
                <a:gd name="T42" fmla="*/ 651 w 1245"/>
                <a:gd name="T43" fmla="*/ 567 h 578"/>
                <a:gd name="T44" fmla="*/ 692 w 1245"/>
                <a:gd name="T45" fmla="*/ 578 h 578"/>
                <a:gd name="T46" fmla="*/ 704 w 1245"/>
                <a:gd name="T47" fmla="*/ 576 h 578"/>
                <a:gd name="T48" fmla="*/ 722 w 1245"/>
                <a:gd name="T49" fmla="*/ 555 h 578"/>
                <a:gd name="T50" fmla="*/ 811 w 1245"/>
                <a:gd name="T51" fmla="*/ 566 h 578"/>
                <a:gd name="T52" fmla="*/ 817 w 1245"/>
                <a:gd name="T53" fmla="*/ 559 h 578"/>
                <a:gd name="T54" fmla="*/ 800 w 1245"/>
                <a:gd name="T55" fmla="*/ 520 h 578"/>
                <a:gd name="T56" fmla="*/ 818 w 1245"/>
                <a:gd name="T57" fmla="*/ 499 h 578"/>
                <a:gd name="T58" fmla="*/ 831 w 1245"/>
                <a:gd name="T59" fmla="*/ 490 h 578"/>
                <a:gd name="T60" fmla="*/ 876 w 1245"/>
                <a:gd name="T61" fmla="*/ 473 h 578"/>
                <a:gd name="T62" fmla="*/ 897 w 1245"/>
                <a:gd name="T63" fmla="*/ 484 h 578"/>
                <a:gd name="T64" fmla="*/ 917 w 1245"/>
                <a:gd name="T65" fmla="*/ 483 h 578"/>
                <a:gd name="T66" fmla="*/ 961 w 1245"/>
                <a:gd name="T67" fmla="*/ 439 h 578"/>
                <a:gd name="T68" fmla="*/ 986 w 1245"/>
                <a:gd name="T69" fmla="*/ 429 h 578"/>
                <a:gd name="T70" fmla="*/ 1027 w 1245"/>
                <a:gd name="T71" fmla="*/ 432 h 578"/>
                <a:gd name="T72" fmla="*/ 1045 w 1245"/>
                <a:gd name="T73" fmla="*/ 410 h 578"/>
                <a:gd name="T74" fmla="*/ 1067 w 1245"/>
                <a:gd name="T75" fmla="*/ 428 h 578"/>
                <a:gd name="T76" fmla="*/ 1126 w 1245"/>
                <a:gd name="T77" fmla="*/ 423 h 578"/>
                <a:gd name="T78" fmla="*/ 1172 w 1245"/>
                <a:gd name="T79" fmla="*/ 472 h 578"/>
                <a:gd name="T80" fmla="*/ 1198 w 1245"/>
                <a:gd name="T81" fmla="*/ 463 h 578"/>
                <a:gd name="T82" fmla="*/ 1245 w 1245"/>
                <a:gd name="T83" fmla="*/ 466 h 578"/>
                <a:gd name="T84" fmla="*/ 1228 w 1245"/>
                <a:gd name="T85" fmla="*/ 421 h 578"/>
                <a:gd name="T86" fmla="*/ 1207 w 1245"/>
                <a:gd name="T87" fmla="*/ 409 h 578"/>
                <a:gd name="T88" fmla="*/ 1209 w 1245"/>
                <a:gd name="T89" fmla="*/ 368 h 578"/>
                <a:gd name="T90" fmla="*/ 1168 w 1245"/>
                <a:gd name="T91" fmla="*/ 358 h 578"/>
                <a:gd name="T92" fmla="*/ 1138 w 1245"/>
                <a:gd name="T93" fmla="*/ 328 h 578"/>
                <a:gd name="T94" fmla="*/ 1127 w 1245"/>
                <a:gd name="T95" fmla="*/ 215 h 578"/>
                <a:gd name="T96" fmla="*/ 1127 w 1245"/>
                <a:gd name="T97" fmla="*/ 0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45" h="578">
                  <a:moveTo>
                    <a:pt x="55" y="294"/>
                  </a:moveTo>
                  <a:lnTo>
                    <a:pt x="42" y="302"/>
                  </a:lnTo>
                  <a:lnTo>
                    <a:pt x="28" y="303"/>
                  </a:lnTo>
                  <a:lnTo>
                    <a:pt x="10" y="325"/>
                  </a:lnTo>
                  <a:lnTo>
                    <a:pt x="12" y="345"/>
                  </a:lnTo>
                  <a:lnTo>
                    <a:pt x="0" y="359"/>
                  </a:lnTo>
                  <a:lnTo>
                    <a:pt x="1" y="373"/>
                  </a:lnTo>
                  <a:lnTo>
                    <a:pt x="9" y="386"/>
                  </a:lnTo>
                  <a:lnTo>
                    <a:pt x="90" y="398"/>
                  </a:lnTo>
                  <a:lnTo>
                    <a:pt x="142" y="441"/>
                  </a:lnTo>
                  <a:lnTo>
                    <a:pt x="181" y="436"/>
                  </a:lnTo>
                  <a:lnTo>
                    <a:pt x="199" y="475"/>
                  </a:lnTo>
                  <a:lnTo>
                    <a:pt x="210" y="521"/>
                  </a:lnTo>
                  <a:lnTo>
                    <a:pt x="253" y="551"/>
                  </a:lnTo>
                  <a:lnTo>
                    <a:pt x="306" y="540"/>
                  </a:lnTo>
                  <a:lnTo>
                    <a:pt x="366" y="473"/>
                  </a:lnTo>
                  <a:lnTo>
                    <a:pt x="413" y="475"/>
                  </a:lnTo>
                  <a:lnTo>
                    <a:pt x="459" y="457"/>
                  </a:lnTo>
                  <a:lnTo>
                    <a:pt x="500" y="467"/>
                  </a:lnTo>
                  <a:lnTo>
                    <a:pt x="549" y="497"/>
                  </a:lnTo>
                  <a:lnTo>
                    <a:pt x="605" y="511"/>
                  </a:lnTo>
                  <a:lnTo>
                    <a:pt x="651" y="567"/>
                  </a:lnTo>
                  <a:lnTo>
                    <a:pt x="692" y="578"/>
                  </a:lnTo>
                  <a:lnTo>
                    <a:pt x="704" y="576"/>
                  </a:lnTo>
                  <a:lnTo>
                    <a:pt x="722" y="555"/>
                  </a:lnTo>
                  <a:lnTo>
                    <a:pt x="811" y="566"/>
                  </a:lnTo>
                  <a:lnTo>
                    <a:pt x="817" y="559"/>
                  </a:lnTo>
                  <a:lnTo>
                    <a:pt x="800" y="520"/>
                  </a:lnTo>
                  <a:lnTo>
                    <a:pt x="818" y="499"/>
                  </a:lnTo>
                  <a:lnTo>
                    <a:pt x="831" y="490"/>
                  </a:lnTo>
                  <a:lnTo>
                    <a:pt x="876" y="473"/>
                  </a:lnTo>
                  <a:lnTo>
                    <a:pt x="897" y="484"/>
                  </a:lnTo>
                  <a:lnTo>
                    <a:pt x="917" y="483"/>
                  </a:lnTo>
                  <a:lnTo>
                    <a:pt x="961" y="439"/>
                  </a:lnTo>
                  <a:lnTo>
                    <a:pt x="986" y="429"/>
                  </a:lnTo>
                  <a:lnTo>
                    <a:pt x="1027" y="432"/>
                  </a:lnTo>
                  <a:lnTo>
                    <a:pt x="1045" y="410"/>
                  </a:lnTo>
                  <a:lnTo>
                    <a:pt x="1067" y="428"/>
                  </a:lnTo>
                  <a:lnTo>
                    <a:pt x="1126" y="423"/>
                  </a:lnTo>
                  <a:lnTo>
                    <a:pt x="1172" y="472"/>
                  </a:lnTo>
                  <a:lnTo>
                    <a:pt x="1198" y="463"/>
                  </a:lnTo>
                  <a:lnTo>
                    <a:pt x="1245" y="466"/>
                  </a:lnTo>
                  <a:lnTo>
                    <a:pt x="1228" y="421"/>
                  </a:lnTo>
                  <a:lnTo>
                    <a:pt x="1207" y="409"/>
                  </a:lnTo>
                  <a:lnTo>
                    <a:pt x="1209" y="368"/>
                  </a:lnTo>
                  <a:lnTo>
                    <a:pt x="1168" y="358"/>
                  </a:lnTo>
                  <a:lnTo>
                    <a:pt x="1138" y="328"/>
                  </a:lnTo>
                  <a:lnTo>
                    <a:pt x="1127" y="215"/>
                  </a:lnTo>
                  <a:lnTo>
                    <a:pt x="1127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492">
              <a:extLst>
                <a:ext uri="{FF2B5EF4-FFF2-40B4-BE49-F238E27FC236}">
                  <a16:creationId xmlns:a16="http://schemas.microsoft.com/office/drawing/2014/main" id="{9E02E229-8355-D39D-0ABB-0380FEA811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" y="3172"/>
              <a:ext cx="263" cy="103"/>
            </a:xfrm>
            <a:custGeom>
              <a:avLst/>
              <a:gdLst>
                <a:gd name="T0" fmla="*/ 0 w 789"/>
                <a:gd name="T1" fmla="*/ 0 h 309"/>
                <a:gd name="T2" fmla="*/ 58 w 789"/>
                <a:gd name="T3" fmla="*/ 41 h 309"/>
                <a:gd name="T4" fmla="*/ 91 w 789"/>
                <a:gd name="T5" fmla="*/ 31 h 309"/>
                <a:gd name="T6" fmla="*/ 112 w 789"/>
                <a:gd name="T7" fmla="*/ 49 h 309"/>
                <a:gd name="T8" fmla="*/ 194 w 789"/>
                <a:gd name="T9" fmla="*/ 56 h 309"/>
                <a:gd name="T10" fmla="*/ 217 w 789"/>
                <a:gd name="T11" fmla="*/ 80 h 309"/>
                <a:gd name="T12" fmla="*/ 230 w 789"/>
                <a:gd name="T13" fmla="*/ 93 h 309"/>
                <a:gd name="T14" fmla="*/ 240 w 789"/>
                <a:gd name="T15" fmla="*/ 118 h 309"/>
                <a:gd name="T16" fmla="*/ 269 w 789"/>
                <a:gd name="T17" fmla="*/ 142 h 309"/>
                <a:gd name="T18" fmla="*/ 315 w 789"/>
                <a:gd name="T19" fmla="*/ 124 h 309"/>
                <a:gd name="T20" fmla="*/ 342 w 789"/>
                <a:gd name="T21" fmla="*/ 136 h 309"/>
                <a:gd name="T22" fmla="*/ 422 w 789"/>
                <a:gd name="T23" fmla="*/ 135 h 309"/>
                <a:gd name="T24" fmla="*/ 425 w 789"/>
                <a:gd name="T25" fmla="*/ 155 h 309"/>
                <a:gd name="T26" fmla="*/ 447 w 789"/>
                <a:gd name="T27" fmla="*/ 173 h 309"/>
                <a:gd name="T28" fmla="*/ 455 w 789"/>
                <a:gd name="T29" fmla="*/ 192 h 309"/>
                <a:gd name="T30" fmla="*/ 470 w 789"/>
                <a:gd name="T31" fmla="*/ 211 h 309"/>
                <a:gd name="T32" fmla="*/ 480 w 789"/>
                <a:gd name="T33" fmla="*/ 244 h 309"/>
                <a:gd name="T34" fmla="*/ 495 w 789"/>
                <a:gd name="T35" fmla="*/ 269 h 309"/>
                <a:gd name="T36" fmla="*/ 522 w 789"/>
                <a:gd name="T37" fmla="*/ 260 h 309"/>
                <a:gd name="T38" fmla="*/ 519 w 789"/>
                <a:gd name="T39" fmla="*/ 233 h 309"/>
                <a:gd name="T40" fmla="*/ 531 w 789"/>
                <a:gd name="T41" fmla="*/ 218 h 309"/>
                <a:gd name="T42" fmla="*/ 559 w 789"/>
                <a:gd name="T43" fmla="*/ 222 h 309"/>
                <a:gd name="T44" fmla="*/ 591 w 789"/>
                <a:gd name="T45" fmla="*/ 213 h 309"/>
                <a:gd name="T46" fmla="*/ 634 w 789"/>
                <a:gd name="T47" fmla="*/ 242 h 309"/>
                <a:gd name="T48" fmla="*/ 743 w 789"/>
                <a:gd name="T49" fmla="*/ 259 h 309"/>
                <a:gd name="T50" fmla="*/ 745 w 789"/>
                <a:gd name="T51" fmla="*/ 286 h 309"/>
                <a:gd name="T52" fmla="*/ 789 w 789"/>
                <a:gd name="T53" fmla="*/ 309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9" h="309">
                  <a:moveTo>
                    <a:pt x="0" y="0"/>
                  </a:moveTo>
                  <a:lnTo>
                    <a:pt x="58" y="41"/>
                  </a:lnTo>
                  <a:lnTo>
                    <a:pt x="91" y="31"/>
                  </a:lnTo>
                  <a:lnTo>
                    <a:pt x="112" y="49"/>
                  </a:lnTo>
                  <a:lnTo>
                    <a:pt x="194" y="56"/>
                  </a:lnTo>
                  <a:lnTo>
                    <a:pt x="217" y="80"/>
                  </a:lnTo>
                  <a:lnTo>
                    <a:pt x="230" y="93"/>
                  </a:lnTo>
                  <a:lnTo>
                    <a:pt x="240" y="118"/>
                  </a:lnTo>
                  <a:lnTo>
                    <a:pt x="269" y="142"/>
                  </a:lnTo>
                  <a:lnTo>
                    <a:pt x="315" y="124"/>
                  </a:lnTo>
                  <a:lnTo>
                    <a:pt x="342" y="136"/>
                  </a:lnTo>
                  <a:lnTo>
                    <a:pt x="422" y="135"/>
                  </a:lnTo>
                  <a:lnTo>
                    <a:pt x="425" y="155"/>
                  </a:lnTo>
                  <a:lnTo>
                    <a:pt x="447" y="173"/>
                  </a:lnTo>
                  <a:lnTo>
                    <a:pt x="455" y="192"/>
                  </a:lnTo>
                  <a:lnTo>
                    <a:pt x="470" y="211"/>
                  </a:lnTo>
                  <a:lnTo>
                    <a:pt x="480" y="244"/>
                  </a:lnTo>
                  <a:lnTo>
                    <a:pt x="495" y="269"/>
                  </a:lnTo>
                  <a:lnTo>
                    <a:pt x="522" y="260"/>
                  </a:lnTo>
                  <a:lnTo>
                    <a:pt x="519" y="233"/>
                  </a:lnTo>
                  <a:lnTo>
                    <a:pt x="531" y="218"/>
                  </a:lnTo>
                  <a:lnTo>
                    <a:pt x="559" y="222"/>
                  </a:lnTo>
                  <a:lnTo>
                    <a:pt x="591" y="213"/>
                  </a:lnTo>
                  <a:lnTo>
                    <a:pt x="634" y="242"/>
                  </a:lnTo>
                  <a:lnTo>
                    <a:pt x="743" y="259"/>
                  </a:lnTo>
                  <a:lnTo>
                    <a:pt x="745" y="286"/>
                  </a:lnTo>
                  <a:lnTo>
                    <a:pt x="789" y="30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493">
              <a:extLst>
                <a:ext uri="{FF2B5EF4-FFF2-40B4-BE49-F238E27FC236}">
                  <a16:creationId xmlns:a16="http://schemas.microsoft.com/office/drawing/2014/main" id="{4F22C8C8-452F-9BAB-8106-ADAF8CCFFA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6" y="3305"/>
              <a:ext cx="16" cy="20"/>
            </a:xfrm>
            <a:custGeom>
              <a:avLst/>
              <a:gdLst>
                <a:gd name="T0" fmla="*/ 41 w 48"/>
                <a:gd name="T1" fmla="*/ 59 h 59"/>
                <a:gd name="T2" fmla="*/ 21 w 48"/>
                <a:gd name="T3" fmla="*/ 54 h 59"/>
                <a:gd name="T4" fmla="*/ 8 w 48"/>
                <a:gd name="T5" fmla="*/ 48 h 59"/>
                <a:gd name="T6" fmla="*/ 0 w 48"/>
                <a:gd name="T7" fmla="*/ 42 h 59"/>
                <a:gd name="T8" fmla="*/ 4 w 48"/>
                <a:gd name="T9" fmla="*/ 22 h 59"/>
                <a:gd name="T10" fmla="*/ 17 w 48"/>
                <a:gd name="T11" fmla="*/ 13 h 59"/>
                <a:gd name="T12" fmla="*/ 22 w 48"/>
                <a:gd name="T13" fmla="*/ 0 h 59"/>
                <a:gd name="T14" fmla="*/ 37 w 48"/>
                <a:gd name="T15" fmla="*/ 11 h 59"/>
                <a:gd name="T16" fmla="*/ 25 w 48"/>
                <a:gd name="T17" fmla="*/ 26 h 59"/>
                <a:gd name="T18" fmla="*/ 33 w 48"/>
                <a:gd name="T19" fmla="*/ 39 h 59"/>
                <a:gd name="T20" fmla="*/ 48 w 48"/>
                <a:gd name="T21" fmla="*/ 51 h 59"/>
                <a:gd name="T22" fmla="*/ 41 w 48"/>
                <a:gd name="T23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59">
                  <a:moveTo>
                    <a:pt x="41" y="59"/>
                  </a:moveTo>
                  <a:lnTo>
                    <a:pt x="21" y="54"/>
                  </a:lnTo>
                  <a:lnTo>
                    <a:pt x="8" y="48"/>
                  </a:lnTo>
                  <a:lnTo>
                    <a:pt x="0" y="42"/>
                  </a:lnTo>
                  <a:lnTo>
                    <a:pt x="4" y="22"/>
                  </a:lnTo>
                  <a:lnTo>
                    <a:pt x="17" y="13"/>
                  </a:lnTo>
                  <a:lnTo>
                    <a:pt x="22" y="0"/>
                  </a:lnTo>
                  <a:lnTo>
                    <a:pt x="37" y="11"/>
                  </a:lnTo>
                  <a:lnTo>
                    <a:pt x="25" y="26"/>
                  </a:lnTo>
                  <a:lnTo>
                    <a:pt x="33" y="39"/>
                  </a:lnTo>
                  <a:lnTo>
                    <a:pt x="48" y="51"/>
                  </a:lnTo>
                  <a:lnTo>
                    <a:pt x="41" y="5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494">
              <a:extLst>
                <a:ext uri="{FF2B5EF4-FFF2-40B4-BE49-F238E27FC236}">
                  <a16:creationId xmlns:a16="http://schemas.microsoft.com/office/drawing/2014/main" id="{0D7C6C83-6F0E-FC95-0293-9D839A93A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" y="2803"/>
              <a:ext cx="168" cy="180"/>
            </a:xfrm>
            <a:custGeom>
              <a:avLst/>
              <a:gdLst>
                <a:gd name="T0" fmla="*/ 0 w 502"/>
                <a:gd name="T1" fmla="*/ 538 h 538"/>
                <a:gd name="T2" fmla="*/ 46 w 502"/>
                <a:gd name="T3" fmla="*/ 528 h 538"/>
                <a:gd name="T4" fmla="*/ 82 w 502"/>
                <a:gd name="T5" fmla="*/ 477 h 538"/>
                <a:gd name="T6" fmla="*/ 108 w 502"/>
                <a:gd name="T7" fmla="*/ 467 h 538"/>
                <a:gd name="T8" fmla="*/ 130 w 502"/>
                <a:gd name="T9" fmla="*/ 425 h 538"/>
                <a:gd name="T10" fmla="*/ 166 w 502"/>
                <a:gd name="T11" fmla="*/ 442 h 538"/>
                <a:gd name="T12" fmla="*/ 191 w 502"/>
                <a:gd name="T13" fmla="*/ 426 h 538"/>
                <a:gd name="T14" fmla="*/ 253 w 502"/>
                <a:gd name="T15" fmla="*/ 441 h 538"/>
                <a:gd name="T16" fmla="*/ 318 w 502"/>
                <a:gd name="T17" fmla="*/ 489 h 538"/>
                <a:gd name="T18" fmla="*/ 330 w 502"/>
                <a:gd name="T19" fmla="*/ 474 h 538"/>
                <a:gd name="T20" fmla="*/ 334 w 502"/>
                <a:gd name="T21" fmla="*/ 440 h 538"/>
                <a:gd name="T22" fmla="*/ 353 w 502"/>
                <a:gd name="T23" fmla="*/ 432 h 538"/>
                <a:gd name="T24" fmla="*/ 351 w 502"/>
                <a:gd name="T25" fmla="*/ 411 h 538"/>
                <a:gd name="T26" fmla="*/ 362 w 502"/>
                <a:gd name="T27" fmla="*/ 384 h 538"/>
                <a:gd name="T28" fmla="*/ 354 w 502"/>
                <a:gd name="T29" fmla="*/ 364 h 538"/>
                <a:gd name="T30" fmla="*/ 378 w 502"/>
                <a:gd name="T31" fmla="*/ 342 h 538"/>
                <a:gd name="T32" fmla="*/ 383 w 502"/>
                <a:gd name="T33" fmla="*/ 328 h 538"/>
                <a:gd name="T34" fmla="*/ 382 w 502"/>
                <a:gd name="T35" fmla="*/ 314 h 538"/>
                <a:gd name="T36" fmla="*/ 395 w 502"/>
                <a:gd name="T37" fmla="*/ 307 h 538"/>
                <a:gd name="T38" fmla="*/ 393 w 502"/>
                <a:gd name="T39" fmla="*/ 287 h 538"/>
                <a:gd name="T40" fmla="*/ 407 w 502"/>
                <a:gd name="T41" fmla="*/ 286 h 538"/>
                <a:gd name="T42" fmla="*/ 420 w 502"/>
                <a:gd name="T43" fmla="*/ 291 h 538"/>
                <a:gd name="T44" fmla="*/ 432 w 502"/>
                <a:gd name="T45" fmla="*/ 270 h 538"/>
                <a:gd name="T46" fmla="*/ 459 w 502"/>
                <a:gd name="T47" fmla="*/ 274 h 538"/>
                <a:gd name="T48" fmla="*/ 477 w 502"/>
                <a:gd name="T49" fmla="*/ 252 h 538"/>
                <a:gd name="T50" fmla="*/ 497 w 502"/>
                <a:gd name="T51" fmla="*/ 256 h 538"/>
                <a:gd name="T52" fmla="*/ 502 w 502"/>
                <a:gd name="T53" fmla="*/ 230 h 538"/>
                <a:gd name="T54" fmla="*/ 487 w 502"/>
                <a:gd name="T55" fmla="*/ 211 h 538"/>
                <a:gd name="T56" fmla="*/ 467 w 502"/>
                <a:gd name="T57" fmla="*/ 213 h 538"/>
                <a:gd name="T58" fmla="*/ 451 w 502"/>
                <a:gd name="T59" fmla="*/ 180 h 538"/>
                <a:gd name="T60" fmla="*/ 416 w 502"/>
                <a:gd name="T61" fmla="*/ 171 h 538"/>
                <a:gd name="T62" fmla="*/ 414 w 502"/>
                <a:gd name="T63" fmla="*/ 151 h 538"/>
                <a:gd name="T64" fmla="*/ 379 w 502"/>
                <a:gd name="T65" fmla="*/ 134 h 538"/>
                <a:gd name="T66" fmla="*/ 390 w 502"/>
                <a:gd name="T67" fmla="*/ 105 h 538"/>
                <a:gd name="T68" fmla="*/ 332 w 502"/>
                <a:gd name="T69" fmla="*/ 64 h 538"/>
                <a:gd name="T70" fmla="*/ 299 w 502"/>
                <a:gd name="T71" fmla="*/ 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2" h="538">
                  <a:moveTo>
                    <a:pt x="0" y="538"/>
                  </a:moveTo>
                  <a:lnTo>
                    <a:pt x="46" y="528"/>
                  </a:lnTo>
                  <a:lnTo>
                    <a:pt x="82" y="477"/>
                  </a:lnTo>
                  <a:lnTo>
                    <a:pt x="108" y="467"/>
                  </a:lnTo>
                  <a:lnTo>
                    <a:pt x="130" y="425"/>
                  </a:lnTo>
                  <a:lnTo>
                    <a:pt x="166" y="442"/>
                  </a:lnTo>
                  <a:lnTo>
                    <a:pt x="191" y="426"/>
                  </a:lnTo>
                  <a:lnTo>
                    <a:pt x="253" y="441"/>
                  </a:lnTo>
                  <a:lnTo>
                    <a:pt x="318" y="489"/>
                  </a:lnTo>
                  <a:lnTo>
                    <a:pt x="330" y="474"/>
                  </a:lnTo>
                  <a:lnTo>
                    <a:pt x="334" y="440"/>
                  </a:lnTo>
                  <a:lnTo>
                    <a:pt x="353" y="432"/>
                  </a:lnTo>
                  <a:lnTo>
                    <a:pt x="351" y="411"/>
                  </a:lnTo>
                  <a:lnTo>
                    <a:pt x="362" y="384"/>
                  </a:lnTo>
                  <a:lnTo>
                    <a:pt x="354" y="364"/>
                  </a:lnTo>
                  <a:lnTo>
                    <a:pt x="378" y="342"/>
                  </a:lnTo>
                  <a:lnTo>
                    <a:pt x="383" y="328"/>
                  </a:lnTo>
                  <a:lnTo>
                    <a:pt x="382" y="314"/>
                  </a:lnTo>
                  <a:lnTo>
                    <a:pt x="395" y="307"/>
                  </a:lnTo>
                  <a:lnTo>
                    <a:pt x="393" y="287"/>
                  </a:lnTo>
                  <a:lnTo>
                    <a:pt x="407" y="286"/>
                  </a:lnTo>
                  <a:lnTo>
                    <a:pt x="420" y="291"/>
                  </a:lnTo>
                  <a:lnTo>
                    <a:pt x="432" y="270"/>
                  </a:lnTo>
                  <a:lnTo>
                    <a:pt x="459" y="274"/>
                  </a:lnTo>
                  <a:lnTo>
                    <a:pt x="477" y="252"/>
                  </a:lnTo>
                  <a:lnTo>
                    <a:pt x="497" y="256"/>
                  </a:lnTo>
                  <a:lnTo>
                    <a:pt x="502" y="230"/>
                  </a:lnTo>
                  <a:lnTo>
                    <a:pt x="487" y="211"/>
                  </a:lnTo>
                  <a:lnTo>
                    <a:pt x="467" y="213"/>
                  </a:lnTo>
                  <a:lnTo>
                    <a:pt x="451" y="180"/>
                  </a:lnTo>
                  <a:lnTo>
                    <a:pt x="416" y="171"/>
                  </a:lnTo>
                  <a:lnTo>
                    <a:pt x="414" y="151"/>
                  </a:lnTo>
                  <a:lnTo>
                    <a:pt x="379" y="134"/>
                  </a:lnTo>
                  <a:lnTo>
                    <a:pt x="390" y="105"/>
                  </a:lnTo>
                  <a:lnTo>
                    <a:pt x="332" y="64"/>
                  </a:lnTo>
                  <a:lnTo>
                    <a:pt x="299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495">
              <a:extLst>
                <a:ext uri="{FF2B5EF4-FFF2-40B4-BE49-F238E27FC236}">
                  <a16:creationId xmlns:a16="http://schemas.microsoft.com/office/drawing/2014/main" id="{93326D4C-E1A9-2004-CEC0-A53E9D15A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0" y="2990"/>
              <a:ext cx="243" cy="182"/>
            </a:xfrm>
            <a:custGeom>
              <a:avLst/>
              <a:gdLst>
                <a:gd name="T0" fmla="*/ 729 w 729"/>
                <a:gd name="T1" fmla="*/ 49 h 545"/>
                <a:gd name="T2" fmla="*/ 709 w 729"/>
                <a:gd name="T3" fmla="*/ 50 h 545"/>
                <a:gd name="T4" fmla="*/ 692 w 729"/>
                <a:gd name="T5" fmla="*/ 86 h 545"/>
                <a:gd name="T6" fmla="*/ 670 w 729"/>
                <a:gd name="T7" fmla="*/ 60 h 545"/>
                <a:gd name="T8" fmla="*/ 641 w 729"/>
                <a:gd name="T9" fmla="*/ 50 h 545"/>
                <a:gd name="T10" fmla="*/ 622 w 729"/>
                <a:gd name="T11" fmla="*/ 58 h 545"/>
                <a:gd name="T12" fmla="*/ 572 w 729"/>
                <a:gd name="T13" fmla="*/ 30 h 545"/>
                <a:gd name="T14" fmla="*/ 567 w 729"/>
                <a:gd name="T15" fmla="*/ 50 h 545"/>
                <a:gd name="T16" fmla="*/ 571 w 729"/>
                <a:gd name="T17" fmla="*/ 96 h 545"/>
                <a:gd name="T18" fmla="*/ 540 w 729"/>
                <a:gd name="T19" fmla="*/ 113 h 545"/>
                <a:gd name="T20" fmla="*/ 505 w 729"/>
                <a:gd name="T21" fmla="*/ 96 h 545"/>
                <a:gd name="T22" fmla="*/ 501 w 729"/>
                <a:gd name="T23" fmla="*/ 56 h 545"/>
                <a:gd name="T24" fmla="*/ 455 w 729"/>
                <a:gd name="T25" fmla="*/ 0 h 545"/>
                <a:gd name="T26" fmla="*/ 429 w 729"/>
                <a:gd name="T27" fmla="*/ 2 h 545"/>
                <a:gd name="T28" fmla="*/ 404 w 729"/>
                <a:gd name="T29" fmla="*/ 25 h 545"/>
                <a:gd name="T30" fmla="*/ 399 w 729"/>
                <a:gd name="T31" fmla="*/ 52 h 545"/>
                <a:gd name="T32" fmla="*/ 463 w 729"/>
                <a:gd name="T33" fmla="*/ 79 h 545"/>
                <a:gd name="T34" fmla="*/ 465 w 729"/>
                <a:gd name="T35" fmla="*/ 107 h 545"/>
                <a:gd name="T36" fmla="*/ 401 w 729"/>
                <a:gd name="T37" fmla="*/ 132 h 545"/>
                <a:gd name="T38" fmla="*/ 347 w 729"/>
                <a:gd name="T39" fmla="*/ 137 h 545"/>
                <a:gd name="T40" fmla="*/ 330 w 729"/>
                <a:gd name="T41" fmla="*/ 166 h 545"/>
                <a:gd name="T42" fmla="*/ 345 w 729"/>
                <a:gd name="T43" fmla="*/ 178 h 545"/>
                <a:gd name="T44" fmla="*/ 378 w 729"/>
                <a:gd name="T45" fmla="*/ 188 h 545"/>
                <a:gd name="T46" fmla="*/ 394 w 729"/>
                <a:gd name="T47" fmla="*/ 213 h 545"/>
                <a:gd name="T48" fmla="*/ 357 w 729"/>
                <a:gd name="T49" fmla="*/ 250 h 545"/>
                <a:gd name="T50" fmla="*/ 338 w 729"/>
                <a:gd name="T51" fmla="*/ 252 h 545"/>
                <a:gd name="T52" fmla="*/ 299 w 729"/>
                <a:gd name="T53" fmla="*/ 203 h 545"/>
                <a:gd name="T54" fmla="*/ 279 w 729"/>
                <a:gd name="T55" fmla="*/ 198 h 545"/>
                <a:gd name="T56" fmla="*/ 251 w 729"/>
                <a:gd name="T57" fmla="*/ 180 h 545"/>
                <a:gd name="T58" fmla="*/ 218 w 729"/>
                <a:gd name="T59" fmla="*/ 190 h 545"/>
                <a:gd name="T60" fmla="*/ 192 w 729"/>
                <a:gd name="T61" fmla="*/ 192 h 545"/>
                <a:gd name="T62" fmla="*/ 175 w 729"/>
                <a:gd name="T63" fmla="*/ 227 h 545"/>
                <a:gd name="T64" fmla="*/ 147 w 729"/>
                <a:gd name="T65" fmla="*/ 223 h 545"/>
                <a:gd name="T66" fmla="*/ 133 w 729"/>
                <a:gd name="T67" fmla="*/ 285 h 545"/>
                <a:gd name="T68" fmla="*/ 135 w 729"/>
                <a:gd name="T69" fmla="*/ 312 h 545"/>
                <a:gd name="T70" fmla="*/ 150 w 729"/>
                <a:gd name="T71" fmla="*/ 337 h 545"/>
                <a:gd name="T72" fmla="*/ 140 w 729"/>
                <a:gd name="T73" fmla="*/ 358 h 545"/>
                <a:gd name="T74" fmla="*/ 108 w 729"/>
                <a:gd name="T75" fmla="*/ 381 h 545"/>
                <a:gd name="T76" fmla="*/ 42 w 729"/>
                <a:gd name="T77" fmla="*/ 394 h 545"/>
                <a:gd name="T78" fmla="*/ 39 w 729"/>
                <a:gd name="T79" fmla="*/ 428 h 545"/>
                <a:gd name="T80" fmla="*/ 0 w 729"/>
                <a:gd name="T81" fmla="*/ 446 h 545"/>
                <a:gd name="T82" fmla="*/ 15 w 729"/>
                <a:gd name="T83" fmla="*/ 545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29" h="545">
                  <a:moveTo>
                    <a:pt x="729" y="49"/>
                  </a:moveTo>
                  <a:lnTo>
                    <a:pt x="709" y="50"/>
                  </a:lnTo>
                  <a:lnTo>
                    <a:pt x="692" y="86"/>
                  </a:lnTo>
                  <a:lnTo>
                    <a:pt x="670" y="60"/>
                  </a:lnTo>
                  <a:lnTo>
                    <a:pt x="641" y="50"/>
                  </a:lnTo>
                  <a:lnTo>
                    <a:pt x="622" y="58"/>
                  </a:lnTo>
                  <a:lnTo>
                    <a:pt x="572" y="30"/>
                  </a:lnTo>
                  <a:lnTo>
                    <a:pt x="567" y="50"/>
                  </a:lnTo>
                  <a:lnTo>
                    <a:pt x="571" y="96"/>
                  </a:lnTo>
                  <a:lnTo>
                    <a:pt x="540" y="113"/>
                  </a:lnTo>
                  <a:lnTo>
                    <a:pt x="505" y="96"/>
                  </a:lnTo>
                  <a:lnTo>
                    <a:pt x="501" y="56"/>
                  </a:lnTo>
                  <a:lnTo>
                    <a:pt x="455" y="0"/>
                  </a:lnTo>
                  <a:lnTo>
                    <a:pt x="429" y="2"/>
                  </a:lnTo>
                  <a:lnTo>
                    <a:pt x="404" y="25"/>
                  </a:lnTo>
                  <a:lnTo>
                    <a:pt x="399" y="52"/>
                  </a:lnTo>
                  <a:lnTo>
                    <a:pt x="463" y="79"/>
                  </a:lnTo>
                  <a:lnTo>
                    <a:pt x="465" y="107"/>
                  </a:lnTo>
                  <a:lnTo>
                    <a:pt x="401" y="132"/>
                  </a:lnTo>
                  <a:lnTo>
                    <a:pt x="347" y="137"/>
                  </a:lnTo>
                  <a:lnTo>
                    <a:pt x="330" y="166"/>
                  </a:lnTo>
                  <a:lnTo>
                    <a:pt x="345" y="178"/>
                  </a:lnTo>
                  <a:lnTo>
                    <a:pt x="378" y="188"/>
                  </a:lnTo>
                  <a:lnTo>
                    <a:pt x="394" y="213"/>
                  </a:lnTo>
                  <a:lnTo>
                    <a:pt x="357" y="250"/>
                  </a:lnTo>
                  <a:lnTo>
                    <a:pt x="338" y="252"/>
                  </a:lnTo>
                  <a:lnTo>
                    <a:pt x="299" y="203"/>
                  </a:lnTo>
                  <a:lnTo>
                    <a:pt x="279" y="198"/>
                  </a:lnTo>
                  <a:lnTo>
                    <a:pt x="251" y="180"/>
                  </a:lnTo>
                  <a:lnTo>
                    <a:pt x="218" y="190"/>
                  </a:lnTo>
                  <a:lnTo>
                    <a:pt x="192" y="192"/>
                  </a:lnTo>
                  <a:lnTo>
                    <a:pt x="175" y="227"/>
                  </a:lnTo>
                  <a:lnTo>
                    <a:pt x="147" y="223"/>
                  </a:lnTo>
                  <a:lnTo>
                    <a:pt x="133" y="285"/>
                  </a:lnTo>
                  <a:lnTo>
                    <a:pt x="135" y="312"/>
                  </a:lnTo>
                  <a:lnTo>
                    <a:pt x="150" y="337"/>
                  </a:lnTo>
                  <a:lnTo>
                    <a:pt x="140" y="358"/>
                  </a:lnTo>
                  <a:lnTo>
                    <a:pt x="108" y="381"/>
                  </a:lnTo>
                  <a:lnTo>
                    <a:pt x="42" y="394"/>
                  </a:lnTo>
                  <a:lnTo>
                    <a:pt x="39" y="428"/>
                  </a:lnTo>
                  <a:lnTo>
                    <a:pt x="0" y="446"/>
                  </a:lnTo>
                  <a:lnTo>
                    <a:pt x="15" y="54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496">
              <a:extLst>
                <a:ext uri="{FF2B5EF4-FFF2-40B4-BE49-F238E27FC236}">
                  <a16:creationId xmlns:a16="http://schemas.microsoft.com/office/drawing/2014/main" id="{0FD7BD81-0F93-B937-C68F-590ADA652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4" y="2863"/>
              <a:ext cx="196" cy="120"/>
            </a:xfrm>
            <a:custGeom>
              <a:avLst/>
              <a:gdLst>
                <a:gd name="T0" fmla="*/ 0 w 588"/>
                <a:gd name="T1" fmla="*/ 24 h 358"/>
                <a:gd name="T2" fmla="*/ 25 w 588"/>
                <a:gd name="T3" fmla="*/ 0 h 358"/>
                <a:gd name="T4" fmla="*/ 65 w 588"/>
                <a:gd name="T5" fmla="*/ 4 h 358"/>
                <a:gd name="T6" fmla="*/ 91 w 588"/>
                <a:gd name="T7" fmla="*/ 69 h 358"/>
                <a:gd name="T8" fmla="*/ 120 w 588"/>
                <a:gd name="T9" fmla="*/ 92 h 358"/>
                <a:gd name="T10" fmla="*/ 176 w 588"/>
                <a:gd name="T11" fmla="*/ 114 h 358"/>
                <a:gd name="T12" fmla="*/ 210 w 588"/>
                <a:gd name="T13" fmla="*/ 191 h 358"/>
                <a:gd name="T14" fmla="*/ 192 w 588"/>
                <a:gd name="T15" fmla="*/ 207 h 358"/>
                <a:gd name="T16" fmla="*/ 193 w 588"/>
                <a:gd name="T17" fmla="*/ 220 h 358"/>
                <a:gd name="T18" fmla="*/ 238 w 588"/>
                <a:gd name="T19" fmla="*/ 277 h 358"/>
                <a:gd name="T20" fmla="*/ 272 w 588"/>
                <a:gd name="T21" fmla="*/ 280 h 358"/>
                <a:gd name="T22" fmla="*/ 318 w 588"/>
                <a:gd name="T23" fmla="*/ 269 h 358"/>
                <a:gd name="T24" fmla="*/ 347 w 588"/>
                <a:gd name="T25" fmla="*/ 286 h 358"/>
                <a:gd name="T26" fmla="*/ 355 w 588"/>
                <a:gd name="T27" fmla="*/ 306 h 358"/>
                <a:gd name="T28" fmla="*/ 395 w 588"/>
                <a:gd name="T29" fmla="*/ 309 h 358"/>
                <a:gd name="T30" fmla="*/ 419 w 588"/>
                <a:gd name="T31" fmla="*/ 334 h 358"/>
                <a:gd name="T32" fmla="*/ 458 w 588"/>
                <a:gd name="T33" fmla="*/ 323 h 358"/>
                <a:gd name="T34" fmla="*/ 511 w 588"/>
                <a:gd name="T35" fmla="*/ 332 h 358"/>
                <a:gd name="T36" fmla="*/ 588 w 588"/>
                <a:gd name="T37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88" h="358">
                  <a:moveTo>
                    <a:pt x="0" y="24"/>
                  </a:moveTo>
                  <a:lnTo>
                    <a:pt x="25" y="0"/>
                  </a:lnTo>
                  <a:lnTo>
                    <a:pt x="65" y="4"/>
                  </a:lnTo>
                  <a:lnTo>
                    <a:pt x="91" y="69"/>
                  </a:lnTo>
                  <a:lnTo>
                    <a:pt x="120" y="92"/>
                  </a:lnTo>
                  <a:lnTo>
                    <a:pt x="176" y="114"/>
                  </a:lnTo>
                  <a:lnTo>
                    <a:pt x="210" y="191"/>
                  </a:lnTo>
                  <a:lnTo>
                    <a:pt x="192" y="207"/>
                  </a:lnTo>
                  <a:lnTo>
                    <a:pt x="193" y="220"/>
                  </a:lnTo>
                  <a:lnTo>
                    <a:pt x="238" y="277"/>
                  </a:lnTo>
                  <a:lnTo>
                    <a:pt x="272" y="280"/>
                  </a:lnTo>
                  <a:lnTo>
                    <a:pt x="318" y="269"/>
                  </a:lnTo>
                  <a:lnTo>
                    <a:pt x="347" y="286"/>
                  </a:lnTo>
                  <a:lnTo>
                    <a:pt x="355" y="306"/>
                  </a:lnTo>
                  <a:lnTo>
                    <a:pt x="395" y="309"/>
                  </a:lnTo>
                  <a:lnTo>
                    <a:pt x="419" y="334"/>
                  </a:lnTo>
                  <a:lnTo>
                    <a:pt x="458" y="323"/>
                  </a:lnTo>
                  <a:lnTo>
                    <a:pt x="511" y="332"/>
                  </a:lnTo>
                  <a:lnTo>
                    <a:pt x="588" y="35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497">
              <a:extLst>
                <a:ext uri="{FF2B5EF4-FFF2-40B4-BE49-F238E27FC236}">
                  <a16:creationId xmlns:a16="http://schemas.microsoft.com/office/drawing/2014/main" id="{7223BB31-F8B9-B852-31F9-02AEA8227FD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4" y="2862"/>
              <a:ext cx="360" cy="32"/>
            </a:xfrm>
            <a:custGeom>
              <a:avLst/>
              <a:gdLst>
                <a:gd name="T0" fmla="*/ 0 w 1080"/>
                <a:gd name="T1" fmla="*/ 31 h 94"/>
                <a:gd name="T2" fmla="*/ 46 w 1080"/>
                <a:gd name="T3" fmla="*/ 19 h 94"/>
                <a:gd name="T4" fmla="*/ 56 w 1080"/>
                <a:gd name="T5" fmla="*/ 46 h 94"/>
                <a:gd name="T6" fmla="*/ 82 w 1080"/>
                <a:gd name="T7" fmla="*/ 50 h 94"/>
                <a:gd name="T8" fmla="*/ 91 w 1080"/>
                <a:gd name="T9" fmla="*/ 69 h 94"/>
                <a:gd name="T10" fmla="*/ 126 w 1080"/>
                <a:gd name="T11" fmla="*/ 73 h 94"/>
                <a:gd name="T12" fmla="*/ 172 w 1080"/>
                <a:gd name="T13" fmla="*/ 68 h 94"/>
                <a:gd name="T14" fmla="*/ 199 w 1080"/>
                <a:gd name="T15" fmla="*/ 72 h 94"/>
                <a:gd name="T16" fmla="*/ 282 w 1080"/>
                <a:gd name="T17" fmla="*/ 25 h 94"/>
                <a:gd name="T18" fmla="*/ 295 w 1080"/>
                <a:gd name="T19" fmla="*/ 30 h 94"/>
                <a:gd name="T20" fmla="*/ 332 w 1080"/>
                <a:gd name="T21" fmla="*/ 60 h 94"/>
                <a:gd name="T22" fmla="*/ 326 w 1080"/>
                <a:gd name="T23" fmla="*/ 68 h 94"/>
                <a:gd name="T24" fmla="*/ 300 w 1080"/>
                <a:gd name="T25" fmla="*/ 76 h 94"/>
                <a:gd name="T26" fmla="*/ 301 w 1080"/>
                <a:gd name="T27" fmla="*/ 84 h 94"/>
                <a:gd name="T28" fmla="*/ 322 w 1080"/>
                <a:gd name="T29" fmla="*/ 94 h 94"/>
                <a:gd name="T30" fmla="*/ 372 w 1080"/>
                <a:gd name="T31" fmla="*/ 62 h 94"/>
                <a:gd name="T32" fmla="*/ 387 w 1080"/>
                <a:gd name="T33" fmla="*/ 75 h 94"/>
                <a:gd name="T34" fmla="*/ 442 w 1080"/>
                <a:gd name="T35" fmla="*/ 84 h 94"/>
                <a:gd name="T36" fmla="*/ 452 w 1080"/>
                <a:gd name="T37" fmla="*/ 42 h 94"/>
                <a:gd name="T38" fmla="*/ 505 w 1080"/>
                <a:gd name="T39" fmla="*/ 51 h 94"/>
                <a:gd name="T40" fmla="*/ 531 w 1080"/>
                <a:gd name="T41" fmla="*/ 35 h 94"/>
                <a:gd name="T42" fmla="*/ 572 w 1080"/>
                <a:gd name="T43" fmla="*/ 45 h 94"/>
                <a:gd name="T44" fmla="*/ 585 w 1080"/>
                <a:gd name="T45" fmla="*/ 30 h 94"/>
                <a:gd name="T46" fmla="*/ 611 w 1080"/>
                <a:gd name="T47" fmla="*/ 28 h 94"/>
                <a:gd name="T48" fmla="*/ 636 w 1080"/>
                <a:gd name="T49" fmla="*/ 4 h 94"/>
                <a:gd name="T50" fmla="*/ 681 w 1080"/>
                <a:gd name="T51" fmla="*/ 48 h 94"/>
                <a:gd name="T52" fmla="*/ 687 w 1080"/>
                <a:gd name="T53" fmla="*/ 48 h 94"/>
                <a:gd name="T54" fmla="*/ 693 w 1080"/>
                <a:gd name="T55" fmla="*/ 40 h 94"/>
                <a:gd name="T56" fmla="*/ 692 w 1080"/>
                <a:gd name="T57" fmla="*/ 33 h 94"/>
                <a:gd name="T58" fmla="*/ 739 w 1080"/>
                <a:gd name="T59" fmla="*/ 22 h 94"/>
                <a:gd name="T60" fmla="*/ 732 w 1080"/>
                <a:gd name="T61" fmla="*/ 36 h 94"/>
                <a:gd name="T62" fmla="*/ 775 w 1080"/>
                <a:gd name="T63" fmla="*/ 59 h 94"/>
                <a:gd name="T64" fmla="*/ 807 w 1080"/>
                <a:gd name="T65" fmla="*/ 42 h 94"/>
                <a:gd name="T66" fmla="*/ 828 w 1080"/>
                <a:gd name="T67" fmla="*/ 54 h 94"/>
                <a:gd name="T68" fmla="*/ 904 w 1080"/>
                <a:gd name="T69" fmla="*/ 0 h 94"/>
                <a:gd name="T70" fmla="*/ 919 w 1080"/>
                <a:gd name="T71" fmla="*/ 12 h 94"/>
                <a:gd name="T72" fmla="*/ 901 w 1080"/>
                <a:gd name="T73" fmla="*/ 40 h 94"/>
                <a:gd name="T74" fmla="*/ 908 w 1080"/>
                <a:gd name="T75" fmla="*/ 53 h 94"/>
                <a:gd name="T76" fmla="*/ 961 w 1080"/>
                <a:gd name="T77" fmla="*/ 35 h 94"/>
                <a:gd name="T78" fmla="*/ 1010 w 1080"/>
                <a:gd name="T79" fmla="*/ 51 h 94"/>
                <a:gd name="T80" fmla="*/ 1022 w 1080"/>
                <a:gd name="T81" fmla="*/ 50 h 94"/>
                <a:gd name="T82" fmla="*/ 1054 w 1080"/>
                <a:gd name="T83" fmla="*/ 20 h 94"/>
                <a:gd name="T84" fmla="*/ 1080 w 1080"/>
                <a:gd name="T85" fmla="*/ 2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80" h="94">
                  <a:moveTo>
                    <a:pt x="0" y="31"/>
                  </a:moveTo>
                  <a:lnTo>
                    <a:pt x="46" y="19"/>
                  </a:lnTo>
                  <a:lnTo>
                    <a:pt x="56" y="46"/>
                  </a:lnTo>
                  <a:lnTo>
                    <a:pt x="82" y="50"/>
                  </a:lnTo>
                  <a:lnTo>
                    <a:pt x="91" y="69"/>
                  </a:lnTo>
                  <a:lnTo>
                    <a:pt x="126" y="73"/>
                  </a:lnTo>
                  <a:lnTo>
                    <a:pt x="172" y="68"/>
                  </a:lnTo>
                  <a:lnTo>
                    <a:pt x="199" y="72"/>
                  </a:lnTo>
                  <a:lnTo>
                    <a:pt x="282" y="25"/>
                  </a:lnTo>
                  <a:lnTo>
                    <a:pt x="295" y="30"/>
                  </a:lnTo>
                  <a:lnTo>
                    <a:pt x="332" y="60"/>
                  </a:lnTo>
                  <a:lnTo>
                    <a:pt x="326" y="68"/>
                  </a:lnTo>
                  <a:lnTo>
                    <a:pt x="300" y="76"/>
                  </a:lnTo>
                  <a:lnTo>
                    <a:pt x="301" y="84"/>
                  </a:lnTo>
                  <a:lnTo>
                    <a:pt x="322" y="94"/>
                  </a:lnTo>
                  <a:lnTo>
                    <a:pt x="372" y="62"/>
                  </a:lnTo>
                  <a:lnTo>
                    <a:pt x="387" y="75"/>
                  </a:lnTo>
                  <a:lnTo>
                    <a:pt x="442" y="84"/>
                  </a:lnTo>
                  <a:lnTo>
                    <a:pt x="452" y="42"/>
                  </a:lnTo>
                  <a:lnTo>
                    <a:pt x="505" y="51"/>
                  </a:lnTo>
                  <a:lnTo>
                    <a:pt x="531" y="35"/>
                  </a:lnTo>
                  <a:lnTo>
                    <a:pt x="572" y="45"/>
                  </a:lnTo>
                  <a:lnTo>
                    <a:pt x="585" y="30"/>
                  </a:lnTo>
                  <a:lnTo>
                    <a:pt x="611" y="28"/>
                  </a:lnTo>
                  <a:lnTo>
                    <a:pt x="636" y="4"/>
                  </a:lnTo>
                  <a:lnTo>
                    <a:pt x="681" y="48"/>
                  </a:lnTo>
                  <a:lnTo>
                    <a:pt x="687" y="48"/>
                  </a:lnTo>
                  <a:lnTo>
                    <a:pt x="693" y="40"/>
                  </a:lnTo>
                  <a:lnTo>
                    <a:pt x="692" y="33"/>
                  </a:lnTo>
                  <a:lnTo>
                    <a:pt x="739" y="22"/>
                  </a:lnTo>
                  <a:lnTo>
                    <a:pt x="732" y="36"/>
                  </a:lnTo>
                  <a:lnTo>
                    <a:pt x="775" y="59"/>
                  </a:lnTo>
                  <a:lnTo>
                    <a:pt x="807" y="42"/>
                  </a:lnTo>
                  <a:lnTo>
                    <a:pt x="828" y="54"/>
                  </a:lnTo>
                  <a:lnTo>
                    <a:pt x="904" y="0"/>
                  </a:lnTo>
                  <a:lnTo>
                    <a:pt x="919" y="12"/>
                  </a:lnTo>
                  <a:lnTo>
                    <a:pt x="901" y="40"/>
                  </a:lnTo>
                  <a:lnTo>
                    <a:pt x="908" y="53"/>
                  </a:lnTo>
                  <a:lnTo>
                    <a:pt x="961" y="35"/>
                  </a:lnTo>
                  <a:lnTo>
                    <a:pt x="1010" y="51"/>
                  </a:lnTo>
                  <a:lnTo>
                    <a:pt x="1022" y="50"/>
                  </a:lnTo>
                  <a:lnTo>
                    <a:pt x="1054" y="20"/>
                  </a:lnTo>
                  <a:lnTo>
                    <a:pt x="1080" y="2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Freeform 498">
              <a:extLst>
                <a:ext uri="{FF2B5EF4-FFF2-40B4-BE49-F238E27FC236}">
                  <a16:creationId xmlns:a16="http://schemas.microsoft.com/office/drawing/2014/main" id="{F7D00B12-A4B0-CE3D-981E-398DF02C9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4" y="2867"/>
              <a:ext cx="40" cy="4"/>
            </a:xfrm>
            <a:custGeom>
              <a:avLst/>
              <a:gdLst>
                <a:gd name="T0" fmla="*/ 0 w 122"/>
                <a:gd name="T1" fmla="*/ 12 h 14"/>
                <a:gd name="T2" fmla="*/ 53 w 122"/>
                <a:gd name="T3" fmla="*/ 0 h 14"/>
                <a:gd name="T4" fmla="*/ 68 w 122"/>
                <a:gd name="T5" fmla="*/ 12 h 14"/>
                <a:gd name="T6" fmla="*/ 122 w 122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2" h="14">
                  <a:moveTo>
                    <a:pt x="0" y="12"/>
                  </a:moveTo>
                  <a:lnTo>
                    <a:pt x="53" y="0"/>
                  </a:lnTo>
                  <a:lnTo>
                    <a:pt x="68" y="12"/>
                  </a:lnTo>
                  <a:lnTo>
                    <a:pt x="122" y="1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499">
              <a:extLst>
                <a:ext uri="{FF2B5EF4-FFF2-40B4-BE49-F238E27FC236}">
                  <a16:creationId xmlns:a16="http://schemas.microsoft.com/office/drawing/2014/main" id="{B841AD06-346E-3169-AB2B-1F48C67357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2" y="2871"/>
              <a:ext cx="103" cy="280"/>
            </a:xfrm>
            <a:custGeom>
              <a:avLst/>
              <a:gdLst>
                <a:gd name="T0" fmla="*/ 218 w 311"/>
                <a:gd name="T1" fmla="*/ 0 h 839"/>
                <a:gd name="T2" fmla="*/ 222 w 311"/>
                <a:gd name="T3" fmla="*/ 40 h 839"/>
                <a:gd name="T4" fmla="*/ 258 w 311"/>
                <a:gd name="T5" fmla="*/ 63 h 839"/>
                <a:gd name="T6" fmla="*/ 262 w 311"/>
                <a:gd name="T7" fmla="*/ 109 h 839"/>
                <a:gd name="T8" fmla="*/ 278 w 311"/>
                <a:gd name="T9" fmla="*/ 135 h 839"/>
                <a:gd name="T10" fmla="*/ 245 w 311"/>
                <a:gd name="T11" fmla="*/ 152 h 839"/>
                <a:gd name="T12" fmla="*/ 241 w 311"/>
                <a:gd name="T13" fmla="*/ 172 h 839"/>
                <a:gd name="T14" fmla="*/ 249 w 311"/>
                <a:gd name="T15" fmla="*/ 198 h 839"/>
                <a:gd name="T16" fmla="*/ 257 w 311"/>
                <a:gd name="T17" fmla="*/ 197 h 839"/>
                <a:gd name="T18" fmla="*/ 267 w 311"/>
                <a:gd name="T19" fmla="*/ 176 h 839"/>
                <a:gd name="T20" fmla="*/ 295 w 311"/>
                <a:gd name="T21" fmla="*/ 174 h 839"/>
                <a:gd name="T22" fmla="*/ 296 w 311"/>
                <a:gd name="T23" fmla="*/ 194 h 839"/>
                <a:gd name="T24" fmla="*/ 295 w 311"/>
                <a:gd name="T25" fmla="*/ 248 h 839"/>
                <a:gd name="T26" fmla="*/ 311 w 311"/>
                <a:gd name="T27" fmla="*/ 279 h 839"/>
                <a:gd name="T28" fmla="*/ 299 w 311"/>
                <a:gd name="T29" fmla="*/ 294 h 839"/>
                <a:gd name="T30" fmla="*/ 273 w 311"/>
                <a:gd name="T31" fmla="*/ 304 h 839"/>
                <a:gd name="T32" fmla="*/ 255 w 311"/>
                <a:gd name="T33" fmla="*/ 325 h 839"/>
                <a:gd name="T34" fmla="*/ 256 w 311"/>
                <a:gd name="T35" fmla="*/ 338 h 839"/>
                <a:gd name="T36" fmla="*/ 272 w 311"/>
                <a:gd name="T37" fmla="*/ 357 h 839"/>
                <a:gd name="T38" fmla="*/ 273 w 311"/>
                <a:gd name="T39" fmla="*/ 377 h 839"/>
                <a:gd name="T40" fmla="*/ 243 w 311"/>
                <a:gd name="T41" fmla="*/ 420 h 839"/>
                <a:gd name="T42" fmla="*/ 223 w 311"/>
                <a:gd name="T43" fmla="*/ 422 h 839"/>
                <a:gd name="T44" fmla="*/ 228 w 311"/>
                <a:gd name="T45" fmla="*/ 468 h 839"/>
                <a:gd name="T46" fmla="*/ 202 w 311"/>
                <a:gd name="T47" fmla="*/ 478 h 839"/>
                <a:gd name="T48" fmla="*/ 188 w 311"/>
                <a:gd name="T49" fmla="*/ 472 h 839"/>
                <a:gd name="T50" fmla="*/ 159 w 311"/>
                <a:gd name="T51" fmla="*/ 522 h 839"/>
                <a:gd name="T52" fmla="*/ 121 w 311"/>
                <a:gd name="T53" fmla="*/ 539 h 839"/>
                <a:gd name="T54" fmla="*/ 113 w 311"/>
                <a:gd name="T55" fmla="*/ 614 h 839"/>
                <a:gd name="T56" fmla="*/ 95 w 311"/>
                <a:gd name="T57" fmla="*/ 629 h 839"/>
                <a:gd name="T58" fmla="*/ 62 w 311"/>
                <a:gd name="T59" fmla="*/ 625 h 839"/>
                <a:gd name="T60" fmla="*/ 57 w 311"/>
                <a:gd name="T61" fmla="*/ 652 h 839"/>
                <a:gd name="T62" fmla="*/ 37 w 311"/>
                <a:gd name="T63" fmla="*/ 660 h 839"/>
                <a:gd name="T64" fmla="*/ 37 w 311"/>
                <a:gd name="T65" fmla="*/ 734 h 839"/>
                <a:gd name="T66" fmla="*/ 0 w 311"/>
                <a:gd name="T67" fmla="*/ 765 h 839"/>
                <a:gd name="T68" fmla="*/ 12 w 311"/>
                <a:gd name="T69" fmla="*/ 817 h 839"/>
                <a:gd name="T70" fmla="*/ 7 w 311"/>
                <a:gd name="T71" fmla="*/ 839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1" h="839">
                  <a:moveTo>
                    <a:pt x="218" y="0"/>
                  </a:moveTo>
                  <a:lnTo>
                    <a:pt x="222" y="40"/>
                  </a:lnTo>
                  <a:lnTo>
                    <a:pt x="258" y="63"/>
                  </a:lnTo>
                  <a:lnTo>
                    <a:pt x="262" y="109"/>
                  </a:lnTo>
                  <a:lnTo>
                    <a:pt x="278" y="135"/>
                  </a:lnTo>
                  <a:lnTo>
                    <a:pt x="245" y="152"/>
                  </a:lnTo>
                  <a:lnTo>
                    <a:pt x="241" y="172"/>
                  </a:lnTo>
                  <a:lnTo>
                    <a:pt x="249" y="198"/>
                  </a:lnTo>
                  <a:lnTo>
                    <a:pt x="257" y="197"/>
                  </a:lnTo>
                  <a:lnTo>
                    <a:pt x="267" y="176"/>
                  </a:lnTo>
                  <a:lnTo>
                    <a:pt x="295" y="174"/>
                  </a:lnTo>
                  <a:lnTo>
                    <a:pt x="296" y="194"/>
                  </a:lnTo>
                  <a:lnTo>
                    <a:pt x="295" y="248"/>
                  </a:lnTo>
                  <a:lnTo>
                    <a:pt x="311" y="279"/>
                  </a:lnTo>
                  <a:lnTo>
                    <a:pt x="299" y="294"/>
                  </a:lnTo>
                  <a:lnTo>
                    <a:pt x="273" y="304"/>
                  </a:lnTo>
                  <a:lnTo>
                    <a:pt x="255" y="325"/>
                  </a:lnTo>
                  <a:lnTo>
                    <a:pt x="256" y="338"/>
                  </a:lnTo>
                  <a:lnTo>
                    <a:pt x="272" y="357"/>
                  </a:lnTo>
                  <a:lnTo>
                    <a:pt x="273" y="377"/>
                  </a:lnTo>
                  <a:lnTo>
                    <a:pt x="243" y="420"/>
                  </a:lnTo>
                  <a:lnTo>
                    <a:pt x="223" y="422"/>
                  </a:lnTo>
                  <a:lnTo>
                    <a:pt x="228" y="468"/>
                  </a:lnTo>
                  <a:lnTo>
                    <a:pt x="202" y="478"/>
                  </a:lnTo>
                  <a:lnTo>
                    <a:pt x="188" y="472"/>
                  </a:lnTo>
                  <a:lnTo>
                    <a:pt x="159" y="522"/>
                  </a:lnTo>
                  <a:lnTo>
                    <a:pt x="121" y="539"/>
                  </a:lnTo>
                  <a:lnTo>
                    <a:pt x="113" y="614"/>
                  </a:lnTo>
                  <a:lnTo>
                    <a:pt x="95" y="629"/>
                  </a:lnTo>
                  <a:lnTo>
                    <a:pt x="62" y="625"/>
                  </a:lnTo>
                  <a:lnTo>
                    <a:pt x="57" y="652"/>
                  </a:lnTo>
                  <a:lnTo>
                    <a:pt x="37" y="660"/>
                  </a:lnTo>
                  <a:lnTo>
                    <a:pt x="37" y="734"/>
                  </a:lnTo>
                  <a:lnTo>
                    <a:pt x="0" y="765"/>
                  </a:lnTo>
                  <a:lnTo>
                    <a:pt x="12" y="817"/>
                  </a:lnTo>
                  <a:lnTo>
                    <a:pt x="7" y="83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500">
              <a:extLst>
                <a:ext uri="{FF2B5EF4-FFF2-40B4-BE49-F238E27FC236}">
                  <a16:creationId xmlns:a16="http://schemas.microsoft.com/office/drawing/2014/main" id="{8113144B-2D01-7BC4-F546-533E8E798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1" y="2952"/>
              <a:ext cx="20" cy="50"/>
            </a:xfrm>
            <a:custGeom>
              <a:avLst/>
              <a:gdLst>
                <a:gd name="T0" fmla="*/ 36 w 60"/>
                <a:gd name="T1" fmla="*/ 0 h 150"/>
                <a:gd name="T2" fmla="*/ 25 w 60"/>
                <a:gd name="T3" fmla="*/ 15 h 150"/>
                <a:gd name="T4" fmla="*/ 39 w 60"/>
                <a:gd name="T5" fmla="*/ 27 h 150"/>
                <a:gd name="T6" fmla="*/ 41 w 60"/>
                <a:gd name="T7" fmla="*/ 47 h 150"/>
                <a:gd name="T8" fmla="*/ 21 w 60"/>
                <a:gd name="T9" fmla="*/ 49 h 150"/>
                <a:gd name="T10" fmla="*/ 23 w 60"/>
                <a:gd name="T11" fmla="*/ 69 h 150"/>
                <a:gd name="T12" fmla="*/ 0 w 60"/>
                <a:gd name="T13" fmla="*/ 105 h 150"/>
                <a:gd name="T14" fmla="*/ 2 w 60"/>
                <a:gd name="T15" fmla="*/ 131 h 150"/>
                <a:gd name="T16" fmla="*/ 10 w 60"/>
                <a:gd name="T17" fmla="*/ 150 h 150"/>
                <a:gd name="T18" fmla="*/ 24 w 60"/>
                <a:gd name="T19" fmla="*/ 149 h 150"/>
                <a:gd name="T20" fmla="*/ 23 w 60"/>
                <a:gd name="T21" fmla="*/ 143 h 150"/>
                <a:gd name="T22" fmla="*/ 36 w 60"/>
                <a:gd name="T23" fmla="*/ 142 h 150"/>
                <a:gd name="T24" fmla="*/ 42 w 60"/>
                <a:gd name="T25" fmla="*/ 134 h 150"/>
                <a:gd name="T26" fmla="*/ 38 w 60"/>
                <a:gd name="T27" fmla="*/ 88 h 150"/>
                <a:gd name="T28" fmla="*/ 30 w 60"/>
                <a:gd name="T29" fmla="*/ 75 h 150"/>
                <a:gd name="T30" fmla="*/ 57 w 60"/>
                <a:gd name="T31" fmla="*/ 72 h 150"/>
                <a:gd name="T32" fmla="*/ 60 w 60"/>
                <a:gd name="T33" fmla="*/ 32 h 150"/>
                <a:gd name="T34" fmla="*/ 51 w 60"/>
                <a:gd name="T35" fmla="*/ 13 h 150"/>
                <a:gd name="T36" fmla="*/ 36 w 60"/>
                <a:gd name="T3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0" h="150">
                  <a:moveTo>
                    <a:pt x="36" y="0"/>
                  </a:moveTo>
                  <a:lnTo>
                    <a:pt x="25" y="15"/>
                  </a:lnTo>
                  <a:lnTo>
                    <a:pt x="39" y="27"/>
                  </a:lnTo>
                  <a:lnTo>
                    <a:pt x="41" y="47"/>
                  </a:lnTo>
                  <a:lnTo>
                    <a:pt x="21" y="49"/>
                  </a:lnTo>
                  <a:lnTo>
                    <a:pt x="23" y="69"/>
                  </a:lnTo>
                  <a:lnTo>
                    <a:pt x="0" y="105"/>
                  </a:lnTo>
                  <a:lnTo>
                    <a:pt x="2" y="131"/>
                  </a:lnTo>
                  <a:lnTo>
                    <a:pt x="10" y="150"/>
                  </a:lnTo>
                  <a:lnTo>
                    <a:pt x="24" y="149"/>
                  </a:lnTo>
                  <a:lnTo>
                    <a:pt x="23" y="143"/>
                  </a:lnTo>
                  <a:lnTo>
                    <a:pt x="36" y="142"/>
                  </a:lnTo>
                  <a:lnTo>
                    <a:pt x="42" y="134"/>
                  </a:lnTo>
                  <a:lnTo>
                    <a:pt x="38" y="88"/>
                  </a:lnTo>
                  <a:lnTo>
                    <a:pt x="30" y="75"/>
                  </a:lnTo>
                  <a:lnTo>
                    <a:pt x="57" y="72"/>
                  </a:lnTo>
                  <a:lnTo>
                    <a:pt x="60" y="32"/>
                  </a:lnTo>
                  <a:lnTo>
                    <a:pt x="51" y="13"/>
                  </a:lnTo>
                  <a:lnTo>
                    <a:pt x="36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Freeform 501">
              <a:extLst>
                <a:ext uri="{FF2B5EF4-FFF2-40B4-BE49-F238E27FC236}">
                  <a16:creationId xmlns:a16="http://schemas.microsoft.com/office/drawing/2014/main" id="{2065238E-6016-27F9-48AC-A9951D086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9" y="2983"/>
              <a:ext cx="57" cy="234"/>
            </a:xfrm>
            <a:custGeom>
              <a:avLst/>
              <a:gdLst>
                <a:gd name="T0" fmla="*/ 24 w 171"/>
                <a:gd name="T1" fmla="*/ 704 h 704"/>
                <a:gd name="T2" fmla="*/ 23 w 171"/>
                <a:gd name="T3" fmla="*/ 690 h 704"/>
                <a:gd name="T4" fmla="*/ 0 w 171"/>
                <a:gd name="T5" fmla="*/ 672 h 704"/>
                <a:gd name="T6" fmla="*/ 12 w 171"/>
                <a:gd name="T7" fmla="*/ 645 h 704"/>
                <a:gd name="T8" fmla="*/ 11 w 171"/>
                <a:gd name="T9" fmla="*/ 564 h 704"/>
                <a:gd name="T10" fmla="*/ 26 w 171"/>
                <a:gd name="T11" fmla="*/ 502 h 704"/>
                <a:gd name="T12" fmla="*/ 67 w 171"/>
                <a:gd name="T13" fmla="*/ 512 h 704"/>
                <a:gd name="T14" fmla="*/ 101 w 171"/>
                <a:gd name="T15" fmla="*/ 515 h 704"/>
                <a:gd name="T16" fmla="*/ 134 w 171"/>
                <a:gd name="T17" fmla="*/ 445 h 704"/>
                <a:gd name="T18" fmla="*/ 171 w 171"/>
                <a:gd name="T19" fmla="*/ 408 h 704"/>
                <a:gd name="T20" fmla="*/ 148 w 171"/>
                <a:gd name="T21" fmla="*/ 383 h 704"/>
                <a:gd name="T22" fmla="*/ 153 w 171"/>
                <a:gd name="T23" fmla="*/ 363 h 704"/>
                <a:gd name="T24" fmla="*/ 143 w 171"/>
                <a:gd name="T25" fmla="*/ 323 h 704"/>
                <a:gd name="T26" fmla="*/ 86 w 171"/>
                <a:gd name="T27" fmla="*/ 356 h 704"/>
                <a:gd name="T28" fmla="*/ 78 w 171"/>
                <a:gd name="T29" fmla="*/ 349 h 704"/>
                <a:gd name="T30" fmla="*/ 82 w 171"/>
                <a:gd name="T31" fmla="*/ 316 h 704"/>
                <a:gd name="T32" fmla="*/ 102 w 171"/>
                <a:gd name="T33" fmla="*/ 314 h 704"/>
                <a:gd name="T34" fmla="*/ 105 w 171"/>
                <a:gd name="T35" fmla="*/ 273 h 704"/>
                <a:gd name="T36" fmla="*/ 70 w 171"/>
                <a:gd name="T37" fmla="*/ 257 h 704"/>
                <a:gd name="T38" fmla="*/ 47 w 171"/>
                <a:gd name="T39" fmla="*/ 231 h 704"/>
                <a:gd name="T40" fmla="*/ 19 w 171"/>
                <a:gd name="T41" fmla="*/ 227 h 704"/>
                <a:gd name="T42" fmla="*/ 11 w 171"/>
                <a:gd name="T43" fmla="*/ 208 h 704"/>
                <a:gd name="T44" fmla="*/ 66 w 171"/>
                <a:gd name="T45" fmla="*/ 149 h 704"/>
                <a:gd name="T46" fmla="*/ 70 w 171"/>
                <a:gd name="T47" fmla="*/ 115 h 704"/>
                <a:gd name="T48" fmla="*/ 116 w 171"/>
                <a:gd name="T49" fmla="*/ 111 h 704"/>
                <a:gd name="T50" fmla="*/ 115 w 171"/>
                <a:gd name="T51" fmla="*/ 97 h 704"/>
                <a:gd name="T52" fmla="*/ 107 w 171"/>
                <a:gd name="T53" fmla="*/ 85 h 704"/>
                <a:gd name="T54" fmla="*/ 112 w 171"/>
                <a:gd name="T55" fmla="*/ 71 h 704"/>
                <a:gd name="T56" fmla="*/ 168 w 171"/>
                <a:gd name="T57" fmla="*/ 19 h 704"/>
                <a:gd name="T58" fmla="*/ 153 w 171"/>
                <a:gd name="T59" fmla="*/ 0 h 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1" h="704">
                  <a:moveTo>
                    <a:pt x="24" y="704"/>
                  </a:moveTo>
                  <a:lnTo>
                    <a:pt x="23" y="690"/>
                  </a:lnTo>
                  <a:lnTo>
                    <a:pt x="0" y="672"/>
                  </a:lnTo>
                  <a:lnTo>
                    <a:pt x="12" y="645"/>
                  </a:lnTo>
                  <a:lnTo>
                    <a:pt x="11" y="564"/>
                  </a:lnTo>
                  <a:lnTo>
                    <a:pt x="26" y="502"/>
                  </a:lnTo>
                  <a:lnTo>
                    <a:pt x="67" y="512"/>
                  </a:lnTo>
                  <a:lnTo>
                    <a:pt x="101" y="515"/>
                  </a:lnTo>
                  <a:lnTo>
                    <a:pt x="134" y="445"/>
                  </a:lnTo>
                  <a:lnTo>
                    <a:pt x="171" y="408"/>
                  </a:lnTo>
                  <a:lnTo>
                    <a:pt x="148" y="383"/>
                  </a:lnTo>
                  <a:lnTo>
                    <a:pt x="153" y="363"/>
                  </a:lnTo>
                  <a:lnTo>
                    <a:pt x="143" y="323"/>
                  </a:lnTo>
                  <a:lnTo>
                    <a:pt x="86" y="356"/>
                  </a:lnTo>
                  <a:lnTo>
                    <a:pt x="78" y="349"/>
                  </a:lnTo>
                  <a:lnTo>
                    <a:pt x="82" y="316"/>
                  </a:lnTo>
                  <a:lnTo>
                    <a:pt x="102" y="314"/>
                  </a:lnTo>
                  <a:lnTo>
                    <a:pt x="105" y="273"/>
                  </a:lnTo>
                  <a:lnTo>
                    <a:pt x="70" y="257"/>
                  </a:lnTo>
                  <a:lnTo>
                    <a:pt x="47" y="231"/>
                  </a:lnTo>
                  <a:lnTo>
                    <a:pt x="19" y="227"/>
                  </a:lnTo>
                  <a:lnTo>
                    <a:pt x="11" y="208"/>
                  </a:lnTo>
                  <a:lnTo>
                    <a:pt x="66" y="149"/>
                  </a:lnTo>
                  <a:lnTo>
                    <a:pt x="70" y="115"/>
                  </a:lnTo>
                  <a:lnTo>
                    <a:pt x="116" y="111"/>
                  </a:lnTo>
                  <a:lnTo>
                    <a:pt x="115" y="97"/>
                  </a:lnTo>
                  <a:lnTo>
                    <a:pt x="107" y="85"/>
                  </a:lnTo>
                  <a:lnTo>
                    <a:pt x="112" y="71"/>
                  </a:lnTo>
                  <a:lnTo>
                    <a:pt x="168" y="19"/>
                  </a:lnTo>
                  <a:lnTo>
                    <a:pt x="153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Freeform 502">
              <a:extLst>
                <a:ext uri="{FF2B5EF4-FFF2-40B4-BE49-F238E27FC236}">
                  <a16:creationId xmlns:a16="http://schemas.microsoft.com/office/drawing/2014/main" id="{325E7657-A557-81BB-BBED-9BE66197B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7" y="3157"/>
              <a:ext cx="108" cy="66"/>
            </a:xfrm>
            <a:custGeom>
              <a:avLst/>
              <a:gdLst>
                <a:gd name="T0" fmla="*/ 0 w 322"/>
                <a:gd name="T1" fmla="*/ 181 h 199"/>
                <a:gd name="T2" fmla="*/ 28 w 322"/>
                <a:gd name="T3" fmla="*/ 191 h 199"/>
                <a:gd name="T4" fmla="*/ 33 w 322"/>
                <a:gd name="T5" fmla="*/ 184 h 199"/>
                <a:gd name="T6" fmla="*/ 46 w 322"/>
                <a:gd name="T7" fmla="*/ 177 h 199"/>
                <a:gd name="T8" fmla="*/ 87 w 322"/>
                <a:gd name="T9" fmla="*/ 186 h 199"/>
                <a:gd name="T10" fmla="*/ 100 w 322"/>
                <a:gd name="T11" fmla="*/ 178 h 199"/>
                <a:gd name="T12" fmla="*/ 156 w 322"/>
                <a:gd name="T13" fmla="*/ 194 h 199"/>
                <a:gd name="T14" fmla="*/ 163 w 322"/>
                <a:gd name="T15" fmla="*/ 199 h 199"/>
                <a:gd name="T16" fmla="*/ 169 w 322"/>
                <a:gd name="T17" fmla="*/ 199 h 199"/>
                <a:gd name="T18" fmla="*/ 168 w 322"/>
                <a:gd name="T19" fmla="*/ 185 h 199"/>
                <a:gd name="T20" fmla="*/ 174 w 322"/>
                <a:gd name="T21" fmla="*/ 178 h 199"/>
                <a:gd name="T22" fmla="*/ 166 w 322"/>
                <a:gd name="T23" fmla="*/ 165 h 199"/>
                <a:gd name="T24" fmla="*/ 173 w 322"/>
                <a:gd name="T25" fmla="*/ 158 h 199"/>
                <a:gd name="T26" fmla="*/ 165 w 322"/>
                <a:gd name="T27" fmla="*/ 152 h 199"/>
                <a:gd name="T28" fmla="*/ 157 w 322"/>
                <a:gd name="T29" fmla="*/ 132 h 199"/>
                <a:gd name="T30" fmla="*/ 142 w 322"/>
                <a:gd name="T31" fmla="*/ 121 h 199"/>
                <a:gd name="T32" fmla="*/ 160 w 322"/>
                <a:gd name="T33" fmla="*/ 99 h 199"/>
                <a:gd name="T34" fmla="*/ 145 w 322"/>
                <a:gd name="T35" fmla="*/ 87 h 199"/>
                <a:gd name="T36" fmla="*/ 163 w 322"/>
                <a:gd name="T37" fmla="*/ 65 h 199"/>
                <a:gd name="T38" fmla="*/ 160 w 322"/>
                <a:gd name="T39" fmla="*/ 25 h 199"/>
                <a:gd name="T40" fmla="*/ 179 w 322"/>
                <a:gd name="T41" fmla="*/ 10 h 199"/>
                <a:gd name="T42" fmla="*/ 204 w 322"/>
                <a:gd name="T43" fmla="*/ 0 h 199"/>
                <a:gd name="T44" fmla="*/ 254 w 322"/>
                <a:gd name="T45" fmla="*/ 30 h 199"/>
                <a:gd name="T46" fmla="*/ 322 w 322"/>
                <a:gd name="T47" fmla="*/ 44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2" h="199">
                  <a:moveTo>
                    <a:pt x="0" y="181"/>
                  </a:moveTo>
                  <a:lnTo>
                    <a:pt x="28" y="191"/>
                  </a:lnTo>
                  <a:lnTo>
                    <a:pt x="33" y="184"/>
                  </a:lnTo>
                  <a:lnTo>
                    <a:pt x="46" y="177"/>
                  </a:lnTo>
                  <a:lnTo>
                    <a:pt x="87" y="186"/>
                  </a:lnTo>
                  <a:lnTo>
                    <a:pt x="100" y="178"/>
                  </a:lnTo>
                  <a:lnTo>
                    <a:pt x="156" y="194"/>
                  </a:lnTo>
                  <a:lnTo>
                    <a:pt x="163" y="199"/>
                  </a:lnTo>
                  <a:lnTo>
                    <a:pt x="169" y="199"/>
                  </a:lnTo>
                  <a:lnTo>
                    <a:pt x="168" y="185"/>
                  </a:lnTo>
                  <a:lnTo>
                    <a:pt x="174" y="178"/>
                  </a:lnTo>
                  <a:lnTo>
                    <a:pt x="166" y="165"/>
                  </a:lnTo>
                  <a:lnTo>
                    <a:pt x="173" y="158"/>
                  </a:lnTo>
                  <a:lnTo>
                    <a:pt x="165" y="152"/>
                  </a:lnTo>
                  <a:lnTo>
                    <a:pt x="157" y="132"/>
                  </a:lnTo>
                  <a:lnTo>
                    <a:pt x="142" y="121"/>
                  </a:lnTo>
                  <a:lnTo>
                    <a:pt x="160" y="99"/>
                  </a:lnTo>
                  <a:lnTo>
                    <a:pt x="145" y="87"/>
                  </a:lnTo>
                  <a:lnTo>
                    <a:pt x="163" y="65"/>
                  </a:lnTo>
                  <a:lnTo>
                    <a:pt x="160" y="25"/>
                  </a:lnTo>
                  <a:lnTo>
                    <a:pt x="179" y="10"/>
                  </a:lnTo>
                  <a:lnTo>
                    <a:pt x="204" y="0"/>
                  </a:lnTo>
                  <a:lnTo>
                    <a:pt x="254" y="30"/>
                  </a:lnTo>
                  <a:lnTo>
                    <a:pt x="322" y="4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Freeform 503">
              <a:extLst>
                <a:ext uri="{FF2B5EF4-FFF2-40B4-BE49-F238E27FC236}">
                  <a16:creationId xmlns:a16="http://schemas.microsoft.com/office/drawing/2014/main" id="{47210A7A-0086-DB6F-DA44-83BF625C94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4" y="3151"/>
              <a:ext cx="223" cy="73"/>
            </a:xfrm>
            <a:custGeom>
              <a:avLst/>
              <a:gdLst>
                <a:gd name="T0" fmla="*/ 0 w 670"/>
                <a:gd name="T1" fmla="*/ 0 h 220"/>
                <a:gd name="T2" fmla="*/ 86 w 670"/>
                <a:gd name="T3" fmla="*/ 59 h 220"/>
                <a:gd name="T4" fmla="*/ 127 w 670"/>
                <a:gd name="T5" fmla="*/ 74 h 220"/>
                <a:gd name="T6" fmla="*/ 167 w 670"/>
                <a:gd name="T7" fmla="*/ 138 h 220"/>
                <a:gd name="T8" fmla="*/ 225 w 670"/>
                <a:gd name="T9" fmla="*/ 186 h 220"/>
                <a:gd name="T10" fmla="*/ 247 w 670"/>
                <a:gd name="T11" fmla="*/ 198 h 220"/>
                <a:gd name="T12" fmla="*/ 299 w 670"/>
                <a:gd name="T13" fmla="*/ 186 h 220"/>
                <a:gd name="T14" fmla="*/ 416 w 670"/>
                <a:gd name="T15" fmla="*/ 148 h 220"/>
                <a:gd name="T16" fmla="*/ 480 w 670"/>
                <a:gd name="T17" fmla="*/ 176 h 220"/>
                <a:gd name="T18" fmla="*/ 496 w 670"/>
                <a:gd name="T19" fmla="*/ 201 h 220"/>
                <a:gd name="T20" fmla="*/ 510 w 670"/>
                <a:gd name="T21" fmla="*/ 220 h 220"/>
                <a:gd name="T22" fmla="*/ 530 w 670"/>
                <a:gd name="T23" fmla="*/ 212 h 220"/>
                <a:gd name="T24" fmla="*/ 560 w 670"/>
                <a:gd name="T25" fmla="*/ 176 h 220"/>
                <a:gd name="T26" fmla="*/ 581 w 670"/>
                <a:gd name="T27" fmla="*/ 180 h 220"/>
                <a:gd name="T28" fmla="*/ 631 w 670"/>
                <a:gd name="T29" fmla="*/ 209 h 220"/>
                <a:gd name="T30" fmla="*/ 670 w 670"/>
                <a:gd name="T31" fmla="*/ 19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70" h="220">
                  <a:moveTo>
                    <a:pt x="0" y="0"/>
                  </a:moveTo>
                  <a:lnTo>
                    <a:pt x="86" y="59"/>
                  </a:lnTo>
                  <a:lnTo>
                    <a:pt x="127" y="74"/>
                  </a:lnTo>
                  <a:lnTo>
                    <a:pt x="167" y="138"/>
                  </a:lnTo>
                  <a:lnTo>
                    <a:pt x="225" y="186"/>
                  </a:lnTo>
                  <a:lnTo>
                    <a:pt x="247" y="198"/>
                  </a:lnTo>
                  <a:lnTo>
                    <a:pt x="299" y="186"/>
                  </a:lnTo>
                  <a:lnTo>
                    <a:pt x="416" y="148"/>
                  </a:lnTo>
                  <a:lnTo>
                    <a:pt x="480" y="176"/>
                  </a:lnTo>
                  <a:lnTo>
                    <a:pt x="496" y="201"/>
                  </a:lnTo>
                  <a:lnTo>
                    <a:pt x="510" y="220"/>
                  </a:lnTo>
                  <a:lnTo>
                    <a:pt x="530" y="212"/>
                  </a:lnTo>
                  <a:lnTo>
                    <a:pt x="560" y="176"/>
                  </a:lnTo>
                  <a:lnTo>
                    <a:pt x="581" y="180"/>
                  </a:lnTo>
                  <a:lnTo>
                    <a:pt x="631" y="209"/>
                  </a:lnTo>
                  <a:lnTo>
                    <a:pt x="670" y="19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504">
              <a:extLst>
                <a:ext uri="{FF2B5EF4-FFF2-40B4-BE49-F238E27FC236}">
                  <a16:creationId xmlns:a16="http://schemas.microsoft.com/office/drawing/2014/main" id="{A523C2FC-C1C6-C7B3-82F3-B9452BF62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" y="2873"/>
              <a:ext cx="407" cy="300"/>
            </a:xfrm>
            <a:custGeom>
              <a:avLst/>
              <a:gdLst>
                <a:gd name="T0" fmla="*/ 231 w 1222"/>
                <a:gd name="T1" fmla="*/ 0 h 901"/>
                <a:gd name="T2" fmla="*/ 160 w 1222"/>
                <a:gd name="T3" fmla="*/ 106 h 901"/>
                <a:gd name="T4" fmla="*/ 104 w 1222"/>
                <a:gd name="T5" fmla="*/ 152 h 901"/>
                <a:gd name="T6" fmla="*/ 84 w 1222"/>
                <a:gd name="T7" fmla="*/ 148 h 901"/>
                <a:gd name="T8" fmla="*/ 32 w 1222"/>
                <a:gd name="T9" fmla="*/ 159 h 901"/>
                <a:gd name="T10" fmla="*/ 0 w 1222"/>
                <a:gd name="T11" fmla="*/ 189 h 901"/>
                <a:gd name="T12" fmla="*/ 37 w 1222"/>
                <a:gd name="T13" fmla="*/ 219 h 901"/>
                <a:gd name="T14" fmla="*/ 48 w 1222"/>
                <a:gd name="T15" fmla="*/ 258 h 901"/>
                <a:gd name="T16" fmla="*/ 99 w 1222"/>
                <a:gd name="T17" fmla="*/ 240 h 901"/>
                <a:gd name="T18" fmla="*/ 134 w 1222"/>
                <a:gd name="T19" fmla="*/ 250 h 901"/>
                <a:gd name="T20" fmla="*/ 137 w 1222"/>
                <a:gd name="T21" fmla="*/ 290 h 901"/>
                <a:gd name="T22" fmla="*/ 146 w 1222"/>
                <a:gd name="T23" fmla="*/ 303 h 901"/>
                <a:gd name="T24" fmla="*/ 146 w 1222"/>
                <a:gd name="T25" fmla="*/ 309 h 901"/>
                <a:gd name="T26" fmla="*/ 173 w 1222"/>
                <a:gd name="T27" fmla="*/ 313 h 901"/>
                <a:gd name="T28" fmla="*/ 179 w 1222"/>
                <a:gd name="T29" fmla="*/ 307 h 901"/>
                <a:gd name="T30" fmla="*/ 190 w 1222"/>
                <a:gd name="T31" fmla="*/ 272 h 901"/>
                <a:gd name="T32" fmla="*/ 236 w 1222"/>
                <a:gd name="T33" fmla="*/ 268 h 901"/>
                <a:gd name="T34" fmla="*/ 272 w 1222"/>
                <a:gd name="T35" fmla="*/ 297 h 901"/>
                <a:gd name="T36" fmla="*/ 313 w 1222"/>
                <a:gd name="T37" fmla="*/ 301 h 901"/>
                <a:gd name="T38" fmla="*/ 328 w 1222"/>
                <a:gd name="T39" fmla="*/ 313 h 901"/>
                <a:gd name="T40" fmla="*/ 338 w 1222"/>
                <a:gd name="T41" fmla="*/ 346 h 901"/>
                <a:gd name="T42" fmla="*/ 336 w 1222"/>
                <a:gd name="T43" fmla="*/ 392 h 901"/>
                <a:gd name="T44" fmla="*/ 302 w 1222"/>
                <a:gd name="T45" fmla="*/ 463 h 901"/>
                <a:gd name="T46" fmla="*/ 259 w 1222"/>
                <a:gd name="T47" fmla="*/ 514 h 901"/>
                <a:gd name="T48" fmla="*/ 284 w 1222"/>
                <a:gd name="T49" fmla="*/ 559 h 901"/>
                <a:gd name="T50" fmla="*/ 346 w 1222"/>
                <a:gd name="T51" fmla="*/ 580 h 901"/>
                <a:gd name="T52" fmla="*/ 358 w 1222"/>
                <a:gd name="T53" fmla="*/ 558 h 901"/>
                <a:gd name="T54" fmla="*/ 365 w 1222"/>
                <a:gd name="T55" fmla="*/ 504 h 901"/>
                <a:gd name="T56" fmla="*/ 384 w 1222"/>
                <a:gd name="T57" fmla="*/ 488 h 901"/>
                <a:gd name="T58" fmla="*/ 410 w 1222"/>
                <a:gd name="T59" fmla="*/ 486 h 901"/>
                <a:gd name="T60" fmla="*/ 396 w 1222"/>
                <a:gd name="T61" fmla="*/ 535 h 901"/>
                <a:gd name="T62" fmla="*/ 425 w 1222"/>
                <a:gd name="T63" fmla="*/ 565 h 901"/>
                <a:gd name="T64" fmla="*/ 472 w 1222"/>
                <a:gd name="T65" fmla="*/ 561 h 901"/>
                <a:gd name="T66" fmla="*/ 515 w 1222"/>
                <a:gd name="T67" fmla="*/ 591 h 901"/>
                <a:gd name="T68" fmla="*/ 530 w 1222"/>
                <a:gd name="T69" fmla="*/ 610 h 901"/>
                <a:gd name="T70" fmla="*/ 556 w 1222"/>
                <a:gd name="T71" fmla="*/ 608 h 901"/>
                <a:gd name="T72" fmla="*/ 586 w 1222"/>
                <a:gd name="T73" fmla="*/ 631 h 901"/>
                <a:gd name="T74" fmla="*/ 633 w 1222"/>
                <a:gd name="T75" fmla="*/ 640 h 901"/>
                <a:gd name="T76" fmla="*/ 691 w 1222"/>
                <a:gd name="T77" fmla="*/ 682 h 901"/>
                <a:gd name="T78" fmla="*/ 724 w 1222"/>
                <a:gd name="T79" fmla="*/ 679 h 901"/>
                <a:gd name="T80" fmla="*/ 792 w 1222"/>
                <a:gd name="T81" fmla="*/ 693 h 901"/>
                <a:gd name="T82" fmla="*/ 851 w 1222"/>
                <a:gd name="T83" fmla="*/ 680 h 901"/>
                <a:gd name="T84" fmla="*/ 867 w 1222"/>
                <a:gd name="T85" fmla="*/ 706 h 901"/>
                <a:gd name="T86" fmla="*/ 878 w 1222"/>
                <a:gd name="T87" fmla="*/ 738 h 901"/>
                <a:gd name="T88" fmla="*/ 865 w 1222"/>
                <a:gd name="T89" fmla="*/ 747 h 901"/>
                <a:gd name="T90" fmla="*/ 874 w 1222"/>
                <a:gd name="T91" fmla="*/ 766 h 901"/>
                <a:gd name="T92" fmla="*/ 887 w 1222"/>
                <a:gd name="T93" fmla="*/ 778 h 901"/>
                <a:gd name="T94" fmla="*/ 923 w 1222"/>
                <a:gd name="T95" fmla="*/ 794 h 901"/>
                <a:gd name="T96" fmla="*/ 967 w 1222"/>
                <a:gd name="T97" fmla="*/ 838 h 901"/>
                <a:gd name="T98" fmla="*/ 977 w 1222"/>
                <a:gd name="T99" fmla="*/ 870 h 901"/>
                <a:gd name="T100" fmla="*/ 998 w 1222"/>
                <a:gd name="T101" fmla="*/ 882 h 901"/>
                <a:gd name="T102" fmla="*/ 1013 w 1222"/>
                <a:gd name="T103" fmla="*/ 901 h 901"/>
                <a:gd name="T104" fmla="*/ 1039 w 1222"/>
                <a:gd name="T105" fmla="*/ 885 h 901"/>
                <a:gd name="T106" fmla="*/ 1056 w 1222"/>
                <a:gd name="T107" fmla="*/ 857 h 901"/>
                <a:gd name="T108" fmla="*/ 1106 w 1222"/>
                <a:gd name="T109" fmla="*/ 885 h 901"/>
                <a:gd name="T110" fmla="*/ 1153 w 1222"/>
                <a:gd name="T111" fmla="*/ 887 h 901"/>
                <a:gd name="T112" fmla="*/ 1222 w 1222"/>
                <a:gd name="T113" fmla="*/ 835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22" h="901">
                  <a:moveTo>
                    <a:pt x="231" y="0"/>
                  </a:moveTo>
                  <a:lnTo>
                    <a:pt x="160" y="106"/>
                  </a:lnTo>
                  <a:lnTo>
                    <a:pt x="104" y="152"/>
                  </a:lnTo>
                  <a:lnTo>
                    <a:pt x="84" y="148"/>
                  </a:lnTo>
                  <a:lnTo>
                    <a:pt x="32" y="159"/>
                  </a:lnTo>
                  <a:lnTo>
                    <a:pt x="0" y="189"/>
                  </a:lnTo>
                  <a:lnTo>
                    <a:pt x="37" y="219"/>
                  </a:lnTo>
                  <a:lnTo>
                    <a:pt x="48" y="258"/>
                  </a:lnTo>
                  <a:lnTo>
                    <a:pt x="99" y="240"/>
                  </a:lnTo>
                  <a:lnTo>
                    <a:pt x="134" y="250"/>
                  </a:lnTo>
                  <a:lnTo>
                    <a:pt x="137" y="290"/>
                  </a:lnTo>
                  <a:lnTo>
                    <a:pt x="146" y="303"/>
                  </a:lnTo>
                  <a:lnTo>
                    <a:pt x="146" y="309"/>
                  </a:lnTo>
                  <a:lnTo>
                    <a:pt x="173" y="313"/>
                  </a:lnTo>
                  <a:lnTo>
                    <a:pt x="179" y="307"/>
                  </a:lnTo>
                  <a:lnTo>
                    <a:pt x="190" y="272"/>
                  </a:lnTo>
                  <a:lnTo>
                    <a:pt x="236" y="268"/>
                  </a:lnTo>
                  <a:lnTo>
                    <a:pt x="272" y="297"/>
                  </a:lnTo>
                  <a:lnTo>
                    <a:pt x="313" y="301"/>
                  </a:lnTo>
                  <a:lnTo>
                    <a:pt x="328" y="313"/>
                  </a:lnTo>
                  <a:lnTo>
                    <a:pt x="338" y="346"/>
                  </a:lnTo>
                  <a:lnTo>
                    <a:pt x="336" y="392"/>
                  </a:lnTo>
                  <a:lnTo>
                    <a:pt x="302" y="463"/>
                  </a:lnTo>
                  <a:lnTo>
                    <a:pt x="259" y="514"/>
                  </a:lnTo>
                  <a:lnTo>
                    <a:pt x="284" y="559"/>
                  </a:lnTo>
                  <a:lnTo>
                    <a:pt x="346" y="580"/>
                  </a:lnTo>
                  <a:lnTo>
                    <a:pt x="358" y="558"/>
                  </a:lnTo>
                  <a:lnTo>
                    <a:pt x="365" y="504"/>
                  </a:lnTo>
                  <a:lnTo>
                    <a:pt x="384" y="488"/>
                  </a:lnTo>
                  <a:lnTo>
                    <a:pt x="410" y="486"/>
                  </a:lnTo>
                  <a:lnTo>
                    <a:pt x="396" y="535"/>
                  </a:lnTo>
                  <a:lnTo>
                    <a:pt x="425" y="565"/>
                  </a:lnTo>
                  <a:lnTo>
                    <a:pt x="472" y="561"/>
                  </a:lnTo>
                  <a:lnTo>
                    <a:pt x="515" y="591"/>
                  </a:lnTo>
                  <a:lnTo>
                    <a:pt x="530" y="610"/>
                  </a:lnTo>
                  <a:lnTo>
                    <a:pt x="556" y="608"/>
                  </a:lnTo>
                  <a:lnTo>
                    <a:pt x="586" y="631"/>
                  </a:lnTo>
                  <a:lnTo>
                    <a:pt x="633" y="640"/>
                  </a:lnTo>
                  <a:lnTo>
                    <a:pt x="691" y="682"/>
                  </a:lnTo>
                  <a:lnTo>
                    <a:pt x="724" y="679"/>
                  </a:lnTo>
                  <a:lnTo>
                    <a:pt x="792" y="693"/>
                  </a:lnTo>
                  <a:lnTo>
                    <a:pt x="851" y="680"/>
                  </a:lnTo>
                  <a:lnTo>
                    <a:pt x="867" y="706"/>
                  </a:lnTo>
                  <a:lnTo>
                    <a:pt x="878" y="738"/>
                  </a:lnTo>
                  <a:lnTo>
                    <a:pt x="865" y="747"/>
                  </a:lnTo>
                  <a:lnTo>
                    <a:pt x="874" y="766"/>
                  </a:lnTo>
                  <a:lnTo>
                    <a:pt x="887" y="778"/>
                  </a:lnTo>
                  <a:lnTo>
                    <a:pt x="923" y="794"/>
                  </a:lnTo>
                  <a:lnTo>
                    <a:pt x="967" y="838"/>
                  </a:lnTo>
                  <a:lnTo>
                    <a:pt x="977" y="870"/>
                  </a:lnTo>
                  <a:lnTo>
                    <a:pt x="998" y="882"/>
                  </a:lnTo>
                  <a:lnTo>
                    <a:pt x="1013" y="901"/>
                  </a:lnTo>
                  <a:lnTo>
                    <a:pt x="1039" y="885"/>
                  </a:lnTo>
                  <a:lnTo>
                    <a:pt x="1056" y="857"/>
                  </a:lnTo>
                  <a:lnTo>
                    <a:pt x="1106" y="885"/>
                  </a:lnTo>
                  <a:lnTo>
                    <a:pt x="1153" y="887"/>
                  </a:lnTo>
                  <a:lnTo>
                    <a:pt x="1222" y="83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Freeform 505">
              <a:extLst>
                <a:ext uri="{FF2B5EF4-FFF2-40B4-BE49-F238E27FC236}">
                  <a16:creationId xmlns:a16="http://schemas.microsoft.com/office/drawing/2014/main" id="{E4ACD930-B236-2C25-C055-7A7008513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7" y="3035"/>
              <a:ext cx="288" cy="439"/>
            </a:xfrm>
            <a:custGeom>
              <a:avLst/>
              <a:gdLst>
                <a:gd name="T0" fmla="*/ 755 w 862"/>
                <a:gd name="T1" fmla="*/ 1318 h 1318"/>
                <a:gd name="T2" fmla="*/ 752 w 862"/>
                <a:gd name="T3" fmla="*/ 1292 h 1318"/>
                <a:gd name="T4" fmla="*/ 762 w 862"/>
                <a:gd name="T5" fmla="*/ 1243 h 1318"/>
                <a:gd name="T6" fmla="*/ 757 w 862"/>
                <a:gd name="T7" fmla="*/ 1203 h 1318"/>
                <a:gd name="T8" fmla="*/ 862 w 862"/>
                <a:gd name="T9" fmla="*/ 1026 h 1318"/>
                <a:gd name="T10" fmla="*/ 850 w 862"/>
                <a:gd name="T11" fmla="*/ 819 h 1318"/>
                <a:gd name="T12" fmla="*/ 821 w 862"/>
                <a:gd name="T13" fmla="*/ 727 h 1318"/>
                <a:gd name="T14" fmla="*/ 821 w 862"/>
                <a:gd name="T15" fmla="*/ 647 h 1318"/>
                <a:gd name="T16" fmla="*/ 802 w 862"/>
                <a:gd name="T17" fmla="*/ 522 h 1318"/>
                <a:gd name="T18" fmla="*/ 785 w 862"/>
                <a:gd name="T19" fmla="*/ 483 h 1318"/>
                <a:gd name="T20" fmla="*/ 777 w 862"/>
                <a:gd name="T21" fmla="*/ 470 h 1318"/>
                <a:gd name="T22" fmla="*/ 715 w 862"/>
                <a:gd name="T23" fmla="*/ 389 h 1318"/>
                <a:gd name="T24" fmla="*/ 726 w 862"/>
                <a:gd name="T25" fmla="*/ 280 h 1318"/>
                <a:gd name="T26" fmla="*/ 740 w 862"/>
                <a:gd name="T27" fmla="*/ 225 h 1318"/>
                <a:gd name="T28" fmla="*/ 708 w 862"/>
                <a:gd name="T29" fmla="*/ 87 h 1318"/>
                <a:gd name="T30" fmla="*/ 691 w 862"/>
                <a:gd name="T31" fmla="*/ 48 h 1318"/>
                <a:gd name="T32" fmla="*/ 695 w 862"/>
                <a:gd name="T33" fmla="*/ 21 h 1318"/>
                <a:gd name="T34" fmla="*/ 673 w 862"/>
                <a:gd name="T35" fmla="*/ 2 h 1318"/>
                <a:gd name="T36" fmla="*/ 633 w 862"/>
                <a:gd name="T37" fmla="*/ 0 h 1318"/>
                <a:gd name="T38" fmla="*/ 613 w 862"/>
                <a:gd name="T39" fmla="*/ 9 h 1318"/>
                <a:gd name="T40" fmla="*/ 606 w 862"/>
                <a:gd name="T41" fmla="*/ 9 h 1318"/>
                <a:gd name="T42" fmla="*/ 601 w 862"/>
                <a:gd name="T43" fmla="*/ 22 h 1318"/>
                <a:gd name="T44" fmla="*/ 615 w 862"/>
                <a:gd name="T45" fmla="*/ 103 h 1318"/>
                <a:gd name="T46" fmla="*/ 591 w 862"/>
                <a:gd name="T47" fmla="*/ 131 h 1318"/>
                <a:gd name="T48" fmla="*/ 601 w 862"/>
                <a:gd name="T49" fmla="*/ 170 h 1318"/>
                <a:gd name="T50" fmla="*/ 584 w 862"/>
                <a:gd name="T51" fmla="*/ 206 h 1318"/>
                <a:gd name="T52" fmla="*/ 616 w 862"/>
                <a:gd name="T53" fmla="*/ 250 h 1318"/>
                <a:gd name="T54" fmla="*/ 621 w 862"/>
                <a:gd name="T55" fmla="*/ 309 h 1318"/>
                <a:gd name="T56" fmla="*/ 600 w 862"/>
                <a:gd name="T57" fmla="*/ 372 h 1318"/>
                <a:gd name="T58" fmla="*/ 581 w 862"/>
                <a:gd name="T59" fmla="*/ 388 h 1318"/>
                <a:gd name="T60" fmla="*/ 551 w 862"/>
                <a:gd name="T61" fmla="*/ 343 h 1318"/>
                <a:gd name="T62" fmla="*/ 516 w 862"/>
                <a:gd name="T63" fmla="*/ 333 h 1318"/>
                <a:gd name="T64" fmla="*/ 436 w 862"/>
                <a:gd name="T65" fmla="*/ 340 h 1318"/>
                <a:gd name="T66" fmla="*/ 386 w 862"/>
                <a:gd name="T67" fmla="*/ 385 h 1318"/>
                <a:gd name="T68" fmla="*/ 384 w 862"/>
                <a:gd name="T69" fmla="*/ 426 h 1318"/>
                <a:gd name="T70" fmla="*/ 352 w 862"/>
                <a:gd name="T71" fmla="*/ 449 h 1318"/>
                <a:gd name="T72" fmla="*/ 272 w 862"/>
                <a:gd name="T73" fmla="*/ 456 h 1318"/>
                <a:gd name="T74" fmla="*/ 240 w 862"/>
                <a:gd name="T75" fmla="*/ 473 h 1318"/>
                <a:gd name="T76" fmla="*/ 229 w 862"/>
                <a:gd name="T77" fmla="*/ 494 h 1318"/>
                <a:gd name="T78" fmla="*/ 182 w 862"/>
                <a:gd name="T79" fmla="*/ 505 h 1318"/>
                <a:gd name="T80" fmla="*/ 183 w 862"/>
                <a:gd name="T81" fmla="*/ 518 h 1318"/>
                <a:gd name="T82" fmla="*/ 179 w 862"/>
                <a:gd name="T83" fmla="*/ 546 h 1318"/>
                <a:gd name="T84" fmla="*/ 161 w 862"/>
                <a:gd name="T85" fmla="*/ 561 h 1318"/>
                <a:gd name="T86" fmla="*/ 148 w 862"/>
                <a:gd name="T87" fmla="*/ 562 h 1318"/>
                <a:gd name="T88" fmla="*/ 140 w 862"/>
                <a:gd name="T89" fmla="*/ 549 h 1318"/>
                <a:gd name="T90" fmla="*/ 113 w 862"/>
                <a:gd name="T91" fmla="*/ 552 h 1318"/>
                <a:gd name="T92" fmla="*/ 105 w 862"/>
                <a:gd name="T93" fmla="*/ 539 h 1318"/>
                <a:gd name="T94" fmla="*/ 99 w 862"/>
                <a:gd name="T95" fmla="*/ 546 h 1318"/>
                <a:gd name="T96" fmla="*/ 107 w 862"/>
                <a:gd name="T97" fmla="*/ 566 h 1318"/>
                <a:gd name="T98" fmla="*/ 104 w 862"/>
                <a:gd name="T99" fmla="*/ 600 h 1318"/>
                <a:gd name="T100" fmla="*/ 65 w 862"/>
                <a:gd name="T101" fmla="*/ 617 h 1318"/>
                <a:gd name="T102" fmla="*/ 56 w 862"/>
                <a:gd name="T103" fmla="*/ 658 h 1318"/>
                <a:gd name="T104" fmla="*/ 77 w 862"/>
                <a:gd name="T105" fmla="*/ 669 h 1318"/>
                <a:gd name="T106" fmla="*/ 60 w 862"/>
                <a:gd name="T107" fmla="*/ 698 h 1318"/>
                <a:gd name="T108" fmla="*/ 62 w 862"/>
                <a:gd name="T109" fmla="*/ 724 h 1318"/>
                <a:gd name="T110" fmla="*/ 43 w 862"/>
                <a:gd name="T111" fmla="*/ 733 h 1318"/>
                <a:gd name="T112" fmla="*/ 29 w 862"/>
                <a:gd name="T113" fmla="*/ 734 h 1318"/>
                <a:gd name="T114" fmla="*/ 26 w 862"/>
                <a:gd name="T115" fmla="*/ 768 h 1318"/>
                <a:gd name="T116" fmla="*/ 0 w 862"/>
                <a:gd name="T117" fmla="*/ 777 h 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2" h="1318">
                  <a:moveTo>
                    <a:pt x="755" y="1318"/>
                  </a:moveTo>
                  <a:lnTo>
                    <a:pt x="752" y="1292"/>
                  </a:lnTo>
                  <a:lnTo>
                    <a:pt x="762" y="1243"/>
                  </a:lnTo>
                  <a:lnTo>
                    <a:pt x="757" y="1203"/>
                  </a:lnTo>
                  <a:lnTo>
                    <a:pt x="862" y="1026"/>
                  </a:lnTo>
                  <a:lnTo>
                    <a:pt x="850" y="819"/>
                  </a:lnTo>
                  <a:lnTo>
                    <a:pt x="821" y="727"/>
                  </a:lnTo>
                  <a:lnTo>
                    <a:pt x="821" y="647"/>
                  </a:lnTo>
                  <a:lnTo>
                    <a:pt x="802" y="522"/>
                  </a:lnTo>
                  <a:lnTo>
                    <a:pt x="785" y="483"/>
                  </a:lnTo>
                  <a:lnTo>
                    <a:pt x="777" y="470"/>
                  </a:lnTo>
                  <a:lnTo>
                    <a:pt x="715" y="389"/>
                  </a:lnTo>
                  <a:lnTo>
                    <a:pt x="726" y="280"/>
                  </a:lnTo>
                  <a:lnTo>
                    <a:pt x="740" y="225"/>
                  </a:lnTo>
                  <a:lnTo>
                    <a:pt x="708" y="87"/>
                  </a:lnTo>
                  <a:lnTo>
                    <a:pt x="691" y="48"/>
                  </a:lnTo>
                  <a:lnTo>
                    <a:pt x="695" y="21"/>
                  </a:lnTo>
                  <a:lnTo>
                    <a:pt x="673" y="2"/>
                  </a:lnTo>
                  <a:lnTo>
                    <a:pt x="633" y="0"/>
                  </a:lnTo>
                  <a:lnTo>
                    <a:pt x="613" y="9"/>
                  </a:lnTo>
                  <a:lnTo>
                    <a:pt x="606" y="9"/>
                  </a:lnTo>
                  <a:lnTo>
                    <a:pt x="601" y="22"/>
                  </a:lnTo>
                  <a:lnTo>
                    <a:pt x="615" y="103"/>
                  </a:lnTo>
                  <a:lnTo>
                    <a:pt x="591" y="131"/>
                  </a:lnTo>
                  <a:lnTo>
                    <a:pt x="601" y="170"/>
                  </a:lnTo>
                  <a:lnTo>
                    <a:pt x="584" y="206"/>
                  </a:lnTo>
                  <a:lnTo>
                    <a:pt x="616" y="250"/>
                  </a:lnTo>
                  <a:lnTo>
                    <a:pt x="621" y="309"/>
                  </a:lnTo>
                  <a:lnTo>
                    <a:pt x="600" y="372"/>
                  </a:lnTo>
                  <a:lnTo>
                    <a:pt x="581" y="388"/>
                  </a:lnTo>
                  <a:lnTo>
                    <a:pt x="551" y="343"/>
                  </a:lnTo>
                  <a:lnTo>
                    <a:pt x="516" y="333"/>
                  </a:lnTo>
                  <a:lnTo>
                    <a:pt x="436" y="340"/>
                  </a:lnTo>
                  <a:lnTo>
                    <a:pt x="386" y="385"/>
                  </a:lnTo>
                  <a:lnTo>
                    <a:pt x="384" y="426"/>
                  </a:lnTo>
                  <a:lnTo>
                    <a:pt x="352" y="449"/>
                  </a:lnTo>
                  <a:lnTo>
                    <a:pt x="272" y="456"/>
                  </a:lnTo>
                  <a:lnTo>
                    <a:pt x="240" y="473"/>
                  </a:lnTo>
                  <a:lnTo>
                    <a:pt x="229" y="494"/>
                  </a:lnTo>
                  <a:lnTo>
                    <a:pt x="182" y="505"/>
                  </a:lnTo>
                  <a:lnTo>
                    <a:pt x="183" y="518"/>
                  </a:lnTo>
                  <a:lnTo>
                    <a:pt x="179" y="546"/>
                  </a:lnTo>
                  <a:lnTo>
                    <a:pt x="161" y="561"/>
                  </a:lnTo>
                  <a:lnTo>
                    <a:pt x="148" y="562"/>
                  </a:lnTo>
                  <a:lnTo>
                    <a:pt x="140" y="549"/>
                  </a:lnTo>
                  <a:lnTo>
                    <a:pt x="113" y="552"/>
                  </a:lnTo>
                  <a:lnTo>
                    <a:pt x="105" y="539"/>
                  </a:lnTo>
                  <a:lnTo>
                    <a:pt x="99" y="546"/>
                  </a:lnTo>
                  <a:lnTo>
                    <a:pt x="107" y="566"/>
                  </a:lnTo>
                  <a:lnTo>
                    <a:pt x="104" y="600"/>
                  </a:lnTo>
                  <a:lnTo>
                    <a:pt x="65" y="617"/>
                  </a:lnTo>
                  <a:lnTo>
                    <a:pt x="56" y="658"/>
                  </a:lnTo>
                  <a:lnTo>
                    <a:pt x="77" y="669"/>
                  </a:lnTo>
                  <a:lnTo>
                    <a:pt x="60" y="698"/>
                  </a:lnTo>
                  <a:lnTo>
                    <a:pt x="62" y="724"/>
                  </a:lnTo>
                  <a:lnTo>
                    <a:pt x="43" y="733"/>
                  </a:lnTo>
                  <a:lnTo>
                    <a:pt x="29" y="734"/>
                  </a:lnTo>
                  <a:lnTo>
                    <a:pt x="26" y="768"/>
                  </a:lnTo>
                  <a:lnTo>
                    <a:pt x="0" y="77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506">
              <a:extLst>
                <a:ext uri="{FF2B5EF4-FFF2-40B4-BE49-F238E27FC236}">
                  <a16:creationId xmlns:a16="http://schemas.microsoft.com/office/drawing/2014/main" id="{EE23ABDC-9F62-8FCF-3EB0-58BD3B501F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1" y="3294"/>
              <a:ext cx="263" cy="372"/>
            </a:xfrm>
            <a:custGeom>
              <a:avLst/>
              <a:gdLst>
                <a:gd name="T0" fmla="*/ 19 w 789"/>
                <a:gd name="T1" fmla="*/ 0 h 1117"/>
                <a:gd name="T2" fmla="*/ 0 w 789"/>
                <a:gd name="T3" fmla="*/ 16 h 1117"/>
                <a:gd name="T4" fmla="*/ 3 w 789"/>
                <a:gd name="T5" fmla="*/ 42 h 1117"/>
                <a:gd name="T6" fmla="*/ 56 w 789"/>
                <a:gd name="T7" fmla="*/ 37 h 1117"/>
                <a:gd name="T8" fmla="*/ 59 w 789"/>
                <a:gd name="T9" fmla="*/ 71 h 1117"/>
                <a:gd name="T10" fmla="*/ 94 w 789"/>
                <a:gd name="T11" fmla="*/ 88 h 1117"/>
                <a:gd name="T12" fmla="*/ 117 w 789"/>
                <a:gd name="T13" fmla="*/ 118 h 1117"/>
                <a:gd name="T14" fmla="*/ 112 w 789"/>
                <a:gd name="T15" fmla="*/ 133 h 1117"/>
                <a:gd name="T16" fmla="*/ 21 w 789"/>
                <a:gd name="T17" fmla="*/ 168 h 1117"/>
                <a:gd name="T18" fmla="*/ 30 w 789"/>
                <a:gd name="T19" fmla="*/ 194 h 1117"/>
                <a:gd name="T20" fmla="*/ 44 w 789"/>
                <a:gd name="T21" fmla="*/ 273 h 1117"/>
                <a:gd name="T22" fmla="*/ 115 w 789"/>
                <a:gd name="T23" fmla="*/ 307 h 1117"/>
                <a:gd name="T24" fmla="*/ 148 w 789"/>
                <a:gd name="T25" fmla="*/ 304 h 1117"/>
                <a:gd name="T26" fmla="*/ 188 w 789"/>
                <a:gd name="T27" fmla="*/ 367 h 1117"/>
                <a:gd name="T28" fmla="*/ 169 w 789"/>
                <a:gd name="T29" fmla="*/ 389 h 1117"/>
                <a:gd name="T30" fmla="*/ 131 w 789"/>
                <a:gd name="T31" fmla="*/ 413 h 1117"/>
                <a:gd name="T32" fmla="*/ 121 w 789"/>
                <a:gd name="T33" fmla="*/ 454 h 1117"/>
                <a:gd name="T34" fmla="*/ 83 w 789"/>
                <a:gd name="T35" fmla="*/ 478 h 1117"/>
                <a:gd name="T36" fmla="*/ 96 w 789"/>
                <a:gd name="T37" fmla="*/ 537 h 1117"/>
                <a:gd name="T38" fmla="*/ 169 w 789"/>
                <a:gd name="T39" fmla="*/ 531 h 1117"/>
                <a:gd name="T40" fmla="*/ 207 w 789"/>
                <a:gd name="T41" fmla="*/ 506 h 1117"/>
                <a:gd name="T42" fmla="*/ 234 w 789"/>
                <a:gd name="T43" fmla="*/ 511 h 1117"/>
                <a:gd name="T44" fmla="*/ 250 w 789"/>
                <a:gd name="T45" fmla="*/ 536 h 1117"/>
                <a:gd name="T46" fmla="*/ 232 w 789"/>
                <a:gd name="T47" fmla="*/ 632 h 1117"/>
                <a:gd name="T48" fmla="*/ 200 w 789"/>
                <a:gd name="T49" fmla="*/ 655 h 1117"/>
                <a:gd name="T50" fmla="*/ 197 w 789"/>
                <a:gd name="T51" fmla="*/ 689 h 1117"/>
                <a:gd name="T52" fmla="*/ 167 w 789"/>
                <a:gd name="T53" fmla="*/ 725 h 1117"/>
                <a:gd name="T54" fmla="*/ 195 w 789"/>
                <a:gd name="T55" fmla="*/ 743 h 1117"/>
                <a:gd name="T56" fmla="*/ 240 w 789"/>
                <a:gd name="T57" fmla="*/ 725 h 1117"/>
                <a:gd name="T58" fmla="*/ 257 w 789"/>
                <a:gd name="T59" fmla="*/ 756 h 1117"/>
                <a:gd name="T60" fmla="*/ 290 w 789"/>
                <a:gd name="T61" fmla="*/ 754 h 1117"/>
                <a:gd name="T62" fmla="*/ 360 w 789"/>
                <a:gd name="T63" fmla="*/ 774 h 1117"/>
                <a:gd name="T64" fmla="*/ 330 w 789"/>
                <a:gd name="T65" fmla="*/ 818 h 1117"/>
                <a:gd name="T66" fmla="*/ 278 w 789"/>
                <a:gd name="T67" fmla="*/ 849 h 1117"/>
                <a:gd name="T68" fmla="*/ 268 w 789"/>
                <a:gd name="T69" fmla="*/ 877 h 1117"/>
                <a:gd name="T70" fmla="*/ 279 w 789"/>
                <a:gd name="T71" fmla="*/ 923 h 1117"/>
                <a:gd name="T72" fmla="*/ 321 w 789"/>
                <a:gd name="T73" fmla="*/ 939 h 1117"/>
                <a:gd name="T74" fmla="*/ 330 w 789"/>
                <a:gd name="T75" fmla="*/ 965 h 1117"/>
                <a:gd name="T76" fmla="*/ 357 w 789"/>
                <a:gd name="T77" fmla="*/ 970 h 1117"/>
                <a:gd name="T78" fmla="*/ 400 w 789"/>
                <a:gd name="T79" fmla="*/ 992 h 1117"/>
                <a:gd name="T80" fmla="*/ 522 w 789"/>
                <a:gd name="T81" fmla="*/ 1014 h 1117"/>
                <a:gd name="T82" fmla="*/ 559 w 789"/>
                <a:gd name="T83" fmla="*/ 1045 h 1117"/>
                <a:gd name="T84" fmla="*/ 563 w 789"/>
                <a:gd name="T85" fmla="*/ 1091 h 1117"/>
                <a:gd name="T86" fmla="*/ 647 w 789"/>
                <a:gd name="T87" fmla="*/ 1117 h 1117"/>
                <a:gd name="T88" fmla="*/ 659 w 789"/>
                <a:gd name="T89" fmla="*/ 1109 h 1117"/>
                <a:gd name="T90" fmla="*/ 689 w 789"/>
                <a:gd name="T91" fmla="*/ 1073 h 1117"/>
                <a:gd name="T92" fmla="*/ 668 w 789"/>
                <a:gd name="T93" fmla="*/ 1055 h 1117"/>
                <a:gd name="T94" fmla="*/ 666 w 789"/>
                <a:gd name="T95" fmla="*/ 1041 h 1117"/>
                <a:gd name="T96" fmla="*/ 708 w 789"/>
                <a:gd name="T97" fmla="*/ 983 h 1117"/>
                <a:gd name="T98" fmla="*/ 710 w 789"/>
                <a:gd name="T99" fmla="*/ 930 h 1117"/>
                <a:gd name="T100" fmla="*/ 763 w 789"/>
                <a:gd name="T101" fmla="*/ 858 h 1117"/>
                <a:gd name="T102" fmla="*/ 735 w 789"/>
                <a:gd name="T103" fmla="*/ 847 h 1117"/>
                <a:gd name="T104" fmla="*/ 709 w 789"/>
                <a:gd name="T105" fmla="*/ 856 h 1117"/>
                <a:gd name="T106" fmla="*/ 708 w 789"/>
                <a:gd name="T107" fmla="*/ 843 h 1117"/>
                <a:gd name="T108" fmla="*/ 719 w 789"/>
                <a:gd name="T109" fmla="*/ 822 h 1117"/>
                <a:gd name="T110" fmla="*/ 752 w 789"/>
                <a:gd name="T111" fmla="*/ 811 h 1117"/>
                <a:gd name="T112" fmla="*/ 775 w 789"/>
                <a:gd name="T113" fmla="*/ 775 h 1117"/>
                <a:gd name="T114" fmla="*/ 773 w 789"/>
                <a:gd name="T115" fmla="*/ 749 h 1117"/>
                <a:gd name="T116" fmla="*/ 789 w 789"/>
                <a:gd name="T117" fmla="*/ 708 h 1117"/>
                <a:gd name="T118" fmla="*/ 781 w 789"/>
                <a:gd name="T119" fmla="*/ 614 h 1117"/>
                <a:gd name="T120" fmla="*/ 783 w 789"/>
                <a:gd name="T121" fmla="*/ 560 h 1117"/>
                <a:gd name="T122" fmla="*/ 774 w 789"/>
                <a:gd name="T123" fmla="*/ 541 h 1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9" h="1117">
                  <a:moveTo>
                    <a:pt x="19" y="0"/>
                  </a:moveTo>
                  <a:lnTo>
                    <a:pt x="0" y="16"/>
                  </a:lnTo>
                  <a:lnTo>
                    <a:pt x="3" y="42"/>
                  </a:lnTo>
                  <a:lnTo>
                    <a:pt x="56" y="37"/>
                  </a:lnTo>
                  <a:lnTo>
                    <a:pt x="59" y="71"/>
                  </a:lnTo>
                  <a:lnTo>
                    <a:pt x="94" y="88"/>
                  </a:lnTo>
                  <a:lnTo>
                    <a:pt x="117" y="118"/>
                  </a:lnTo>
                  <a:lnTo>
                    <a:pt x="112" y="133"/>
                  </a:lnTo>
                  <a:lnTo>
                    <a:pt x="21" y="168"/>
                  </a:lnTo>
                  <a:lnTo>
                    <a:pt x="30" y="194"/>
                  </a:lnTo>
                  <a:lnTo>
                    <a:pt x="44" y="273"/>
                  </a:lnTo>
                  <a:lnTo>
                    <a:pt x="115" y="307"/>
                  </a:lnTo>
                  <a:lnTo>
                    <a:pt x="148" y="304"/>
                  </a:lnTo>
                  <a:lnTo>
                    <a:pt x="188" y="367"/>
                  </a:lnTo>
                  <a:lnTo>
                    <a:pt x="169" y="389"/>
                  </a:lnTo>
                  <a:lnTo>
                    <a:pt x="131" y="413"/>
                  </a:lnTo>
                  <a:lnTo>
                    <a:pt x="121" y="454"/>
                  </a:lnTo>
                  <a:lnTo>
                    <a:pt x="83" y="478"/>
                  </a:lnTo>
                  <a:lnTo>
                    <a:pt x="96" y="537"/>
                  </a:lnTo>
                  <a:lnTo>
                    <a:pt x="169" y="531"/>
                  </a:lnTo>
                  <a:lnTo>
                    <a:pt x="207" y="506"/>
                  </a:lnTo>
                  <a:lnTo>
                    <a:pt x="234" y="511"/>
                  </a:lnTo>
                  <a:lnTo>
                    <a:pt x="250" y="536"/>
                  </a:lnTo>
                  <a:lnTo>
                    <a:pt x="232" y="632"/>
                  </a:lnTo>
                  <a:lnTo>
                    <a:pt x="200" y="655"/>
                  </a:lnTo>
                  <a:lnTo>
                    <a:pt x="197" y="689"/>
                  </a:lnTo>
                  <a:lnTo>
                    <a:pt x="167" y="725"/>
                  </a:lnTo>
                  <a:lnTo>
                    <a:pt x="195" y="743"/>
                  </a:lnTo>
                  <a:lnTo>
                    <a:pt x="240" y="725"/>
                  </a:lnTo>
                  <a:lnTo>
                    <a:pt x="257" y="756"/>
                  </a:lnTo>
                  <a:lnTo>
                    <a:pt x="290" y="754"/>
                  </a:lnTo>
                  <a:lnTo>
                    <a:pt x="360" y="774"/>
                  </a:lnTo>
                  <a:lnTo>
                    <a:pt x="330" y="818"/>
                  </a:lnTo>
                  <a:lnTo>
                    <a:pt x="278" y="849"/>
                  </a:lnTo>
                  <a:lnTo>
                    <a:pt x="268" y="877"/>
                  </a:lnTo>
                  <a:lnTo>
                    <a:pt x="279" y="923"/>
                  </a:lnTo>
                  <a:lnTo>
                    <a:pt x="321" y="939"/>
                  </a:lnTo>
                  <a:lnTo>
                    <a:pt x="330" y="965"/>
                  </a:lnTo>
                  <a:lnTo>
                    <a:pt x="357" y="970"/>
                  </a:lnTo>
                  <a:lnTo>
                    <a:pt x="400" y="992"/>
                  </a:lnTo>
                  <a:lnTo>
                    <a:pt x="522" y="1014"/>
                  </a:lnTo>
                  <a:lnTo>
                    <a:pt x="559" y="1045"/>
                  </a:lnTo>
                  <a:lnTo>
                    <a:pt x="563" y="1091"/>
                  </a:lnTo>
                  <a:lnTo>
                    <a:pt x="647" y="1117"/>
                  </a:lnTo>
                  <a:lnTo>
                    <a:pt x="659" y="1109"/>
                  </a:lnTo>
                  <a:lnTo>
                    <a:pt x="689" y="1073"/>
                  </a:lnTo>
                  <a:lnTo>
                    <a:pt x="668" y="1055"/>
                  </a:lnTo>
                  <a:lnTo>
                    <a:pt x="666" y="1041"/>
                  </a:lnTo>
                  <a:lnTo>
                    <a:pt x="708" y="983"/>
                  </a:lnTo>
                  <a:lnTo>
                    <a:pt x="710" y="930"/>
                  </a:lnTo>
                  <a:lnTo>
                    <a:pt x="763" y="858"/>
                  </a:lnTo>
                  <a:lnTo>
                    <a:pt x="735" y="847"/>
                  </a:lnTo>
                  <a:lnTo>
                    <a:pt x="709" y="856"/>
                  </a:lnTo>
                  <a:lnTo>
                    <a:pt x="708" y="843"/>
                  </a:lnTo>
                  <a:lnTo>
                    <a:pt x="719" y="822"/>
                  </a:lnTo>
                  <a:lnTo>
                    <a:pt x="752" y="811"/>
                  </a:lnTo>
                  <a:lnTo>
                    <a:pt x="775" y="775"/>
                  </a:lnTo>
                  <a:lnTo>
                    <a:pt x="773" y="749"/>
                  </a:lnTo>
                  <a:lnTo>
                    <a:pt x="789" y="708"/>
                  </a:lnTo>
                  <a:lnTo>
                    <a:pt x="781" y="614"/>
                  </a:lnTo>
                  <a:lnTo>
                    <a:pt x="783" y="560"/>
                  </a:lnTo>
                  <a:lnTo>
                    <a:pt x="774" y="541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Freeform 507">
              <a:extLst>
                <a:ext uri="{FF2B5EF4-FFF2-40B4-BE49-F238E27FC236}">
                  <a16:creationId xmlns:a16="http://schemas.microsoft.com/office/drawing/2014/main" id="{BBDEFBEB-D2AB-0ADE-2EDA-39841D57D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7" y="3294"/>
              <a:ext cx="252" cy="191"/>
            </a:xfrm>
            <a:custGeom>
              <a:avLst/>
              <a:gdLst>
                <a:gd name="T0" fmla="*/ 755 w 755"/>
                <a:gd name="T1" fmla="*/ 541 h 575"/>
                <a:gd name="T2" fmla="*/ 734 w 755"/>
                <a:gd name="T3" fmla="*/ 536 h 575"/>
                <a:gd name="T4" fmla="*/ 729 w 755"/>
                <a:gd name="T5" fmla="*/ 543 h 575"/>
                <a:gd name="T6" fmla="*/ 685 w 755"/>
                <a:gd name="T7" fmla="*/ 575 h 575"/>
                <a:gd name="T8" fmla="*/ 671 w 755"/>
                <a:gd name="T9" fmla="*/ 569 h 575"/>
                <a:gd name="T10" fmla="*/ 670 w 755"/>
                <a:gd name="T11" fmla="*/ 562 h 575"/>
                <a:gd name="T12" fmla="*/ 610 w 755"/>
                <a:gd name="T13" fmla="*/ 561 h 575"/>
                <a:gd name="T14" fmla="*/ 609 w 755"/>
                <a:gd name="T15" fmla="*/ 555 h 575"/>
                <a:gd name="T16" fmla="*/ 623 w 755"/>
                <a:gd name="T17" fmla="*/ 500 h 575"/>
                <a:gd name="T18" fmla="*/ 616 w 755"/>
                <a:gd name="T19" fmla="*/ 494 h 575"/>
                <a:gd name="T20" fmla="*/ 589 w 755"/>
                <a:gd name="T21" fmla="*/ 490 h 575"/>
                <a:gd name="T22" fmla="*/ 600 w 755"/>
                <a:gd name="T23" fmla="*/ 468 h 575"/>
                <a:gd name="T24" fmla="*/ 593 w 755"/>
                <a:gd name="T25" fmla="*/ 456 h 575"/>
                <a:gd name="T26" fmla="*/ 597 w 755"/>
                <a:gd name="T27" fmla="*/ 428 h 575"/>
                <a:gd name="T28" fmla="*/ 584 w 755"/>
                <a:gd name="T29" fmla="*/ 362 h 575"/>
                <a:gd name="T30" fmla="*/ 537 w 755"/>
                <a:gd name="T31" fmla="*/ 366 h 575"/>
                <a:gd name="T32" fmla="*/ 507 w 755"/>
                <a:gd name="T33" fmla="*/ 335 h 575"/>
                <a:gd name="T34" fmla="*/ 496 w 755"/>
                <a:gd name="T35" fmla="*/ 283 h 575"/>
                <a:gd name="T36" fmla="*/ 453 w 755"/>
                <a:gd name="T37" fmla="*/ 253 h 575"/>
                <a:gd name="T38" fmla="*/ 419 w 755"/>
                <a:gd name="T39" fmla="*/ 170 h 575"/>
                <a:gd name="T40" fmla="*/ 391 w 755"/>
                <a:gd name="T41" fmla="*/ 172 h 575"/>
                <a:gd name="T42" fmla="*/ 355 w 755"/>
                <a:gd name="T43" fmla="*/ 141 h 575"/>
                <a:gd name="T44" fmla="*/ 328 w 755"/>
                <a:gd name="T45" fmla="*/ 137 h 575"/>
                <a:gd name="T46" fmla="*/ 313 w 755"/>
                <a:gd name="T47" fmla="*/ 119 h 575"/>
                <a:gd name="T48" fmla="*/ 287 w 755"/>
                <a:gd name="T49" fmla="*/ 121 h 575"/>
                <a:gd name="T50" fmla="*/ 269 w 755"/>
                <a:gd name="T51" fmla="*/ 82 h 575"/>
                <a:gd name="T52" fmla="*/ 255 w 755"/>
                <a:gd name="T53" fmla="*/ 71 h 575"/>
                <a:gd name="T54" fmla="*/ 246 w 755"/>
                <a:gd name="T55" fmla="*/ 44 h 575"/>
                <a:gd name="T56" fmla="*/ 213 w 755"/>
                <a:gd name="T57" fmla="*/ 54 h 575"/>
                <a:gd name="T58" fmla="*/ 173 w 755"/>
                <a:gd name="T59" fmla="*/ 52 h 575"/>
                <a:gd name="T60" fmla="*/ 158 w 755"/>
                <a:gd name="T61" fmla="*/ 39 h 575"/>
                <a:gd name="T62" fmla="*/ 97 w 755"/>
                <a:gd name="T63" fmla="*/ 32 h 575"/>
                <a:gd name="T64" fmla="*/ 54 w 755"/>
                <a:gd name="T65" fmla="*/ 2 h 575"/>
                <a:gd name="T66" fmla="*/ 47 w 755"/>
                <a:gd name="T67" fmla="*/ 2 h 575"/>
                <a:gd name="T68" fmla="*/ 21 w 755"/>
                <a:gd name="T69" fmla="*/ 12 h 575"/>
                <a:gd name="T70" fmla="*/ 0 w 755"/>
                <a:gd name="T71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55" h="575">
                  <a:moveTo>
                    <a:pt x="755" y="541"/>
                  </a:moveTo>
                  <a:lnTo>
                    <a:pt x="734" y="536"/>
                  </a:lnTo>
                  <a:lnTo>
                    <a:pt x="729" y="543"/>
                  </a:lnTo>
                  <a:lnTo>
                    <a:pt x="685" y="575"/>
                  </a:lnTo>
                  <a:lnTo>
                    <a:pt x="671" y="569"/>
                  </a:lnTo>
                  <a:lnTo>
                    <a:pt x="670" y="562"/>
                  </a:lnTo>
                  <a:lnTo>
                    <a:pt x="610" y="561"/>
                  </a:lnTo>
                  <a:lnTo>
                    <a:pt x="609" y="555"/>
                  </a:lnTo>
                  <a:lnTo>
                    <a:pt x="623" y="500"/>
                  </a:lnTo>
                  <a:lnTo>
                    <a:pt x="616" y="494"/>
                  </a:lnTo>
                  <a:lnTo>
                    <a:pt x="589" y="490"/>
                  </a:lnTo>
                  <a:lnTo>
                    <a:pt x="600" y="468"/>
                  </a:lnTo>
                  <a:lnTo>
                    <a:pt x="593" y="456"/>
                  </a:lnTo>
                  <a:lnTo>
                    <a:pt x="597" y="428"/>
                  </a:lnTo>
                  <a:lnTo>
                    <a:pt x="584" y="362"/>
                  </a:lnTo>
                  <a:lnTo>
                    <a:pt x="537" y="366"/>
                  </a:lnTo>
                  <a:lnTo>
                    <a:pt x="507" y="335"/>
                  </a:lnTo>
                  <a:lnTo>
                    <a:pt x="496" y="283"/>
                  </a:lnTo>
                  <a:lnTo>
                    <a:pt x="453" y="253"/>
                  </a:lnTo>
                  <a:lnTo>
                    <a:pt x="419" y="170"/>
                  </a:lnTo>
                  <a:lnTo>
                    <a:pt x="391" y="172"/>
                  </a:lnTo>
                  <a:lnTo>
                    <a:pt x="355" y="141"/>
                  </a:lnTo>
                  <a:lnTo>
                    <a:pt x="328" y="137"/>
                  </a:lnTo>
                  <a:lnTo>
                    <a:pt x="313" y="119"/>
                  </a:lnTo>
                  <a:lnTo>
                    <a:pt x="287" y="121"/>
                  </a:lnTo>
                  <a:lnTo>
                    <a:pt x="269" y="82"/>
                  </a:lnTo>
                  <a:lnTo>
                    <a:pt x="255" y="71"/>
                  </a:lnTo>
                  <a:lnTo>
                    <a:pt x="246" y="44"/>
                  </a:lnTo>
                  <a:lnTo>
                    <a:pt x="213" y="54"/>
                  </a:lnTo>
                  <a:lnTo>
                    <a:pt x="173" y="52"/>
                  </a:lnTo>
                  <a:lnTo>
                    <a:pt x="158" y="39"/>
                  </a:lnTo>
                  <a:lnTo>
                    <a:pt x="97" y="32"/>
                  </a:lnTo>
                  <a:lnTo>
                    <a:pt x="54" y="2"/>
                  </a:lnTo>
                  <a:lnTo>
                    <a:pt x="47" y="2"/>
                  </a:lnTo>
                  <a:lnTo>
                    <a:pt x="21" y="1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508">
              <a:extLst>
                <a:ext uri="{FF2B5EF4-FFF2-40B4-BE49-F238E27FC236}">
                  <a16:creationId xmlns:a16="http://schemas.microsoft.com/office/drawing/2014/main" id="{A3F76E98-47AF-E58B-D2D5-99823CD4E6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3" y="3491"/>
              <a:ext cx="5" cy="7"/>
            </a:xfrm>
            <a:custGeom>
              <a:avLst/>
              <a:gdLst>
                <a:gd name="T0" fmla="*/ 6 w 15"/>
                <a:gd name="T1" fmla="*/ 0 h 20"/>
                <a:gd name="T2" fmla="*/ 0 w 15"/>
                <a:gd name="T3" fmla="*/ 6 h 20"/>
                <a:gd name="T4" fmla="*/ 2 w 15"/>
                <a:gd name="T5" fmla="*/ 20 h 20"/>
                <a:gd name="T6" fmla="*/ 15 w 15"/>
                <a:gd name="T7" fmla="*/ 13 h 20"/>
                <a:gd name="T8" fmla="*/ 14 w 15"/>
                <a:gd name="T9" fmla="*/ 5 h 20"/>
                <a:gd name="T10" fmla="*/ 6 w 15"/>
                <a:gd name="T1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0">
                  <a:moveTo>
                    <a:pt x="6" y="0"/>
                  </a:moveTo>
                  <a:lnTo>
                    <a:pt x="0" y="6"/>
                  </a:lnTo>
                  <a:lnTo>
                    <a:pt x="2" y="20"/>
                  </a:lnTo>
                  <a:lnTo>
                    <a:pt x="15" y="13"/>
                  </a:lnTo>
                  <a:lnTo>
                    <a:pt x="14" y="5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509">
              <a:extLst>
                <a:ext uri="{FF2B5EF4-FFF2-40B4-BE49-F238E27FC236}">
                  <a16:creationId xmlns:a16="http://schemas.microsoft.com/office/drawing/2014/main" id="{BCEF10DB-031C-8636-3C55-762CF3BBA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2" y="3660"/>
              <a:ext cx="7" cy="9"/>
            </a:xfrm>
            <a:custGeom>
              <a:avLst/>
              <a:gdLst>
                <a:gd name="T0" fmla="*/ 0 w 20"/>
                <a:gd name="T1" fmla="*/ 15 h 27"/>
                <a:gd name="T2" fmla="*/ 14 w 20"/>
                <a:gd name="T3" fmla="*/ 20 h 27"/>
                <a:gd name="T4" fmla="*/ 15 w 20"/>
                <a:gd name="T5" fmla="*/ 27 h 27"/>
                <a:gd name="T6" fmla="*/ 20 w 20"/>
                <a:gd name="T7" fmla="*/ 19 h 27"/>
                <a:gd name="T8" fmla="*/ 5 w 20"/>
                <a:gd name="T9" fmla="*/ 0 h 27"/>
                <a:gd name="T10" fmla="*/ 0 w 20"/>
                <a:gd name="T11" fmla="*/ 1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7">
                  <a:moveTo>
                    <a:pt x="0" y="15"/>
                  </a:moveTo>
                  <a:lnTo>
                    <a:pt x="14" y="20"/>
                  </a:lnTo>
                  <a:lnTo>
                    <a:pt x="15" y="27"/>
                  </a:lnTo>
                  <a:lnTo>
                    <a:pt x="20" y="19"/>
                  </a:lnTo>
                  <a:lnTo>
                    <a:pt x="5" y="0"/>
                  </a:lnTo>
                  <a:lnTo>
                    <a:pt x="0" y="1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Freeform 510">
              <a:extLst>
                <a:ext uri="{FF2B5EF4-FFF2-40B4-BE49-F238E27FC236}">
                  <a16:creationId xmlns:a16="http://schemas.microsoft.com/office/drawing/2014/main" id="{1EDC38AB-E75D-EFEC-792E-837B43E82F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5" y="2788"/>
              <a:ext cx="90" cy="115"/>
            </a:xfrm>
            <a:custGeom>
              <a:avLst/>
              <a:gdLst>
                <a:gd name="T0" fmla="*/ 0 w 268"/>
                <a:gd name="T1" fmla="*/ 0 h 344"/>
                <a:gd name="T2" fmla="*/ 24 w 268"/>
                <a:gd name="T3" fmla="*/ 38 h 344"/>
                <a:gd name="T4" fmla="*/ 50 w 268"/>
                <a:gd name="T5" fmla="*/ 35 h 344"/>
                <a:gd name="T6" fmla="*/ 79 w 268"/>
                <a:gd name="T7" fmla="*/ 52 h 344"/>
                <a:gd name="T8" fmla="*/ 106 w 268"/>
                <a:gd name="T9" fmla="*/ 57 h 344"/>
                <a:gd name="T10" fmla="*/ 123 w 268"/>
                <a:gd name="T11" fmla="*/ 96 h 344"/>
                <a:gd name="T12" fmla="*/ 113 w 268"/>
                <a:gd name="T13" fmla="*/ 130 h 344"/>
                <a:gd name="T14" fmla="*/ 151 w 268"/>
                <a:gd name="T15" fmla="*/ 174 h 344"/>
                <a:gd name="T16" fmla="*/ 200 w 268"/>
                <a:gd name="T17" fmla="*/ 196 h 344"/>
                <a:gd name="T18" fmla="*/ 227 w 268"/>
                <a:gd name="T19" fmla="*/ 194 h 344"/>
                <a:gd name="T20" fmla="*/ 241 w 268"/>
                <a:gd name="T21" fmla="*/ 205 h 344"/>
                <a:gd name="T22" fmla="*/ 237 w 268"/>
                <a:gd name="T23" fmla="*/ 239 h 344"/>
                <a:gd name="T24" fmla="*/ 220 w 268"/>
                <a:gd name="T25" fmla="*/ 274 h 344"/>
                <a:gd name="T26" fmla="*/ 236 w 268"/>
                <a:gd name="T27" fmla="*/ 293 h 344"/>
                <a:gd name="T28" fmla="*/ 231 w 268"/>
                <a:gd name="T29" fmla="*/ 314 h 344"/>
                <a:gd name="T30" fmla="*/ 268 w 268"/>
                <a:gd name="T31" fmla="*/ 34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8" h="344">
                  <a:moveTo>
                    <a:pt x="0" y="0"/>
                  </a:moveTo>
                  <a:lnTo>
                    <a:pt x="24" y="38"/>
                  </a:lnTo>
                  <a:lnTo>
                    <a:pt x="50" y="35"/>
                  </a:lnTo>
                  <a:lnTo>
                    <a:pt x="79" y="52"/>
                  </a:lnTo>
                  <a:lnTo>
                    <a:pt x="106" y="57"/>
                  </a:lnTo>
                  <a:lnTo>
                    <a:pt x="123" y="96"/>
                  </a:lnTo>
                  <a:lnTo>
                    <a:pt x="113" y="130"/>
                  </a:lnTo>
                  <a:lnTo>
                    <a:pt x="151" y="174"/>
                  </a:lnTo>
                  <a:lnTo>
                    <a:pt x="200" y="196"/>
                  </a:lnTo>
                  <a:lnTo>
                    <a:pt x="227" y="194"/>
                  </a:lnTo>
                  <a:lnTo>
                    <a:pt x="241" y="205"/>
                  </a:lnTo>
                  <a:lnTo>
                    <a:pt x="237" y="239"/>
                  </a:lnTo>
                  <a:lnTo>
                    <a:pt x="220" y="274"/>
                  </a:lnTo>
                  <a:lnTo>
                    <a:pt x="236" y="293"/>
                  </a:lnTo>
                  <a:lnTo>
                    <a:pt x="231" y="314"/>
                  </a:lnTo>
                  <a:lnTo>
                    <a:pt x="268" y="34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511">
              <a:extLst>
                <a:ext uri="{FF2B5EF4-FFF2-40B4-BE49-F238E27FC236}">
                  <a16:creationId xmlns:a16="http://schemas.microsoft.com/office/drawing/2014/main" id="{5A3D7444-8102-01AE-B4EE-59C2872788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6" y="2903"/>
              <a:ext cx="349" cy="181"/>
            </a:xfrm>
            <a:custGeom>
              <a:avLst/>
              <a:gdLst>
                <a:gd name="T0" fmla="*/ 0 w 1046"/>
                <a:gd name="T1" fmla="*/ 386 h 542"/>
                <a:gd name="T2" fmla="*/ 24 w 1046"/>
                <a:gd name="T3" fmla="*/ 424 h 542"/>
                <a:gd name="T4" fmla="*/ 79 w 1046"/>
                <a:gd name="T5" fmla="*/ 439 h 542"/>
                <a:gd name="T6" fmla="*/ 114 w 1046"/>
                <a:gd name="T7" fmla="*/ 463 h 542"/>
                <a:gd name="T8" fmla="*/ 120 w 1046"/>
                <a:gd name="T9" fmla="*/ 509 h 542"/>
                <a:gd name="T10" fmla="*/ 148 w 1046"/>
                <a:gd name="T11" fmla="*/ 526 h 542"/>
                <a:gd name="T12" fmla="*/ 173 w 1046"/>
                <a:gd name="T13" fmla="*/ 518 h 542"/>
                <a:gd name="T14" fmla="*/ 198 w 1046"/>
                <a:gd name="T15" fmla="*/ 488 h 542"/>
                <a:gd name="T16" fmla="*/ 195 w 1046"/>
                <a:gd name="T17" fmla="*/ 462 h 542"/>
                <a:gd name="T18" fmla="*/ 208 w 1046"/>
                <a:gd name="T19" fmla="*/ 453 h 542"/>
                <a:gd name="T20" fmla="*/ 283 w 1046"/>
                <a:gd name="T21" fmla="*/ 467 h 542"/>
                <a:gd name="T22" fmla="*/ 313 w 1046"/>
                <a:gd name="T23" fmla="*/ 491 h 542"/>
                <a:gd name="T24" fmla="*/ 379 w 1046"/>
                <a:gd name="T25" fmla="*/ 491 h 542"/>
                <a:gd name="T26" fmla="*/ 389 w 1046"/>
                <a:gd name="T27" fmla="*/ 518 h 542"/>
                <a:gd name="T28" fmla="*/ 383 w 1046"/>
                <a:gd name="T29" fmla="*/ 538 h 542"/>
                <a:gd name="T30" fmla="*/ 411 w 1046"/>
                <a:gd name="T31" fmla="*/ 542 h 542"/>
                <a:gd name="T32" fmla="*/ 418 w 1046"/>
                <a:gd name="T33" fmla="*/ 481 h 542"/>
                <a:gd name="T34" fmla="*/ 450 w 1046"/>
                <a:gd name="T35" fmla="*/ 451 h 542"/>
                <a:gd name="T36" fmla="*/ 509 w 1046"/>
                <a:gd name="T37" fmla="*/ 440 h 542"/>
                <a:gd name="T38" fmla="*/ 578 w 1046"/>
                <a:gd name="T39" fmla="*/ 466 h 542"/>
                <a:gd name="T40" fmla="*/ 594 w 1046"/>
                <a:gd name="T41" fmla="*/ 425 h 542"/>
                <a:gd name="T42" fmla="*/ 613 w 1046"/>
                <a:gd name="T43" fmla="*/ 409 h 542"/>
                <a:gd name="T44" fmla="*/ 705 w 1046"/>
                <a:gd name="T45" fmla="*/ 388 h 542"/>
                <a:gd name="T46" fmla="*/ 756 w 1046"/>
                <a:gd name="T47" fmla="*/ 349 h 542"/>
                <a:gd name="T48" fmla="*/ 811 w 1046"/>
                <a:gd name="T49" fmla="*/ 365 h 542"/>
                <a:gd name="T50" fmla="*/ 841 w 1046"/>
                <a:gd name="T51" fmla="*/ 328 h 542"/>
                <a:gd name="T52" fmla="*/ 837 w 1046"/>
                <a:gd name="T53" fmla="*/ 288 h 542"/>
                <a:gd name="T54" fmla="*/ 854 w 1046"/>
                <a:gd name="T55" fmla="*/ 253 h 542"/>
                <a:gd name="T56" fmla="*/ 840 w 1046"/>
                <a:gd name="T57" fmla="*/ 248 h 542"/>
                <a:gd name="T58" fmla="*/ 781 w 1046"/>
                <a:gd name="T59" fmla="*/ 259 h 542"/>
                <a:gd name="T60" fmla="*/ 773 w 1046"/>
                <a:gd name="T61" fmla="*/ 247 h 542"/>
                <a:gd name="T62" fmla="*/ 872 w 1046"/>
                <a:gd name="T63" fmla="*/ 157 h 542"/>
                <a:gd name="T64" fmla="*/ 898 w 1046"/>
                <a:gd name="T65" fmla="*/ 75 h 542"/>
                <a:gd name="T66" fmla="*/ 978 w 1046"/>
                <a:gd name="T67" fmla="*/ 73 h 542"/>
                <a:gd name="T68" fmla="*/ 1035 w 1046"/>
                <a:gd name="T69" fmla="*/ 34 h 542"/>
                <a:gd name="T70" fmla="*/ 1046 w 1046"/>
                <a:gd name="T71" fmla="*/ 0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46" h="542">
                  <a:moveTo>
                    <a:pt x="0" y="386"/>
                  </a:moveTo>
                  <a:lnTo>
                    <a:pt x="24" y="424"/>
                  </a:lnTo>
                  <a:lnTo>
                    <a:pt x="79" y="439"/>
                  </a:lnTo>
                  <a:lnTo>
                    <a:pt x="114" y="463"/>
                  </a:lnTo>
                  <a:lnTo>
                    <a:pt x="120" y="509"/>
                  </a:lnTo>
                  <a:lnTo>
                    <a:pt x="148" y="526"/>
                  </a:lnTo>
                  <a:lnTo>
                    <a:pt x="173" y="518"/>
                  </a:lnTo>
                  <a:lnTo>
                    <a:pt x="198" y="488"/>
                  </a:lnTo>
                  <a:lnTo>
                    <a:pt x="195" y="462"/>
                  </a:lnTo>
                  <a:lnTo>
                    <a:pt x="208" y="453"/>
                  </a:lnTo>
                  <a:lnTo>
                    <a:pt x="283" y="467"/>
                  </a:lnTo>
                  <a:lnTo>
                    <a:pt x="313" y="491"/>
                  </a:lnTo>
                  <a:lnTo>
                    <a:pt x="379" y="491"/>
                  </a:lnTo>
                  <a:lnTo>
                    <a:pt x="389" y="518"/>
                  </a:lnTo>
                  <a:lnTo>
                    <a:pt x="383" y="538"/>
                  </a:lnTo>
                  <a:lnTo>
                    <a:pt x="411" y="542"/>
                  </a:lnTo>
                  <a:lnTo>
                    <a:pt x="418" y="481"/>
                  </a:lnTo>
                  <a:lnTo>
                    <a:pt x="450" y="451"/>
                  </a:lnTo>
                  <a:lnTo>
                    <a:pt x="509" y="440"/>
                  </a:lnTo>
                  <a:lnTo>
                    <a:pt x="578" y="466"/>
                  </a:lnTo>
                  <a:lnTo>
                    <a:pt x="594" y="425"/>
                  </a:lnTo>
                  <a:lnTo>
                    <a:pt x="613" y="409"/>
                  </a:lnTo>
                  <a:lnTo>
                    <a:pt x="705" y="388"/>
                  </a:lnTo>
                  <a:lnTo>
                    <a:pt x="756" y="349"/>
                  </a:lnTo>
                  <a:lnTo>
                    <a:pt x="811" y="365"/>
                  </a:lnTo>
                  <a:lnTo>
                    <a:pt x="841" y="328"/>
                  </a:lnTo>
                  <a:lnTo>
                    <a:pt x="837" y="288"/>
                  </a:lnTo>
                  <a:lnTo>
                    <a:pt x="854" y="253"/>
                  </a:lnTo>
                  <a:lnTo>
                    <a:pt x="840" y="248"/>
                  </a:lnTo>
                  <a:lnTo>
                    <a:pt x="781" y="259"/>
                  </a:lnTo>
                  <a:lnTo>
                    <a:pt x="773" y="247"/>
                  </a:lnTo>
                  <a:lnTo>
                    <a:pt x="872" y="157"/>
                  </a:lnTo>
                  <a:lnTo>
                    <a:pt x="898" y="75"/>
                  </a:lnTo>
                  <a:lnTo>
                    <a:pt x="978" y="73"/>
                  </a:lnTo>
                  <a:lnTo>
                    <a:pt x="1035" y="34"/>
                  </a:lnTo>
                  <a:lnTo>
                    <a:pt x="1046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512">
              <a:extLst>
                <a:ext uri="{FF2B5EF4-FFF2-40B4-BE49-F238E27FC236}">
                  <a16:creationId xmlns:a16="http://schemas.microsoft.com/office/drawing/2014/main" id="{6952C2E0-0BF9-42C6-5C5E-C9AE444C45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4" y="2882"/>
              <a:ext cx="7" cy="5"/>
            </a:xfrm>
            <a:custGeom>
              <a:avLst/>
              <a:gdLst>
                <a:gd name="T0" fmla="*/ 21 w 21"/>
                <a:gd name="T1" fmla="*/ 5 h 13"/>
                <a:gd name="T2" fmla="*/ 0 w 21"/>
                <a:gd name="T3" fmla="*/ 0 h 13"/>
                <a:gd name="T4" fmla="*/ 1 w 21"/>
                <a:gd name="T5" fmla="*/ 13 h 13"/>
                <a:gd name="T6" fmla="*/ 15 w 21"/>
                <a:gd name="T7" fmla="*/ 12 h 13"/>
                <a:gd name="T8" fmla="*/ 21 w 21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3">
                  <a:moveTo>
                    <a:pt x="21" y="5"/>
                  </a:moveTo>
                  <a:lnTo>
                    <a:pt x="0" y="0"/>
                  </a:lnTo>
                  <a:lnTo>
                    <a:pt x="1" y="13"/>
                  </a:lnTo>
                  <a:lnTo>
                    <a:pt x="15" y="12"/>
                  </a:lnTo>
                  <a:lnTo>
                    <a:pt x="21" y="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Line 513">
              <a:extLst>
                <a:ext uri="{FF2B5EF4-FFF2-40B4-BE49-F238E27FC236}">
                  <a16:creationId xmlns:a16="http://schemas.microsoft.com/office/drawing/2014/main" id="{9494FCC8-F9D1-B355-24F5-77E9A5CBBC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00" y="2820"/>
              <a:ext cx="2" cy="2"/>
            </a:xfrm>
            <a:prstGeom prst="line">
              <a:avLst/>
            </a:pr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Freeform 514">
              <a:extLst>
                <a:ext uri="{FF2B5EF4-FFF2-40B4-BE49-F238E27FC236}">
                  <a16:creationId xmlns:a16="http://schemas.microsoft.com/office/drawing/2014/main" id="{69CDCA6E-94DF-BEC0-3B60-3F58133105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" y="2822"/>
              <a:ext cx="38" cy="210"/>
            </a:xfrm>
            <a:custGeom>
              <a:avLst/>
              <a:gdLst>
                <a:gd name="T0" fmla="*/ 22 w 115"/>
                <a:gd name="T1" fmla="*/ 629 h 629"/>
                <a:gd name="T2" fmla="*/ 30 w 115"/>
                <a:gd name="T3" fmla="*/ 568 h 629"/>
                <a:gd name="T4" fmla="*/ 92 w 115"/>
                <a:gd name="T5" fmla="*/ 515 h 629"/>
                <a:gd name="T6" fmla="*/ 61 w 115"/>
                <a:gd name="T7" fmla="*/ 478 h 629"/>
                <a:gd name="T8" fmla="*/ 34 w 115"/>
                <a:gd name="T9" fmla="*/ 466 h 629"/>
                <a:gd name="T10" fmla="*/ 37 w 115"/>
                <a:gd name="T11" fmla="*/ 426 h 629"/>
                <a:gd name="T12" fmla="*/ 25 w 115"/>
                <a:gd name="T13" fmla="*/ 380 h 629"/>
                <a:gd name="T14" fmla="*/ 46 w 115"/>
                <a:gd name="T15" fmla="*/ 371 h 629"/>
                <a:gd name="T16" fmla="*/ 86 w 115"/>
                <a:gd name="T17" fmla="*/ 368 h 629"/>
                <a:gd name="T18" fmla="*/ 104 w 115"/>
                <a:gd name="T19" fmla="*/ 352 h 629"/>
                <a:gd name="T20" fmla="*/ 82 w 115"/>
                <a:gd name="T21" fmla="*/ 334 h 629"/>
                <a:gd name="T22" fmla="*/ 37 w 115"/>
                <a:gd name="T23" fmla="*/ 285 h 629"/>
                <a:gd name="T24" fmla="*/ 50 w 115"/>
                <a:gd name="T25" fmla="*/ 204 h 629"/>
                <a:gd name="T26" fmla="*/ 0 w 115"/>
                <a:gd name="T27" fmla="*/ 174 h 629"/>
                <a:gd name="T28" fmla="*/ 12 w 115"/>
                <a:gd name="T29" fmla="*/ 159 h 629"/>
                <a:gd name="T30" fmla="*/ 16 w 115"/>
                <a:gd name="T31" fmla="*/ 133 h 629"/>
                <a:gd name="T32" fmla="*/ 33 w 115"/>
                <a:gd name="T33" fmla="*/ 97 h 629"/>
                <a:gd name="T34" fmla="*/ 111 w 115"/>
                <a:gd name="T35" fmla="*/ 63 h 629"/>
                <a:gd name="T36" fmla="*/ 115 w 115"/>
                <a:gd name="T37" fmla="*/ 42 h 629"/>
                <a:gd name="T38" fmla="*/ 86 w 115"/>
                <a:gd name="T39" fmla="*/ 5 h 629"/>
                <a:gd name="T40" fmla="*/ 64 w 115"/>
                <a:gd name="T41" fmla="*/ 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5" h="629">
                  <a:moveTo>
                    <a:pt x="22" y="629"/>
                  </a:moveTo>
                  <a:lnTo>
                    <a:pt x="30" y="568"/>
                  </a:lnTo>
                  <a:lnTo>
                    <a:pt x="92" y="515"/>
                  </a:lnTo>
                  <a:lnTo>
                    <a:pt x="61" y="478"/>
                  </a:lnTo>
                  <a:lnTo>
                    <a:pt x="34" y="466"/>
                  </a:lnTo>
                  <a:lnTo>
                    <a:pt x="37" y="426"/>
                  </a:lnTo>
                  <a:lnTo>
                    <a:pt x="25" y="380"/>
                  </a:lnTo>
                  <a:lnTo>
                    <a:pt x="46" y="371"/>
                  </a:lnTo>
                  <a:lnTo>
                    <a:pt x="86" y="368"/>
                  </a:lnTo>
                  <a:lnTo>
                    <a:pt x="104" y="352"/>
                  </a:lnTo>
                  <a:lnTo>
                    <a:pt x="82" y="334"/>
                  </a:lnTo>
                  <a:lnTo>
                    <a:pt x="37" y="285"/>
                  </a:lnTo>
                  <a:lnTo>
                    <a:pt x="50" y="204"/>
                  </a:lnTo>
                  <a:lnTo>
                    <a:pt x="0" y="174"/>
                  </a:lnTo>
                  <a:lnTo>
                    <a:pt x="12" y="159"/>
                  </a:lnTo>
                  <a:lnTo>
                    <a:pt x="16" y="133"/>
                  </a:lnTo>
                  <a:lnTo>
                    <a:pt x="33" y="97"/>
                  </a:lnTo>
                  <a:lnTo>
                    <a:pt x="111" y="63"/>
                  </a:lnTo>
                  <a:lnTo>
                    <a:pt x="115" y="42"/>
                  </a:lnTo>
                  <a:lnTo>
                    <a:pt x="86" y="5"/>
                  </a:lnTo>
                  <a:lnTo>
                    <a:pt x="64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Freeform 515">
              <a:extLst>
                <a:ext uri="{FF2B5EF4-FFF2-40B4-BE49-F238E27FC236}">
                  <a16:creationId xmlns:a16="http://schemas.microsoft.com/office/drawing/2014/main" id="{7DA40E14-310E-A276-801B-815A9A9A69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2" y="3065"/>
              <a:ext cx="16" cy="10"/>
            </a:xfrm>
            <a:custGeom>
              <a:avLst/>
              <a:gdLst>
                <a:gd name="T0" fmla="*/ 47 w 47"/>
                <a:gd name="T1" fmla="*/ 17 h 28"/>
                <a:gd name="T2" fmla="*/ 32 w 47"/>
                <a:gd name="T3" fmla="*/ 5 h 28"/>
                <a:gd name="T4" fmla="*/ 20 w 47"/>
                <a:gd name="T5" fmla="*/ 13 h 28"/>
                <a:gd name="T6" fmla="*/ 12 w 47"/>
                <a:gd name="T7" fmla="*/ 0 h 28"/>
                <a:gd name="T8" fmla="*/ 0 w 47"/>
                <a:gd name="T9" fmla="*/ 15 h 28"/>
                <a:gd name="T10" fmla="*/ 8 w 47"/>
                <a:gd name="T11" fmla="*/ 28 h 28"/>
                <a:gd name="T12" fmla="*/ 27 w 47"/>
                <a:gd name="T13" fmla="*/ 19 h 28"/>
                <a:gd name="T14" fmla="*/ 41 w 47"/>
                <a:gd name="T15" fmla="*/ 24 h 28"/>
                <a:gd name="T16" fmla="*/ 47 w 47"/>
                <a:gd name="T17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8">
                  <a:moveTo>
                    <a:pt x="47" y="17"/>
                  </a:moveTo>
                  <a:lnTo>
                    <a:pt x="32" y="5"/>
                  </a:lnTo>
                  <a:lnTo>
                    <a:pt x="20" y="13"/>
                  </a:lnTo>
                  <a:lnTo>
                    <a:pt x="12" y="0"/>
                  </a:lnTo>
                  <a:lnTo>
                    <a:pt x="0" y="15"/>
                  </a:lnTo>
                  <a:lnTo>
                    <a:pt x="8" y="28"/>
                  </a:lnTo>
                  <a:lnTo>
                    <a:pt x="27" y="19"/>
                  </a:lnTo>
                  <a:lnTo>
                    <a:pt x="41" y="24"/>
                  </a:lnTo>
                  <a:lnTo>
                    <a:pt x="47" y="1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Freeform 516">
              <a:extLst>
                <a:ext uri="{FF2B5EF4-FFF2-40B4-BE49-F238E27FC236}">
                  <a16:creationId xmlns:a16="http://schemas.microsoft.com/office/drawing/2014/main" id="{73A60160-C4F0-630B-3582-AE8877C447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6" y="3069"/>
              <a:ext cx="5" cy="4"/>
            </a:xfrm>
            <a:custGeom>
              <a:avLst/>
              <a:gdLst>
                <a:gd name="T0" fmla="*/ 1 w 14"/>
                <a:gd name="T1" fmla="*/ 13 h 13"/>
                <a:gd name="T2" fmla="*/ 8 w 14"/>
                <a:gd name="T3" fmla="*/ 13 h 13"/>
                <a:gd name="T4" fmla="*/ 14 w 14"/>
                <a:gd name="T5" fmla="*/ 6 h 13"/>
                <a:gd name="T6" fmla="*/ 6 w 14"/>
                <a:gd name="T7" fmla="*/ 0 h 13"/>
                <a:gd name="T8" fmla="*/ 0 w 14"/>
                <a:gd name="T9" fmla="*/ 1 h 13"/>
                <a:gd name="T10" fmla="*/ 1 w 14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" y="13"/>
                  </a:moveTo>
                  <a:lnTo>
                    <a:pt x="8" y="13"/>
                  </a:lnTo>
                  <a:lnTo>
                    <a:pt x="14" y="6"/>
                  </a:lnTo>
                  <a:lnTo>
                    <a:pt x="6" y="0"/>
                  </a:lnTo>
                  <a:lnTo>
                    <a:pt x="0" y="1"/>
                  </a:lnTo>
                  <a:lnTo>
                    <a:pt x="1" y="1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Freeform 517">
              <a:extLst>
                <a:ext uri="{FF2B5EF4-FFF2-40B4-BE49-F238E27FC236}">
                  <a16:creationId xmlns:a16="http://schemas.microsoft.com/office/drawing/2014/main" id="{53CE996A-B037-E9BE-E159-AE8FF44944F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9" y="3086"/>
              <a:ext cx="24" cy="16"/>
            </a:xfrm>
            <a:custGeom>
              <a:avLst/>
              <a:gdLst>
                <a:gd name="T0" fmla="*/ 41 w 73"/>
                <a:gd name="T1" fmla="*/ 36 h 50"/>
                <a:gd name="T2" fmla="*/ 73 w 73"/>
                <a:gd name="T3" fmla="*/ 27 h 50"/>
                <a:gd name="T4" fmla="*/ 71 w 73"/>
                <a:gd name="T5" fmla="*/ 7 h 50"/>
                <a:gd name="T6" fmla="*/ 64 w 73"/>
                <a:gd name="T7" fmla="*/ 0 h 50"/>
                <a:gd name="T8" fmla="*/ 52 w 73"/>
                <a:gd name="T9" fmla="*/ 15 h 50"/>
                <a:gd name="T10" fmla="*/ 39 w 73"/>
                <a:gd name="T11" fmla="*/ 16 h 50"/>
                <a:gd name="T12" fmla="*/ 40 w 73"/>
                <a:gd name="T13" fmla="*/ 22 h 50"/>
                <a:gd name="T14" fmla="*/ 33 w 73"/>
                <a:gd name="T15" fmla="*/ 30 h 50"/>
                <a:gd name="T16" fmla="*/ 12 w 73"/>
                <a:gd name="T17" fmla="*/ 18 h 50"/>
                <a:gd name="T18" fmla="*/ 0 w 73"/>
                <a:gd name="T19" fmla="*/ 33 h 50"/>
                <a:gd name="T20" fmla="*/ 28 w 73"/>
                <a:gd name="T21" fmla="*/ 44 h 50"/>
                <a:gd name="T22" fmla="*/ 35 w 73"/>
                <a:gd name="T23" fmla="*/ 50 h 50"/>
                <a:gd name="T24" fmla="*/ 41 w 73"/>
                <a:gd name="T25" fmla="*/ 3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50">
                  <a:moveTo>
                    <a:pt x="41" y="36"/>
                  </a:moveTo>
                  <a:lnTo>
                    <a:pt x="73" y="27"/>
                  </a:lnTo>
                  <a:lnTo>
                    <a:pt x="71" y="7"/>
                  </a:lnTo>
                  <a:lnTo>
                    <a:pt x="64" y="0"/>
                  </a:lnTo>
                  <a:lnTo>
                    <a:pt x="52" y="15"/>
                  </a:lnTo>
                  <a:lnTo>
                    <a:pt x="39" y="16"/>
                  </a:lnTo>
                  <a:lnTo>
                    <a:pt x="40" y="22"/>
                  </a:lnTo>
                  <a:lnTo>
                    <a:pt x="33" y="30"/>
                  </a:lnTo>
                  <a:lnTo>
                    <a:pt x="12" y="18"/>
                  </a:lnTo>
                  <a:lnTo>
                    <a:pt x="0" y="33"/>
                  </a:lnTo>
                  <a:lnTo>
                    <a:pt x="28" y="44"/>
                  </a:lnTo>
                  <a:lnTo>
                    <a:pt x="35" y="50"/>
                  </a:lnTo>
                  <a:lnTo>
                    <a:pt x="41" y="3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Freeform 518">
              <a:extLst>
                <a:ext uri="{FF2B5EF4-FFF2-40B4-BE49-F238E27FC236}">
                  <a16:creationId xmlns:a16="http://schemas.microsoft.com/office/drawing/2014/main" id="{F61995D4-36F1-596F-DDA2-8B511C2A13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7" y="3086"/>
              <a:ext cx="13" cy="9"/>
            </a:xfrm>
            <a:custGeom>
              <a:avLst/>
              <a:gdLst>
                <a:gd name="T0" fmla="*/ 11 w 39"/>
                <a:gd name="T1" fmla="*/ 9 h 29"/>
                <a:gd name="T2" fmla="*/ 0 w 39"/>
                <a:gd name="T3" fmla="*/ 24 h 29"/>
                <a:gd name="T4" fmla="*/ 20 w 39"/>
                <a:gd name="T5" fmla="*/ 29 h 29"/>
                <a:gd name="T6" fmla="*/ 33 w 39"/>
                <a:gd name="T7" fmla="*/ 28 h 29"/>
                <a:gd name="T8" fmla="*/ 39 w 39"/>
                <a:gd name="T9" fmla="*/ 13 h 29"/>
                <a:gd name="T10" fmla="*/ 31 w 39"/>
                <a:gd name="T11" fmla="*/ 0 h 29"/>
                <a:gd name="T12" fmla="*/ 19 w 39"/>
                <a:gd name="T13" fmla="*/ 9 h 29"/>
                <a:gd name="T14" fmla="*/ 11 w 39"/>
                <a:gd name="T15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9">
                  <a:moveTo>
                    <a:pt x="11" y="9"/>
                  </a:moveTo>
                  <a:lnTo>
                    <a:pt x="0" y="24"/>
                  </a:lnTo>
                  <a:lnTo>
                    <a:pt x="20" y="29"/>
                  </a:lnTo>
                  <a:lnTo>
                    <a:pt x="33" y="28"/>
                  </a:lnTo>
                  <a:lnTo>
                    <a:pt x="39" y="13"/>
                  </a:lnTo>
                  <a:lnTo>
                    <a:pt x="31" y="0"/>
                  </a:lnTo>
                  <a:lnTo>
                    <a:pt x="19" y="9"/>
                  </a:lnTo>
                  <a:lnTo>
                    <a:pt x="11" y="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Freeform 519">
              <a:extLst>
                <a:ext uri="{FF2B5EF4-FFF2-40B4-BE49-F238E27FC236}">
                  <a16:creationId xmlns:a16="http://schemas.microsoft.com/office/drawing/2014/main" id="{0F1DA7E2-9C18-D192-169C-635E6D465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4" y="3072"/>
              <a:ext cx="21" cy="20"/>
            </a:xfrm>
            <a:custGeom>
              <a:avLst/>
              <a:gdLst>
                <a:gd name="T0" fmla="*/ 0 w 63"/>
                <a:gd name="T1" fmla="*/ 53 h 59"/>
                <a:gd name="T2" fmla="*/ 8 w 63"/>
                <a:gd name="T3" fmla="*/ 59 h 59"/>
                <a:gd name="T4" fmla="*/ 13 w 63"/>
                <a:gd name="T5" fmla="*/ 46 h 59"/>
                <a:gd name="T6" fmla="*/ 33 w 63"/>
                <a:gd name="T7" fmla="*/ 43 h 59"/>
                <a:gd name="T8" fmla="*/ 32 w 63"/>
                <a:gd name="T9" fmla="*/ 30 h 59"/>
                <a:gd name="T10" fmla="*/ 44 w 63"/>
                <a:gd name="T11" fmla="*/ 16 h 59"/>
                <a:gd name="T12" fmla="*/ 63 w 63"/>
                <a:gd name="T13" fmla="*/ 6 h 59"/>
                <a:gd name="T14" fmla="*/ 63 w 63"/>
                <a:gd name="T15" fmla="*/ 0 h 59"/>
                <a:gd name="T16" fmla="*/ 30 w 63"/>
                <a:gd name="T17" fmla="*/ 10 h 59"/>
                <a:gd name="T18" fmla="*/ 18 w 63"/>
                <a:gd name="T19" fmla="*/ 31 h 59"/>
                <a:gd name="T20" fmla="*/ 5 w 63"/>
                <a:gd name="T21" fmla="*/ 33 h 59"/>
                <a:gd name="T22" fmla="*/ 0 w 63"/>
                <a:gd name="T23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" h="59">
                  <a:moveTo>
                    <a:pt x="0" y="53"/>
                  </a:moveTo>
                  <a:lnTo>
                    <a:pt x="8" y="59"/>
                  </a:lnTo>
                  <a:lnTo>
                    <a:pt x="13" y="46"/>
                  </a:lnTo>
                  <a:lnTo>
                    <a:pt x="33" y="43"/>
                  </a:lnTo>
                  <a:lnTo>
                    <a:pt x="32" y="30"/>
                  </a:lnTo>
                  <a:lnTo>
                    <a:pt x="44" y="16"/>
                  </a:lnTo>
                  <a:lnTo>
                    <a:pt x="63" y="6"/>
                  </a:lnTo>
                  <a:lnTo>
                    <a:pt x="63" y="0"/>
                  </a:lnTo>
                  <a:lnTo>
                    <a:pt x="30" y="10"/>
                  </a:lnTo>
                  <a:lnTo>
                    <a:pt x="18" y="31"/>
                  </a:lnTo>
                  <a:lnTo>
                    <a:pt x="5" y="33"/>
                  </a:lnTo>
                  <a:lnTo>
                    <a:pt x="0" y="5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Freeform 520">
              <a:extLst>
                <a:ext uri="{FF2B5EF4-FFF2-40B4-BE49-F238E27FC236}">
                  <a16:creationId xmlns:a16="http://schemas.microsoft.com/office/drawing/2014/main" id="{AAB91866-5D60-F6C8-A6F2-3899086CE5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6" y="2935"/>
              <a:ext cx="410" cy="105"/>
            </a:xfrm>
            <a:custGeom>
              <a:avLst/>
              <a:gdLst>
                <a:gd name="T0" fmla="*/ 0 w 1229"/>
                <a:gd name="T1" fmla="*/ 0 h 314"/>
                <a:gd name="T2" fmla="*/ 149 w 1229"/>
                <a:gd name="T3" fmla="*/ 13 h 314"/>
                <a:gd name="T4" fmla="*/ 195 w 1229"/>
                <a:gd name="T5" fmla="*/ 2 h 314"/>
                <a:gd name="T6" fmla="*/ 270 w 1229"/>
                <a:gd name="T7" fmla="*/ 8 h 314"/>
                <a:gd name="T8" fmla="*/ 299 w 1229"/>
                <a:gd name="T9" fmla="*/ 26 h 314"/>
                <a:gd name="T10" fmla="*/ 307 w 1229"/>
                <a:gd name="T11" fmla="*/ 45 h 314"/>
                <a:gd name="T12" fmla="*/ 308 w 1229"/>
                <a:gd name="T13" fmla="*/ 59 h 314"/>
                <a:gd name="T14" fmla="*/ 284 w 1229"/>
                <a:gd name="T15" fmla="*/ 88 h 314"/>
                <a:gd name="T16" fmla="*/ 314 w 1229"/>
                <a:gd name="T17" fmla="*/ 112 h 314"/>
                <a:gd name="T18" fmla="*/ 367 w 1229"/>
                <a:gd name="T19" fmla="*/ 120 h 314"/>
                <a:gd name="T20" fmla="*/ 461 w 1229"/>
                <a:gd name="T21" fmla="*/ 118 h 314"/>
                <a:gd name="T22" fmla="*/ 517 w 1229"/>
                <a:gd name="T23" fmla="*/ 140 h 314"/>
                <a:gd name="T24" fmla="*/ 554 w 1229"/>
                <a:gd name="T25" fmla="*/ 109 h 314"/>
                <a:gd name="T26" fmla="*/ 532 w 1229"/>
                <a:gd name="T27" fmla="*/ 85 h 314"/>
                <a:gd name="T28" fmla="*/ 525 w 1229"/>
                <a:gd name="T29" fmla="*/ 72 h 314"/>
                <a:gd name="T30" fmla="*/ 529 w 1229"/>
                <a:gd name="T31" fmla="*/ 45 h 314"/>
                <a:gd name="T32" fmla="*/ 541 w 1229"/>
                <a:gd name="T33" fmla="*/ 37 h 314"/>
                <a:gd name="T34" fmla="*/ 539 w 1229"/>
                <a:gd name="T35" fmla="*/ 24 h 314"/>
                <a:gd name="T36" fmla="*/ 568 w 1229"/>
                <a:gd name="T37" fmla="*/ 34 h 314"/>
                <a:gd name="T38" fmla="*/ 593 w 1229"/>
                <a:gd name="T39" fmla="*/ 19 h 314"/>
                <a:gd name="T40" fmla="*/ 621 w 1229"/>
                <a:gd name="T41" fmla="*/ 29 h 314"/>
                <a:gd name="T42" fmla="*/ 628 w 1229"/>
                <a:gd name="T43" fmla="*/ 36 h 314"/>
                <a:gd name="T44" fmla="*/ 636 w 1229"/>
                <a:gd name="T45" fmla="*/ 48 h 314"/>
                <a:gd name="T46" fmla="*/ 650 w 1229"/>
                <a:gd name="T47" fmla="*/ 53 h 314"/>
                <a:gd name="T48" fmla="*/ 645 w 1229"/>
                <a:gd name="T49" fmla="*/ 68 h 314"/>
                <a:gd name="T50" fmla="*/ 691 w 1229"/>
                <a:gd name="T51" fmla="*/ 137 h 314"/>
                <a:gd name="T52" fmla="*/ 845 w 1229"/>
                <a:gd name="T53" fmla="*/ 129 h 314"/>
                <a:gd name="T54" fmla="*/ 916 w 1229"/>
                <a:gd name="T55" fmla="*/ 97 h 314"/>
                <a:gd name="T56" fmla="*/ 944 w 1229"/>
                <a:gd name="T57" fmla="*/ 120 h 314"/>
                <a:gd name="T58" fmla="*/ 960 w 1229"/>
                <a:gd name="T59" fmla="*/ 146 h 314"/>
                <a:gd name="T60" fmla="*/ 957 w 1229"/>
                <a:gd name="T61" fmla="*/ 180 h 314"/>
                <a:gd name="T62" fmla="*/ 974 w 1229"/>
                <a:gd name="T63" fmla="*/ 218 h 314"/>
                <a:gd name="T64" fmla="*/ 957 w 1229"/>
                <a:gd name="T65" fmla="*/ 247 h 314"/>
                <a:gd name="T66" fmla="*/ 958 w 1229"/>
                <a:gd name="T67" fmla="*/ 260 h 314"/>
                <a:gd name="T68" fmla="*/ 1052 w 1229"/>
                <a:gd name="T69" fmla="*/ 265 h 314"/>
                <a:gd name="T70" fmla="*/ 1087 w 1229"/>
                <a:gd name="T71" fmla="*/ 275 h 314"/>
                <a:gd name="T72" fmla="*/ 1112 w 1229"/>
                <a:gd name="T73" fmla="*/ 259 h 314"/>
                <a:gd name="T74" fmla="*/ 1143 w 1229"/>
                <a:gd name="T75" fmla="*/ 297 h 314"/>
                <a:gd name="T76" fmla="*/ 1171 w 1229"/>
                <a:gd name="T77" fmla="*/ 314 h 314"/>
                <a:gd name="T78" fmla="*/ 1196 w 1229"/>
                <a:gd name="T79" fmla="*/ 286 h 314"/>
                <a:gd name="T80" fmla="*/ 1229 w 1229"/>
                <a:gd name="T81" fmla="*/ 289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29" h="314">
                  <a:moveTo>
                    <a:pt x="0" y="0"/>
                  </a:moveTo>
                  <a:lnTo>
                    <a:pt x="149" y="13"/>
                  </a:lnTo>
                  <a:lnTo>
                    <a:pt x="195" y="2"/>
                  </a:lnTo>
                  <a:lnTo>
                    <a:pt x="270" y="8"/>
                  </a:lnTo>
                  <a:lnTo>
                    <a:pt x="299" y="26"/>
                  </a:lnTo>
                  <a:lnTo>
                    <a:pt x="307" y="45"/>
                  </a:lnTo>
                  <a:lnTo>
                    <a:pt x="308" y="59"/>
                  </a:lnTo>
                  <a:lnTo>
                    <a:pt x="284" y="88"/>
                  </a:lnTo>
                  <a:lnTo>
                    <a:pt x="314" y="112"/>
                  </a:lnTo>
                  <a:lnTo>
                    <a:pt x="367" y="120"/>
                  </a:lnTo>
                  <a:lnTo>
                    <a:pt x="461" y="118"/>
                  </a:lnTo>
                  <a:lnTo>
                    <a:pt x="517" y="140"/>
                  </a:lnTo>
                  <a:lnTo>
                    <a:pt x="554" y="109"/>
                  </a:lnTo>
                  <a:lnTo>
                    <a:pt x="532" y="85"/>
                  </a:lnTo>
                  <a:lnTo>
                    <a:pt x="525" y="72"/>
                  </a:lnTo>
                  <a:lnTo>
                    <a:pt x="529" y="45"/>
                  </a:lnTo>
                  <a:lnTo>
                    <a:pt x="541" y="37"/>
                  </a:lnTo>
                  <a:lnTo>
                    <a:pt x="539" y="24"/>
                  </a:lnTo>
                  <a:lnTo>
                    <a:pt x="568" y="34"/>
                  </a:lnTo>
                  <a:lnTo>
                    <a:pt x="593" y="19"/>
                  </a:lnTo>
                  <a:lnTo>
                    <a:pt x="621" y="29"/>
                  </a:lnTo>
                  <a:lnTo>
                    <a:pt x="628" y="36"/>
                  </a:lnTo>
                  <a:lnTo>
                    <a:pt x="636" y="48"/>
                  </a:lnTo>
                  <a:lnTo>
                    <a:pt x="650" y="53"/>
                  </a:lnTo>
                  <a:lnTo>
                    <a:pt x="645" y="68"/>
                  </a:lnTo>
                  <a:lnTo>
                    <a:pt x="691" y="137"/>
                  </a:lnTo>
                  <a:lnTo>
                    <a:pt x="845" y="129"/>
                  </a:lnTo>
                  <a:lnTo>
                    <a:pt x="916" y="97"/>
                  </a:lnTo>
                  <a:lnTo>
                    <a:pt x="944" y="120"/>
                  </a:lnTo>
                  <a:lnTo>
                    <a:pt x="960" y="146"/>
                  </a:lnTo>
                  <a:lnTo>
                    <a:pt x="957" y="180"/>
                  </a:lnTo>
                  <a:lnTo>
                    <a:pt x="974" y="218"/>
                  </a:lnTo>
                  <a:lnTo>
                    <a:pt x="957" y="247"/>
                  </a:lnTo>
                  <a:lnTo>
                    <a:pt x="958" y="260"/>
                  </a:lnTo>
                  <a:lnTo>
                    <a:pt x="1052" y="265"/>
                  </a:lnTo>
                  <a:lnTo>
                    <a:pt x="1087" y="275"/>
                  </a:lnTo>
                  <a:lnTo>
                    <a:pt x="1112" y="259"/>
                  </a:lnTo>
                  <a:lnTo>
                    <a:pt x="1143" y="297"/>
                  </a:lnTo>
                  <a:lnTo>
                    <a:pt x="1171" y="314"/>
                  </a:lnTo>
                  <a:lnTo>
                    <a:pt x="1196" y="286"/>
                  </a:lnTo>
                  <a:lnTo>
                    <a:pt x="1229" y="28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Freeform 521">
              <a:extLst>
                <a:ext uri="{FF2B5EF4-FFF2-40B4-BE49-F238E27FC236}">
                  <a16:creationId xmlns:a16="http://schemas.microsoft.com/office/drawing/2014/main" id="{F3F4AAAC-ECD4-FAD7-DDB0-489DD09743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4" y="2999"/>
              <a:ext cx="4" cy="9"/>
            </a:xfrm>
            <a:custGeom>
              <a:avLst/>
              <a:gdLst>
                <a:gd name="T0" fmla="*/ 0 w 14"/>
                <a:gd name="T1" fmla="*/ 7 h 26"/>
                <a:gd name="T2" fmla="*/ 8 w 14"/>
                <a:gd name="T3" fmla="*/ 26 h 26"/>
                <a:gd name="T4" fmla="*/ 14 w 14"/>
                <a:gd name="T5" fmla="*/ 20 h 26"/>
                <a:gd name="T6" fmla="*/ 12 w 14"/>
                <a:gd name="T7" fmla="*/ 0 h 26"/>
                <a:gd name="T8" fmla="*/ 0 w 14"/>
                <a:gd name="T9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6">
                  <a:moveTo>
                    <a:pt x="0" y="7"/>
                  </a:moveTo>
                  <a:lnTo>
                    <a:pt x="8" y="26"/>
                  </a:lnTo>
                  <a:lnTo>
                    <a:pt x="14" y="20"/>
                  </a:lnTo>
                  <a:lnTo>
                    <a:pt x="12" y="0"/>
                  </a:lnTo>
                  <a:lnTo>
                    <a:pt x="0" y="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Freeform 522">
              <a:extLst>
                <a:ext uri="{FF2B5EF4-FFF2-40B4-BE49-F238E27FC236}">
                  <a16:creationId xmlns:a16="http://schemas.microsoft.com/office/drawing/2014/main" id="{9FFB3FC0-5C7C-0FEE-3873-C4EB6F40B0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0" y="2994"/>
              <a:ext cx="4" cy="7"/>
            </a:xfrm>
            <a:custGeom>
              <a:avLst/>
              <a:gdLst>
                <a:gd name="T0" fmla="*/ 13 w 13"/>
                <a:gd name="T1" fmla="*/ 6 h 20"/>
                <a:gd name="T2" fmla="*/ 6 w 13"/>
                <a:gd name="T3" fmla="*/ 0 h 20"/>
                <a:gd name="T4" fmla="*/ 0 w 13"/>
                <a:gd name="T5" fmla="*/ 7 h 20"/>
                <a:gd name="T6" fmla="*/ 1 w 13"/>
                <a:gd name="T7" fmla="*/ 20 h 20"/>
                <a:gd name="T8" fmla="*/ 7 w 13"/>
                <a:gd name="T9" fmla="*/ 20 h 20"/>
                <a:gd name="T10" fmla="*/ 13 w 13"/>
                <a:gd name="T11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0">
                  <a:moveTo>
                    <a:pt x="13" y="6"/>
                  </a:moveTo>
                  <a:lnTo>
                    <a:pt x="6" y="0"/>
                  </a:lnTo>
                  <a:lnTo>
                    <a:pt x="0" y="7"/>
                  </a:lnTo>
                  <a:lnTo>
                    <a:pt x="1" y="20"/>
                  </a:lnTo>
                  <a:lnTo>
                    <a:pt x="7" y="20"/>
                  </a:lnTo>
                  <a:lnTo>
                    <a:pt x="13" y="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Freeform 523">
              <a:extLst>
                <a:ext uri="{FF2B5EF4-FFF2-40B4-BE49-F238E27FC236}">
                  <a16:creationId xmlns:a16="http://schemas.microsoft.com/office/drawing/2014/main" id="{F3409305-A149-3172-7BF0-545AAAF5B7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4" y="3032"/>
              <a:ext cx="4" cy="7"/>
            </a:xfrm>
            <a:custGeom>
              <a:avLst/>
              <a:gdLst>
                <a:gd name="T0" fmla="*/ 6 w 14"/>
                <a:gd name="T1" fmla="*/ 0 h 20"/>
                <a:gd name="T2" fmla="*/ 0 w 14"/>
                <a:gd name="T3" fmla="*/ 14 h 20"/>
                <a:gd name="T4" fmla="*/ 14 w 14"/>
                <a:gd name="T5" fmla="*/ 20 h 20"/>
                <a:gd name="T6" fmla="*/ 13 w 14"/>
                <a:gd name="T7" fmla="*/ 6 h 20"/>
                <a:gd name="T8" fmla="*/ 6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6" y="0"/>
                  </a:moveTo>
                  <a:lnTo>
                    <a:pt x="0" y="14"/>
                  </a:lnTo>
                  <a:lnTo>
                    <a:pt x="14" y="20"/>
                  </a:lnTo>
                  <a:lnTo>
                    <a:pt x="13" y="6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Freeform 524">
              <a:extLst>
                <a:ext uri="{FF2B5EF4-FFF2-40B4-BE49-F238E27FC236}">
                  <a16:creationId xmlns:a16="http://schemas.microsoft.com/office/drawing/2014/main" id="{5AEBE0FD-B85A-28D7-21AB-EAAB768909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9" y="2899"/>
              <a:ext cx="37" cy="36"/>
            </a:xfrm>
            <a:custGeom>
              <a:avLst/>
              <a:gdLst>
                <a:gd name="T0" fmla="*/ 0 w 111"/>
                <a:gd name="T1" fmla="*/ 0 h 110"/>
                <a:gd name="T2" fmla="*/ 29 w 111"/>
                <a:gd name="T3" fmla="*/ 10 h 110"/>
                <a:gd name="T4" fmla="*/ 37 w 111"/>
                <a:gd name="T5" fmla="*/ 29 h 110"/>
                <a:gd name="T6" fmla="*/ 31 w 111"/>
                <a:gd name="T7" fmla="*/ 37 h 110"/>
                <a:gd name="T8" fmla="*/ 25 w 111"/>
                <a:gd name="T9" fmla="*/ 38 h 110"/>
                <a:gd name="T10" fmla="*/ 18 w 111"/>
                <a:gd name="T11" fmla="*/ 52 h 110"/>
                <a:gd name="T12" fmla="*/ 12 w 111"/>
                <a:gd name="T13" fmla="*/ 52 h 110"/>
                <a:gd name="T14" fmla="*/ 28 w 111"/>
                <a:gd name="T15" fmla="*/ 77 h 110"/>
                <a:gd name="T16" fmla="*/ 43 w 111"/>
                <a:gd name="T17" fmla="*/ 90 h 110"/>
                <a:gd name="T18" fmla="*/ 56 w 111"/>
                <a:gd name="T19" fmla="*/ 95 h 110"/>
                <a:gd name="T20" fmla="*/ 111 w 111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1" h="110">
                  <a:moveTo>
                    <a:pt x="0" y="0"/>
                  </a:moveTo>
                  <a:lnTo>
                    <a:pt x="29" y="10"/>
                  </a:lnTo>
                  <a:lnTo>
                    <a:pt x="37" y="29"/>
                  </a:lnTo>
                  <a:lnTo>
                    <a:pt x="31" y="37"/>
                  </a:lnTo>
                  <a:lnTo>
                    <a:pt x="25" y="38"/>
                  </a:lnTo>
                  <a:lnTo>
                    <a:pt x="18" y="52"/>
                  </a:lnTo>
                  <a:lnTo>
                    <a:pt x="12" y="52"/>
                  </a:lnTo>
                  <a:lnTo>
                    <a:pt x="28" y="77"/>
                  </a:lnTo>
                  <a:lnTo>
                    <a:pt x="43" y="90"/>
                  </a:lnTo>
                  <a:lnTo>
                    <a:pt x="56" y="95"/>
                  </a:lnTo>
                  <a:lnTo>
                    <a:pt x="111" y="11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Freeform 525">
              <a:extLst>
                <a:ext uri="{FF2B5EF4-FFF2-40B4-BE49-F238E27FC236}">
                  <a16:creationId xmlns:a16="http://schemas.microsoft.com/office/drawing/2014/main" id="{81928C99-4D6C-AFCA-8C1B-ABAA6DCD56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80" y="4268"/>
              <a:ext cx="52" cy="52"/>
            </a:xfrm>
            <a:custGeom>
              <a:avLst/>
              <a:gdLst>
                <a:gd name="T0" fmla="*/ 57 w 154"/>
                <a:gd name="T1" fmla="*/ 2 h 154"/>
                <a:gd name="T2" fmla="*/ 22 w 154"/>
                <a:gd name="T3" fmla="*/ 21 h 154"/>
                <a:gd name="T4" fmla="*/ 12 w 154"/>
                <a:gd name="T5" fmla="*/ 38 h 154"/>
                <a:gd name="T6" fmla="*/ 0 w 154"/>
                <a:gd name="T7" fmla="*/ 77 h 154"/>
                <a:gd name="T8" fmla="*/ 12 w 154"/>
                <a:gd name="T9" fmla="*/ 115 h 154"/>
                <a:gd name="T10" fmla="*/ 22 w 154"/>
                <a:gd name="T11" fmla="*/ 131 h 154"/>
                <a:gd name="T12" fmla="*/ 39 w 154"/>
                <a:gd name="T13" fmla="*/ 143 h 154"/>
                <a:gd name="T14" fmla="*/ 57 w 154"/>
                <a:gd name="T15" fmla="*/ 151 h 154"/>
                <a:gd name="T16" fmla="*/ 77 w 154"/>
                <a:gd name="T17" fmla="*/ 154 h 154"/>
                <a:gd name="T18" fmla="*/ 96 w 154"/>
                <a:gd name="T19" fmla="*/ 151 h 154"/>
                <a:gd name="T20" fmla="*/ 115 w 154"/>
                <a:gd name="T21" fmla="*/ 143 h 154"/>
                <a:gd name="T22" fmla="*/ 132 w 154"/>
                <a:gd name="T23" fmla="*/ 131 h 154"/>
                <a:gd name="T24" fmla="*/ 145 w 154"/>
                <a:gd name="T25" fmla="*/ 115 h 154"/>
                <a:gd name="T26" fmla="*/ 153 w 154"/>
                <a:gd name="T27" fmla="*/ 85 h 154"/>
                <a:gd name="T28" fmla="*/ 153 w 154"/>
                <a:gd name="T29" fmla="*/ 66 h 154"/>
                <a:gd name="T30" fmla="*/ 145 w 154"/>
                <a:gd name="T31" fmla="*/ 38 h 154"/>
                <a:gd name="T32" fmla="*/ 132 w 154"/>
                <a:gd name="T33" fmla="*/ 21 h 154"/>
                <a:gd name="T34" fmla="*/ 96 w 154"/>
                <a:gd name="T35" fmla="*/ 2 h 154"/>
                <a:gd name="T36" fmla="*/ 48 w 154"/>
                <a:gd name="T37" fmla="*/ 23 h 154"/>
                <a:gd name="T38" fmla="*/ 77 w 154"/>
                <a:gd name="T39" fmla="*/ 15 h 154"/>
                <a:gd name="T40" fmla="*/ 109 w 154"/>
                <a:gd name="T41" fmla="*/ 23 h 154"/>
                <a:gd name="T42" fmla="*/ 120 w 154"/>
                <a:gd name="T43" fmla="*/ 32 h 154"/>
                <a:gd name="T44" fmla="*/ 137 w 154"/>
                <a:gd name="T45" fmla="*/ 60 h 154"/>
                <a:gd name="T46" fmla="*/ 137 w 154"/>
                <a:gd name="T47" fmla="*/ 92 h 154"/>
                <a:gd name="T48" fmla="*/ 134 w 154"/>
                <a:gd name="T49" fmla="*/ 99 h 154"/>
                <a:gd name="T50" fmla="*/ 128 w 154"/>
                <a:gd name="T51" fmla="*/ 110 h 154"/>
                <a:gd name="T52" fmla="*/ 120 w 154"/>
                <a:gd name="T53" fmla="*/ 119 h 154"/>
                <a:gd name="T54" fmla="*/ 109 w 154"/>
                <a:gd name="T55" fmla="*/ 131 h 154"/>
                <a:gd name="T56" fmla="*/ 96 w 154"/>
                <a:gd name="T57" fmla="*/ 134 h 154"/>
                <a:gd name="T58" fmla="*/ 84 w 154"/>
                <a:gd name="T59" fmla="*/ 137 h 154"/>
                <a:gd name="T60" fmla="*/ 78 w 154"/>
                <a:gd name="T61" fmla="*/ 137 h 154"/>
                <a:gd name="T62" fmla="*/ 77 w 154"/>
                <a:gd name="T63" fmla="*/ 138 h 154"/>
                <a:gd name="T64" fmla="*/ 46 w 154"/>
                <a:gd name="T65" fmla="*/ 131 h 154"/>
                <a:gd name="T66" fmla="*/ 27 w 154"/>
                <a:gd name="T67" fmla="*/ 113 h 154"/>
                <a:gd name="T68" fmla="*/ 20 w 154"/>
                <a:gd name="T69" fmla="*/ 99 h 154"/>
                <a:gd name="T70" fmla="*/ 16 w 154"/>
                <a:gd name="T71" fmla="*/ 77 h 154"/>
                <a:gd name="T72" fmla="*/ 24 w 154"/>
                <a:gd name="T73" fmla="*/ 45 h 154"/>
                <a:gd name="T74" fmla="*/ 48 w 154"/>
                <a:gd name="T75" fmla="*/ 2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4" h="154">
                  <a:moveTo>
                    <a:pt x="77" y="0"/>
                  </a:moveTo>
                  <a:lnTo>
                    <a:pt x="57" y="2"/>
                  </a:lnTo>
                  <a:lnTo>
                    <a:pt x="39" y="9"/>
                  </a:lnTo>
                  <a:lnTo>
                    <a:pt x="22" y="21"/>
                  </a:lnTo>
                  <a:lnTo>
                    <a:pt x="16" y="28"/>
                  </a:lnTo>
                  <a:lnTo>
                    <a:pt x="12" y="38"/>
                  </a:lnTo>
                  <a:lnTo>
                    <a:pt x="2" y="57"/>
                  </a:lnTo>
                  <a:lnTo>
                    <a:pt x="0" y="77"/>
                  </a:lnTo>
                  <a:lnTo>
                    <a:pt x="2" y="96"/>
                  </a:lnTo>
                  <a:lnTo>
                    <a:pt x="12" y="115"/>
                  </a:lnTo>
                  <a:lnTo>
                    <a:pt x="16" y="122"/>
                  </a:lnTo>
                  <a:lnTo>
                    <a:pt x="22" y="131"/>
                  </a:lnTo>
                  <a:lnTo>
                    <a:pt x="30" y="137"/>
                  </a:lnTo>
                  <a:lnTo>
                    <a:pt x="39" y="143"/>
                  </a:lnTo>
                  <a:lnTo>
                    <a:pt x="48" y="148"/>
                  </a:lnTo>
                  <a:lnTo>
                    <a:pt x="57" y="151"/>
                  </a:lnTo>
                  <a:lnTo>
                    <a:pt x="67" y="153"/>
                  </a:lnTo>
                  <a:lnTo>
                    <a:pt x="77" y="154"/>
                  </a:lnTo>
                  <a:lnTo>
                    <a:pt x="85" y="153"/>
                  </a:lnTo>
                  <a:lnTo>
                    <a:pt x="96" y="151"/>
                  </a:lnTo>
                  <a:lnTo>
                    <a:pt x="104" y="148"/>
                  </a:lnTo>
                  <a:lnTo>
                    <a:pt x="115" y="143"/>
                  </a:lnTo>
                  <a:lnTo>
                    <a:pt x="123" y="137"/>
                  </a:lnTo>
                  <a:lnTo>
                    <a:pt x="132" y="131"/>
                  </a:lnTo>
                  <a:lnTo>
                    <a:pt x="138" y="122"/>
                  </a:lnTo>
                  <a:lnTo>
                    <a:pt x="145" y="115"/>
                  </a:lnTo>
                  <a:lnTo>
                    <a:pt x="151" y="96"/>
                  </a:lnTo>
                  <a:lnTo>
                    <a:pt x="153" y="85"/>
                  </a:lnTo>
                  <a:lnTo>
                    <a:pt x="154" y="77"/>
                  </a:lnTo>
                  <a:lnTo>
                    <a:pt x="153" y="66"/>
                  </a:lnTo>
                  <a:lnTo>
                    <a:pt x="151" y="57"/>
                  </a:lnTo>
                  <a:lnTo>
                    <a:pt x="145" y="38"/>
                  </a:lnTo>
                  <a:lnTo>
                    <a:pt x="138" y="28"/>
                  </a:lnTo>
                  <a:lnTo>
                    <a:pt x="132" y="21"/>
                  </a:lnTo>
                  <a:lnTo>
                    <a:pt x="115" y="9"/>
                  </a:lnTo>
                  <a:lnTo>
                    <a:pt x="96" y="2"/>
                  </a:lnTo>
                  <a:lnTo>
                    <a:pt x="77" y="0"/>
                  </a:lnTo>
                  <a:close/>
                  <a:moveTo>
                    <a:pt x="48" y="23"/>
                  </a:moveTo>
                  <a:lnTo>
                    <a:pt x="61" y="17"/>
                  </a:lnTo>
                  <a:lnTo>
                    <a:pt x="77" y="15"/>
                  </a:lnTo>
                  <a:lnTo>
                    <a:pt x="92" y="17"/>
                  </a:lnTo>
                  <a:lnTo>
                    <a:pt x="109" y="23"/>
                  </a:lnTo>
                  <a:lnTo>
                    <a:pt x="114" y="26"/>
                  </a:lnTo>
                  <a:lnTo>
                    <a:pt x="120" y="32"/>
                  </a:lnTo>
                  <a:lnTo>
                    <a:pt x="131" y="45"/>
                  </a:lnTo>
                  <a:lnTo>
                    <a:pt x="137" y="60"/>
                  </a:lnTo>
                  <a:lnTo>
                    <a:pt x="139" y="77"/>
                  </a:lnTo>
                  <a:lnTo>
                    <a:pt x="137" y="92"/>
                  </a:lnTo>
                  <a:lnTo>
                    <a:pt x="135" y="95"/>
                  </a:lnTo>
                  <a:lnTo>
                    <a:pt x="134" y="99"/>
                  </a:lnTo>
                  <a:lnTo>
                    <a:pt x="131" y="108"/>
                  </a:lnTo>
                  <a:lnTo>
                    <a:pt x="128" y="110"/>
                  </a:lnTo>
                  <a:lnTo>
                    <a:pt x="126" y="113"/>
                  </a:lnTo>
                  <a:lnTo>
                    <a:pt x="120" y="119"/>
                  </a:lnTo>
                  <a:lnTo>
                    <a:pt x="114" y="124"/>
                  </a:lnTo>
                  <a:lnTo>
                    <a:pt x="109" y="131"/>
                  </a:lnTo>
                  <a:lnTo>
                    <a:pt x="100" y="133"/>
                  </a:lnTo>
                  <a:lnTo>
                    <a:pt x="96" y="134"/>
                  </a:lnTo>
                  <a:lnTo>
                    <a:pt x="93" y="136"/>
                  </a:lnTo>
                  <a:lnTo>
                    <a:pt x="84" y="137"/>
                  </a:lnTo>
                  <a:lnTo>
                    <a:pt x="80" y="137"/>
                  </a:lnTo>
                  <a:lnTo>
                    <a:pt x="78" y="137"/>
                  </a:lnTo>
                  <a:lnTo>
                    <a:pt x="77" y="137"/>
                  </a:lnTo>
                  <a:lnTo>
                    <a:pt x="77" y="138"/>
                  </a:lnTo>
                  <a:lnTo>
                    <a:pt x="61" y="136"/>
                  </a:lnTo>
                  <a:lnTo>
                    <a:pt x="46" y="131"/>
                  </a:lnTo>
                  <a:lnTo>
                    <a:pt x="33" y="119"/>
                  </a:lnTo>
                  <a:lnTo>
                    <a:pt x="27" y="113"/>
                  </a:lnTo>
                  <a:lnTo>
                    <a:pt x="24" y="108"/>
                  </a:lnTo>
                  <a:lnTo>
                    <a:pt x="20" y="99"/>
                  </a:lnTo>
                  <a:lnTo>
                    <a:pt x="18" y="92"/>
                  </a:lnTo>
                  <a:lnTo>
                    <a:pt x="16" y="77"/>
                  </a:lnTo>
                  <a:lnTo>
                    <a:pt x="18" y="60"/>
                  </a:lnTo>
                  <a:lnTo>
                    <a:pt x="24" y="45"/>
                  </a:lnTo>
                  <a:lnTo>
                    <a:pt x="34" y="32"/>
                  </a:lnTo>
                  <a:lnTo>
                    <a:pt x="48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Freeform 526">
              <a:extLst>
                <a:ext uri="{FF2B5EF4-FFF2-40B4-BE49-F238E27FC236}">
                  <a16:creationId xmlns:a16="http://schemas.microsoft.com/office/drawing/2014/main" id="{33CB8064-2F9C-DC39-BBB3-6D8D9CD9B3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4" y="4280"/>
              <a:ext cx="24" cy="28"/>
            </a:xfrm>
            <a:custGeom>
              <a:avLst/>
              <a:gdLst>
                <a:gd name="T0" fmla="*/ 23 w 72"/>
                <a:gd name="T1" fmla="*/ 21 h 85"/>
                <a:gd name="T2" fmla="*/ 30 w 72"/>
                <a:gd name="T3" fmla="*/ 15 h 85"/>
                <a:gd name="T4" fmla="*/ 39 w 72"/>
                <a:gd name="T5" fmla="*/ 14 h 85"/>
                <a:gd name="T6" fmla="*/ 43 w 72"/>
                <a:gd name="T7" fmla="*/ 14 h 85"/>
                <a:gd name="T8" fmla="*/ 49 w 72"/>
                <a:gd name="T9" fmla="*/ 18 h 85"/>
                <a:gd name="T10" fmla="*/ 52 w 72"/>
                <a:gd name="T11" fmla="*/ 21 h 85"/>
                <a:gd name="T12" fmla="*/ 56 w 72"/>
                <a:gd name="T13" fmla="*/ 28 h 85"/>
                <a:gd name="T14" fmla="*/ 72 w 72"/>
                <a:gd name="T15" fmla="*/ 24 h 85"/>
                <a:gd name="T16" fmla="*/ 67 w 72"/>
                <a:gd name="T17" fmla="*/ 12 h 85"/>
                <a:gd name="T18" fmla="*/ 62 w 72"/>
                <a:gd name="T19" fmla="*/ 8 h 85"/>
                <a:gd name="T20" fmla="*/ 59 w 72"/>
                <a:gd name="T21" fmla="*/ 6 h 85"/>
                <a:gd name="T22" fmla="*/ 50 w 72"/>
                <a:gd name="T23" fmla="*/ 1 h 85"/>
                <a:gd name="T24" fmla="*/ 44 w 72"/>
                <a:gd name="T25" fmla="*/ 0 h 85"/>
                <a:gd name="T26" fmla="*/ 39 w 72"/>
                <a:gd name="T27" fmla="*/ 1 h 85"/>
                <a:gd name="T28" fmla="*/ 28 w 72"/>
                <a:gd name="T29" fmla="*/ 1 h 85"/>
                <a:gd name="T30" fmla="*/ 19 w 72"/>
                <a:gd name="T31" fmla="*/ 5 h 85"/>
                <a:gd name="T32" fmla="*/ 10 w 72"/>
                <a:gd name="T33" fmla="*/ 10 h 85"/>
                <a:gd name="T34" fmla="*/ 4 w 72"/>
                <a:gd name="T35" fmla="*/ 21 h 85"/>
                <a:gd name="T36" fmla="*/ 0 w 72"/>
                <a:gd name="T37" fmla="*/ 30 h 85"/>
                <a:gd name="T38" fmla="*/ 0 w 72"/>
                <a:gd name="T39" fmla="*/ 44 h 85"/>
                <a:gd name="T40" fmla="*/ 0 w 72"/>
                <a:gd name="T41" fmla="*/ 52 h 85"/>
                <a:gd name="T42" fmla="*/ 2 w 72"/>
                <a:gd name="T43" fmla="*/ 61 h 85"/>
                <a:gd name="T44" fmla="*/ 5 w 72"/>
                <a:gd name="T45" fmla="*/ 67 h 85"/>
                <a:gd name="T46" fmla="*/ 11 w 72"/>
                <a:gd name="T47" fmla="*/ 74 h 85"/>
                <a:gd name="T48" fmla="*/ 22 w 72"/>
                <a:gd name="T49" fmla="*/ 82 h 85"/>
                <a:gd name="T50" fmla="*/ 30 w 72"/>
                <a:gd name="T51" fmla="*/ 84 h 85"/>
                <a:gd name="T52" fmla="*/ 39 w 72"/>
                <a:gd name="T53" fmla="*/ 85 h 85"/>
                <a:gd name="T54" fmla="*/ 50 w 72"/>
                <a:gd name="T55" fmla="*/ 83 h 85"/>
                <a:gd name="T56" fmla="*/ 54 w 72"/>
                <a:gd name="T57" fmla="*/ 81 h 85"/>
                <a:gd name="T58" fmla="*/ 59 w 72"/>
                <a:gd name="T59" fmla="*/ 79 h 85"/>
                <a:gd name="T60" fmla="*/ 62 w 72"/>
                <a:gd name="T61" fmla="*/ 75 h 85"/>
                <a:gd name="T62" fmla="*/ 67 w 72"/>
                <a:gd name="T63" fmla="*/ 70 h 85"/>
                <a:gd name="T64" fmla="*/ 69 w 72"/>
                <a:gd name="T65" fmla="*/ 65 h 85"/>
                <a:gd name="T66" fmla="*/ 69 w 72"/>
                <a:gd name="T67" fmla="*/ 63 h 85"/>
                <a:gd name="T68" fmla="*/ 69 w 72"/>
                <a:gd name="T69" fmla="*/ 62 h 85"/>
                <a:gd name="T70" fmla="*/ 70 w 72"/>
                <a:gd name="T71" fmla="*/ 62 h 85"/>
                <a:gd name="T72" fmla="*/ 72 w 72"/>
                <a:gd name="T73" fmla="*/ 60 h 85"/>
                <a:gd name="T74" fmla="*/ 56 w 72"/>
                <a:gd name="T75" fmla="*/ 53 h 85"/>
                <a:gd name="T76" fmla="*/ 54 w 72"/>
                <a:gd name="T77" fmla="*/ 57 h 85"/>
                <a:gd name="T78" fmla="*/ 53 w 72"/>
                <a:gd name="T79" fmla="*/ 61 h 85"/>
                <a:gd name="T80" fmla="*/ 51 w 72"/>
                <a:gd name="T81" fmla="*/ 62 h 85"/>
                <a:gd name="T82" fmla="*/ 50 w 72"/>
                <a:gd name="T83" fmla="*/ 64 h 85"/>
                <a:gd name="T84" fmla="*/ 48 w 72"/>
                <a:gd name="T85" fmla="*/ 68 h 85"/>
                <a:gd name="T86" fmla="*/ 42 w 72"/>
                <a:gd name="T87" fmla="*/ 70 h 85"/>
                <a:gd name="T88" fmla="*/ 39 w 72"/>
                <a:gd name="T89" fmla="*/ 70 h 85"/>
                <a:gd name="T90" fmla="*/ 37 w 72"/>
                <a:gd name="T91" fmla="*/ 71 h 85"/>
                <a:gd name="T92" fmla="*/ 29 w 72"/>
                <a:gd name="T93" fmla="*/ 68 h 85"/>
                <a:gd name="T94" fmla="*/ 23 w 72"/>
                <a:gd name="T95" fmla="*/ 64 h 85"/>
                <a:gd name="T96" fmla="*/ 18 w 72"/>
                <a:gd name="T97" fmla="*/ 55 h 85"/>
                <a:gd name="T98" fmla="*/ 17 w 72"/>
                <a:gd name="T99" fmla="*/ 43 h 85"/>
                <a:gd name="T100" fmla="*/ 18 w 72"/>
                <a:gd name="T101" fmla="*/ 29 h 85"/>
                <a:gd name="T102" fmla="*/ 23 w 72"/>
                <a:gd name="T103" fmla="*/ 2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" h="85">
                  <a:moveTo>
                    <a:pt x="23" y="21"/>
                  </a:moveTo>
                  <a:lnTo>
                    <a:pt x="30" y="15"/>
                  </a:lnTo>
                  <a:lnTo>
                    <a:pt x="39" y="14"/>
                  </a:lnTo>
                  <a:lnTo>
                    <a:pt x="43" y="14"/>
                  </a:lnTo>
                  <a:lnTo>
                    <a:pt x="49" y="18"/>
                  </a:lnTo>
                  <a:lnTo>
                    <a:pt x="52" y="21"/>
                  </a:lnTo>
                  <a:lnTo>
                    <a:pt x="56" y="28"/>
                  </a:lnTo>
                  <a:lnTo>
                    <a:pt x="72" y="24"/>
                  </a:lnTo>
                  <a:lnTo>
                    <a:pt x="67" y="12"/>
                  </a:lnTo>
                  <a:lnTo>
                    <a:pt x="62" y="8"/>
                  </a:lnTo>
                  <a:lnTo>
                    <a:pt x="59" y="6"/>
                  </a:lnTo>
                  <a:lnTo>
                    <a:pt x="50" y="1"/>
                  </a:lnTo>
                  <a:lnTo>
                    <a:pt x="44" y="0"/>
                  </a:lnTo>
                  <a:lnTo>
                    <a:pt x="39" y="1"/>
                  </a:lnTo>
                  <a:lnTo>
                    <a:pt x="28" y="1"/>
                  </a:lnTo>
                  <a:lnTo>
                    <a:pt x="19" y="5"/>
                  </a:lnTo>
                  <a:lnTo>
                    <a:pt x="10" y="10"/>
                  </a:lnTo>
                  <a:lnTo>
                    <a:pt x="4" y="21"/>
                  </a:lnTo>
                  <a:lnTo>
                    <a:pt x="0" y="30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2" y="61"/>
                  </a:lnTo>
                  <a:lnTo>
                    <a:pt x="5" y="67"/>
                  </a:lnTo>
                  <a:lnTo>
                    <a:pt x="11" y="74"/>
                  </a:lnTo>
                  <a:lnTo>
                    <a:pt x="22" y="82"/>
                  </a:lnTo>
                  <a:lnTo>
                    <a:pt x="30" y="84"/>
                  </a:lnTo>
                  <a:lnTo>
                    <a:pt x="39" y="85"/>
                  </a:lnTo>
                  <a:lnTo>
                    <a:pt x="50" y="83"/>
                  </a:lnTo>
                  <a:lnTo>
                    <a:pt x="54" y="81"/>
                  </a:lnTo>
                  <a:lnTo>
                    <a:pt x="59" y="79"/>
                  </a:lnTo>
                  <a:lnTo>
                    <a:pt x="62" y="75"/>
                  </a:lnTo>
                  <a:lnTo>
                    <a:pt x="67" y="70"/>
                  </a:lnTo>
                  <a:lnTo>
                    <a:pt x="69" y="65"/>
                  </a:lnTo>
                  <a:lnTo>
                    <a:pt x="69" y="63"/>
                  </a:lnTo>
                  <a:lnTo>
                    <a:pt x="69" y="62"/>
                  </a:lnTo>
                  <a:lnTo>
                    <a:pt x="70" y="62"/>
                  </a:lnTo>
                  <a:lnTo>
                    <a:pt x="72" y="60"/>
                  </a:lnTo>
                  <a:lnTo>
                    <a:pt x="56" y="53"/>
                  </a:lnTo>
                  <a:lnTo>
                    <a:pt x="54" y="57"/>
                  </a:lnTo>
                  <a:lnTo>
                    <a:pt x="53" y="61"/>
                  </a:lnTo>
                  <a:lnTo>
                    <a:pt x="51" y="62"/>
                  </a:lnTo>
                  <a:lnTo>
                    <a:pt x="50" y="64"/>
                  </a:lnTo>
                  <a:lnTo>
                    <a:pt x="48" y="68"/>
                  </a:lnTo>
                  <a:lnTo>
                    <a:pt x="42" y="70"/>
                  </a:lnTo>
                  <a:lnTo>
                    <a:pt x="39" y="70"/>
                  </a:lnTo>
                  <a:lnTo>
                    <a:pt x="37" y="71"/>
                  </a:lnTo>
                  <a:lnTo>
                    <a:pt x="29" y="68"/>
                  </a:lnTo>
                  <a:lnTo>
                    <a:pt x="23" y="64"/>
                  </a:lnTo>
                  <a:lnTo>
                    <a:pt x="18" y="55"/>
                  </a:lnTo>
                  <a:lnTo>
                    <a:pt x="17" y="43"/>
                  </a:lnTo>
                  <a:lnTo>
                    <a:pt x="18" y="29"/>
                  </a:lnTo>
                  <a:lnTo>
                    <a:pt x="23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Freeform 527">
              <a:extLst>
                <a:ext uri="{FF2B5EF4-FFF2-40B4-BE49-F238E27FC236}">
                  <a16:creationId xmlns:a16="http://schemas.microsoft.com/office/drawing/2014/main" id="{BBD37256-B2A5-91BA-AF43-BD3FB00BF2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7" y="4283"/>
              <a:ext cx="53" cy="35"/>
            </a:xfrm>
            <a:custGeom>
              <a:avLst/>
              <a:gdLst>
                <a:gd name="T0" fmla="*/ 93 w 160"/>
                <a:gd name="T1" fmla="*/ 0 h 107"/>
                <a:gd name="T2" fmla="*/ 66 w 160"/>
                <a:gd name="T3" fmla="*/ 0 h 107"/>
                <a:gd name="T4" fmla="*/ 48 w 160"/>
                <a:gd name="T5" fmla="*/ 70 h 107"/>
                <a:gd name="T6" fmla="*/ 28 w 160"/>
                <a:gd name="T7" fmla="*/ 0 h 107"/>
                <a:gd name="T8" fmla="*/ 0 w 160"/>
                <a:gd name="T9" fmla="*/ 0 h 107"/>
                <a:gd name="T10" fmla="*/ 34 w 160"/>
                <a:gd name="T11" fmla="*/ 107 h 107"/>
                <a:gd name="T12" fmla="*/ 62 w 160"/>
                <a:gd name="T13" fmla="*/ 107 h 107"/>
                <a:gd name="T14" fmla="*/ 79 w 160"/>
                <a:gd name="T15" fmla="*/ 39 h 107"/>
                <a:gd name="T16" fmla="*/ 97 w 160"/>
                <a:gd name="T17" fmla="*/ 107 h 107"/>
                <a:gd name="T18" fmla="*/ 125 w 160"/>
                <a:gd name="T19" fmla="*/ 107 h 107"/>
                <a:gd name="T20" fmla="*/ 160 w 160"/>
                <a:gd name="T21" fmla="*/ 0 h 107"/>
                <a:gd name="T22" fmla="*/ 131 w 160"/>
                <a:gd name="T23" fmla="*/ 0 h 107"/>
                <a:gd name="T24" fmla="*/ 111 w 160"/>
                <a:gd name="T25" fmla="*/ 70 h 107"/>
                <a:gd name="T26" fmla="*/ 93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93" y="0"/>
                  </a:moveTo>
                  <a:lnTo>
                    <a:pt x="66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79" y="39"/>
                  </a:lnTo>
                  <a:lnTo>
                    <a:pt x="97" y="107"/>
                  </a:lnTo>
                  <a:lnTo>
                    <a:pt x="125" y="107"/>
                  </a:lnTo>
                  <a:lnTo>
                    <a:pt x="160" y="0"/>
                  </a:ln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Freeform 528">
              <a:extLst>
                <a:ext uri="{FF2B5EF4-FFF2-40B4-BE49-F238E27FC236}">
                  <a16:creationId xmlns:a16="http://schemas.microsoft.com/office/drawing/2014/main" id="{E3E62168-B597-63D1-1803-88FBED3FCE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4283"/>
              <a:ext cx="53" cy="35"/>
            </a:xfrm>
            <a:custGeom>
              <a:avLst/>
              <a:gdLst>
                <a:gd name="T0" fmla="*/ 160 w 160"/>
                <a:gd name="T1" fmla="*/ 0 h 107"/>
                <a:gd name="T2" fmla="*/ 132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6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1 w 160"/>
                <a:gd name="T21" fmla="*/ 39 h 107"/>
                <a:gd name="T22" fmla="*/ 98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2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6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1" y="39"/>
                  </a:lnTo>
                  <a:lnTo>
                    <a:pt x="98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529">
              <a:extLst>
                <a:ext uri="{FF2B5EF4-FFF2-40B4-BE49-F238E27FC236}">
                  <a16:creationId xmlns:a16="http://schemas.microsoft.com/office/drawing/2014/main" id="{0732390E-684E-FD81-C044-FA479CCB2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7" y="4282"/>
              <a:ext cx="33" cy="37"/>
            </a:xfrm>
            <a:custGeom>
              <a:avLst/>
              <a:gdLst>
                <a:gd name="T0" fmla="*/ 52 w 99"/>
                <a:gd name="T1" fmla="*/ 21 h 112"/>
                <a:gd name="T2" fmla="*/ 63 w 99"/>
                <a:gd name="T3" fmla="*/ 25 h 112"/>
                <a:gd name="T4" fmla="*/ 67 w 99"/>
                <a:gd name="T5" fmla="*/ 31 h 112"/>
                <a:gd name="T6" fmla="*/ 96 w 99"/>
                <a:gd name="T7" fmla="*/ 28 h 112"/>
                <a:gd name="T8" fmla="*/ 89 w 99"/>
                <a:gd name="T9" fmla="*/ 16 h 112"/>
                <a:gd name="T10" fmla="*/ 81 w 99"/>
                <a:gd name="T11" fmla="*/ 7 h 112"/>
                <a:gd name="T12" fmla="*/ 67 w 99"/>
                <a:gd name="T13" fmla="*/ 1 h 112"/>
                <a:gd name="T14" fmla="*/ 49 w 99"/>
                <a:gd name="T15" fmla="*/ 1 h 112"/>
                <a:gd name="T16" fmla="*/ 28 w 99"/>
                <a:gd name="T17" fmla="*/ 2 h 112"/>
                <a:gd name="T18" fmla="*/ 14 w 99"/>
                <a:gd name="T19" fmla="*/ 11 h 112"/>
                <a:gd name="T20" fmla="*/ 4 w 99"/>
                <a:gd name="T21" fmla="*/ 34 h 112"/>
                <a:gd name="T22" fmla="*/ 7 w 99"/>
                <a:gd name="T23" fmla="*/ 46 h 112"/>
                <a:gd name="T24" fmla="*/ 16 w 99"/>
                <a:gd name="T25" fmla="*/ 58 h 112"/>
                <a:gd name="T26" fmla="*/ 31 w 99"/>
                <a:gd name="T27" fmla="*/ 63 h 112"/>
                <a:gd name="T28" fmla="*/ 60 w 99"/>
                <a:gd name="T29" fmla="*/ 71 h 112"/>
                <a:gd name="T30" fmla="*/ 69 w 99"/>
                <a:gd name="T31" fmla="*/ 75 h 112"/>
                <a:gd name="T32" fmla="*/ 71 w 99"/>
                <a:gd name="T33" fmla="*/ 80 h 112"/>
                <a:gd name="T34" fmla="*/ 67 w 99"/>
                <a:gd name="T35" fmla="*/ 88 h 112"/>
                <a:gd name="T36" fmla="*/ 60 w 99"/>
                <a:gd name="T37" fmla="*/ 91 h 112"/>
                <a:gd name="T38" fmla="*/ 42 w 99"/>
                <a:gd name="T39" fmla="*/ 91 h 112"/>
                <a:gd name="T40" fmla="*/ 35 w 99"/>
                <a:gd name="T41" fmla="*/ 88 h 112"/>
                <a:gd name="T42" fmla="*/ 28 w 99"/>
                <a:gd name="T43" fmla="*/ 75 h 112"/>
                <a:gd name="T44" fmla="*/ 2 w 99"/>
                <a:gd name="T45" fmla="*/ 85 h 112"/>
                <a:gd name="T46" fmla="*/ 10 w 99"/>
                <a:gd name="T47" fmla="*/ 97 h 112"/>
                <a:gd name="T48" fmla="*/ 23 w 99"/>
                <a:gd name="T49" fmla="*/ 107 h 112"/>
                <a:gd name="T50" fmla="*/ 40 w 99"/>
                <a:gd name="T51" fmla="*/ 111 h 112"/>
                <a:gd name="T52" fmla="*/ 62 w 99"/>
                <a:gd name="T53" fmla="*/ 111 h 112"/>
                <a:gd name="T54" fmla="*/ 80 w 99"/>
                <a:gd name="T55" fmla="*/ 106 h 112"/>
                <a:gd name="T56" fmla="*/ 87 w 99"/>
                <a:gd name="T57" fmla="*/ 102 h 112"/>
                <a:gd name="T58" fmla="*/ 96 w 99"/>
                <a:gd name="T59" fmla="*/ 91 h 112"/>
                <a:gd name="T60" fmla="*/ 99 w 99"/>
                <a:gd name="T61" fmla="*/ 77 h 112"/>
                <a:gd name="T62" fmla="*/ 97 w 99"/>
                <a:gd name="T63" fmla="*/ 64 h 112"/>
                <a:gd name="T64" fmla="*/ 84 w 99"/>
                <a:gd name="T65" fmla="*/ 51 h 112"/>
                <a:gd name="T66" fmla="*/ 68 w 99"/>
                <a:gd name="T67" fmla="*/ 45 h 112"/>
                <a:gd name="T68" fmla="*/ 48 w 99"/>
                <a:gd name="T69" fmla="*/ 40 h 112"/>
                <a:gd name="T70" fmla="*/ 35 w 99"/>
                <a:gd name="T71" fmla="*/ 36 h 112"/>
                <a:gd name="T72" fmla="*/ 30 w 99"/>
                <a:gd name="T73" fmla="*/ 31 h 112"/>
                <a:gd name="T74" fmla="*/ 33 w 99"/>
                <a:gd name="T75" fmla="*/ 23 h 112"/>
                <a:gd name="T76" fmla="*/ 49 w 99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12">
                  <a:moveTo>
                    <a:pt x="49" y="22"/>
                  </a:moveTo>
                  <a:lnTo>
                    <a:pt x="52" y="21"/>
                  </a:lnTo>
                  <a:lnTo>
                    <a:pt x="57" y="22"/>
                  </a:lnTo>
                  <a:lnTo>
                    <a:pt x="63" y="25"/>
                  </a:lnTo>
                  <a:lnTo>
                    <a:pt x="66" y="28"/>
                  </a:lnTo>
                  <a:lnTo>
                    <a:pt x="67" y="31"/>
                  </a:lnTo>
                  <a:lnTo>
                    <a:pt x="69" y="35"/>
                  </a:lnTo>
                  <a:lnTo>
                    <a:pt x="96" y="28"/>
                  </a:lnTo>
                  <a:lnTo>
                    <a:pt x="92" y="21"/>
                  </a:lnTo>
                  <a:lnTo>
                    <a:pt x="89" y="16"/>
                  </a:lnTo>
                  <a:lnTo>
                    <a:pt x="85" y="11"/>
                  </a:lnTo>
                  <a:lnTo>
                    <a:pt x="81" y="7"/>
                  </a:lnTo>
                  <a:lnTo>
                    <a:pt x="75" y="3"/>
                  </a:lnTo>
                  <a:lnTo>
                    <a:pt x="67" y="1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38" y="0"/>
                  </a:lnTo>
                  <a:lnTo>
                    <a:pt x="28" y="2"/>
                  </a:lnTo>
                  <a:lnTo>
                    <a:pt x="20" y="5"/>
                  </a:lnTo>
                  <a:lnTo>
                    <a:pt x="14" y="11"/>
                  </a:lnTo>
                  <a:lnTo>
                    <a:pt x="5" y="20"/>
                  </a:lnTo>
                  <a:lnTo>
                    <a:pt x="4" y="34"/>
                  </a:lnTo>
                  <a:lnTo>
                    <a:pt x="4" y="40"/>
                  </a:lnTo>
                  <a:lnTo>
                    <a:pt x="7" y="46"/>
                  </a:lnTo>
                  <a:lnTo>
                    <a:pt x="10" y="52"/>
                  </a:lnTo>
                  <a:lnTo>
                    <a:pt x="16" y="58"/>
                  </a:lnTo>
                  <a:lnTo>
                    <a:pt x="22" y="60"/>
                  </a:lnTo>
                  <a:lnTo>
                    <a:pt x="31" y="63"/>
                  </a:lnTo>
                  <a:lnTo>
                    <a:pt x="43" y="66"/>
                  </a:lnTo>
                  <a:lnTo>
                    <a:pt x="60" y="71"/>
                  </a:lnTo>
                  <a:lnTo>
                    <a:pt x="65" y="73"/>
                  </a:lnTo>
                  <a:lnTo>
                    <a:pt x="69" y="75"/>
                  </a:lnTo>
                  <a:lnTo>
                    <a:pt x="70" y="76"/>
                  </a:lnTo>
                  <a:lnTo>
                    <a:pt x="71" y="80"/>
                  </a:lnTo>
                  <a:lnTo>
                    <a:pt x="69" y="83"/>
                  </a:lnTo>
                  <a:lnTo>
                    <a:pt x="67" y="88"/>
                  </a:lnTo>
                  <a:lnTo>
                    <a:pt x="63" y="89"/>
                  </a:lnTo>
                  <a:lnTo>
                    <a:pt x="60" y="91"/>
                  </a:lnTo>
                  <a:lnTo>
                    <a:pt x="51" y="92"/>
                  </a:lnTo>
                  <a:lnTo>
                    <a:pt x="42" y="91"/>
                  </a:lnTo>
                  <a:lnTo>
                    <a:pt x="38" y="89"/>
                  </a:lnTo>
                  <a:lnTo>
                    <a:pt x="35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6" y="92"/>
                  </a:lnTo>
                  <a:lnTo>
                    <a:pt x="10" y="97"/>
                  </a:lnTo>
                  <a:lnTo>
                    <a:pt x="16" y="103"/>
                  </a:lnTo>
                  <a:lnTo>
                    <a:pt x="23" y="107"/>
                  </a:lnTo>
                  <a:lnTo>
                    <a:pt x="31" y="110"/>
                  </a:lnTo>
                  <a:lnTo>
                    <a:pt x="40" y="111"/>
                  </a:lnTo>
                  <a:lnTo>
                    <a:pt x="51" y="112"/>
                  </a:lnTo>
                  <a:lnTo>
                    <a:pt x="62" y="111"/>
                  </a:lnTo>
                  <a:lnTo>
                    <a:pt x="71" y="109"/>
                  </a:lnTo>
                  <a:lnTo>
                    <a:pt x="80" y="106"/>
                  </a:lnTo>
                  <a:lnTo>
                    <a:pt x="83" y="103"/>
                  </a:lnTo>
                  <a:lnTo>
                    <a:pt x="87" y="102"/>
                  </a:lnTo>
                  <a:lnTo>
                    <a:pt x="91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99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0" y="55"/>
                  </a:lnTo>
                  <a:lnTo>
                    <a:pt x="84" y="51"/>
                  </a:lnTo>
                  <a:lnTo>
                    <a:pt x="77" y="47"/>
                  </a:lnTo>
                  <a:lnTo>
                    <a:pt x="68" y="45"/>
                  </a:lnTo>
                  <a:lnTo>
                    <a:pt x="59" y="43"/>
                  </a:lnTo>
                  <a:lnTo>
                    <a:pt x="48" y="40"/>
                  </a:lnTo>
                  <a:lnTo>
                    <a:pt x="41" y="38"/>
                  </a:lnTo>
                  <a:lnTo>
                    <a:pt x="35" y="36"/>
                  </a:lnTo>
                  <a:lnTo>
                    <a:pt x="33" y="35"/>
                  </a:lnTo>
                  <a:lnTo>
                    <a:pt x="30" y="31"/>
                  </a:lnTo>
                  <a:lnTo>
                    <a:pt x="30" y="25"/>
                  </a:lnTo>
                  <a:lnTo>
                    <a:pt x="33" y="23"/>
                  </a:lnTo>
                  <a:lnTo>
                    <a:pt x="40" y="21"/>
                  </a:lnTo>
                  <a:lnTo>
                    <a:pt x="49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Rectangle 530">
              <a:extLst>
                <a:ext uri="{FF2B5EF4-FFF2-40B4-BE49-F238E27FC236}">
                  <a16:creationId xmlns:a16="http://schemas.microsoft.com/office/drawing/2014/main" id="{3BE6B755-BF04-E1C8-D6F7-61AD28EF80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4269"/>
              <a:ext cx="9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Rectangle 531">
              <a:extLst>
                <a:ext uri="{FF2B5EF4-FFF2-40B4-BE49-F238E27FC236}">
                  <a16:creationId xmlns:a16="http://schemas.microsoft.com/office/drawing/2014/main" id="{5527DF62-4419-9BC0-55D0-A8F942FE30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2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Rectangle 532">
              <a:extLst>
                <a:ext uri="{FF2B5EF4-FFF2-40B4-BE49-F238E27FC236}">
                  <a16:creationId xmlns:a16="http://schemas.microsoft.com/office/drawing/2014/main" id="{9DF754D4-77AE-3499-F05D-54C1317867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4283"/>
              <a:ext cx="9" cy="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533">
              <a:extLst>
                <a:ext uri="{FF2B5EF4-FFF2-40B4-BE49-F238E27FC236}">
                  <a16:creationId xmlns:a16="http://schemas.microsoft.com/office/drawing/2014/main" id="{5E37BFAF-A539-1C46-9BA0-944E30A36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1" y="4282"/>
              <a:ext cx="33" cy="37"/>
            </a:xfrm>
            <a:custGeom>
              <a:avLst/>
              <a:gdLst>
                <a:gd name="T0" fmla="*/ 67 w 100"/>
                <a:gd name="T1" fmla="*/ 28 h 112"/>
                <a:gd name="T2" fmla="*/ 70 w 100"/>
                <a:gd name="T3" fmla="*/ 35 h 112"/>
                <a:gd name="T4" fmla="*/ 93 w 100"/>
                <a:gd name="T5" fmla="*/ 21 h 112"/>
                <a:gd name="T6" fmla="*/ 86 w 100"/>
                <a:gd name="T7" fmla="*/ 11 h 112"/>
                <a:gd name="T8" fmla="*/ 75 w 100"/>
                <a:gd name="T9" fmla="*/ 3 h 112"/>
                <a:gd name="T10" fmla="*/ 59 w 100"/>
                <a:gd name="T11" fmla="*/ 0 h 112"/>
                <a:gd name="T12" fmla="*/ 38 w 100"/>
                <a:gd name="T13" fmla="*/ 0 h 112"/>
                <a:gd name="T14" fmla="*/ 20 w 100"/>
                <a:gd name="T15" fmla="*/ 5 h 112"/>
                <a:gd name="T16" fmla="*/ 6 w 100"/>
                <a:gd name="T17" fmla="*/ 20 h 112"/>
                <a:gd name="T18" fmla="*/ 5 w 100"/>
                <a:gd name="T19" fmla="*/ 40 h 112"/>
                <a:gd name="T20" fmla="*/ 11 w 100"/>
                <a:gd name="T21" fmla="*/ 52 h 112"/>
                <a:gd name="T22" fmla="*/ 22 w 100"/>
                <a:gd name="T23" fmla="*/ 60 h 112"/>
                <a:gd name="T24" fmla="*/ 44 w 100"/>
                <a:gd name="T25" fmla="*/ 66 h 112"/>
                <a:gd name="T26" fmla="*/ 66 w 100"/>
                <a:gd name="T27" fmla="*/ 73 h 112"/>
                <a:gd name="T28" fmla="*/ 71 w 100"/>
                <a:gd name="T29" fmla="*/ 76 h 112"/>
                <a:gd name="T30" fmla="*/ 70 w 100"/>
                <a:gd name="T31" fmla="*/ 83 h 112"/>
                <a:gd name="T32" fmla="*/ 64 w 100"/>
                <a:gd name="T33" fmla="*/ 89 h 112"/>
                <a:gd name="T34" fmla="*/ 52 w 100"/>
                <a:gd name="T35" fmla="*/ 92 h 112"/>
                <a:gd name="T36" fmla="*/ 41 w 100"/>
                <a:gd name="T37" fmla="*/ 91 h 112"/>
                <a:gd name="T38" fmla="*/ 35 w 100"/>
                <a:gd name="T39" fmla="*/ 88 h 112"/>
                <a:gd name="T40" fmla="*/ 28 w 100"/>
                <a:gd name="T41" fmla="*/ 75 h 112"/>
                <a:gd name="T42" fmla="*/ 2 w 100"/>
                <a:gd name="T43" fmla="*/ 85 h 112"/>
                <a:gd name="T44" fmla="*/ 11 w 100"/>
                <a:gd name="T45" fmla="*/ 97 h 112"/>
                <a:gd name="T46" fmla="*/ 24 w 100"/>
                <a:gd name="T47" fmla="*/ 107 h 112"/>
                <a:gd name="T48" fmla="*/ 40 w 100"/>
                <a:gd name="T49" fmla="*/ 111 h 112"/>
                <a:gd name="T50" fmla="*/ 63 w 100"/>
                <a:gd name="T51" fmla="*/ 111 h 112"/>
                <a:gd name="T52" fmla="*/ 81 w 100"/>
                <a:gd name="T53" fmla="*/ 106 h 112"/>
                <a:gd name="T54" fmla="*/ 88 w 100"/>
                <a:gd name="T55" fmla="*/ 102 h 112"/>
                <a:gd name="T56" fmla="*/ 96 w 100"/>
                <a:gd name="T57" fmla="*/ 91 h 112"/>
                <a:gd name="T58" fmla="*/ 100 w 100"/>
                <a:gd name="T59" fmla="*/ 77 h 112"/>
                <a:gd name="T60" fmla="*/ 97 w 100"/>
                <a:gd name="T61" fmla="*/ 64 h 112"/>
                <a:gd name="T62" fmla="*/ 85 w 100"/>
                <a:gd name="T63" fmla="*/ 51 h 112"/>
                <a:gd name="T64" fmla="*/ 69 w 100"/>
                <a:gd name="T65" fmla="*/ 45 h 112"/>
                <a:gd name="T66" fmla="*/ 49 w 100"/>
                <a:gd name="T67" fmla="*/ 40 h 112"/>
                <a:gd name="T68" fmla="*/ 36 w 100"/>
                <a:gd name="T69" fmla="*/ 36 h 112"/>
                <a:gd name="T70" fmla="*/ 31 w 100"/>
                <a:gd name="T71" fmla="*/ 31 h 112"/>
                <a:gd name="T72" fmla="*/ 34 w 100"/>
                <a:gd name="T73" fmla="*/ 23 h 112"/>
                <a:gd name="T74" fmla="*/ 50 w 100"/>
                <a:gd name="T75" fmla="*/ 22 h 112"/>
                <a:gd name="T76" fmla="*/ 57 w 100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112">
                  <a:moveTo>
                    <a:pt x="63" y="25"/>
                  </a:moveTo>
                  <a:lnTo>
                    <a:pt x="67" y="28"/>
                  </a:lnTo>
                  <a:lnTo>
                    <a:pt x="68" y="31"/>
                  </a:lnTo>
                  <a:lnTo>
                    <a:pt x="70" y="35"/>
                  </a:lnTo>
                  <a:lnTo>
                    <a:pt x="96" y="28"/>
                  </a:lnTo>
                  <a:lnTo>
                    <a:pt x="93" y="21"/>
                  </a:lnTo>
                  <a:lnTo>
                    <a:pt x="90" y="16"/>
                  </a:lnTo>
                  <a:lnTo>
                    <a:pt x="86" y="11"/>
                  </a:lnTo>
                  <a:lnTo>
                    <a:pt x="82" y="7"/>
                  </a:lnTo>
                  <a:lnTo>
                    <a:pt x="75" y="3"/>
                  </a:lnTo>
                  <a:lnTo>
                    <a:pt x="68" y="1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38" y="0"/>
                  </a:lnTo>
                  <a:lnTo>
                    <a:pt x="29" y="2"/>
                  </a:lnTo>
                  <a:lnTo>
                    <a:pt x="20" y="5"/>
                  </a:lnTo>
                  <a:lnTo>
                    <a:pt x="15" y="11"/>
                  </a:lnTo>
                  <a:lnTo>
                    <a:pt x="6" y="20"/>
                  </a:lnTo>
                  <a:lnTo>
                    <a:pt x="5" y="34"/>
                  </a:lnTo>
                  <a:lnTo>
                    <a:pt x="5" y="40"/>
                  </a:lnTo>
                  <a:lnTo>
                    <a:pt x="8" y="46"/>
                  </a:lnTo>
                  <a:lnTo>
                    <a:pt x="11" y="52"/>
                  </a:lnTo>
                  <a:lnTo>
                    <a:pt x="17" y="58"/>
                  </a:lnTo>
                  <a:lnTo>
                    <a:pt x="22" y="60"/>
                  </a:lnTo>
                  <a:lnTo>
                    <a:pt x="32" y="63"/>
                  </a:lnTo>
                  <a:lnTo>
                    <a:pt x="44" y="66"/>
                  </a:lnTo>
                  <a:lnTo>
                    <a:pt x="60" y="71"/>
                  </a:lnTo>
                  <a:lnTo>
                    <a:pt x="66" y="73"/>
                  </a:lnTo>
                  <a:lnTo>
                    <a:pt x="70" y="75"/>
                  </a:lnTo>
                  <a:lnTo>
                    <a:pt x="71" y="76"/>
                  </a:lnTo>
                  <a:lnTo>
                    <a:pt x="72" y="80"/>
                  </a:lnTo>
                  <a:lnTo>
                    <a:pt x="70" y="83"/>
                  </a:lnTo>
                  <a:lnTo>
                    <a:pt x="68" y="88"/>
                  </a:lnTo>
                  <a:lnTo>
                    <a:pt x="64" y="89"/>
                  </a:lnTo>
                  <a:lnTo>
                    <a:pt x="60" y="91"/>
                  </a:lnTo>
                  <a:lnTo>
                    <a:pt x="52" y="92"/>
                  </a:lnTo>
                  <a:lnTo>
                    <a:pt x="46" y="91"/>
                  </a:lnTo>
                  <a:lnTo>
                    <a:pt x="41" y="91"/>
                  </a:lnTo>
                  <a:lnTo>
                    <a:pt x="37" y="89"/>
                  </a:lnTo>
                  <a:lnTo>
                    <a:pt x="35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7" y="92"/>
                  </a:lnTo>
                  <a:lnTo>
                    <a:pt x="11" y="97"/>
                  </a:lnTo>
                  <a:lnTo>
                    <a:pt x="17" y="103"/>
                  </a:lnTo>
                  <a:lnTo>
                    <a:pt x="24" y="107"/>
                  </a:lnTo>
                  <a:lnTo>
                    <a:pt x="32" y="110"/>
                  </a:lnTo>
                  <a:lnTo>
                    <a:pt x="40" y="111"/>
                  </a:lnTo>
                  <a:lnTo>
                    <a:pt x="52" y="112"/>
                  </a:lnTo>
                  <a:lnTo>
                    <a:pt x="63" y="111"/>
                  </a:lnTo>
                  <a:lnTo>
                    <a:pt x="72" y="109"/>
                  </a:lnTo>
                  <a:lnTo>
                    <a:pt x="81" y="106"/>
                  </a:lnTo>
                  <a:lnTo>
                    <a:pt x="84" y="103"/>
                  </a:lnTo>
                  <a:lnTo>
                    <a:pt x="88" y="102"/>
                  </a:lnTo>
                  <a:lnTo>
                    <a:pt x="92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100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1" y="55"/>
                  </a:lnTo>
                  <a:lnTo>
                    <a:pt x="85" y="51"/>
                  </a:lnTo>
                  <a:lnTo>
                    <a:pt x="77" y="47"/>
                  </a:lnTo>
                  <a:lnTo>
                    <a:pt x="69" y="45"/>
                  </a:lnTo>
                  <a:lnTo>
                    <a:pt x="59" y="43"/>
                  </a:lnTo>
                  <a:lnTo>
                    <a:pt x="49" y="40"/>
                  </a:lnTo>
                  <a:lnTo>
                    <a:pt x="41" y="38"/>
                  </a:lnTo>
                  <a:lnTo>
                    <a:pt x="36" y="36"/>
                  </a:lnTo>
                  <a:lnTo>
                    <a:pt x="34" y="35"/>
                  </a:lnTo>
                  <a:lnTo>
                    <a:pt x="31" y="31"/>
                  </a:lnTo>
                  <a:lnTo>
                    <a:pt x="31" y="25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50" y="22"/>
                  </a:lnTo>
                  <a:lnTo>
                    <a:pt x="53" y="21"/>
                  </a:lnTo>
                  <a:lnTo>
                    <a:pt x="57" y="22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534">
              <a:extLst>
                <a:ext uri="{FF2B5EF4-FFF2-40B4-BE49-F238E27FC236}">
                  <a16:creationId xmlns:a16="http://schemas.microsoft.com/office/drawing/2014/main" id="{08480D86-076D-8984-CFA6-D7B21B9388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3" y="4282"/>
              <a:ext cx="23" cy="36"/>
            </a:xfrm>
            <a:custGeom>
              <a:avLst/>
              <a:gdLst>
                <a:gd name="T0" fmla="*/ 51 w 70"/>
                <a:gd name="T1" fmla="*/ 0 h 109"/>
                <a:gd name="T2" fmla="*/ 43 w 70"/>
                <a:gd name="T3" fmla="*/ 1 h 109"/>
                <a:gd name="T4" fmla="*/ 39 w 70"/>
                <a:gd name="T5" fmla="*/ 4 h 109"/>
                <a:gd name="T6" fmla="*/ 33 w 70"/>
                <a:gd name="T7" fmla="*/ 8 h 109"/>
                <a:gd name="T8" fmla="*/ 26 w 70"/>
                <a:gd name="T9" fmla="*/ 17 h 109"/>
                <a:gd name="T10" fmla="*/ 26 w 70"/>
                <a:gd name="T11" fmla="*/ 2 h 109"/>
                <a:gd name="T12" fmla="*/ 0 w 70"/>
                <a:gd name="T13" fmla="*/ 2 h 109"/>
                <a:gd name="T14" fmla="*/ 0 w 70"/>
                <a:gd name="T15" fmla="*/ 109 h 109"/>
                <a:gd name="T16" fmla="*/ 28 w 70"/>
                <a:gd name="T17" fmla="*/ 109 h 109"/>
                <a:gd name="T18" fmla="*/ 28 w 70"/>
                <a:gd name="T19" fmla="*/ 76 h 109"/>
                <a:gd name="T20" fmla="*/ 28 w 70"/>
                <a:gd name="T21" fmla="*/ 62 h 109"/>
                <a:gd name="T22" fmla="*/ 28 w 70"/>
                <a:gd name="T23" fmla="*/ 53 h 109"/>
                <a:gd name="T24" fmla="*/ 28 w 70"/>
                <a:gd name="T25" fmla="*/ 45 h 109"/>
                <a:gd name="T26" fmla="*/ 31 w 70"/>
                <a:gd name="T27" fmla="*/ 41 h 109"/>
                <a:gd name="T28" fmla="*/ 33 w 70"/>
                <a:gd name="T29" fmla="*/ 33 h 109"/>
                <a:gd name="T30" fmla="*/ 37 w 70"/>
                <a:gd name="T31" fmla="*/ 29 h 109"/>
                <a:gd name="T32" fmla="*/ 41 w 70"/>
                <a:gd name="T33" fmla="*/ 25 h 109"/>
                <a:gd name="T34" fmla="*/ 47 w 70"/>
                <a:gd name="T35" fmla="*/ 25 h 109"/>
                <a:gd name="T36" fmla="*/ 53 w 70"/>
                <a:gd name="T37" fmla="*/ 25 h 109"/>
                <a:gd name="T38" fmla="*/ 60 w 70"/>
                <a:gd name="T39" fmla="*/ 30 h 109"/>
                <a:gd name="T40" fmla="*/ 70 w 70"/>
                <a:gd name="T41" fmla="*/ 5 h 109"/>
                <a:gd name="T42" fmla="*/ 59 w 70"/>
                <a:gd name="T43" fmla="*/ 0 h 109"/>
                <a:gd name="T44" fmla="*/ 51 w 70"/>
                <a:gd name="T4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109">
                  <a:moveTo>
                    <a:pt x="51" y="0"/>
                  </a:moveTo>
                  <a:lnTo>
                    <a:pt x="43" y="1"/>
                  </a:lnTo>
                  <a:lnTo>
                    <a:pt x="39" y="4"/>
                  </a:lnTo>
                  <a:lnTo>
                    <a:pt x="33" y="8"/>
                  </a:lnTo>
                  <a:lnTo>
                    <a:pt x="26" y="17"/>
                  </a:lnTo>
                  <a:lnTo>
                    <a:pt x="26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76"/>
                  </a:lnTo>
                  <a:lnTo>
                    <a:pt x="28" y="62"/>
                  </a:lnTo>
                  <a:lnTo>
                    <a:pt x="28" y="53"/>
                  </a:lnTo>
                  <a:lnTo>
                    <a:pt x="28" y="45"/>
                  </a:lnTo>
                  <a:lnTo>
                    <a:pt x="31" y="41"/>
                  </a:lnTo>
                  <a:lnTo>
                    <a:pt x="33" y="33"/>
                  </a:lnTo>
                  <a:lnTo>
                    <a:pt x="37" y="29"/>
                  </a:lnTo>
                  <a:lnTo>
                    <a:pt x="41" y="25"/>
                  </a:lnTo>
                  <a:lnTo>
                    <a:pt x="47" y="25"/>
                  </a:lnTo>
                  <a:lnTo>
                    <a:pt x="53" y="25"/>
                  </a:lnTo>
                  <a:lnTo>
                    <a:pt x="60" y="30"/>
                  </a:lnTo>
                  <a:lnTo>
                    <a:pt x="70" y="5"/>
                  </a:lnTo>
                  <a:lnTo>
                    <a:pt x="59" y="0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Freeform 535">
              <a:extLst>
                <a:ext uri="{FF2B5EF4-FFF2-40B4-BE49-F238E27FC236}">
                  <a16:creationId xmlns:a16="http://schemas.microsoft.com/office/drawing/2014/main" id="{1E264E75-12F3-65CB-6F28-540545ECF8C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" y="4282"/>
              <a:ext cx="52" cy="36"/>
            </a:xfrm>
            <a:custGeom>
              <a:avLst/>
              <a:gdLst>
                <a:gd name="T0" fmla="*/ 38 w 157"/>
                <a:gd name="T1" fmla="*/ 26 h 110"/>
                <a:gd name="T2" fmla="*/ 43 w 157"/>
                <a:gd name="T3" fmla="*/ 23 h 110"/>
                <a:gd name="T4" fmla="*/ 50 w 157"/>
                <a:gd name="T5" fmla="*/ 22 h 110"/>
                <a:gd name="T6" fmla="*/ 54 w 157"/>
                <a:gd name="T7" fmla="*/ 22 h 110"/>
                <a:gd name="T8" fmla="*/ 58 w 157"/>
                <a:gd name="T9" fmla="*/ 25 h 110"/>
                <a:gd name="T10" fmla="*/ 60 w 157"/>
                <a:gd name="T11" fmla="*/ 26 h 110"/>
                <a:gd name="T12" fmla="*/ 62 w 157"/>
                <a:gd name="T13" fmla="*/ 31 h 110"/>
                <a:gd name="T14" fmla="*/ 62 w 157"/>
                <a:gd name="T15" fmla="*/ 33 h 110"/>
                <a:gd name="T16" fmla="*/ 63 w 157"/>
                <a:gd name="T17" fmla="*/ 38 h 110"/>
                <a:gd name="T18" fmla="*/ 63 w 157"/>
                <a:gd name="T19" fmla="*/ 43 h 110"/>
                <a:gd name="T20" fmla="*/ 64 w 157"/>
                <a:gd name="T21" fmla="*/ 51 h 110"/>
                <a:gd name="T22" fmla="*/ 64 w 157"/>
                <a:gd name="T23" fmla="*/ 110 h 110"/>
                <a:gd name="T24" fmla="*/ 93 w 157"/>
                <a:gd name="T25" fmla="*/ 110 h 110"/>
                <a:gd name="T26" fmla="*/ 93 w 157"/>
                <a:gd name="T27" fmla="*/ 58 h 110"/>
                <a:gd name="T28" fmla="*/ 92 w 157"/>
                <a:gd name="T29" fmla="*/ 45 h 110"/>
                <a:gd name="T30" fmla="*/ 95 w 157"/>
                <a:gd name="T31" fmla="*/ 37 h 110"/>
                <a:gd name="T32" fmla="*/ 97 w 157"/>
                <a:gd name="T33" fmla="*/ 30 h 110"/>
                <a:gd name="T34" fmla="*/ 102 w 157"/>
                <a:gd name="T35" fmla="*/ 26 h 110"/>
                <a:gd name="T36" fmla="*/ 107 w 157"/>
                <a:gd name="T37" fmla="*/ 23 h 110"/>
                <a:gd name="T38" fmla="*/ 113 w 157"/>
                <a:gd name="T39" fmla="*/ 22 h 110"/>
                <a:gd name="T40" fmla="*/ 120 w 157"/>
                <a:gd name="T41" fmla="*/ 23 h 110"/>
                <a:gd name="T42" fmla="*/ 126 w 157"/>
                <a:gd name="T43" fmla="*/ 28 h 110"/>
                <a:gd name="T44" fmla="*/ 128 w 157"/>
                <a:gd name="T45" fmla="*/ 36 h 110"/>
                <a:gd name="T46" fmla="*/ 128 w 157"/>
                <a:gd name="T47" fmla="*/ 41 h 110"/>
                <a:gd name="T48" fmla="*/ 129 w 157"/>
                <a:gd name="T49" fmla="*/ 50 h 110"/>
                <a:gd name="T50" fmla="*/ 129 w 157"/>
                <a:gd name="T51" fmla="*/ 110 h 110"/>
                <a:gd name="T52" fmla="*/ 157 w 157"/>
                <a:gd name="T53" fmla="*/ 110 h 110"/>
                <a:gd name="T54" fmla="*/ 157 w 157"/>
                <a:gd name="T55" fmla="*/ 42 h 110"/>
                <a:gd name="T56" fmla="*/ 155 w 157"/>
                <a:gd name="T57" fmla="*/ 28 h 110"/>
                <a:gd name="T58" fmla="*/ 153 w 157"/>
                <a:gd name="T59" fmla="*/ 20 h 110"/>
                <a:gd name="T60" fmla="*/ 148 w 157"/>
                <a:gd name="T61" fmla="*/ 11 h 110"/>
                <a:gd name="T62" fmla="*/ 142 w 157"/>
                <a:gd name="T63" fmla="*/ 5 h 110"/>
                <a:gd name="T64" fmla="*/ 136 w 157"/>
                <a:gd name="T65" fmla="*/ 2 h 110"/>
                <a:gd name="T66" fmla="*/ 132 w 157"/>
                <a:gd name="T67" fmla="*/ 1 h 110"/>
                <a:gd name="T68" fmla="*/ 127 w 157"/>
                <a:gd name="T69" fmla="*/ 0 h 110"/>
                <a:gd name="T70" fmla="*/ 123 w 157"/>
                <a:gd name="T71" fmla="*/ 1 h 110"/>
                <a:gd name="T72" fmla="*/ 112 w 157"/>
                <a:gd name="T73" fmla="*/ 1 h 110"/>
                <a:gd name="T74" fmla="*/ 105 w 157"/>
                <a:gd name="T75" fmla="*/ 5 h 110"/>
                <a:gd name="T76" fmla="*/ 96 w 157"/>
                <a:gd name="T77" fmla="*/ 11 h 110"/>
                <a:gd name="T78" fmla="*/ 90 w 157"/>
                <a:gd name="T79" fmla="*/ 18 h 110"/>
                <a:gd name="T80" fmla="*/ 83 w 157"/>
                <a:gd name="T81" fmla="*/ 11 h 110"/>
                <a:gd name="T82" fmla="*/ 77 w 157"/>
                <a:gd name="T83" fmla="*/ 5 h 110"/>
                <a:gd name="T84" fmla="*/ 72 w 157"/>
                <a:gd name="T85" fmla="*/ 2 h 110"/>
                <a:gd name="T86" fmla="*/ 68 w 157"/>
                <a:gd name="T87" fmla="*/ 1 h 110"/>
                <a:gd name="T88" fmla="*/ 59 w 157"/>
                <a:gd name="T89" fmla="*/ 1 h 110"/>
                <a:gd name="T90" fmla="*/ 50 w 157"/>
                <a:gd name="T91" fmla="*/ 2 h 110"/>
                <a:gd name="T92" fmla="*/ 41 w 157"/>
                <a:gd name="T93" fmla="*/ 5 h 110"/>
                <a:gd name="T94" fmla="*/ 33 w 157"/>
                <a:gd name="T95" fmla="*/ 11 h 110"/>
                <a:gd name="T96" fmla="*/ 25 w 157"/>
                <a:gd name="T97" fmla="*/ 18 h 110"/>
                <a:gd name="T98" fmla="*/ 25 w 157"/>
                <a:gd name="T99" fmla="*/ 3 h 110"/>
                <a:gd name="T100" fmla="*/ 0 w 157"/>
                <a:gd name="T101" fmla="*/ 3 h 110"/>
                <a:gd name="T102" fmla="*/ 0 w 157"/>
                <a:gd name="T103" fmla="*/ 110 h 110"/>
                <a:gd name="T104" fmla="*/ 29 w 157"/>
                <a:gd name="T105" fmla="*/ 110 h 110"/>
                <a:gd name="T106" fmla="*/ 29 w 157"/>
                <a:gd name="T107" fmla="*/ 58 h 110"/>
                <a:gd name="T108" fmla="*/ 28 w 157"/>
                <a:gd name="T109" fmla="*/ 44 h 110"/>
                <a:gd name="T110" fmla="*/ 31 w 157"/>
                <a:gd name="T111" fmla="*/ 36 h 110"/>
                <a:gd name="T112" fmla="*/ 33 w 157"/>
                <a:gd name="T113" fmla="*/ 30 h 110"/>
                <a:gd name="T114" fmla="*/ 38 w 157"/>
                <a:gd name="T115" fmla="*/ 2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7" h="110">
                  <a:moveTo>
                    <a:pt x="38" y="26"/>
                  </a:moveTo>
                  <a:lnTo>
                    <a:pt x="43" y="23"/>
                  </a:lnTo>
                  <a:lnTo>
                    <a:pt x="50" y="22"/>
                  </a:lnTo>
                  <a:lnTo>
                    <a:pt x="54" y="22"/>
                  </a:lnTo>
                  <a:lnTo>
                    <a:pt x="58" y="25"/>
                  </a:lnTo>
                  <a:lnTo>
                    <a:pt x="60" y="26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3" y="38"/>
                  </a:lnTo>
                  <a:lnTo>
                    <a:pt x="63" y="43"/>
                  </a:lnTo>
                  <a:lnTo>
                    <a:pt x="64" y="51"/>
                  </a:lnTo>
                  <a:lnTo>
                    <a:pt x="64" y="110"/>
                  </a:lnTo>
                  <a:lnTo>
                    <a:pt x="93" y="110"/>
                  </a:lnTo>
                  <a:lnTo>
                    <a:pt x="93" y="58"/>
                  </a:lnTo>
                  <a:lnTo>
                    <a:pt x="92" y="45"/>
                  </a:lnTo>
                  <a:lnTo>
                    <a:pt x="95" y="37"/>
                  </a:lnTo>
                  <a:lnTo>
                    <a:pt x="97" y="30"/>
                  </a:lnTo>
                  <a:lnTo>
                    <a:pt x="102" y="26"/>
                  </a:lnTo>
                  <a:lnTo>
                    <a:pt x="107" y="23"/>
                  </a:lnTo>
                  <a:lnTo>
                    <a:pt x="113" y="22"/>
                  </a:lnTo>
                  <a:lnTo>
                    <a:pt x="120" y="23"/>
                  </a:lnTo>
                  <a:lnTo>
                    <a:pt x="126" y="28"/>
                  </a:lnTo>
                  <a:lnTo>
                    <a:pt x="128" y="36"/>
                  </a:lnTo>
                  <a:lnTo>
                    <a:pt x="128" y="41"/>
                  </a:lnTo>
                  <a:lnTo>
                    <a:pt x="129" y="50"/>
                  </a:lnTo>
                  <a:lnTo>
                    <a:pt x="129" y="110"/>
                  </a:lnTo>
                  <a:lnTo>
                    <a:pt x="157" y="110"/>
                  </a:lnTo>
                  <a:lnTo>
                    <a:pt x="157" y="42"/>
                  </a:lnTo>
                  <a:lnTo>
                    <a:pt x="155" y="28"/>
                  </a:lnTo>
                  <a:lnTo>
                    <a:pt x="153" y="20"/>
                  </a:lnTo>
                  <a:lnTo>
                    <a:pt x="148" y="11"/>
                  </a:lnTo>
                  <a:lnTo>
                    <a:pt x="142" y="5"/>
                  </a:lnTo>
                  <a:lnTo>
                    <a:pt x="136" y="2"/>
                  </a:lnTo>
                  <a:lnTo>
                    <a:pt x="132" y="1"/>
                  </a:lnTo>
                  <a:lnTo>
                    <a:pt x="127" y="0"/>
                  </a:lnTo>
                  <a:lnTo>
                    <a:pt x="123" y="1"/>
                  </a:lnTo>
                  <a:lnTo>
                    <a:pt x="112" y="1"/>
                  </a:lnTo>
                  <a:lnTo>
                    <a:pt x="105" y="5"/>
                  </a:lnTo>
                  <a:lnTo>
                    <a:pt x="96" y="11"/>
                  </a:lnTo>
                  <a:lnTo>
                    <a:pt x="90" y="18"/>
                  </a:lnTo>
                  <a:lnTo>
                    <a:pt x="83" y="11"/>
                  </a:lnTo>
                  <a:lnTo>
                    <a:pt x="77" y="5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1" y="5"/>
                  </a:lnTo>
                  <a:lnTo>
                    <a:pt x="33" y="11"/>
                  </a:lnTo>
                  <a:lnTo>
                    <a:pt x="25" y="18"/>
                  </a:lnTo>
                  <a:lnTo>
                    <a:pt x="25" y="3"/>
                  </a:lnTo>
                  <a:lnTo>
                    <a:pt x="0" y="3"/>
                  </a:lnTo>
                  <a:lnTo>
                    <a:pt x="0" y="110"/>
                  </a:lnTo>
                  <a:lnTo>
                    <a:pt x="29" y="110"/>
                  </a:lnTo>
                  <a:lnTo>
                    <a:pt x="29" y="58"/>
                  </a:lnTo>
                  <a:lnTo>
                    <a:pt x="28" y="44"/>
                  </a:lnTo>
                  <a:lnTo>
                    <a:pt x="31" y="36"/>
                  </a:lnTo>
                  <a:lnTo>
                    <a:pt x="33" y="30"/>
                  </a:lnTo>
                  <a:lnTo>
                    <a:pt x="38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536">
              <a:extLst>
                <a:ext uri="{FF2B5EF4-FFF2-40B4-BE49-F238E27FC236}">
                  <a16:creationId xmlns:a16="http://schemas.microsoft.com/office/drawing/2014/main" id="{7B327A53-3009-EBFC-05FA-DAC6D7F477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" y="4282"/>
              <a:ext cx="37" cy="37"/>
            </a:xfrm>
            <a:custGeom>
              <a:avLst/>
              <a:gdLst>
                <a:gd name="T0" fmla="*/ 85 w 109"/>
                <a:gd name="T1" fmla="*/ 8 h 111"/>
                <a:gd name="T2" fmla="*/ 65 w 109"/>
                <a:gd name="T3" fmla="*/ 0 h 111"/>
                <a:gd name="T4" fmla="*/ 39 w 109"/>
                <a:gd name="T5" fmla="*/ 0 h 111"/>
                <a:gd name="T6" fmla="*/ 14 w 109"/>
                <a:gd name="T7" fmla="*/ 15 h 111"/>
                <a:gd name="T8" fmla="*/ 1 w 109"/>
                <a:gd name="T9" fmla="*/ 39 h 111"/>
                <a:gd name="T10" fmla="*/ 1 w 109"/>
                <a:gd name="T11" fmla="*/ 71 h 111"/>
                <a:gd name="T12" fmla="*/ 7 w 109"/>
                <a:gd name="T13" fmla="*/ 86 h 111"/>
                <a:gd name="T14" fmla="*/ 20 w 109"/>
                <a:gd name="T15" fmla="*/ 100 h 111"/>
                <a:gd name="T16" fmla="*/ 40 w 109"/>
                <a:gd name="T17" fmla="*/ 109 h 111"/>
                <a:gd name="T18" fmla="*/ 65 w 109"/>
                <a:gd name="T19" fmla="*/ 110 h 111"/>
                <a:gd name="T20" fmla="*/ 80 w 109"/>
                <a:gd name="T21" fmla="*/ 103 h 111"/>
                <a:gd name="T22" fmla="*/ 95 w 109"/>
                <a:gd name="T23" fmla="*/ 95 h 111"/>
                <a:gd name="T24" fmla="*/ 100 w 109"/>
                <a:gd name="T25" fmla="*/ 86 h 111"/>
                <a:gd name="T26" fmla="*/ 105 w 109"/>
                <a:gd name="T27" fmla="*/ 76 h 111"/>
                <a:gd name="T28" fmla="*/ 109 w 109"/>
                <a:gd name="T29" fmla="*/ 55 h 111"/>
                <a:gd name="T30" fmla="*/ 105 w 109"/>
                <a:gd name="T31" fmla="*/ 33 h 111"/>
                <a:gd name="T32" fmla="*/ 95 w 109"/>
                <a:gd name="T33" fmla="*/ 16 h 111"/>
                <a:gd name="T34" fmla="*/ 59 w 109"/>
                <a:gd name="T35" fmla="*/ 22 h 111"/>
                <a:gd name="T36" fmla="*/ 73 w 109"/>
                <a:gd name="T37" fmla="*/ 31 h 111"/>
                <a:gd name="T38" fmla="*/ 79 w 109"/>
                <a:gd name="T39" fmla="*/ 46 h 111"/>
                <a:gd name="T40" fmla="*/ 79 w 109"/>
                <a:gd name="T41" fmla="*/ 61 h 111"/>
                <a:gd name="T42" fmla="*/ 78 w 109"/>
                <a:gd name="T43" fmla="*/ 62 h 111"/>
                <a:gd name="T44" fmla="*/ 78 w 109"/>
                <a:gd name="T45" fmla="*/ 69 h 111"/>
                <a:gd name="T46" fmla="*/ 75 w 109"/>
                <a:gd name="T47" fmla="*/ 71 h 111"/>
                <a:gd name="T48" fmla="*/ 75 w 109"/>
                <a:gd name="T49" fmla="*/ 74 h 111"/>
                <a:gd name="T50" fmla="*/ 64 w 109"/>
                <a:gd name="T51" fmla="*/ 86 h 111"/>
                <a:gd name="T52" fmla="*/ 59 w 109"/>
                <a:gd name="T53" fmla="*/ 87 h 111"/>
                <a:gd name="T54" fmla="*/ 43 w 109"/>
                <a:gd name="T55" fmla="*/ 86 h 111"/>
                <a:gd name="T56" fmla="*/ 31 w 109"/>
                <a:gd name="T57" fmla="*/ 74 h 111"/>
                <a:gd name="T58" fmla="*/ 27 w 109"/>
                <a:gd name="T59" fmla="*/ 62 h 111"/>
                <a:gd name="T60" fmla="*/ 27 w 109"/>
                <a:gd name="T61" fmla="*/ 48 h 111"/>
                <a:gd name="T62" fmla="*/ 31 w 109"/>
                <a:gd name="T63" fmla="*/ 35 h 111"/>
                <a:gd name="T64" fmla="*/ 43 w 109"/>
                <a:gd name="T65" fmla="*/ 2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111">
                  <a:moveTo>
                    <a:pt x="95" y="16"/>
                  </a:moveTo>
                  <a:lnTo>
                    <a:pt x="85" y="8"/>
                  </a:lnTo>
                  <a:lnTo>
                    <a:pt x="76" y="3"/>
                  </a:lnTo>
                  <a:lnTo>
                    <a:pt x="65" y="0"/>
                  </a:lnTo>
                  <a:lnTo>
                    <a:pt x="55" y="0"/>
                  </a:lnTo>
                  <a:lnTo>
                    <a:pt x="39" y="0"/>
                  </a:lnTo>
                  <a:lnTo>
                    <a:pt x="26" y="6"/>
                  </a:ln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4" y="96"/>
                  </a:lnTo>
                  <a:lnTo>
                    <a:pt x="20" y="100"/>
                  </a:lnTo>
                  <a:lnTo>
                    <a:pt x="27" y="105"/>
                  </a:lnTo>
                  <a:lnTo>
                    <a:pt x="40" y="109"/>
                  </a:lnTo>
                  <a:lnTo>
                    <a:pt x="55" y="111"/>
                  </a:lnTo>
                  <a:lnTo>
                    <a:pt x="65" y="110"/>
                  </a:lnTo>
                  <a:lnTo>
                    <a:pt x="76" y="107"/>
                  </a:lnTo>
                  <a:lnTo>
                    <a:pt x="80" y="103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09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close/>
                  <a:moveTo>
                    <a:pt x="55" y="22"/>
                  </a:moveTo>
                  <a:lnTo>
                    <a:pt x="59" y="22"/>
                  </a:lnTo>
                  <a:lnTo>
                    <a:pt x="64" y="24"/>
                  </a:lnTo>
                  <a:lnTo>
                    <a:pt x="73" y="31"/>
                  </a:lnTo>
                  <a:lnTo>
                    <a:pt x="78" y="40"/>
                  </a:lnTo>
                  <a:lnTo>
                    <a:pt x="79" y="46"/>
                  </a:lnTo>
                  <a:lnTo>
                    <a:pt x="80" y="55"/>
                  </a:lnTo>
                  <a:lnTo>
                    <a:pt x="79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4"/>
                  </a:lnTo>
                  <a:lnTo>
                    <a:pt x="78" y="69"/>
                  </a:lnTo>
                  <a:lnTo>
                    <a:pt x="76" y="71"/>
                  </a:lnTo>
                  <a:lnTo>
                    <a:pt x="75" y="71"/>
                  </a:lnTo>
                  <a:lnTo>
                    <a:pt x="75" y="72"/>
                  </a:lnTo>
                  <a:lnTo>
                    <a:pt x="75" y="74"/>
                  </a:lnTo>
                  <a:lnTo>
                    <a:pt x="73" y="80"/>
                  </a:lnTo>
                  <a:lnTo>
                    <a:pt x="64" y="86"/>
                  </a:lnTo>
                  <a:lnTo>
                    <a:pt x="61" y="86"/>
                  </a:lnTo>
                  <a:lnTo>
                    <a:pt x="59" y="87"/>
                  </a:lnTo>
                  <a:lnTo>
                    <a:pt x="55" y="89"/>
                  </a:lnTo>
                  <a:lnTo>
                    <a:pt x="43" y="86"/>
                  </a:lnTo>
                  <a:lnTo>
                    <a:pt x="36" y="80"/>
                  </a:lnTo>
                  <a:lnTo>
                    <a:pt x="31" y="74"/>
                  </a:lnTo>
                  <a:lnTo>
                    <a:pt x="29" y="69"/>
                  </a:lnTo>
                  <a:lnTo>
                    <a:pt x="27" y="62"/>
                  </a:lnTo>
                  <a:lnTo>
                    <a:pt x="28" y="56"/>
                  </a:lnTo>
                  <a:lnTo>
                    <a:pt x="27" y="48"/>
                  </a:lnTo>
                  <a:lnTo>
                    <a:pt x="29" y="41"/>
                  </a:lnTo>
                  <a:lnTo>
                    <a:pt x="31" y="35"/>
                  </a:lnTo>
                  <a:lnTo>
                    <a:pt x="36" y="31"/>
                  </a:lnTo>
                  <a:lnTo>
                    <a:pt x="43" y="24"/>
                  </a:lnTo>
                  <a:lnTo>
                    <a:pt x="55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537">
              <a:extLst>
                <a:ext uri="{FF2B5EF4-FFF2-40B4-BE49-F238E27FC236}">
                  <a16:creationId xmlns:a16="http://schemas.microsoft.com/office/drawing/2014/main" id="{21803958-C328-EC16-D897-B9FB0DFA29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" y="4282"/>
              <a:ext cx="33" cy="37"/>
            </a:xfrm>
            <a:custGeom>
              <a:avLst/>
              <a:gdLst>
                <a:gd name="T0" fmla="*/ 99 w 100"/>
                <a:gd name="T1" fmla="*/ 35 h 112"/>
                <a:gd name="T2" fmla="*/ 95 w 100"/>
                <a:gd name="T3" fmla="*/ 25 h 112"/>
                <a:gd name="T4" fmla="*/ 92 w 100"/>
                <a:gd name="T5" fmla="*/ 19 h 112"/>
                <a:gd name="T6" fmla="*/ 88 w 100"/>
                <a:gd name="T7" fmla="*/ 13 h 112"/>
                <a:gd name="T8" fmla="*/ 83 w 100"/>
                <a:gd name="T9" fmla="*/ 9 h 112"/>
                <a:gd name="T10" fmla="*/ 76 w 100"/>
                <a:gd name="T11" fmla="*/ 5 h 112"/>
                <a:gd name="T12" fmla="*/ 69 w 100"/>
                <a:gd name="T13" fmla="*/ 3 h 112"/>
                <a:gd name="T14" fmla="*/ 60 w 100"/>
                <a:gd name="T15" fmla="*/ 1 h 112"/>
                <a:gd name="T16" fmla="*/ 52 w 100"/>
                <a:gd name="T17" fmla="*/ 1 h 112"/>
                <a:gd name="T18" fmla="*/ 39 w 100"/>
                <a:gd name="T19" fmla="*/ 0 h 112"/>
                <a:gd name="T20" fmla="*/ 30 w 100"/>
                <a:gd name="T21" fmla="*/ 3 h 112"/>
                <a:gd name="T22" fmla="*/ 20 w 100"/>
                <a:gd name="T23" fmla="*/ 8 h 112"/>
                <a:gd name="T24" fmla="*/ 14 w 100"/>
                <a:gd name="T25" fmla="*/ 16 h 112"/>
                <a:gd name="T26" fmla="*/ 6 w 100"/>
                <a:gd name="T27" fmla="*/ 23 h 112"/>
                <a:gd name="T28" fmla="*/ 3 w 100"/>
                <a:gd name="T29" fmla="*/ 33 h 112"/>
                <a:gd name="T30" fmla="*/ 0 w 100"/>
                <a:gd name="T31" fmla="*/ 43 h 112"/>
                <a:gd name="T32" fmla="*/ 0 w 100"/>
                <a:gd name="T33" fmla="*/ 57 h 112"/>
                <a:gd name="T34" fmla="*/ 0 w 100"/>
                <a:gd name="T35" fmla="*/ 69 h 112"/>
                <a:gd name="T36" fmla="*/ 3 w 100"/>
                <a:gd name="T37" fmla="*/ 79 h 112"/>
                <a:gd name="T38" fmla="*/ 6 w 100"/>
                <a:gd name="T39" fmla="*/ 89 h 112"/>
                <a:gd name="T40" fmla="*/ 14 w 100"/>
                <a:gd name="T41" fmla="*/ 98 h 112"/>
                <a:gd name="T42" fmla="*/ 20 w 100"/>
                <a:gd name="T43" fmla="*/ 103 h 112"/>
                <a:gd name="T44" fmla="*/ 30 w 100"/>
                <a:gd name="T45" fmla="*/ 108 h 112"/>
                <a:gd name="T46" fmla="*/ 39 w 100"/>
                <a:gd name="T47" fmla="*/ 111 h 112"/>
                <a:gd name="T48" fmla="*/ 51 w 100"/>
                <a:gd name="T49" fmla="*/ 112 h 112"/>
                <a:gd name="T50" fmla="*/ 55 w 100"/>
                <a:gd name="T51" fmla="*/ 111 h 112"/>
                <a:gd name="T52" fmla="*/ 60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3 w 100"/>
                <a:gd name="T87" fmla="*/ 87 h 112"/>
                <a:gd name="T88" fmla="*/ 36 w 100"/>
                <a:gd name="T89" fmla="*/ 82 h 112"/>
                <a:gd name="T90" fmla="*/ 33 w 100"/>
                <a:gd name="T91" fmla="*/ 77 h 112"/>
                <a:gd name="T92" fmla="*/ 31 w 100"/>
                <a:gd name="T93" fmla="*/ 71 h 112"/>
                <a:gd name="T94" fmla="*/ 30 w 100"/>
                <a:gd name="T95" fmla="*/ 63 h 112"/>
                <a:gd name="T96" fmla="*/ 30 w 100"/>
                <a:gd name="T97" fmla="*/ 55 h 112"/>
                <a:gd name="T98" fmla="*/ 31 w 100"/>
                <a:gd name="T99" fmla="*/ 39 h 112"/>
                <a:gd name="T100" fmla="*/ 36 w 100"/>
                <a:gd name="T101" fmla="*/ 31 h 112"/>
                <a:gd name="T102" fmla="*/ 38 w 100"/>
                <a:gd name="T103" fmla="*/ 26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7 w 100"/>
                <a:gd name="T113" fmla="*/ 28 h 112"/>
                <a:gd name="T114" fmla="*/ 69 w 100"/>
                <a:gd name="T115" fmla="*/ 32 h 112"/>
                <a:gd name="T116" fmla="*/ 70 w 100"/>
                <a:gd name="T117" fmla="*/ 35 h 112"/>
                <a:gd name="T118" fmla="*/ 72 w 100"/>
                <a:gd name="T119" fmla="*/ 40 h 112"/>
                <a:gd name="T120" fmla="*/ 99 w 100"/>
                <a:gd name="T121" fmla="*/ 3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0" h="112">
                  <a:moveTo>
                    <a:pt x="99" y="35"/>
                  </a:moveTo>
                  <a:lnTo>
                    <a:pt x="95" y="25"/>
                  </a:lnTo>
                  <a:lnTo>
                    <a:pt x="92" y="19"/>
                  </a:lnTo>
                  <a:lnTo>
                    <a:pt x="88" y="13"/>
                  </a:lnTo>
                  <a:lnTo>
                    <a:pt x="83" y="9"/>
                  </a:lnTo>
                  <a:lnTo>
                    <a:pt x="76" y="5"/>
                  </a:lnTo>
                  <a:lnTo>
                    <a:pt x="69" y="3"/>
                  </a:lnTo>
                  <a:lnTo>
                    <a:pt x="60" y="1"/>
                  </a:lnTo>
                  <a:lnTo>
                    <a:pt x="52" y="1"/>
                  </a:lnTo>
                  <a:lnTo>
                    <a:pt x="39" y="0"/>
                  </a:lnTo>
                  <a:lnTo>
                    <a:pt x="30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30" y="108"/>
                  </a:lnTo>
                  <a:lnTo>
                    <a:pt x="39" y="111"/>
                  </a:lnTo>
                  <a:lnTo>
                    <a:pt x="51" y="112"/>
                  </a:lnTo>
                  <a:lnTo>
                    <a:pt x="55" y="111"/>
                  </a:lnTo>
                  <a:lnTo>
                    <a:pt x="60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3" y="87"/>
                  </a:lnTo>
                  <a:lnTo>
                    <a:pt x="36" y="82"/>
                  </a:lnTo>
                  <a:lnTo>
                    <a:pt x="33" y="77"/>
                  </a:lnTo>
                  <a:lnTo>
                    <a:pt x="31" y="71"/>
                  </a:lnTo>
                  <a:lnTo>
                    <a:pt x="30" y="63"/>
                  </a:lnTo>
                  <a:lnTo>
                    <a:pt x="30" y="55"/>
                  </a:lnTo>
                  <a:lnTo>
                    <a:pt x="31" y="39"/>
                  </a:lnTo>
                  <a:lnTo>
                    <a:pt x="36" y="31"/>
                  </a:lnTo>
                  <a:lnTo>
                    <a:pt x="38" y="26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7" y="28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2" y="40"/>
                  </a:lnTo>
                  <a:lnTo>
                    <a:pt x="99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538">
              <a:extLst>
                <a:ext uri="{FF2B5EF4-FFF2-40B4-BE49-F238E27FC236}">
                  <a16:creationId xmlns:a16="http://schemas.microsoft.com/office/drawing/2014/main" id="{5363FD2D-E775-0046-372C-E4792EA1FD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5" y="4282"/>
              <a:ext cx="34" cy="37"/>
            </a:xfrm>
            <a:custGeom>
              <a:avLst/>
              <a:gdLst>
                <a:gd name="T0" fmla="*/ 71 w 100"/>
                <a:gd name="T1" fmla="*/ 40 h 112"/>
                <a:gd name="T2" fmla="*/ 98 w 100"/>
                <a:gd name="T3" fmla="*/ 35 h 112"/>
                <a:gd name="T4" fmla="*/ 95 w 100"/>
                <a:gd name="T5" fmla="*/ 25 h 112"/>
                <a:gd name="T6" fmla="*/ 92 w 100"/>
                <a:gd name="T7" fmla="*/ 19 h 112"/>
                <a:gd name="T8" fmla="*/ 87 w 100"/>
                <a:gd name="T9" fmla="*/ 13 h 112"/>
                <a:gd name="T10" fmla="*/ 82 w 100"/>
                <a:gd name="T11" fmla="*/ 9 h 112"/>
                <a:gd name="T12" fmla="*/ 75 w 100"/>
                <a:gd name="T13" fmla="*/ 5 h 112"/>
                <a:gd name="T14" fmla="*/ 68 w 100"/>
                <a:gd name="T15" fmla="*/ 3 h 112"/>
                <a:gd name="T16" fmla="*/ 59 w 100"/>
                <a:gd name="T17" fmla="*/ 1 h 112"/>
                <a:gd name="T18" fmla="*/ 51 w 100"/>
                <a:gd name="T19" fmla="*/ 1 h 112"/>
                <a:gd name="T20" fmla="*/ 38 w 100"/>
                <a:gd name="T21" fmla="*/ 0 h 112"/>
                <a:gd name="T22" fmla="*/ 29 w 100"/>
                <a:gd name="T23" fmla="*/ 3 h 112"/>
                <a:gd name="T24" fmla="*/ 20 w 100"/>
                <a:gd name="T25" fmla="*/ 8 h 112"/>
                <a:gd name="T26" fmla="*/ 14 w 100"/>
                <a:gd name="T27" fmla="*/ 16 h 112"/>
                <a:gd name="T28" fmla="*/ 6 w 100"/>
                <a:gd name="T29" fmla="*/ 23 h 112"/>
                <a:gd name="T30" fmla="*/ 3 w 100"/>
                <a:gd name="T31" fmla="*/ 33 h 112"/>
                <a:gd name="T32" fmla="*/ 0 w 100"/>
                <a:gd name="T33" fmla="*/ 43 h 112"/>
                <a:gd name="T34" fmla="*/ 0 w 100"/>
                <a:gd name="T35" fmla="*/ 57 h 112"/>
                <a:gd name="T36" fmla="*/ 0 w 100"/>
                <a:gd name="T37" fmla="*/ 69 h 112"/>
                <a:gd name="T38" fmla="*/ 3 w 100"/>
                <a:gd name="T39" fmla="*/ 79 h 112"/>
                <a:gd name="T40" fmla="*/ 6 w 100"/>
                <a:gd name="T41" fmla="*/ 89 h 112"/>
                <a:gd name="T42" fmla="*/ 14 w 100"/>
                <a:gd name="T43" fmla="*/ 98 h 112"/>
                <a:gd name="T44" fmla="*/ 20 w 100"/>
                <a:gd name="T45" fmla="*/ 103 h 112"/>
                <a:gd name="T46" fmla="*/ 29 w 100"/>
                <a:gd name="T47" fmla="*/ 108 h 112"/>
                <a:gd name="T48" fmla="*/ 38 w 100"/>
                <a:gd name="T49" fmla="*/ 111 h 112"/>
                <a:gd name="T50" fmla="*/ 51 w 100"/>
                <a:gd name="T51" fmla="*/ 112 h 112"/>
                <a:gd name="T52" fmla="*/ 59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6 w 100"/>
                <a:gd name="T87" fmla="*/ 88 h 112"/>
                <a:gd name="T88" fmla="*/ 42 w 100"/>
                <a:gd name="T89" fmla="*/ 87 h 112"/>
                <a:gd name="T90" fmla="*/ 35 w 100"/>
                <a:gd name="T91" fmla="*/ 82 h 112"/>
                <a:gd name="T92" fmla="*/ 32 w 100"/>
                <a:gd name="T93" fmla="*/ 77 h 112"/>
                <a:gd name="T94" fmla="*/ 30 w 100"/>
                <a:gd name="T95" fmla="*/ 71 h 112"/>
                <a:gd name="T96" fmla="*/ 29 w 100"/>
                <a:gd name="T97" fmla="*/ 63 h 112"/>
                <a:gd name="T98" fmla="*/ 29 w 100"/>
                <a:gd name="T99" fmla="*/ 55 h 112"/>
                <a:gd name="T100" fmla="*/ 30 w 100"/>
                <a:gd name="T101" fmla="*/ 39 h 112"/>
                <a:gd name="T102" fmla="*/ 35 w 100"/>
                <a:gd name="T103" fmla="*/ 31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6 w 100"/>
                <a:gd name="T113" fmla="*/ 28 h 112"/>
                <a:gd name="T114" fmla="*/ 69 w 100"/>
                <a:gd name="T115" fmla="*/ 32 h 112"/>
                <a:gd name="T116" fmla="*/ 71 w 100"/>
                <a:gd name="T117" fmla="*/ 4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12">
                  <a:moveTo>
                    <a:pt x="71" y="40"/>
                  </a:moveTo>
                  <a:lnTo>
                    <a:pt x="98" y="35"/>
                  </a:lnTo>
                  <a:lnTo>
                    <a:pt x="95" y="25"/>
                  </a:lnTo>
                  <a:lnTo>
                    <a:pt x="92" y="19"/>
                  </a:lnTo>
                  <a:lnTo>
                    <a:pt x="87" y="13"/>
                  </a:lnTo>
                  <a:lnTo>
                    <a:pt x="82" y="9"/>
                  </a:lnTo>
                  <a:lnTo>
                    <a:pt x="75" y="5"/>
                  </a:lnTo>
                  <a:lnTo>
                    <a:pt x="68" y="3"/>
                  </a:lnTo>
                  <a:lnTo>
                    <a:pt x="59" y="1"/>
                  </a:lnTo>
                  <a:lnTo>
                    <a:pt x="51" y="1"/>
                  </a:lnTo>
                  <a:lnTo>
                    <a:pt x="38" y="0"/>
                  </a:lnTo>
                  <a:lnTo>
                    <a:pt x="29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29" y="108"/>
                  </a:lnTo>
                  <a:lnTo>
                    <a:pt x="38" y="111"/>
                  </a:lnTo>
                  <a:lnTo>
                    <a:pt x="51" y="112"/>
                  </a:lnTo>
                  <a:lnTo>
                    <a:pt x="59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6" y="88"/>
                  </a:lnTo>
                  <a:lnTo>
                    <a:pt x="42" y="87"/>
                  </a:lnTo>
                  <a:lnTo>
                    <a:pt x="35" y="82"/>
                  </a:lnTo>
                  <a:lnTo>
                    <a:pt x="32" y="77"/>
                  </a:lnTo>
                  <a:lnTo>
                    <a:pt x="30" y="71"/>
                  </a:lnTo>
                  <a:lnTo>
                    <a:pt x="29" y="63"/>
                  </a:lnTo>
                  <a:lnTo>
                    <a:pt x="29" y="55"/>
                  </a:lnTo>
                  <a:lnTo>
                    <a:pt x="30" y="39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6" y="28"/>
                  </a:lnTo>
                  <a:lnTo>
                    <a:pt x="69" y="32"/>
                  </a:lnTo>
                  <a:lnTo>
                    <a:pt x="71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Freeform 539">
              <a:extLst>
                <a:ext uri="{FF2B5EF4-FFF2-40B4-BE49-F238E27FC236}">
                  <a16:creationId xmlns:a16="http://schemas.microsoft.com/office/drawing/2014/main" id="{4AD334B2-9549-B487-C3BD-F2A7E20FB7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8" y="4282"/>
              <a:ext cx="36" cy="37"/>
            </a:xfrm>
            <a:custGeom>
              <a:avLst/>
              <a:gdLst>
                <a:gd name="T0" fmla="*/ 14 w 110"/>
                <a:gd name="T1" fmla="*/ 15 h 111"/>
                <a:gd name="T2" fmla="*/ 1 w 110"/>
                <a:gd name="T3" fmla="*/ 39 h 111"/>
                <a:gd name="T4" fmla="*/ 1 w 110"/>
                <a:gd name="T5" fmla="*/ 71 h 111"/>
                <a:gd name="T6" fmla="*/ 7 w 110"/>
                <a:gd name="T7" fmla="*/ 86 h 111"/>
                <a:gd name="T8" fmla="*/ 15 w 110"/>
                <a:gd name="T9" fmla="*/ 96 h 111"/>
                <a:gd name="T10" fmla="*/ 41 w 110"/>
                <a:gd name="T11" fmla="*/ 109 h 111"/>
                <a:gd name="T12" fmla="*/ 66 w 110"/>
                <a:gd name="T13" fmla="*/ 110 h 111"/>
                <a:gd name="T14" fmla="*/ 85 w 110"/>
                <a:gd name="T15" fmla="*/ 101 h 111"/>
                <a:gd name="T16" fmla="*/ 97 w 110"/>
                <a:gd name="T17" fmla="*/ 90 h 111"/>
                <a:gd name="T18" fmla="*/ 102 w 110"/>
                <a:gd name="T19" fmla="*/ 80 h 111"/>
                <a:gd name="T20" fmla="*/ 108 w 110"/>
                <a:gd name="T21" fmla="*/ 65 h 111"/>
                <a:gd name="T22" fmla="*/ 108 w 110"/>
                <a:gd name="T23" fmla="*/ 42 h 111"/>
                <a:gd name="T24" fmla="*/ 100 w 110"/>
                <a:gd name="T25" fmla="*/ 23 h 111"/>
                <a:gd name="T26" fmla="*/ 85 w 110"/>
                <a:gd name="T27" fmla="*/ 8 h 111"/>
                <a:gd name="T28" fmla="*/ 66 w 110"/>
                <a:gd name="T29" fmla="*/ 0 h 111"/>
                <a:gd name="T30" fmla="*/ 40 w 110"/>
                <a:gd name="T31" fmla="*/ 0 h 111"/>
                <a:gd name="T32" fmla="*/ 37 w 110"/>
                <a:gd name="T33" fmla="*/ 80 h 111"/>
                <a:gd name="T34" fmla="*/ 30 w 110"/>
                <a:gd name="T35" fmla="*/ 69 h 111"/>
                <a:gd name="T36" fmla="*/ 28 w 110"/>
                <a:gd name="T37" fmla="*/ 56 h 111"/>
                <a:gd name="T38" fmla="*/ 30 w 110"/>
                <a:gd name="T39" fmla="*/ 41 h 111"/>
                <a:gd name="T40" fmla="*/ 37 w 110"/>
                <a:gd name="T41" fmla="*/ 31 h 111"/>
                <a:gd name="T42" fmla="*/ 56 w 110"/>
                <a:gd name="T43" fmla="*/ 22 h 111"/>
                <a:gd name="T44" fmla="*/ 65 w 110"/>
                <a:gd name="T45" fmla="*/ 24 h 111"/>
                <a:gd name="T46" fmla="*/ 79 w 110"/>
                <a:gd name="T47" fmla="*/ 40 h 111"/>
                <a:gd name="T48" fmla="*/ 81 w 110"/>
                <a:gd name="T49" fmla="*/ 55 h 111"/>
                <a:gd name="T50" fmla="*/ 79 w 110"/>
                <a:gd name="T51" fmla="*/ 61 h 111"/>
                <a:gd name="T52" fmla="*/ 79 w 110"/>
                <a:gd name="T53" fmla="*/ 64 h 111"/>
                <a:gd name="T54" fmla="*/ 77 w 110"/>
                <a:gd name="T55" fmla="*/ 71 h 111"/>
                <a:gd name="T56" fmla="*/ 76 w 110"/>
                <a:gd name="T57" fmla="*/ 72 h 111"/>
                <a:gd name="T58" fmla="*/ 73 w 110"/>
                <a:gd name="T59" fmla="*/ 80 h 111"/>
                <a:gd name="T60" fmla="*/ 62 w 110"/>
                <a:gd name="T61" fmla="*/ 86 h 111"/>
                <a:gd name="T62" fmla="*/ 56 w 110"/>
                <a:gd name="T63" fmla="*/ 89 h 111"/>
                <a:gd name="T64" fmla="*/ 37 w 110"/>
                <a:gd name="T65" fmla="*/ 8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11">
                  <a:moveTo>
                    <a:pt x="26" y="6"/>
                  </a:move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0" y="91"/>
                  </a:lnTo>
                  <a:lnTo>
                    <a:pt x="15" y="96"/>
                  </a:lnTo>
                  <a:lnTo>
                    <a:pt x="27" y="105"/>
                  </a:lnTo>
                  <a:lnTo>
                    <a:pt x="41" y="109"/>
                  </a:lnTo>
                  <a:lnTo>
                    <a:pt x="56" y="111"/>
                  </a:lnTo>
                  <a:lnTo>
                    <a:pt x="66" y="110"/>
                  </a:lnTo>
                  <a:lnTo>
                    <a:pt x="77" y="107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10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lnTo>
                    <a:pt x="85" y="8"/>
                  </a:lnTo>
                  <a:lnTo>
                    <a:pt x="77" y="3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26" y="6"/>
                  </a:lnTo>
                  <a:close/>
                  <a:moveTo>
                    <a:pt x="37" y="80"/>
                  </a:moveTo>
                  <a:lnTo>
                    <a:pt x="32" y="74"/>
                  </a:lnTo>
                  <a:lnTo>
                    <a:pt x="30" y="69"/>
                  </a:lnTo>
                  <a:lnTo>
                    <a:pt x="28" y="62"/>
                  </a:lnTo>
                  <a:lnTo>
                    <a:pt x="28" y="56"/>
                  </a:lnTo>
                  <a:lnTo>
                    <a:pt x="28" y="48"/>
                  </a:lnTo>
                  <a:lnTo>
                    <a:pt x="30" y="41"/>
                  </a:lnTo>
                  <a:lnTo>
                    <a:pt x="32" y="35"/>
                  </a:lnTo>
                  <a:lnTo>
                    <a:pt x="37" y="31"/>
                  </a:lnTo>
                  <a:lnTo>
                    <a:pt x="44" y="24"/>
                  </a:lnTo>
                  <a:lnTo>
                    <a:pt x="56" y="22"/>
                  </a:lnTo>
                  <a:lnTo>
                    <a:pt x="60" y="22"/>
                  </a:lnTo>
                  <a:lnTo>
                    <a:pt x="65" y="24"/>
                  </a:lnTo>
                  <a:lnTo>
                    <a:pt x="73" y="31"/>
                  </a:lnTo>
                  <a:lnTo>
                    <a:pt x="79" y="40"/>
                  </a:lnTo>
                  <a:lnTo>
                    <a:pt x="80" y="46"/>
                  </a:lnTo>
                  <a:lnTo>
                    <a:pt x="81" y="55"/>
                  </a:lnTo>
                  <a:lnTo>
                    <a:pt x="80" y="61"/>
                  </a:lnTo>
                  <a:lnTo>
                    <a:pt x="79" y="61"/>
                  </a:lnTo>
                  <a:lnTo>
                    <a:pt x="79" y="62"/>
                  </a:lnTo>
                  <a:lnTo>
                    <a:pt x="79" y="64"/>
                  </a:lnTo>
                  <a:lnTo>
                    <a:pt x="79" y="69"/>
                  </a:lnTo>
                  <a:lnTo>
                    <a:pt x="77" y="71"/>
                  </a:lnTo>
                  <a:lnTo>
                    <a:pt x="76" y="71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73" y="80"/>
                  </a:lnTo>
                  <a:lnTo>
                    <a:pt x="65" y="86"/>
                  </a:lnTo>
                  <a:lnTo>
                    <a:pt x="62" y="86"/>
                  </a:lnTo>
                  <a:lnTo>
                    <a:pt x="60" y="87"/>
                  </a:lnTo>
                  <a:lnTo>
                    <a:pt x="56" y="89"/>
                  </a:lnTo>
                  <a:lnTo>
                    <a:pt x="44" y="86"/>
                  </a:lnTo>
                  <a:lnTo>
                    <a:pt x="37" y="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Rectangle 540">
              <a:extLst>
                <a:ext uri="{FF2B5EF4-FFF2-40B4-BE49-F238E27FC236}">
                  <a16:creationId xmlns:a16="http://schemas.microsoft.com/office/drawing/2014/main" id="{C6E248B4-DAB5-5080-1310-E57531FEB9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4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Freeform 541">
              <a:extLst>
                <a:ext uri="{FF2B5EF4-FFF2-40B4-BE49-F238E27FC236}">
                  <a16:creationId xmlns:a16="http://schemas.microsoft.com/office/drawing/2014/main" id="{C72700E6-63CB-B150-465C-955403DD7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4283"/>
              <a:ext cx="54" cy="35"/>
            </a:xfrm>
            <a:custGeom>
              <a:avLst/>
              <a:gdLst>
                <a:gd name="T0" fmla="*/ 160 w 160"/>
                <a:gd name="T1" fmla="*/ 0 h 107"/>
                <a:gd name="T2" fmla="*/ 131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7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0 w 160"/>
                <a:gd name="T21" fmla="*/ 39 h 107"/>
                <a:gd name="T22" fmla="*/ 99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7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0" y="39"/>
                  </a:lnTo>
                  <a:lnTo>
                    <a:pt x="99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Freeform 542">
              <a:extLst>
                <a:ext uri="{FF2B5EF4-FFF2-40B4-BE49-F238E27FC236}">
                  <a16:creationId xmlns:a16="http://schemas.microsoft.com/office/drawing/2014/main" id="{CA022BFE-4622-10F6-7290-4A2AF424C9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8" y="4282"/>
              <a:ext cx="34" cy="37"/>
            </a:xfrm>
            <a:custGeom>
              <a:avLst/>
              <a:gdLst>
                <a:gd name="T0" fmla="*/ 88 w 100"/>
                <a:gd name="T1" fmla="*/ 17 h 112"/>
                <a:gd name="T2" fmla="*/ 79 w 100"/>
                <a:gd name="T3" fmla="*/ 9 h 112"/>
                <a:gd name="T4" fmla="*/ 70 w 100"/>
                <a:gd name="T5" fmla="*/ 4 h 112"/>
                <a:gd name="T6" fmla="*/ 59 w 100"/>
                <a:gd name="T7" fmla="*/ 1 h 112"/>
                <a:gd name="T8" fmla="*/ 48 w 100"/>
                <a:gd name="T9" fmla="*/ 1 h 112"/>
                <a:gd name="T10" fmla="*/ 38 w 100"/>
                <a:gd name="T11" fmla="*/ 0 h 112"/>
                <a:gd name="T12" fmla="*/ 28 w 100"/>
                <a:gd name="T13" fmla="*/ 3 h 112"/>
                <a:gd name="T14" fmla="*/ 20 w 100"/>
                <a:gd name="T15" fmla="*/ 8 h 112"/>
                <a:gd name="T16" fmla="*/ 14 w 100"/>
                <a:gd name="T17" fmla="*/ 16 h 112"/>
                <a:gd name="T18" fmla="*/ 6 w 100"/>
                <a:gd name="T19" fmla="*/ 23 h 112"/>
                <a:gd name="T20" fmla="*/ 3 w 100"/>
                <a:gd name="T21" fmla="*/ 34 h 112"/>
                <a:gd name="T22" fmla="*/ 0 w 100"/>
                <a:gd name="T23" fmla="*/ 44 h 112"/>
                <a:gd name="T24" fmla="*/ 0 w 100"/>
                <a:gd name="T25" fmla="*/ 58 h 112"/>
                <a:gd name="T26" fmla="*/ 0 w 100"/>
                <a:gd name="T27" fmla="*/ 68 h 112"/>
                <a:gd name="T28" fmla="*/ 2 w 100"/>
                <a:gd name="T29" fmla="*/ 77 h 112"/>
                <a:gd name="T30" fmla="*/ 5 w 100"/>
                <a:gd name="T31" fmla="*/ 85 h 112"/>
                <a:gd name="T32" fmla="*/ 11 w 100"/>
                <a:gd name="T33" fmla="*/ 94 h 112"/>
                <a:gd name="T34" fmla="*/ 18 w 100"/>
                <a:gd name="T35" fmla="*/ 101 h 112"/>
                <a:gd name="T36" fmla="*/ 27 w 100"/>
                <a:gd name="T37" fmla="*/ 107 h 112"/>
                <a:gd name="T38" fmla="*/ 39 w 100"/>
                <a:gd name="T39" fmla="*/ 110 h 112"/>
                <a:gd name="T40" fmla="*/ 53 w 100"/>
                <a:gd name="T41" fmla="*/ 112 h 112"/>
                <a:gd name="T42" fmla="*/ 67 w 100"/>
                <a:gd name="T43" fmla="*/ 110 h 112"/>
                <a:gd name="T44" fmla="*/ 74 w 100"/>
                <a:gd name="T45" fmla="*/ 107 h 112"/>
                <a:gd name="T46" fmla="*/ 81 w 100"/>
                <a:gd name="T47" fmla="*/ 104 h 112"/>
                <a:gd name="T48" fmla="*/ 85 w 100"/>
                <a:gd name="T49" fmla="*/ 99 h 112"/>
                <a:gd name="T50" fmla="*/ 88 w 100"/>
                <a:gd name="T51" fmla="*/ 96 h 112"/>
                <a:gd name="T52" fmla="*/ 91 w 100"/>
                <a:gd name="T53" fmla="*/ 94 h 112"/>
                <a:gd name="T54" fmla="*/ 94 w 100"/>
                <a:gd name="T55" fmla="*/ 88 h 112"/>
                <a:gd name="T56" fmla="*/ 98 w 100"/>
                <a:gd name="T57" fmla="*/ 81 h 112"/>
                <a:gd name="T58" fmla="*/ 70 w 100"/>
                <a:gd name="T59" fmla="*/ 76 h 112"/>
                <a:gd name="T60" fmla="*/ 66 w 100"/>
                <a:gd name="T61" fmla="*/ 82 h 112"/>
                <a:gd name="T62" fmla="*/ 64 w 100"/>
                <a:gd name="T63" fmla="*/ 84 h 112"/>
                <a:gd name="T64" fmla="*/ 63 w 100"/>
                <a:gd name="T65" fmla="*/ 84 h 112"/>
                <a:gd name="T66" fmla="*/ 63 w 100"/>
                <a:gd name="T67" fmla="*/ 85 h 112"/>
                <a:gd name="T68" fmla="*/ 63 w 100"/>
                <a:gd name="T69" fmla="*/ 88 h 112"/>
                <a:gd name="T70" fmla="*/ 58 w 100"/>
                <a:gd name="T71" fmla="*/ 90 h 112"/>
                <a:gd name="T72" fmla="*/ 55 w 100"/>
                <a:gd name="T73" fmla="*/ 90 h 112"/>
                <a:gd name="T74" fmla="*/ 53 w 100"/>
                <a:gd name="T75" fmla="*/ 91 h 112"/>
                <a:gd name="T76" fmla="*/ 43 w 100"/>
                <a:gd name="T77" fmla="*/ 89 h 112"/>
                <a:gd name="T78" fmla="*/ 36 w 100"/>
                <a:gd name="T79" fmla="*/ 83 h 112"/>
                <a:gd name="T80" fmla="*/ 31 w 100"/>
                <a:gd name="T81" fmla="*/ 75 h 112"/>
                <a:gd name="T82" fmla="*/ 28 w 100"/>
                <a:gd name="T83" fmla="*/ 70 h 112"/>
                <a:gd name="T84" fmla="*/ 28 w 100"/>
                <a:gd name="T85" fmla="*/ 65 h 112"/>
                <a:gd name="T86" fmla="*/ 100 w 100"/>
                <a:gd name="T87" fmla="*/ 65 h 112"/>
                <a:gd name="T88" fmla="*/ 99 w 100"/>
                <a:gd name="T89" fmla="*/ 50 h 112"/>
                <a:gd name="T90" fmla="*/ 97 w 100"/>
                <a:gd name="T91" fmla="*/ 36 h 112"/>
                <a:gd name="T92" fmla="*/ 93 w 100"/>
                <a:gd name="T93" fmla="*/ 24 h 112"/>
                <a:gd name="T94" fmla="*/ 88 w 100"/>
                <a:gd name="T95" fmla="*/ 17 h 112"/>
                <a:gd name="T96" fmla="*/ 65 w 100"/>
                <a:gd name="T97" fmla="*/ 28 h 112"/>
                <a:gd name="T98" fmla="*/ 70 w 100"/>
                <a:gd name="T99" fmla="*/ 36 h 112"/>
                <a:gd name="T100" fmla="*/ 72 w 100"/>
                <a:gd name="T101" fmla="*/ 47 h 112"/>
                <a:gd name="T102" fmla="*/ 29 w 100"/>
                <a:gd name="T103" fmla="*/ 47 h 112"/>
                <a:gd name="T104" fmla="*/ 31 w 100"/>
                <a:gd name="T105" fmla="*/ 37 h 112"/>
                <a:gd name="T106" fmla="*/ 36 w 100"/>
                <a:gd name="T107" fmla="*/ 30 h 112"/>
                <a:gd name="T108" fmla="*/ 42 w 100"/>
                <a:gd name="T109" fmla="*/ 23 h 112"/>
                <a:gd name="T110" fmla="*/ 51 w 100"/>
                <a:gd name="T111" fmla="*/ 22 h 112"/>
                <a:gd name="T112" fmla="*/ 58 w 100"/>
                <a:gd name="T113" fmla="*/ 23 h 112"/>
                <a:gd name="T114" fmla="*/ 65 w 100"/>
                <a:gd name="T115" fmla="*/ 2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112">
                  <a:moveTo>
                    <a:pt x="88" y="17"/>
                  </a:moveTo>
                  <a:lnTo>
                    <a:pt x="79" y="9"/>
                  </a:lnTo>
                  <a:lnTo>
                    <a:pt x="70" y="4"/>
                  </a:lnTo>
                  <a:lnTo>
                    <a:pt x="59" y="1"/>
                  </a:lnTo>
                  <a:lnTo>
                    <a:pt x="48" y="1"/>
                  </a:lnTo>
                  <a:lnTo>
                    <a:pt x="38" y="0"/>
                  </a:lnTo>
                  <a:lnTo>
                    <a:pt x="28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7"/>
                  </a:lnTo>
                  <a:lnTo>
                    <a:pt x="5" y="85"/>
                  </a:lnTo>
                  <a:lnTo>
                    <a:pt x="11" y="94"/>
                  </a:lnTo>
                  <a:lnTo>
                    <a:pt x="18" y="101"/>
                  </a:lnTo>
                  <a:lnTo>
                    <a:pt x="27" y="107"/>
                  </a:lnTo>
                  <a:lnTo>
                    <a:pt x="39" y="110"/>
                  </a:lnTo>
                  <a:lnTo>
                    <a:pt x="53" y="112"/>
                  </a:lnTo>
                  <a:lnTo>
                    <a:pt x="67" y="110"/>
                  </a:lnTo>
                  <a:lnTo>
                    <a:pt x="74" y="107"/>
                  </a:lnTo>
                  <a:lnTo>
                    <a:pt x="81" y="104"/>
                  </a:lnTo>
                  <a:lnTo>
                    <a:pt x="85" y="99"/>
                  </a:lnTo>
                  <a:lnTo>
                    <a:pt x="88" y="96"/>
                  </a:lnTo>
                  <a:lnTo>
                    <a:pt x="91" y="94"/>
                  </a:lnTo>
                  <a:lnTo>
                    <a:pt x="94" y="88"/>
                  </a:lnTo>
                  <a:lnTo>
                    <a:pt x="98" y="81"/>
                  </a:lnTo>
                  <a:lnTo>
                    <a:pt x="70" y="76"/>
                  </a:lnTo>
                  <a:lnTo>
                    <a:pt x="66" y="82"/>
                  </a:lnTo>
                  <a:lnTo>
                    <a:pt x="64" y="84"/>
                  </a:lnTo>
                  <a:lnTo>
                    <a:pt x="63" y="84"/>
                  </a:lnTo>
                  <a:lnTo>
                    <a:pt x="63" y="85"/>
                  </a:lnTo>
                  <a:lnTo>
                    <a:pt x="63" y="88"/>
                  </a:lnTo>
                  <a:lnTo>
                    <a:pt x="58" y="90"/>
                  </a:lnTo>
                  <a:lnTo>
                    <a:pt x="55" y="90"/>
                  </a:lnTo>
                  <a:lnTo>
                    <a:pt x="53" y="91"/>
                  </a:lnTo>
                  <a:lnTo>
                    <a:pt x="43" y="89"/>
                  </a:lnTo>
                  <a:lnTo>
                    <a:pt x="36" y="83"/>
                  </a:lnTo>
                  <a:lnTo>
                    <a:pt x="31" y="75"/>
                  </a:lnTo>
                  <a:lnTo>
                    <a:pt x="28" y="70"/>
                  </a:lnTo>
                  <a:lnTo>
                    <a:pt x="28" y="65"/>
                  </a:lnTo>
                  <a:lnTo>
                    <a:pt x="100" y="65"/>
                  </a:lnTo>
                  <a:lnTo>
                    <a:pt x="99" y="50"/>
                  </a:lnTo>
                  <a:lnTo>
                    <a:pt x="97" y="36"/>
                  </a:lnTo>
                  <a:lnTo>
                    <a:pt x="93" y="24"/>
                  </a:lnTo>
                  <a:lnTo>
                    <a:pt x="88" y="17"/>
                  </a:lnTo>
                  <a:close/>
                  <a:moveTo>
                    <a:pt x="65" y="28"/>
                  </a:moveTo>
                  <a:lnTo>
                    <a:pt x="70" y="36"/>
                  </a:lnTo>
                  <a:lnTo>
                    <a:pt x="72" y="47"/>
                  </a:lnTo>
                  <a:lnTo>
                    <a:pt x="29" y="47"/>
                  </a:lnTo>
                  <a:lnTo>
                    <a:pt x="31" y="37"/>
                  </a:lnTo>
                  <a:lnTo>
                    <a:pt x="36" y="30"/>
                  </a:lnTo>
                  <a:lnTo>
                    <a:pt x="42" y="23"/>
                  </a:lnTo>
                  <a:lnTo>
                    <a:pt x="51" y="22"/>
                  </a:lnTo>
                  <a:lnTo>
                    <a:pt x="58" y="23"/>
                  </a:lnTo>
                  <a:lnTo>
                    <a:pt x="65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543">
              <a:extLst>
                <a:ext uri="{FF2B5EF4-FFF2-40B4-BE49-F238E27FC236}">
                  <a16:creationId xmlns:a16="http://schemas.microsoft.com/office/drawing/2014/main" id="{1F710136-5FED-1852-8015-58B67BA23A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" y="4282"/>
              <a:ext cx="52" cy="36"/>
            </a:xfrm>
            <a:custGeom>
              <a:avLst/>
              <a:gdLst>
                <a:gd name="T0" fmla="*/ 125 w 156"/>
                <a:gd name="T1" fmla="*/ 27 h 109"/>
                <a:gd name="T2" fmla="*/ 127 w 156"/>
                <a:gd name="T3" fmla="*/ 35 h 109"/>
                <a:gd name="T4" fmla="*/ 127 w 156"/>
                <a:gd name="T5" fmla="*/ 40 h 109"/>
                <a:gd name="T6" fmla="*/ 128 w 156"/>
                <a:gd name="T7" fmla="*/ 49 h 109"/>
                <a:gd name="T8" fmla="*/ 128 w 156"/>
                <a:gd name="T9" fmla="*/ 109 h 109"/>
                <a:gd name="T10" fmla="*/ 156 w 156"/>
                <a:gd name="T11" fmla="*/ 109 h 109"/>
                <a:gd name="T12" fmla="*/ 156 w 156"/>
                <a:gd name="T13" fmla="*/ 41 h 109"/>
                <a:gd name="T14" fmla="*/ 155 w 156"/>
                <a:gd name="T15" fmla="*/ 33 h 109"/>
                <a:gd name="T16" fmla="*/ 155 w 156"/>
                <a:gd name="T17" fmla="*/ 27 h 109"/>
                <a:gd name="T18" fmla="*/ 153 w 156"/>
                <a:gd name="T19" fmla="*/ 19 h 109"/>
                <a:gd name="T20" fmla="*/ 148 w 156"/>
                <a:gd name="T21" fmla="*/ 10 h 109"/>
                <a:gd name="T22" fmla="*/ 141 w 156"/>
                <a:gd name="T23" fmla="*/ 4 h 109"/>
                <a:gd name="T24" fmla="*/ 136 w 156"/>
                <a:gd name="T25" fmla="*/ 1 h 109"/>
                <a:gd name="T26" fmla="*/ 132 w 156"/>
                <a:gd name="T27" fmla="*/ 0 h 109"/>
                <a:gd name="T28" fmla="*/ 121 w 156"/>
                <a:gd name="T29" fmla="*/ 0 h 109"/>
                <a:gd name="T30" fmla="*/ 112 w 156"/>
                <a:gd name="T31" fmla="*/ 0 h 109"/>
                <a:gd name="T32" fmla="*/ 105 w 156"/>
                <a:gd name="T33" fmla="*/ 4 h 109"/>
                <a:gd name="T34" fmla="*/ 96 w 156"/>
                <a:gd name="T35" fmla="*/ 10 h 109"/>
                <a:gd name="T36" fmla="*/ 89 w 156"/>
                <a:gd name="T37" fmla="*/ 17 h 109"/>
                <a:gd name="T38" fmla="*/ 82 w 156"/>
                <a:gd name="T39" fmla="*/ 10 h 109"/>
                <a:gd name="T40" fmla="*/ 77 w 156"/>
                <a:gd name="T41" fmla="*/ 4 h 109"/>
                <a:gd name="T42" fmla="*/ 72 w 156"/>
                <a:gd name="T43" fmla="*/ 1 h 109"/>
                <a:gd name="T44" fmla="*/ 68 w 156"/>
                <a:gd name="T45" fmla="*/ 0 h 109"/>
                <a:gd name="T46" fmla="*/ 59 w 156"/>
                <a:gd name="T47" fmla="*/ 0 h 109"/>
                <a:gd name="T48" fmla="*/ 49 w 156"/>
                <a:gd name="T49" fmla="*/ 1 h 109"/>
                <a:gd name="T50" fmla="*/ 40 w 156"/>
                <a:gd name="T51" fmla="*/ 4 h 109"/>
                <a:gd name="T52" fmla="*/ 32 w 156"/>
                <a:gd name="T53" fmla="*/ 10 h 109"/>
                <a:gd name="T54" fmla="*/ 25 w 156"/>
                <a:gd name="T55" fmla="*/ 17 h 109"/>
                <a:gd name="T56" fmla="*/ 25 w 156"/>
                <a:gd name="T57" fmla="*/ 2 h 109"/>
                <a:gd name="T58" fmla="*/ 0 w 156"/>
                <a:gd name="T59" fmla="*/ 2 h 109"/>
                <a:gd name="T60" fmla="*/ 0 w 156"/>
                <a:gd name="T61" fmla="*/ 109 h 109"/>
                <a:gd name="T62" fmla="*/ 28 w 156"/>
                <a:gd name="T63" fmla="*/ 109 h 109"/>
                <a:gd name="T64" fmla="*/ 28 w 156"/>
                <a:gd name="T65" fmla="*/ 57 h 109"/>
                <a:gd name="T66" fmla="*/ 28 w 156"/>
                <a:gd name="T67" fmla="*/ 43 h 109"/>
                <a:gd name="T68" fmla="*/ 30 w 156"/>
                <a:gd name="T69" fmla="*/ 35 h 109"/>
                <a:gd name="T70" fmla="*/ 32 w 156"/>
                <a:gd name="T71" fmla="*/ 29 h 109"/>
                <a:gd name="T72" fmla="*/ 37 w 156"/>
                <a:gd name="T73" fmla="*/ 25 h 109"/>
                <a:gd name="T74" fmla="*/ 42 w 156"/>
                <a:gd name="T75" fmla="*/ 22 h 109"/>
                <a:gd name="T76" fmla="*/ 50 w 156"/>
                <a:gd name="T77" fmla="*/ 21 h 109"/>
                <a:gd name="T78" fmla="*/ 53 w 156"/>
                <a:gd name="T79" fmla="*/ 21 h 109"/>
                <a:gd name="T80" fmla="*/ 57 w 156"/>
                <a:gd name="T81" fmla="*/ 24 h 109"/>
                <a:gd name="T82" fmla="*/ 59 w 156"/>
                <a:gd name="T83" fmla="*/ 25 h 109"/>
                <a:gd name="T84" fmla="*/ 62 w 156"/>
                <a:gd name="T85" fmla="*/ 30 h 109"/>
                <a:gd name="T86" fmla="*/ 62 w 156"/>
                <a:gd name="T87" fmla="*/ 37 h 109"/>
                <a:gd name="T88" fmla="*/ 64 w 156"/>
                <a:gd name="T89" fmla="*/ 50 h 109"/>
                <a:gd name="T90" fmla="*/ 64 w 156"/>
                <a:gd name="T91" fmla="*/ 109 h 109"/>
                <a:gd name="T92" fmla="*/ 92 w 156"/>
                <a:gd name="T93" fmla="*/ 109 h 109"/>
                <a:gd name="T94" fmla="*/ 92 w 156"/>
                <a:gd name="T95" fmla="*/ 57 h 109"/>
                <a:gd name="T96" fmla="*/ 92 w 156"/>
                <a:gd name="T97" fmla="*/ 44 h 109"/>
                <a:gd name="T98" fmla="*/ 94 w 156"/>
                <a:gd name="T99" fmla="*/ 36 h 109"/>
                <a:gd name="T100" fmla="*/ 96 w 156"/>
                <a:gd name="T101" fmla="*/ 29 h 109"/>
                <a:gd name="T102" fmla="*/ 101 w 156"/>
                <a:gd name="T103" fmla="*/ 25 h 109"/>
                <a:gd name="T104" fmla="*/ 107 w 156"/>
                <a:gd name="T105" fmla="*/ 22 h 109"/>
                <a:gd name="T106" fmla="*/ 113 w 156"/>
                <a:gd name="T107" fmla="*/ 21 h 109"/>
                <a:gd name="T108" fmla="*/ 119 w 156"/>
                <a:gd name="T109" fmla="*/ 22 h 109"/>
                <a:gd name="T110" fmla="*/ 125 w 156"/>
                <a:gd name="T11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09">
                  <a:moveTo>
                    <a:pt x="125" y="27"/>
                  </a:moveTo>
                  <a:lnTo>
                    <a:pt x="127" y="35"/>
                  </a:lnTo>
                  <a:lnTo>
                    <a:pt x="127" y="40"/>
                  </a:lnTo>
                  <a:lnTo>
                    <a:pt x="128" y="49"/>
                  </a:lnTo>
                  <a:lnTo>
                    <a:pt x="128" y="109"/>
                  </a:lnTo>
                  <a:lnTo>
                    <a:pt x="156" y="109"/>
                  </a:lnTo>
                  <a:lnTo>
                    <a:pt x="156" y="41"/>
                  </a:lnTo>
                  <a:lnTo>
                    <a:pt x="155" y="33"/>
                  </a:lnTo>
                  <a:lnTo>
                    <a:pt x="155" y="27"/>
                  </a:lnTo>
                  <a:lnTo>
                    <a:pt x="153" y="19"/>
                  </a:lnTo>
                  <a:lnTo>
                    <a:pt x="148" y="10"/>
                  </a:lnTo>
                  <a:lnTo>
                    <a:pt x="141" y="4"/>
                  </a:lnTo>
                  <a:lnTo>
                    <a:pt x="136" y="1"/>
                  </a:lnTo>
                  <a:lnTo>
                    <a:pt x="132" y="0"/>
                  </a:lnTo>
                  <a:lnTo>
                    <a:pt x="121" y="0"/>
                  </a:lnTo>
                  <a:lnTo>
                    <a:pt x="112" y="0"/>
                  </a:lnTo>
                  <a:lnTo>
                    <a:pt x="105" y="4"/>
                  </a:lnTo>
                  <a:lnTo>
                    <a:pt x="96" y="10"/>
                  </a:lnTo>
                  <a:lnTo>
                    <a:pt x="89" y="17"/>
                  </a:lnTo>
                  <a:lnTo>
                    <a:pt x="82" y="10"/>
                  </a:lnTo>
                  <a:lnTo>
                    <a:pt x="77" y="4"/>
                  </a:lnTo>
                  <a:lnTo>
                    <a:pt x="72" y="1"/>
                  </a:lnTo>
                  <a:lnTo>
                    <a:pt x="68" y="0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40" y="4"/>
                  </a:lnTo>
                  <a:lnTo>
                    <a:pt x="32" y="10"/>
                  </a:lnTo>
                  <a:lnTo>
                    <a:pt x="25" y="17"/>
                  </a:lnTo>
                  <a:lnTo>
                    <a:pt x="25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57"/>
                  </a:lnTo>
                  <a:lnTo>
                    <a:pt x="28" y="43"/>
                  </a:lnTo>
                  <a:lnTo>
                    <a:pt x="30" y="35"/>
                  </a:lnTo>
                  <a:lnTo>
                    <a:pt x="32" y="29"/>
                  </a:lnTo>
                  <a:lnTo>
                    <a:pt x="37" y="25"/>
                  </a:lnTo>
                  <a:lnTo>
                    <a:pt x="42" y="22"/>
                  </a:lnTo>
                  <a:lnTo>
                    <a:pt x="50" y="21"/>
                  </a:lnTo>
                  <a:lnTo>
                    <a:pt x="53" y="21"/>
                  </a:lnTo>
                  <a:lnTo>
                    <a:pt x="57" y="24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2" y="37"/>
                  </a:lnTo>
                  <a:lnTo>
                    <a:pt x="64" y="50"/>
                  </a:lnTo>
                  <a:lnTo>
                    <a:pt x="64" y="109"/>
                  </a:lnTo>
                  <a:lnTo>
                    <a:pt x="92" y="109"/>
                  </a:lnTo>
                  <a:lnTo>
                    <a:pt x="92" y="57"/>
                  </a:lnTo>
                  <a:lnTo>
                    <a:pt x="92" y="44"/>
                  </a:lnTo>
                  <a:lnTo>
                    <a:pt x="94" y="36"/>
                  </a:lnTo>
                  <a:lnTo>
                    <a:pt x="96" y="29"/>
                  </a:lnTo>
                  <a:lnTo>
                    <a:pt x="101" y="25"/>
                  </a:lnTo>
                  <a:lnTo>
                    <a:pt x="107" y="22"/>
                  </a:lnTo>
                  <a:lnTo>
                    <a:pt x="113" y="21"/>
                  </a:lnTo>
                  <a:lnTo>
                    <a:pt x="119" y="22"/>
                  </a:lnTo>
                  <a:lnTo>
                    <a:pt x="125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544">
              <a:extLst>
                <a:ext uri="{FF2B5EF4-FFF2-40B4-BE49-F238E27FC236}">
                  <a16:creationId xmlns:a16="http://schemas.microsoft.com/office/drawing/2014/main" id="{16B2D124-459A-F930-6C9D-34DF8D195E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" y="4279"/>
              <a:ext cx="26" cy="41"/>
            </a:xfrm>
            <a:custGeom>
              <a:avLst/>
              <a:gdLst>
                <a:gd name="T0" fmla="*/ 29 w 78"/>
                <a:gd name="T1" fmla="*/ 0 h 123"/>
                <a:gd name="T2" fmla="*/ 16 w 78"/>
                <a:gd name="T3" fmla="*/ 6 h 123"/>
                <a:gd name="T4" fmla="*/ 5 w 78"/>
                <a:gd name="T5" fmla="*/ 20 h 123"/>
                <a:gd name="T6" fmla="*/ 0 w 78"/>
                <a:gd name="T7" fmla="*/ 45 h 123"/>
                <a:gd name="T8" fmla="*/ 0 w 78"/>
                <a:gd name="T9" fmla="*/ 76 h 123"/>
                <a:gd name="T10" fmla="*/ 5 w 78"/>
                <a:gd name="T11" fmla="*/ 100 h 123"/>
                <a:gd name="T12" fmla="*/ 16 w 78"/>
                <a:gd name="T13" fmla="*/ 115 h 123"/>
                <a:gd name="T14" fmla="*/ 29 w 78"/>
                <a:gd name="T15" fmla="*/ 122 h 123"/>
                <a:gd name="T16" fmla="*/ 39 w 78"/>
                <a:gd name="T17" fmla="*/ 122 h 123"/>
                <a:gd name="T18" fmla="*/ 42 w 78"/>
                <a:gd name="T19" fmla="*/ 122 h 123"/>
                <a:gd name="T20" fmla="*/ 54 w 78"/>
                <a:gd name="T21" fmla="*/ 120 h 123"/>
                <a:gd name="T22" fmla="*/ 66 w 78"/>
                <a:gd name="T23" fmla="*/ 110 h 123"/>
                <a:gd name="T24" fmla="*/ 75 w 78"/>
                <a:gd name="T25" fmla="*/ 90 h 123"/>
                <a:gd name="T26" fmla="*/ 77 w 78"/>
                <a:gd name="T27" fmla="*/ 69 h 123"/>
                <a:gd name="T28" fmla="*/ 77 w 78"/>
                <a:gd name="T29" fmla="*/ 63 h 123"/>
                <a:gd name="T30" fmla="*/ 78 w 78"/>
                <a:gd name="T31" fmla="*/ 62 h 123"/>
                <a:gd name="T32" fmla="*/ 77 w 78"/>
                <a:gd name="T33" fmla="*/ 45 h 123"/>
                <a:gd name="T34" fmla="*/ 71 w 78"/>
                <a:gd name="T35" fmla="*/ 20 h 123"/>
                <a:gd name="T36" fmla="*/ 60 w 78"/>
                <a:gd name="T37" fmla="*/ 6 h 123"/>
                <a:gd name="T38" fmla="*/ 46 w 78"/>
                <a:gd name="T39" fmla="*/ 0 h 123"/>
                <a:gd name="T40" fmla="*/ 26 w 78"/>
                <a:gd name="T41" fmla="*/ 31 h 123"/>
                <a:gd name="T42" fmla="*/ 32 w 78"/>
                <a:gd name="T43" fmla="*/ 22 h 123"/>
                <a:gd name="T44" fmla="*/ 42 w 78"/>
                <a:gd name="T45" fmla="*/ 19 h 123"/>
                <a:gd name="T46" fmla="*/ 48 w 78"/>
                <a:gd name="T47" fmla="*/ 25 h 123"/>
                <a:gd name="T48" fmla="*/ 52 w 78"/>
                <a:gd name="T49" fmla="*/ 35 h 123"/>
                <a:gd name="T50" fmla="*/ 53 w 78"/>
                <a:gd name="T51" fmla="*/ 50 h 123"/>
                <a:gd name="T52" fmla="*/ 53 w 78"/>
                <a:gd name="T53" fmla="*/ 66 h 123"/>
                <a:gd name="T54" fmla="*/ 53 w 78"/>
                <a:gd name="T55" fmla="*/ 80 h 123"/>
                <a:gd name="T56" fmla="*/ 52 w 78"/>
                <a:gd name="T57" fmla="*/ 91 h 123"/>
                <a:gd name="T58" fmla="*/ 48 w 78"/>
                <a:gd name="T59" fmla="*/ 93 h 123"/>
                <a:gd name="T60" fmla="*/ 48 w 78"/>
                <a:gd name="T61" fmla="*/ 97 h 123"/>
                <a:gd name="T62" fmla="*/ 42 w 78"/>
                <a:gd name="T63" fmla="*/ 103 h 123"/>
                <a:gd name="T64" fmla="*/ 39 w 78"/>
                <a:gd name="T65" fmla="*/ 103 h 123"/>
                <a:gd name="T66" fmla="*/ 35 w 78"/>
                <a:gd name="T67" fmla="*/ 103 h 123"/>
                <a:gd name="T68" fmla="*/ 28 w 78"/>
                <a:gd name="T69" fmla="*/ 97 h 123"/>
                <a:gd name="T70" fmla="*/ 24 w 78"/>
                <a:gd name="T71" fmla="*/ 85 h 123"/>
                <a:gd name="T72" fmla="*/ 24 w 78"/>
                <a:gd name="T73" fmla="*/ 71 h 123"/>
                <a:gd name="T74" fmla="*/ 24 w 78"/>
                <a:gd name="T75" fmla="*/ 50 h 123"/>
                <a:gd name="T76" fmla="*/ 26 w 78"/>
                <a:gd name="T77" fmla="*/ 3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23">
                  <a:moveTo>
                    <a:pt x="39" y="0"/>
                  </a:moveTo>
                  <a:lnTo>
                    <a:pt x="29" y="0"/>
                  </a:lnTo>
                  <a:lnTo>
                    <a:pt x="22" y="3"/>
                  </a:lnTo>
                  <a:lnTo>
                    <a:pt x="16" y="6"/>
                  </a:lnTo>
                  <a:lnTo>
                    <a:pt x="12" y="12"/>
                  </a:lnTo>
                  <a:lnTo>
                    <a:pt x="5" y="20"/>
                  </a:lnTo>
                  <a:lnTo>
                    <a:pt x="2" y="31"/>
                  </a:lnTo>
                  <a:lnTo>
                    <a:pt x="0" y="45"/>
                  </a:lnTo>
                  <a:lnTo>
                    <a:pt x="0" y="61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11" y="109"/>
                  </a:lnTo>
                  <a:lnTo>
                    <a:pt x="16" y="115"/>
                  </a:lnTo>
                  <a:lnTo>
                    <a:pt x="22" y="119"/>
                  </a:lnTo>
                  <a:lnTo>
                    <a:pt x="29" y="122"/>
                  </a:lnTo>
                  <a:lnTo>
                    <a:pt x="39" y="123"/>
                  </a:lnTo>
                  <a:lnTo>
                    <a:pt x="39" y="122"/>
                  </a:lnTo>
                  <a:lnTo>
                    <a:pt x="40" y="122"/>
                  </a:lnTo>
                  <a:lnTo>
                    <a:pt x="42" y="122"/>
                  </a:lnTo>
                  <a:lnTo>
                    <a:pt x="46" y="122"/>
                  </a:lnTo>
                  <a:lnTo>
                    <a:pt x="54" y="120"/>
                  </a:lnTo>
                  <a:lnTo>
                    <a:pt x="60" y="116"/>
                  </a:lnTo>
                  <a:lnTo>
                    <a:pt x="66" y="110"/>
                  </a:lnTo>
                  <a:lnTo>
                    <a:pt x="71" y="101"/>
                  </a:lnTo>
                  <a:lnTo>
                    <a:pt x="75" y="90"/>
                  </a:lnTo>
                  <a:lnTo>
                    <a:pt x="77" y="77"/>
                  </a:lnTo>
                  <a:lnTo>
                    <a:pt x="77" y="69"/>
                  </a:lnTo>
                  <a:lnTo>
                    <a:pt x="77" y="65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77" y="52"/>
                  </a:lnTo>
                  <a:lnTo>
                    <a:pt x="77" y="45"/>
                  </a:lnTo>
                  <a:lnTo>
                    <a:pt x="75" y="31"/>
                  </a:lnTo>
                  <a:lnTo>
                    <a:pt x="71" y="20"/>
                  </a:lnTo>
                  <a:lnTo>
                    <a:pt x="66" y="12"/>
                  </a:lnTo>
                  <a:lnTo>
                    <a:pt x="60" y="6"/>
                  </a:lnTo>
                  <a:lnTo>
                    <a:pt x="54" y="3"/>
                  </a:lnTo>
                  <a:lnTo>
                    <a:pt x="46" y="0"/>
                  </a:lnTo>
                  <a:lnTo>
                    <a:pt x="39" y="0"/>
                  </a:lnTo>
                  <a:close/>
                  <a:moveTo>
                    <a:pt x="26" y="31"/>
                  </a:moveTo>
                  <a:lnTo>
                    <a:pt x="28" y="25"/>
                  </a:lnTo>
                  <a:lnTo>
                    <a:pt x="32" y="22"/>
                  </a:lnTo>
                  <a:lnTo>
                    <a:pt x="39" y="19"/>
                  </a:lnTo>
                  <a:lnTo>
                    <a:pt x="42" y="19"/>
                  </a:lnTo>
                  <a:lnTo>
                    <a:pt x="46" y="22"/>
                  </a:lnTo>
                  <a:lnTo>
                    <a:pt x="48" y="25"/>
                  </a:lnTo>
                  <a:lnTo>
                    <a:pt x="52" y="32"/>
                  </a:lnTo>
                  <a:lnTo>
                    <a:pt x="52" y="35"/>
                  </a:lnTo>
                  <a:lnTo>
                    <a:pt x="53" y="43"/>
                  </a:lnTo>
                  <a:lnTo>
                    <a:pt x="53" y="50"/>
                  </a:lnTo>
                  <a:lnTo>
                    <a:pt x="54" y="62"/>
                  </a:lnTo>
                  <a:lnTo>
                    <a:pt x="53" y="66"/>
                  </a:lnTo>
                  <a:lnTo>
                    <a:pt x="53" y="71"/>
                  </a:lnTo>
                  <a:lnTo>
                    <a:pt x="53" y="80"/>
                  </a:lnTo>
                  <a:lnTo>
                    <a:pt x="52" y="86"/>
                  </a:lnTo>
                  <a:lnTo>
                    <a:pt x="52" y="91"/>
                  </a:lnTo>
                  <a:lnTo>
                    <a:pt x="50" y="93"/>
                  </a:lnTo>
                  <a:lnTo>
                    <a:pt x="48" y="93"/>
                  </a:lnTo>
                  <a:lnTo>
                    <a:pt x="48" y="95"/>
                  </a:lnTo>
                  <a:lnTo>
                    <a:pt x="48" y="97"/>
                  </a:lnTo>
                  <a:lnTo>
                    <a:pt x="46" y="101"/>
                  </a:lnTo>
                  <a:lnTo>
                    <a:pt x="42" y="103"/>
                  </a:lnTo>
                  <a:lnTo>
                    <a:pt x="40" y="103"/>
                  </a:lnTo>
                  <a:lnTo>
                    <a:pt x="39" y="103"/>
                  </a:lnTo>
                  <a:lnTo>
                    <a:pt x="39" y="104"/>
                  </a:lnTo>
                  <a:lnTo>
                    <a:pt x="35" y="103"/>
                  </a:lnTo>
                  <a:lnTo>
                    <a:pt x="32" y="101"/>
                  </a:lnTo>
                  <a:lnTo>
                    <a:pt x="28" y="97"/>
                  </a:lnTo>
                  <a:lnTo>
                    <a:pt x="26" y="90"/>
                  </a:lnTo>
                  <a:lnTo>
                    <a:pt x="24" y="85"/>
                  </a:lnTo>
                  <a:lnTo>
                    <a:pt x="24" y="79"/>
                  </a:lnTo>
                  <a:lnTo>
                    <a:pt x="24" y="71"/>
                  </a:lnTo>
                  <a:lnTo>
                    <a:pt x="24" y="62"/>
                  </a:lnTo>
                  <a:lnTo>
                    <a:pt x="24" y="50"/>
                  </a:lnTo>
                  <a:lnTo>
                    <a:pt x="24" y="43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Freeform 545">
              <a:extLst>
                <a:ext uri="{FF2B5EF4-FFF2-40B4-BE49-F238E27FC236}">
                  <a16:creationId xmlns:a16="http://schemas.microsoft.com/office/drawing/2014/main" id="{D0E9D67A-0387-E6FE-A0DA-2E5C6EC0F5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" y="4279"/>
              <a:ext cx="27" cy="40"/>
            </a:xfrm>
            <a:custGeom>
              <a:avLst/>
              <a:gdLst>
                <a:gd name="T0" fmla="*/ 3 w 81"/>
                <a:gd name="T1" fmla="*/ 35 h 121"/>
                <a:gd name="T2" fmla="*/ 25 w 81"/>
                <a:gd name="T3" fmla="*/ 38 h 121"/>
                <a:gd name="T4" fmla="*/ 26 w 81"/>
                <a:gd name="T5" fmla="*/ 28 h 121"/>
                <a:gd name="T6" fmla="*/ 30 w 81"/>
                <a:gd name="T7" fmla="*/ 23 h 121"/>
                <a:gd name="T8" fmla="*/ 35 w 81"/>
                <a:gd name="T9" fmla="*/ 20 h 121"/>
                <a:gd name="T10" fmla="*/ 42 w 81"/>
                <a:gd name="T11" fmla="*/ 19 h 121"/>
                <a:gd name="T12" fmla="*/ 48 w 81"/>
                <a:gd name="T13" fmla="*/ 20 h 121"/>
                <a:gd name="T14" fmla="*/ 54 w 81"/>
                <a:gd name="T15" fmla="*/ 23 h 121"/>
                <a:gd name="T16" fmla="*/ 57 w 81"/>
                <a:gd name="T17" fmla="*/ 27 h 121"/>
                <a:gd name="T18" fmla="*/ 58 w 81"/>
                <a:gd name="T19" fmla="*/ 34 h 121"/>
                <a:gd name="T20" fmla="*/ 56 w 81"/>
                <a:gd name="T21" fmla="*/ 41 h 121"/>
                <a:gd name="T22" fmla="*/ 53 w 81"/>
                <a:gd name="T23" fmla="*/ 49 h 121"/>
                <a:gd name="T24" fmla="*/ 49 w 81"/>
                <a:gd name="T25" fmla="*/ 51 h 121"/>
                <a:gd name="T26" fmla="*/ 45 w 81"/>
                <a:gd name="T27" fmla="*/ 57 h 121"/>
                <a:gd name="T28" fmla="*/ 40 w 81"/>
                <a:gd name="T29" fmla="*/ 62 h 121"/>
                <a:gd name="T30" fmla="*/ 34 w 81"/>
                <a:gd name="T31" fmla="*/ 69 h 121"/>
                <a:gd name="T32" fmla="*/ 24 w 81"/>
                <a:gd name="T33" fmla="*/ 77 h 121"/>
                <a:gd name="T34" fmla="*/ 17 w 81"/>
                <a:gd name="T35" fmla="*/ 85 h 121"/>
                <a:gd name="T36" fmla="*/ 10 w 81"/>
                <a:gd name="T37" fmla="*/ 91 h 121"/>
                <a:gd name="T38" fmla="*/ 7 w 81"/>
                <a:gd name="T39" fmla="*/ 98 h 121"/>
                <a:gd name="T40" fmla="*/ 2 w 81"/>
                <a:gd name="T41" fmla="*/ 108 h 121"/>
                <a:gd name="T42" fmla="*/ 0 w 81"/>
                <a:gd name="T43" fmla="*/ 121 h 121"/>
                <a:gd name="T44" fmla="*/ 81 w 81"/>
                <a:gd name="T45" fmla="*/ 121 h 121"/>
                <a:gd name="T46" fmla="*/ 81 w 81"/>
                <a:gd name="T47" fmla="*/ 100 h 121"/>
                <a:gd name="T48" fmla="*/ 35 w 81"/>
                <a:gd name="T49" fmla="*/ 100 h 121"/>
                <a:gd name="T50" fmla="*/ 40 w 81"/>
                <a:gd name="T51" fmla="*/ 93 h 121"/>
                <a:gd name="T52" fmla="*/ 41 w 81"/>
                <a:gd name="T53" fmla="*/ 90 h 121"/>
                <a:gd name="T54" fmla="*/ 44 w 81"/>
                <a:gd name="T55" fmla="*/ 87 h 121"/>
                <a:gd name="T56" fmla="*/ 54 w 81"/>
                <a:gd name="T57" fmla="*/ 80 h 121"/>
                <a:gd name="T58" fmla="*/ 62 w 81"/>
                <a:gd name="T59" fmla="*/ 70 h 121"/>
                <a:gd name="T60" fmla="*/ 65 w 81"/>
                <a:gd name="T61" fmla="*/ 66 h 121"/>
                <a:gd name="T62" fmla="*/ 68 w 81"/>
                <a:gd name="T63" fmla="*/ 64 h 121"/>
                <a:gd name="T64" fmla="*/ 74 w 81"/>
                <a:gd name="T65" fmla="*/ 55 h 121"/>
                <a:gd name="T66" fmla="*/ 78 w 81"/>
                <a:gd name="T67" fmla="*/ 49 h 121"/>
                <a:gd name="T68" fmla="*/ 80 w 81"/>
                <a:gd name="T69" fmla="*/ 41 h 121"/>
                <a:gd name="T70" fmla="*/ 80 w 81"/>
                <a:gd name="T71" fmla="*/ 36 h 121"/>
                <a:gd name="T72" fmla="*/ 80 w 81"/>
                <a:gd name="T73" fmla="*/ 34 h 121"/>
                <a:gd name="T74" fmla="*/ 80 w 81"/>
                <a:gd name="T75" fmla="*/ 33 h 121"/>
                <a:gd name="T76" fmla="*/ 81 w 81"/>
                <a:gd name="T77" fmla="*/ 33 h 121"/>
                <a:gd name="T78" fmla="*/ 80 w 81"/>
                <a:gd name="T79" fmla="*/ 26 h 121"/>
                <a:gd name="T80" fmla="*/ 78 w 81"/>
                <a:gd name="T81" fmla="*/ 20 h 121"/>
                <a:gd name="T82" fmla="*/ 75 w 81"/>
                <a:gd name="T83" fmla="*/ 13 h 121"/>
                <a:gd name="T84" fmla="*/ 70 w 81"/>
                <a:gd name="T85" fmla="*/ 9 h 121"/>
                <a:gd name="T86" fmla="*/ 64 w 81"/>
                <a:gd name="T87" fmla="*/ 4 h 121"/>
                <a:gd name="T88" fmla="*/ 58 w 81"/>
                <a:gd name="T89" fmla="*/ 2 h 121"/>
                <a:gd name="T90" fmla="*/ 50 w 81"/>
                <a:gd name="T91" fmla="*/ 0 h 121"/>
                <a:gd name="T92" fmla="*/ 43 w 81"/>
                <a:gd name="T93" fmla="*/ 0 h 121"/>
                <a:gd name="T94" fmla="*/ 27 w 81"/>
                <a:gd name="T95" fmla="*/ 2 h 121"/>
                <a:gd name="T96" fmla="*/ 16 w 81"/>
                <a:gd name="T97" fmla="*/ 8 h 121"/>
                <a:gd name="T98" fmla="*/ 10 w 81"/>
                <a:gd name="T99" fmla="*/ 12 h 121"/>
                <a:gd name="T100" fmla="*/ 7 w 81"/>
                <a:gd name="T101" fmla="*/ 19 h 121"/>
                <a:gd name="T102" fmla="*/ 4 w 81"/>
                <a:gd name="T103" fmla="*/ 26 h 121"/>
                <a:gd name="T104" fmla="*/ 3 w 81"/>
                <a:gd name="T105" fmla="*/ 3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3" y="35"/>
                  </a:move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546">
              <a:extLst>
                <a:ext uri="{FF2B5EF4-FFF2-40B4-BE49-F238E27FC236}">
                  <a16:creationId xmlns:a16="http://schemas.microsoft.com/office/drawing/2014/main" id="{900BDB3B-FC08-6D13-41BA-C24906EB5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" y="4280"/>
              <a:ext cx="27" cy="40"/>
            </a:xfrm>
            <a:custGeom>
              <a:avLst/>
              <a:gdLst>
                <a:gd name="T0" fmla="*/ 76 w 81"/>
                <a:gd name="T1" fmla="*/ 22 h 121"/>
                <a:gd name="T2" fmla="*/ 76 w 81"/>
                <a:gd name="T3" fmla="*/ 0 h 121"/>
                <a:gd name="T4" fmla="*/ 15 w 81"/>
                <a:gd name="T5" fmla="*/ 0 h 121"/>
                <a:gd name="T6" fmla="*/ 3 w 81"/>
                <a:gd name="T7" fmla="*/ 63 h 121"/>
                <a:gd name="T8" fmla="*/ 22 w 81"/>
                <a:gd name="T9" fmla="*/ 65 h 121"/>
                <a:gd name="T10" fmla="*/ 29 w 81"/>
                <a:gd name="T11" fmla="*/ 59 h 121"/>
                <a:gd name="T12" fmla="*/ 40 w 81"/>
                <a:gd name="T13" fmla="*/ 57 h 121"/>
                <a:gd name="T14" fmla="*/ 46 w 81"/>
                <a:gd name="T15" fmla="*/ 58 h 121"/>
                <a:gd name="T16" fmla="*/ 53 w 81"/>
                <a:gd name="T17" fmla="*/ 62 h 121"/>
                <a:gd name="T18" fmla="*/ 54 w 81"/>
                <a:gd name="T19" fmla="*/ 64 h 121"/>
                <a:gd name="T20" fmla="*/ 56 w 81"/>
                <a:gd name="T21" fmla="*/ 68 h 121"/>
                <a:gd name="T22" fmla="*/ 57 w 81"/>
                <a:gd name="T23" fmla="*/ 72 h 121"/>
                <a:gd name="T24" fmla="*/ 58 w 81"/>
                <a:gd name="T25" fmla="*/ 79 h 121"/>
                <a:gd name="T26" fmla="*/ 57 w 81"/>
                <a:gd name="T27" fmla="*/ 83 h 121"/>
                <a:gd name="T28" fmla="*/ 56 w 81"/>
                <a:gd name="T29" fmla="*/ 85 h 121"/>
                <a:gd name="T30" fmla="*/ 56 w 81"/>
                <a:gd name="T31" fmla="*/ 88 h 121"/>
                <a:gd name="T32" fmla="*/ 54 w 81"/>
                <a:gd name="T33" fmla="*/ 93 h 121"/>
                <a:gd name="T34" fmla="*/ 53 w 81"/>
                <a:gd name="T35" fmla="*/ 97 h 121"/>
                <a:gd name="T36" fmla="*/ 46 w 81"/>
                <a:gd name="T37" fmla="*/ 100 h 121"/>
                <a:gd name="T38" fmla="*/ 40 w 81"/>
                <a:gd name="T39" fmla="*/ 102 h 121"/>
                <a:gd name="T40" fmla="*/ 34 w 81"/>
                <a:gd name="T41" fmla="*/ 101 h 121"/>
                <a:gd name="T42" fmla="*/ 29 w 81"/>
                <a:gd name="T43" fmla="*/ 98 h 121"/>
                <a:gd name="T44" fmla="*/ 24 w 81"/>
                <a:gd name="T45" fmla="*/ 93 h 121"/>
                <a:gd name="T46" fmla="*/ 23 w 81"/>
                <a:gd name="T47" fmla="*/ 85 h 121"/>
                <a:gd name="T48" fmla="*/ 0 w 81"/>
                <a:gd name="T49" fmla="*/ 88 h 121"/>
                <a:gd name="T50" fmla="*/ 1 w 81"/>
                <a:gd name="T51" fmla="*/ 95 h 121"/>
                <a:gd name="T52" fmla="*/ 4 w 81"/>
                <a:gd name="T53" fmla="*/ 101 h 121"/>
                <a:gd name="T54" fmla="*/ 7 w 81"/>
                <a:gd name="T55" fmla="*/ 106 h 121"/>
                <a:gd name="T56" fmla="*/ 13 w 81"/>
                <a:gd name="T57" fmla="*/ 112 h 121"/>
                <a:gd name="T58" fmla="*/ 24 w 81"/>
                <a:gd name="T59" fmla="*/ 118 h 121"/>
                <a:gd name="T60" fmla="*/ 32 w 81"/>
                <a:gd name="T61" fmla="*/ 120 h 121"/>
                <a:gd name="T62" fmla="*/ 40 w 81"/>
                <a:gd name="T63" fmla="*/ 121 h 121"/>
                <a:gd name="T64" fmla="*/ 44 w 81"/>
                <a:gd name="T65" fmla="*/ 120 h 121"/>
                <a:gd name="T66" fmla="*/ 50 w 81"/>
                <a:gd name="T67" fmla="*/ 120 h 121"/>
                <a:gd name="T68" fmla="*/ 58 w 81"/>
                <a:gd name="T69" fmla="*/ 117 h 121"/>
                <a:gd name="T70" fmla="*/ 59 w 81"/>
                <a:gd name="T71" fmla="*/ 115 h 121"/>
                <a:gd name="T72" fmla="*/ 61 w 81"/>
                <a:gd name="T73" fmla="*/ 114 h 121"/>
                <a:gd name="T74" fmla="*/ 65 w 81"/>
                <a:gd name="T75" fmla="*/ 112 h 121"/>
                <a:gd name="T76" fmla="*/ 73 w 81"/>
                <a:gd name="T77" fmla="*/ 105 h 121"/>
                <a:gd name="T78" fmla="*/ 79 w 81"/>
                <a:gd name="T79" fmla="*/ 93 h 121"/>
                <a:gd name="T80" fmla="*/ 79 w 81"/>
                <a:gd name="T81" fmla="*/ 88 h 121"/>
                <a:gd name="T82" fmla="*/ 79 w 81"/>
                <a:gd name="T83" fmla="*/ 86 h 121"/>
                <a:gd name="T84" fmla="*/ 79 w 81"/>
                <a:gd name="T85" fmla="*/ 85 h 121"/>
                <a:gd name="T86" fmla="*/ 80 w 81"/>
                <a:gd name="T87" fmla="*/ 85 h 121"/>
                <a:gd name="T88" fmla="*/ 81 w 81"/>
                <a:gd name="T89" fmla="*/ 79 h 121"/>
                <a:gd name="T90" fmla="*/ 80 w 81"/>
                <a:gd name="T91" fmla="*/ 69 h 121"/>
                <a:gd name="T92" fmla="*/ 78 w 81"/>
                <a:gd name="T93" fmla="*/ 62 h 121"/>
                <a:gd name="T94" fmla="*/ 75 w 81"/>
                <a:gd name="T95" fmla="*/ 55 h 121"/>
                <a:gd name="T96" fmla="*/ 71 w 81"/>
                <a:gd name="T97" fmla="*/ 49 h 121"/>
                <a:gd name="T98" fmla="*/ 64 w 81"/>
                <a:gd name="T99" fmla="*/ 43 h 121"/>
                <a:gd name="T100" fmla="*/ 58 w 81"/>
                <a:gd name="T101" fmla="*/ 40 h 121"/>
                <a:gd name="T102" fmla="*/ 51 w 81"/>
                <a:gd name="T103" fmla="*/ 38 h 121"/>
                <a:gd name="T104" fmla="*/ 44 w 81"/>
                <a:gd name="T105" fmla="*/ 38 h 121"/>
                <a:gd name="T106" fmla="*/ 36 w 81"/>
                <a:gd name="T107" fmla="*/ 39 h 121"/>
                <a:gd name="T108" fmla="*/ 28 w 81"/>
                <a:gd name="T109" fmla="*/ 42 h 121"/>
                <a:gd name="T110" fmla="*/ 33 w 81"/>
                <a:gd name="T111" fmla="*/ 22 h 121"/>
                <a:gd name="T112" fmla="*/ 76 w 81"/>
                <a:gd name="T113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21">
                  <a:moveTo>
                    <a:pt x="76" y="22"/>
                  </a:moveTo>
                  <a:lnTo>
                    <a:pt x="76" y="0"/>
                  </a:lnTo>
                  <a:lnTo>
                    <a:pt x="15" y="0"/>
                  </a:lnTo>
                  <a:lnTo>
                    <a:pt x="3" y="63"/>
                  </a:lnTo>
                  <a:lnTo>
                    <a:pt x="22" y="65"/>
                  </a:lnTo>
                  <a:lnTo>
                    <a:pt x="29" y="59"/>
                  </a:lnTo>
                  <a:lnTo>
                    <a:pt x="40" y="57"/>
                  </a:lnTo>
                  <a:lnTo>
                    <a:pt x="46" y="58"/>
                  </a:lnTo>
                  <a:lnTo>
                    <a:pt x="53" y="62"/>
                  </a:lnTo>
                  <a:lnTo>
                    <a:pt x="54" y="64"/>
                  </a:lnTo>
                  <a:lnTo>
                    <a:pt x="56" y="68"/>
                  </a:lnTo>
                  <a:lnTo>
                    <a:pt x="57" y="72"/>
                  </a:lnTo>
                  <a:lnTo>
                    <a:pt x="58" y="79"/>
                  </a:lnTo>
                  <a:lnTo>
                    <a:pt x="57" y="83"/>
                  </a:lnTo>
                  <a:lnTo>
                    <a:pt x="56" y="85"/>
                  </a:lnTo>
                  <a:lnTo>
                    <a:pt x="56" y="88"/>
                  </a:lnTo>
                  <a:lnTo>
                    <a:pt x="54" y="93"/>
                  </a:lnTo>
                  <a:lnTo>
                    <a:pt x="53" y="97"/>
                  </a:lnTo>
                  <a:lnTo>
                    <a:pt x="46" y="100"/>
                  </a:lnTo>
                  <a:lnTo>
                    <a:pt x="40" y="102"/>
                  </a:lnTo>
                  <a:lnTo>
                    <a:pt x="34" y="101"/>
                  </a:lnTo>
                  <a:lnTo>
                    <a:pt x="29" y="98"/>
                  </a:lnTo>
                  <a:lnTo>
                    <a:pt x="24" y="93"/>
                  </a:lnTo>
                  <a:lnTo>
                    <a:pt x="23" y="85"/>
                  </a:lnTo>
                  <a:lnTo>
                    <a:pt x="0" y="88"/>
                  </a:lnTo>
                  <a:lnTo>
                    <a:pt x="1" y="95"/>
                  </a:lnTo>
                  <a:lnTo>
                    <a:pt x="4" y="101"/>
                  </a:lnTo>
                  <a:lnTo>
                    <a:pt x="7" y="106"/>
                  </a:lnTo>
                  <a:lnTo>
                    <a:pt x="13" y="112"/>
                  </a:lnTo>
                  <a:lnTo>
                    <a:pt x="24" y="118"/>
                  </a:lnTo>
                  <a:lnTo>
                    <a:pt x="32" y="120"/>
                  </a:lnTo>
                  <a:lnTo>
                    <a:pt x="40" y="121"/>
                  </a:lnTo>
                  <a:lnTo>
                    <a:pt x="44" y="120"/>
                  </a:lnTo>
                  <a:lnTo>
                    <a:pt x="50" y="120"/>
                  </a:lnTo>
                  <a:lnTo>
                    <a:pt x="58" y="117"/>
                  </a:lnTo>
                  <a:lnTo>
                    <a:pt x="59" y="115"/>
                  </a:lnTo>
                  <a:lnTo>
                    <a:pt x="61" y="114"/>
                  </a:lnTo>
                  <a:lnTo>
                    <a:pt x="65" y="112"/>
                  </a:lnTo>
                  <a:lnTo>
                    <a:pt x="73" y="105"/>
                  </a:lnTo>
                  <a:lnTo>
                    <a:pt x="79" y="93"/>
                  </a:lnTo>
                  <a:lnTo>
                    <a:pt x="79" y="88"/>
                  </a:lnTo>
                  <a:lnTo>
                    <a:pt x="79" y="86"/>
                  </a:lnTo>
                  <a:lnTo>
                    <a:pt x="79" y="85"/>
                  </a:lnTo>
                  <a:lnTo>
                    <a:pt x="80" y="85"/>
                  </a:lnTo>
                  <a:lnTo>
                    <a:pt x="81" y="79"/>
                  </a:lnTo>
                  <a:lnTo>
                    <a:pt x="80" y="69"/>
                  </a:lnTo>
                  <a:lnTo>
                    <a:pt x="78" y="62"/>
                  </a:lnTo>
                  <a:lnTo>
                    <a:pt x="75" y="55"/>
                  </a:lnTo>
                  <a:lnTo>
                    <a:pt x="71" y="49"/>
                  </a:lnTo>
                  <a:lnTo>
                    <a:pt x="64" y="43"/>
                  </a:lnTo>
                  <a:lnTo>
                    <a:pt x="58" y="40"/>
                  </a:lnTo>
                  <a:lnTo>
                    <a:pt x="51" y="38"/>
                  </a:lnTo>
                  <a:lnTo>
                    <a:pt x="44" y="38"/>
                  </a:lnTo>
                  <a:lnTo>
                    <a:pt x="36" y="39"/>
                  </a:lnTo>
                  <a:lnTo>
                    <a:pt x="28" y="42"/>
                  </a:lnTo>
                  <a:lnTo>
                    <a:pt x="33" y="22"/>
                  </a:lnTo>
                  <a:lnTo>
                    <a:pt x="76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547">
              <a:extLst>
                <a:ext uri="{FF2B5EF4-FFF2-40B4-BE49-F238E27FC236}">
                  <a16:creationId xmlns:a16="http://schemas.microsoft.com/office/drawing/2014/main" id="{6835B774-8270-9971-F5EE-19046329E4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3" y="4279"/>
              <a:ext cx="27" cy="40"/>
            </a:xfrm>
            <a:custGeom>
              <a:avLst/>
              <a:gdLst>
                <a:gd name="T0" fmla="*/ 78 w 81"/>
                <a:gd name="T1" fmla="*/ 49 h 121"/>
                <a:gd name="T2" fmla="*/ 80 w 81"/>
                <a:gd name="T3" fmla="*/ 41 h 121"/>
                <a:gd name="T4" fmla="*/ 80 w 81"/>
                <a:gd name="T5" fmla="*/ 36 h 121"/>
                <a:gd name="T6" fmla="*/ 80 w 81"/>
                <a:gd name="T7" fmla="*/ 34 h 121"/>
                <a:gd name="T8" fmla="*/ 80 w 81"/>
                <a:gd name="T9" fmla="*/ 33 h 121"/>
                <a:gd name="T10" fmla="*/ 81 w 81"/>
                <a:gd name="T11" fmla="*/ 33 h 121"/>
                <a:gd name="T12" fmla="*/ 80 w 81"/>
                <a:gd name="T13" fmla="*/ 26 h 121"/>
                <a:gd name="T14" fmla="*/ 78 w 81"/>
                <a:gd name="T15" fmla="*/ 20 h 121"/>
                <a:gd name="T16" fmla="*/ 75 w 81"/>
                <a:gd name="T17" fmla="*/ 13 h 121"/>
                <a:gd name="T18" fmla="*/ 70 w 81"/>
                <a:gd name="T19" fmla="*/ 9 h 121"/>
                <a:gd name="T20" fmla="*/ 64 w 81"/>
                <a:gd name="T21" fmla="*/ 4 h 121"/>
                <a:gd name="T22" fmla="*/ 58 w 81"/>
                <a:gd name="T23" fmla="*/ 2 h 121"/>
                <a:gd name="T24" fmla="*/ 50 w 81"/>
                <a:gd name="T25" fmla="*/ 0 h 121"/>
                <a:gd name="T26" fmla="*/ 43 w 81"/>
                <a:gd name="T27" fmla="*/ 0 h 121"/>
                <a:gd name="T28" fmla="*/ 27 w 81"/>
                <a:gd name="T29" fmla="*/ 2 h 121"/>
                <a:gd name="T30" fmla="*/ 16 w 81"/>
                <a:gd name="T31" fmla="*/ 8 h 121"/>
                <a:gd name="T32" fmla="*/ 10 w 81"/>
                <a:gd name="T33" fmla="*/ 12 h 121"/>
                <a:gd name="T34" fmla="*/ 7 w 81"/>
                <a:gd name="T35" fmla="*/ 19 h 121"/>
                <a:gd name="T36" fmla="*/ 4 w 81"/>
                <a:gd name="T37" fmla="*/ 26 h 121"/>
                <a:gd name="T38" fmla="*/ 3 w 81"/>
                <a:gd name="T39" fmla="*/ 35 h 121"/>
                <a:gd name="T40" fmla="*/ 25 w 81"/>
                <a:gd name="T41" fmla="*/ 38 h 121"/>
                <a:gd name="T42" fmla="*/ 26 w 81"/>
                <a:gd name="T43" fmla="*/ 28 h 121"/>
                <a:gd name="T44" fmla="*/ 30 w 81"/>
                <a:gd name="T45" fmla="*/ 23 h 121"/>
                <a:gd name="T46" fmla="*/ 35 w 81"/>
                <a:gd name="T47" fmla="*/ 20 h 121"/>
                <a:gd name="T48" fmla="*/ 42 w 81"/>
                <a:gd name="T49" fmla="*/ 19 h 121"/>
                <a:gd name="T50" fmla="*/ 48 w 81"/>
                <a:gd name="T51" fmla="*/ 20 h 121"/>
                <a:gd name="T52" fmla="*/ 54 w 81"/>
                <a:gd name="T53" fmla="*/ 23 h 121"/>
                <a:gd name="T54" fmla="*/ 57 w 81"/>
                <a:gd name="T55" fmla="*/ 27 h 121"/>
                <a:gd name="T56" fmla="*/ 58 w 81"/>
                <a:gd name="T57" fmla="*/ 34 h 121"/>
                <a:gd name="T58" fmla="*/ 56 w 81"/>
                <a:gd name="T59" fmla="*/ 41 h 121"/>
                <a:gd name="T60" fmla="*/ 53 w 81"/>
                <a:gd name="T61" fmla="*/ 49 h 121"/>
                <a:gd name="T62" fmla="*/ 49 w 81"/>
                <a:gd name="T63" fmla="*/ 51 h 121"/>
                <a:gd name="T64" fmla="*/ 45 w 81"/>
                <a:gd name="T65" fmla="*/ 57 h 121"/>
                <a:gd name="T66" fmla="*/ 40 w 81"/>
                <a:gd name="T67" fmla="*/ 62 h 121"/>
                <a:gd name="T68" fmla="*/ 34 w 81"/>
                <a:gd name="T69" fmla="*/ 69 h 121"/>
                <a:gd name="T70" fmla="*/ 24 w 81"/>
                <a:gd name="T71" fmla="*/ 77 h 121"/>
                <a:gd name="T72" fmla="*/ 17 w 81"/>
                <a:gd name="T73" fmla="*/ 85 h 121"/>
                <a:gd name="T74" fmla="*/ 10 w 81"/>
                <a:gd name="T75" fmla="*/ 91 h 121"/>
                <a:gd name="T76" fmla="*/ 7 w 81"/>
                <a:gd name="T77" fmla="*/ 98 h 121"/>
                <a:gd name="T78" fmla="*/ 2 w 81"/>
                <a:gd name="T79" fmla="*/ 108 h 121"/>
                <a:gd name="T80" fmla="*/ 0 w 81"/>
                <a:gd name="T81" fmla="*/ 121 h 121"/>
                <a:gd name="T82" fmla="*/ 81 w 81"/>
                <a:gd name="T83" fmla="*/ 121 h 121"/>
                <a:gd name="T84" fmla="*/ 81 w 81"/>
                <a:gd name="T85" fmla="*/ 100 h 121"/>
                <a:gd name="T86" fmla="*/ 35 w 81"/>
                <a:gd name="T87" fmla="*/ 100 h 121"/>
                <a:gd name="T88" fmla="*/ 40 w 81"/>
                <a:gd name="T89" fmla="*/ 93 h 121"/>
                <a:gd name="T90" fmla="*/ 41 w 81"/>
                <a:gd name="T91" fmla="*/ 90 h 121"/>
                <a:gd name="T92" fmla="*/ 44 w 81"/>
                <a:gd name="T93" fmla="*/ 87 h 121"/>
                <a:gd name="T94" fmla="*/ 54 w 81"/>
                <a:gd name="T95" fmla="*/ 80 h 121"/>
                <a:gd name="T96" fmla="*/ 62 w 81"/>
                <a:gd name="T97" fmla="*/ 70 h 121"/>
                <a:gd name="T98" fmla="*/ 65 w 81"/>
                <a:gd name="T99" fmla="*/ 66 h 121"/>
                <a:gd name="T100" fmla="*/ 68 w 81"/>
                <a:gd name="T101" fmla="*/ 64 h 121"/>
                <a:gd name="T102" fmla="*/ 74 w 81"/>
                <a:gd name="T103" fmla="*/ 55 h 121"/>
                <a:gd name="T104" fmla="*/ 78 w 81"/>
                <a:gd name="T105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78" y="49"/>
                  </a:move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9" name="Rectangle 548">
              <a:extLst>
                <a:ext uri="{FF2B5EF4-FFF2-40B4-BE49-F238E27FC236}">
                  <a16:creationId xmlns:a16="http://schemas.microsoft.com/office/drawing/2014/main" id="{6490FF79-527A-9628-2211-7C55642994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8" y="4180"/>
              <a:ext cx="865" cy="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0" name="Rectangle 549">
              <a:extLst>
                <a:ext uri="{FF2B5EF4-FFF2-40B4-BE49-F238E27FC236}">
                  <a16:creationId xmlns:a16="http://schemas.microsoft.com/office/drawing/2014/main" id="{EA057833-B77F-D137-82F5-C4D7F37C04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4183"/>
              <a:ext cx="859" cy="34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1" name="Rectangle 550">
              <a:extLst>
                <a:ext uri="{FF2B5EF4-FFF2-40B4-BE49-F238E27FC236}">
                  <a16:creationId xmlns:a16="http://schemas.microsoft.com/office/drawing/2014/main" id="{CA429475-DE97-9117-C69D-5B0E3A1293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3" y="4180"/>
              <a:ext cx="865" cy="4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Rectangle 551">
              <a:extLst>
                <a:ext uri="{FF2B5EF4-FFF2-40B4-BE49-F238E27FC236}">
                  <a16:creationId xmlns:a16="http://schemas.microsoft.com/office/drawing/2014/main" id="{606C6A72-C653-4352-C6BD-3C075FCD00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6" y="4183"/>
              <a:ext cx="859" cy="34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3" name="Line 552">
              <a:extLst>
                <a:ext uri="{FF2B5EF4-FFF2-40B4-BE49-F238E27FC236}">
                  <a16:creationId xmlns:a16="http://schemas.microsoft.com/office/drawing/2014/main" id="{51761F80-D7BB-AA77-8047-2AA5D2B81F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7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4" name="Line 553">
              <a:extLst>
                <a:ext uri="{FF2B5EF4-FFF2-40B4-BE49-F238E27FC236}">
                  <a16:creationId xmlns:a16="http://schemas.microsoft.com/office/drawing/2014/main" id="{47613E5E-7C2D-434F-A806-F15362A9CE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3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5" name="Line 554">
              <a:extLst>
                <a:ext uri="{FF2B5EF4-FFF2-40B4-BE49-F238E27FC236}">
                  <a16:creationId xmlns:a16="http://schemas.microsoft.com/office/drawing/2014/main" id="{E7473D95-4864-D649-2017-E50F4F087C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8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6" name="Rectangle 555">
              <a:extLst>
                <a:ext uri="{FF2B5EF4-FFF2-40B4-BE49-F238E27FC236}">
                  <a16:creationId xmlns:a16="http://schemas.microsoft.com/office/drawing/2014/main" id="{00066364-03BC-9CF8-C5D6-A74735D058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4050"/>
              <a:ext cx="6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7" name="Rectangle 556">
              <a:extLst>
                <a:ext uri="{FF2B5EF4-FFF2-40B4-BE49-F238E27FC236}">
                  <a16:creationId xmlns:a16="http://schemas.microsoft.com/office/drawing/2014/main" id="{AF140DF3-991C-5594-1DFB-2A02AB120E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2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8" name="Rectangle 557">
              <a:extLst>
                <a:ext uri="{FF2B5EF4-FFF2-40B4-BE49-F238E27FC236}">
                  <a16:creationId xmlns:a16="http://schemas.microsoft.com/office/drawing/2014/main" id="{589E39F3-E31A-85BD-96B4-7A24913138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6" y="4166"/>
              <a:ext cx="95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9" name="Rectangle 558">
              <a:extLst>
                <a:ext uri="{FF2B5EF4-FFF2-40B4-BE49-F238E27FC236}">
                  <a16:creationId xmlns:a16="http://schemas.microsoft.com/office/drawing/2014/main" id="{EE0EE6BA-C531-BDE7-C8A0-82236FD26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0" name="Freeform 559">
              <a:extLst>
                <a:ext uri="{FF2B5EF4-FFF2-40B4-BE49-F238E27FC236}">
                  <a16:creationId xmlns:a16="http://schemas.microsoft.com/office/drawing/2014/main" id="{D60C1B31-4563-C531-7EC4-25D5EA877E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7" y="4088"/>
              <a:ext cx="14" cy="14"/>
            </a:xfrm>
            <a:custGeom>
              <a:avLst/>
              <a:gdLst>
                <a:gd name="T0" fmla="*/ 25 w 42"/>
                <a:gd name="T1" fmla="*/ 7 h 42"/>
                <a:gd name="T2" fmla="*/ 24 w 42"/>
                <a:gd name="T3" fmla="*/ 4 h 42"/>
                <a:gd name="T4" fmla="*/ 23 w 42"/>
                <a:gd name="T5" fmla="*/ 3 h 42"/>
                <a:gd name="T6" fmla="*/ 22 w 42"/>
                <a:gd name="T7" fmla="*/ 0 h 42"/>
                <a:gd name="T8" fmla="*/ 21 w 42"/>
                <a:gd name="T9" fmla="*/ 1 h 42"/>
                <a:gd name="T10" fmla="*/ 20 w 42"/>
                <a:gd name="T11" fmla="*/ 3 h 42"/>
                <a:gd name="T12" fmla="*/ 19 w 42"/>
                <a:gd name="T13" fmla="*/ 4 h 42"/>
                <a:gd name="T14" fmla="*/ 18 w 42"/>
                <a:gd name="T15" fmla="*/ 7 h 42"/>
                <a:gd name="T16" fmla="*/ 17 w 42"/>
                <a:gd name="T17" fmla="*/ 8 h 42"/>
                <a:gd name="T18" fmla="*/ 16 w 42"/>
                <a:gd name="T19" fmla="*/ 10 h 42"/>
                <a:gd name="T20" fmla="*/ 15 w 42"/>
                <a:gd name="T21" fmla="*/ 11 h 42"/>
                <a:gd name="T22" fmla="*/ 13 w 42"/>
                <a:gd name="T23" fmla="*/ 13 h 42"/>
                <a:gd name="T24" fmla="*/ 12 w 42"/>
                <a:gd name="T25" fmla="*/ 15 h 42"/>
                <a:gd name="T26" fmla="*/ 12 w 42"/>
                <a:gd name="T27" fmla="*/ 19 h 42"/>
                <a:gd name="T28" fmla="*/ 10 w 42"/>
                <a:gd name="T29" fmla="*/ 20 h 42"/>
                <a:gd name="T30" fmla="*/ 9 w 42"/>
                <a:gd name="T31" fmla="*/ 22 h 42"/>
                <a:gd name="T32" fmla="*/ 8 w 42"/>
                <a:gd name="T33" fmla="*/ 24 h 42"/>
                <a:gd name="T34" fmla="*/ 7 w 42"/>
                <a:gd name="T35" fmla="*/ 27 h 42"/>
                <a:gd name="T36" fmla="*/ 6 w 42"/>
                <a:gd name="T37" fmla="*/ 28 h 42"/>
                <a:gd name="T38" fmla="*/ 5 w 42"/>
                <a:gd name="T39" fmla="*/ 30 h 42"/>
                <a:gd name="T40" fmla="*/ 4 w 42"/>
                <a:gd name="T41" fmla="*/ 32 h 42"/>
                <a:gd name="T42" fmla="*/ 4 w 42"/>
                <a:gd name="T43" fmla="*/ 35 h 42"/>
                <a:gd name="T44" fmla="*/ 3 w 42"/>
                <a:gd name="T45" fmla="*/ 36 h 42"/>
                <a:gd name="T46" fmla="*/ 2 w 42"/>
                <a:gd name="T47" fmla="*/ 39 h 42"/>
                <a:gd name="T48" fmla="*/ 1 w 42"/>
                <a:gd name="T49" fmla="*/ 41 h 42"/>
                <a:gd name="T50" fmla="*/ 0 w 42"/>
                <a:gd name="T51" fmla="*/ 42 h 42"/>
                <a:gd name="T52" fmla="*/ 12 w 42"/>
                <a:gd name="T53" fmla="*/ 40 h 42"/>
                <a:gd name="T54" fmla="*/ 13 w 42"/>
                <a:gd name="T55" fmla="*/ 38 h 42"/>
                <a:gd name="T56" fmla="*/ 15 w 42"/>
                <a:gd name="T57" fmla="*/ 36 h 42"/>
                <a:gd name="T58" fmla="*/ 16 w 42"/>
                <a:gd name="T59" fmla="*/ 34 h 42"/>
                <a:gd name="T60" fmla="*/ 17 w 42"/>
                <a:gd name="T61" fmla="*/ 32 h 42"/>
                <a:gd name="T62" fmla="*/ 18 w 42"/>
                <a:gd name="T63" fmla="*/ 31 h 42"/>
                <a:gd name="T64" fmla="*/ 19 w 42"/>
                <a:gd name="T65" fmla="*/ 29 h 42"/>
                <a:gd name="T66" fmla="*/ 20 w 42"/>
                <a:gd name="T67" fmla="*/ 28 h 42"/>
                <a:gd name="T68" fmla="*/ 42 w 42"/>
                <a:gd name="T69" fmla="*/ 42 h 42"/>
                <a:gd name="T70" fmla="*/ 41 w 42"/>
                <a:gd name="T71" fmla="*/ 41 h 42"/>
                <a:gd name="T72" fmla="*/ 40 w 42"/>
                <a:gd name="T73" fmla="*/ 40 h 42"/>
                <a:gd name="T74" fmla="*/ 39 w 42"/>
                <a:gd name="T75" fmla="*/ 38 h 42"/>
                <a:gd name="T76" fmla="*/ 38 w 42"/>
                <a:gd name="T77" fmla="*/ 36 h 42"/>
                <a:gd name="T78" fmla="*/ 38 w 42"/>
                <a:gd name="T79" fmla="*/ 32 h 42"/>
                <a:gd name="T80" fmla="*/ 37 w 42"/>
                <a:gd name="T81" fmla="*/ 30 h 42"/>
                <a:gd name="T82" fmla="*/ 36 w 42"/>
                <a:gd name="T83" fmla="*/ 28 h 42"/>
                <a:gd name="T84" fmla="*/ 35 w 42"/>
                <a:gd name="T85" fmla="*/ 27 h 42"/>
                <a:gd name="T86" fmla="*/ 34 w 42"/>
                <a:gd name="T87" fmla="*/ 24 h 42"/>
                <a:gd name="T88" fmla="*/ 32 w 42"/>
                <a:gd name="T89" fmla="*/ 23 h 42"/>
                <a:gd name="T90" fmla="*/ 31 w 42"/>
                <a:gd name="T91" fmla="*/ 21 h 42"/>
                <a:gd name="T92" fmla="*/ 29 w 42"/>
                <a:gd name="T93" fmla="*/ 20 h 42"/>
                <a:gd name="T94" fmla="*/ 29 w 42"/>
                <a:gd name="T95" fmla="*/ 15 h 42"/>
                <a:gd name="T96" fmla="*/ 28 w 42"/>
                <a:gd name="T97" fmla="*/ 13 h 42"/>
                <a:gd name="T98" fmla="*/ 27 w 42"/>
                <a:gd name="T99" fmla="*/ 11 h 42"/>
                <a:gd name="T100" fmla="*/ 26 w 42"/>
                <a:gd name="T101" fmla="*/ 10 h 42"/>
                <a:gd name="T102" fmla="*/ 25 w 42"/>
                <a:gd name="T103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" h="42">
                  <a:moveTo>
                    <a:pt x="25" y="8"/>
                  </a:moveTo>
                  <a:lnTo>
                    <a:pt x="25" y="7"/>
                  </a:lnTo>
                  <a:lnTo>
                    <a:pt x="24" y="7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0"/>
                  </a:lnTo>
                  <a:lnTo>
                    <a:pt x="13" y="40"/>
                  </a:lnTo>
                  <a:lnTo>
                    <a:pt x="13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42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40" y="38"/>
                  </a:lnTo>
                  <a:lnTo>
                    <a:pt x="39" y="38"/>
                  </a:lnTo>
                  <a:lnTo>
                    <a:pt x="39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0"/>
                  </a:lnTo>
                  <a:lnTo>
                    <a:pt x="36" y="30"/>
                  </a:lnTo>
                  <a:lnTo>
                    <a:pt x="36" y="28"/>
                  </a:lnTo>
                  <a:lnTo>
                    <a:pt x="35" y="28"/>
                  </a:lnTo>
                  <a:lnTo>
                    <a:pt x="35" y="27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2" y="23"/>
                  </a:lnTo>
                  <a:lnTo>
                    <a:pt x="32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9" y="16"/>
                  </a:lnTo>
                  <a:lnTo>
                    <a:pt x="29" y="15"/>
                  </a:lnTo>
                  <a:lnTo>
                    <a:pt x="28" y="15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1" name="Freeform 560">
              <a:extLst>
                <a:ext uri="{FF2B5EF4-FFF2-40B4-BE49-F238E27FC236}">
                  <a16:creationId xmlns:a16="http://schemas.microsoft.com/office/drawing/2014/main" id="{CF2EAF27-C39A-9657-D62A-B51AEFCF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02"/>
              <a:ext cx="14" cy="14"/>
            </a:xfrm>
            <a:custGeom>
              <a:avLst/>
              <a:gdLst>
                <a:gd name="T0" fmla="*/ 22 w 42"/>
                <a:gd name="T1" fmla="*/ 1 h 43"/>
                <a:gd name="T2" fmla="*/ 22 w 42"/>
                <a:gd name="T3" fmla="*/ 0 h 43"/>
                <a:gd name="T4" fmla="*/ 0 w 42"/>
                <a:gd name="T5" fmla="*/ 0 h 43"/>
                <a:gd name="T6" fmla="*/ 0 w 42"/>
                <a:gd name="T7" fmla="*/ 6 h 43"/>
                <a:gd name="T8" fmla="*/ 1 w 42"/>
                <a:gd name="T9" fmla="*/ 6 h 43"/>
                <a:gd name="T10" fmla="*/ 1 w 42"/>
                <a:gd name="T11" fmla="*/ 43 h 43"/>
                <a:gd name="T12" fmla="*/ 42 w 42"/>
                <a:gd name="T13" fmla="*/ 43 h 43"/>
                <a:gd name="T14" fmla="*/ 42 w 42"/>
                <a:gd name="T15" fmla="*/ 42 h 43"/>
                <a:gd name="T16" fmla="*/ 41 w 42"/>
                <a:gd name="T17" fmla="*/ 42 h 43"/>
                <a:gd name="T18" fmla="*/ 41 w 42"/>
                <a:gd name="T19" fmla="*/ 41 h 43"/>
                <a:gd name="T20" fmla="*/ 40 w 42"/>
                <a:gd name="T21" fmla="*/ 41 h 43"/>
                <a:gd name="T22" fmla="*/ 40 w 42"/>
                <a:gd name="T23" fmla="*/ 39 h 43"/>
                <a:gd name="T24" fmla="*/ 39 w 42"/>
                <a:gd name="T25" fmla="*/ 39 h 43"/>
                <a:gd name="T26" fmla="*/ 39 w 42"/>
                <a:gd name="T27" fmla="*/ 37 h 43"/>
                <a:gd name="T28" fmla="*/ 39 w 42"/>
                <a:gd name="T29" fmla="*/ 35 h 43"/>
                <a:gd name="T30" fmla="*/ 38 w 42"/>
                <a:gd name="T31" fmla="*/ 35 h 43"/>
                <a:gd name="T32" fmla="*/ 38 w 42"/>
                <a:gd name="T33" fmla="*/ 32 h 43"/>
                <a:gd name="T34" fmla="*/ 37 w 42"/>
                <a:gd name="T35" fmla="*/ 32 h 43"/>
                <a:gd name="T36" fmla="*/ 37 w 42"/>
                <a:gd name="T37" fmla="*/ 31 h 43"/>
                <a:gd name="T38" fmla="*/ 36 w 42"/>
                <a:gd name="T39" fmla="*/ 31 h 43"/>
                <a:gd name="T40" fmla="*/ 36 w 42"/>
                <a:gd name="T41" fmla="*/ 29 h 43"/>
                <a:gd name="T42" fmla="*/ 35 w 42"/>
                <a:gd name="T43" fmla="*/ 29 h 43"/>
                <a:gd name="T44" fmla="*/ 35 w 42"/>
                <a:gd name="T45" fmla="*/ 28 h 43"/>
                <a:gd name="T46" fmla="*/ 35 w 42"/>
                <a:gd name="T47" fmla="*/ 26 h 43"/>
                <a:gd name="T48" fmla="*/ 34 w 42"/>
                <a:gd name="T49" fmla="*/ 26 h 43"/>
                <a:gd name="T50" fmla="*/ 34 w 42"/>
                <a:gd name="T51" fmla="*/ 24 h 43"/>
                <a:gd name="T52" fmla="*/ 33 w 42"/>
                <a:gd name="T53" fmla="*/ 24 h 43"/>
                <a:gd name="T54" fmla="*/ 33 w 42"/>
                <a:gd name="T55" fmla="*/ 21 h 43"/>
                <a:gd name="T56" fmla="*/ 31 w 42"/>
                <a:gd name="T57" fmla="*/ 21 h 43"/>
                <a:gd name="T58" fmla="*/ 31 w 42"/>
                <a:gd name="T59" fmla="*/ 20 h 43"/>
                <a:gd name="T60" fmla="*/ 30 w 42"/>
                <a:gd name="T61" fmla="*/ 20 h 43"/>
                <a:gd name="T62" fmla="*/ 30 w 42"/>
                <a:gd name="T63" fmla="*/ 18 h 43"/>
                <a:gd name="T64" fmla="*/ 29 w 42"/>
                <a:gd name="T65" fmla="*/ 18 h 43"/>
                <a:gd name="T66" fmla="*/ 29 w 42"/>
                <a:gd name="T67" fmla="*/ 16 h 43"/>
                <a:gd name="T68" fmla="*/ 28 w 42"/>
                <a:gd name="T69" fmla="*/ 16 h 43"/>
                <a:gd name="T70" fmla="*/ 28 w 42"/>
                <a:gd name="T71" fmla="*/ 15 h 43"/>
                <a:gd name="T72" fmla="*/ 27 w 42"/>
                <a:gd name="T73" fmla="*/ 15 h 43"/>
                <a:gd name="T74" fmla="*/ 27 w 42"/>
                <a:gd name="T75" fmla="*/ 12 h 43"/>
                <a:gd name="T76" fmla="*/ 26 w 42"/>
                <a:gd name="T77" fmla="*/ 12 h 43"/>
                <a:gd name="T78" fmla="*/ 26 w 42"/>
                <a:gd name="T79" fmla="*/ 11 h 43"/>
                <a:gd name="T80" fmla="*/ 26 w 42"/>
                <a:gd name="T81" fmla="*/ 9 h 43"/>
                <a:gd name="T82" fmla="*/ 25 w 42"/>
                <a:gd name="T83" fmla="*/ 9 h 43"/>
                <a:gd name="T84" fmla="*/ 25 w 42"/>
                <a:gd name="T85" fmla="*/ 7 h 43"/>
                <a:gd name="T86" fmla="*/ 24 w 42"/>
                <a:gd name="T87" fmla="*/ 7 h 43"/>
                <a:gd name="T88" fmla="*/ 24 w 42"/>
                <a:gd name="T89" fmla="*/ 5 h 43"/>
                <a:gd name="T90" fmla="*/ 23 w 42"/>
                <a:gd name="T91" fmla="*/ 5 h 43"/>
                <a:gd name="T92" fmla="*/ 23 w 42"/>
                <a:gd name="T93" fmla="*/ 3 h 43"/>
                <a:gd name="T94" fmla="*/ 22 w 42"/>
                <a:gd name="T95" fmla="*/ 3 h 43"/>
                <a:gd name="T96" fmla="*/ 22 w 42"/>
                <a:gd name="T97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43">
                  <a:moveTo>
                    <a:pt x="22" y="1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6"/>
                  </a:lnTo>
                  <a:lnTo>
                    <a:pt x="1" y="43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0" y="41"/>
                  </a:lnTo>
                  <a:lnTo>
                    <a:pt x="40" y="39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5"/>
                  </a:lnTo>
                  <a:lnTo>
                    <a:pt x="38" y="35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1"/>
                  </a:lnTo>
                  <a:lnTo>
                    <a:pt x="36" y="31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5" y="26"/>
                  </a:lnTo>
                  <a:lnTo>
                    <a:pt x="34" y="26"/>
                  </a:lnTo>
                  <a:lnTo>
                    <a:pt x="34" y="24"/>
                  </a:lnTo>
                  <a:lnTo>
                    <a:pt x="33" y="24"/>
                  </a:lnTo>
                  <a:lnTo>
                    <a:pt x="33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5"/>
                  </a:lnTo>
                  <a:lnTo>
                    <a:pt x="27" y="15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5" y="9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2" name="Freeform 561">
              <a:extLst>
                <a:ext uri="{FF2B5EF4-FFF2-40B4-BE49-F238E27FC236}">
                  <a16:creationId xmlns:a16="http://schemas.microsoft.com/office/drawing/2014/main" id="{5E92C1A0-0974-FDF4-E6E1-4F1CA3FA0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16"/>
              <a:ext cx="20" cy="14"/>
            </a:xfrm>
            <a:custGeom>
              <a:avLst/>
              <a:gdLst>
                <a:gd name="T0" fmla="*/ 42 w 60"/>
                <a:gd name="T1" fmla="*/ 2 h 42"/>
                <a:gd name="T2" fmla="*/ 41 w 60"/>
                <a:gd name="T3" fmla="*/ 2 h 42"/>
                <a:gd name="T4" fmla="*/ 41 w 60"/>
                <a:gd name="T5" fmla="*/ 0 h 42"/>
                <a:gd name="T6" fmla="*/ 0 w 60"/>
                <a:gd name="T7" fmla="*/ 0 h 42"/>
                <a:gd name="T8" fmla="*/ 0 w 60"/>
                <a:gd name="T9" fmla="*/ 42 h 42"/>
                <a:gd name="T10" fmla="*/ 60 w 60"/>
                <a:gd name="T11" fmla="*/ 42 h 42"/>
                <a:gd name="T12" fmla="*/ 60 w 60"/>
                <a:gd name="T13" fmla="*/ 41 h 42"/>
                <a:gd name="T14" fmla="*/ 59 w 60"/>
                <a:gd name="T15" fmla="*/ 41 h 42"/>
                <a:gd name="T16" fmla="*/ 59 w 60"/>
                <a:gd name="T17" fmla="*/ 39 h 42"/>
                <a:gd name="T18" fmla="*/ 59 w 60"/>
                <a:gd name="T19" fmla="*/ 36 h 42"/>
                <a:gd name="T20" fmla="*/ 58 w 60"/>
                <a:gd name="T21" fmla="*/ 36 h 42"/>
                <a:gd name="T22" fmla="*/ 58 w 60"/>
                <a:gd name="T23" fmla="*/ 35 h 42"/>
                <a:gd name="T24" fmla="*/ 57 w 60"/>
                <a:gd name="T25" fmla="*/ 35 h 42"/>
                <a:gd name="T26" fmla="*/ 57 w 60"/>
                <a:gd name="T27" fmla="*/ 33 h 42"/>
                <a:gd name="T28" fmla="*/ 56 w 60"/>
                <a:gd name="T29" fmla="*/ 33 h 42"/>
                <a:gd name="T30" fmla="*/ 56 w 60"/>
                <a:gd name="T31" fmla="*/ 31 h 42"/>
                <a:gd name="T32" fmla="*/ 55 w 60"/>
                <a:gd name="T33" fmla="*/ 31 h 42"/>
                <a:gd name="T34" fmla="*/ 55 w 60"/>
                <a:gd name="T35" fmla="*/ 30 h 42"/>
                <a:gd name="T36" fmla="*/ 55 w 60"/>
                <a:gd name="T37" fmla="*/ 27 h 42"/>
                <a:gd name="T38" fmla="*/ 54 w 60"/>
                <a:gd name="T39" fmla="*/ 27 h 42"/>
                <a:gd name="T40" fmla="*/ 54 w 60"/>
                <a:gd name="T41" fmla="*/ 26 h 42"/>
                <a:gd name="T42" fmla="*/ 53 w 60"/>
                <a:gd name="T43" fmla="*/ 26 h 42"/>
                <a:gd name="T44" fmla="*/ 53 w 60"/>
                <a:gd name="T45" fmla="*/ 24 h 42"/>
                <a:gd name="T46" fmla="*/ 52 w 60"/>
                <a:gd name="T47" fmla="*/ 24 h 42"/>
                <a:gd name="T48" fmla="*/ 52 w 60"/>
                <a:gd name="T49" fmla="*/ 22 h 42"/>
                <a:gd name="T50" fmla="*/ 51 w 60"/>
                <a:gd name="T51" fmla="*/ 22 h 42"/>
                <a:gd name="T52" fmla="*/ 51 w 60"/>
                <a:gd name="T53" fmla="*/ 19 h 42"/>
                <a:gd name="T54" fmla="*/ 49 w 60"/>
                <a:gd name="T55" fmla="*/ 19 h 42"/>
                <a:gd name="T56" fmla="*/ 49 w 60"/>
                <a:gd name="T57" fmla="*/ 18 h 42"/>
                <a:gd name="T58" fmla="*/ 48 w 60"/>
                <a:gd name="T59" fmla="*/ 18 h 42"/>
                <a:gd name="T60" fmla="*/ 48 w 60"/>
                <a:gd name="T61" fmla="*/ 16 h 42"/>
                <a:gd name="T62" fmla="*/ 47 w 60"/>
                <a:gd name="T63" fmla="*/ 16 h 42"/>
                <a:gd name="T64" fmla="*/ 47 w 60"/>
                <a:gd name="T65" fmla="*/ 14 h 42"/>
                <a:gd name="T66" fmla="*/ 46 w 60"/>
                <a:gd name="T67" fmla="*/ 14 h 42"/>
                <a:gd name="T68" fmla="*/ 46 w 60"/>
                <a:gd name="T69" fmla="*/ 13 h 42"/>
                <a:gd name="T70" fmla="*/ 46 w 60"/>
                <a:gd name="T71" fmla="*/ 11 h 42"/>
                <a:gd name="T72" fmla="*/ 45 w 60"/>
                <a:gd name="T73" fmla="*/ 11 h 42"/>
                <a:gd name="T74" fmla="*/ 45 w 60"/>
                <a:gd name="T75" fmla="*/ 8 h 42"/>
                <a:gd name="T76" fmla="*/ 44 w 60"/>
                <a:gd name="T77" fmla="*/ 8 h 42"/>
                <a:gd name="T78" fmla="*/ 44 w 60"/>
                <a:gd name="T79" fmla="*/ 6 h 42"/>
                <a:gd name="T80" fmla="*/ 43 w 60"/>
                <a:gd name="T81" fmla="*/ 6 h 42"/>
                <a:gd name="T82" fmla="*/ 43 w 60"/>
                <a:gd name="T83" fmla="*/ 5 h 42"/>
                <a:gd name="T84" fmla="*/ 42 w 60"/>
                <a:gd name="T85" fmla="*/ 5 h 42"/>
                <a:gd name="T86" fmla="*/ 42 w 60"/>
                <a:gd name="T87" fmla="*/ 3 h 42"/>
                <a:gd name="T88" fmla="*/ 42 w 60"/>
                <a:gd name="T8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0" h="42">
                  <a:moveTo>
                    <a:pt x="42" y="2"/>
                  </a:moveTo>
                  <a:lnTo>
                    <a:pt x="41" y="2"/>
                  </a:lnTo>
                  <a:lnTo>
                    <a:pt x="41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60" y="42"/>
                  </a:lnTo>
                  <a:lnTo>
                    <a:pt x="60" y="41"/>
                  </a:lnTo>
                  <a:lnTo>
                    <a:pt x="59" y="41"/>
                  </a:lnTo>
                  <a:lnTo>
                    <a:pt x="59" y="39"/>
                  </a:lnTo>
                  <a:lnTo>
                    <a:pt x="59" y="36"/>
                  </a:lnTo>
                  <a:lnTo>
                    <a:pt x="58" y="36"/>
                  </a:lnTo>
                  <a:lnTo>
                    <a:pt x="58" y="35"/>
                  </a:lnTo>
                  <a:lnTo>
                    <a:pt x="57" y="35"/>
                  </a:lnTo>
                  <a:lnTo>
                    <a:pt x="57" y="33"/>
                  </a:lnTo>
                  <a:lnTo>
                    <a:pt x="56" y="33"/>
                  </a:lnTo>
                  <a:lnTo>
                    <a:pt x="56" y="31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7"/>
                  </a:lnTo>
                  <a:lnTo>
                    <a:pt x="54" y="27"/>
                  </a:lnTo>
                  <a:lnTo>
                    <a:pt x="54" y="26"/>
                  </a:lnTo>
                  <a:lnTo>
                    <a:pt x="53" y="26"/>
                  </a:lnTo>
                  <a:lnTo>
                    <a:pt x="53" y="24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1" y="22"/>
                  </a:lnTo>
                  <a:lnTo>
                    <a:pt x="51" y="19"/>
                  </a:lnTo>
                  <a:lnTo>
                    <a:pt x="49" y="19"/>
                  </a:lnTo>
                  <a:lnTo>
                    <a:pt x="49" y="18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4"/>
                  </a:lnTo>
                  <a:lnTo>
                    <a:pt x="46" y="14"/>
                  </a:lnTo>
                  <a:lnTo>
                    <a:pt x="46" y="13"/>
                  </a:lnTo>
                  <a:lnTo>
                    <a:pt x="46" y="11"/>
                  </a:lnTo>
                  <a:lnTo>
                    <a:pt x="45" y="11"/>
                  </a:lnTo>
                  <a:lnTo>
                    <a:pt x="45" y="8"/>
                  </a:lnTo>
                  <a:lnTo>
                    <a:pt x="44" y="8"/>
                  </a:lnTo>
                  <a:lnTo>
                    <a:pt x="44" y="6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3" name="Freeform 562">
              <a:extLst>
                <a:ext uri="{FF2B5EF4-FFF2-40B4-BE49-F238E27FC236}">
                  <a16:creationId xmlns:a16="http://schemas.microsoft.com/office/drawing/2014/main" id="{E966D814-CC6F-1560-5F0E-9E6DED57F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30"/>
              <a:ext cx="27" cy="14"/>
            </a:xfrm>
            <a:custGeom>
              <a:avLst/>
              <a:gdLst>
                <a:gd name="T0" fmla="*/ 60 w 80"/>
                <a:gd name="T1" fmla="*/ 1 h 42"/>
                <a:gd name="T2" fmla="*/ 60 w 80"/>
                <a:gd name="T3" fmla="*/ 0 h 42"/>
                <a:gd name="T4" fmla="*/ 0 w 80"/>
                <a:gd name="T5" fmla="*/ 0 h 42"/>
                <a:gd name="T6" fmla="*/ 0 w 80"/>
                <a:gd name="T7" fmla="*/ 42 h 42"/>
                <a:gd name="T8" fmla="*/ 80 w 80"/>
                <a:gd name="T9" fmla="*/ 42 h 42"/>
                <a:gd name="T10" fmla="*/ 80 w 80"/>
                <a:gd name="T11" fmla="*/ 40 h 42"/>
                <a:gd name="T12" fmla="*/ 79 w 80"/>
                <a:gd name="T13" fmla="*/ 40 h 42"/>
                <a:gd name="T14" fmla="*/ 79 w 80"/>
                <a:gd name="T15" fmla="*/ 37 h 42"/>
                <a:gd name="T16" fmla="*/ 78 w 80"/>
                <a:gd name="T17" fmla="*/ 37 h 42"/>
                <a:gd name="T18" fmla="*/ 78 w 80"/>
                <a:gd name="T19" fmla="*/ 35 h 42"/>
                <a:gd name="T20" fmla="*/ 77 w 80"/>
                <a:gd name="T21" fmla="*/ 35 h 42"/>
                <a:gd name="T22" fmla="*/ 77 w 80"/>
                <a:gd name="T23" fmla="*/ 34 h 42"/>
                <a:gd name="T24" fmla="*/ 76 w 80"/>
                <a:gd name="T25" fmla="*/ 34 h 42"/>
                <a:gd name="T26" fmla="*/ 76 w 80"/>
                <a:gd name="T27" fmla="*/ 32 h 42"/>
                <a:gd name="T28" fmla="*/ 76 w 80"/>
                <a:gd name="T29" fmla="*/ 31 h 42"/>
                <a:gd name="T30" fmla="*/ 75 w 80"/>
                <a:gd name="T31" fmla="*/ 31 h 42"/>
                <a:gd name="T32" fmla="*/ 75 w 80"/>
                <a:gd name="T33" fmla="*/ 29 h 42"/>
                <a:gd name="T34" fmla="*/ 74 w 80"/>
                <a:gd name="T35" fmla="*/ 29 h 42"/>
                <a:gd name="T36" fmla="*/ 74 w 80"/>
                <a:gd name="T37" fmla="*/ 27 h 42"/>
                <a:gd name="T38" fmla="*/ 73 w 80"/>
                <a:gd name="T39" fmla="*/ 27 h 42"/>
                <a:gd name="T40" fmla="*/ 73 w 80"/>
                <a:gd name="T41" fmla="*/ 25 h 42"/>
                <a:gd name="T42" fmla="*/ 72 w 80"/>
                <a:gd name="T43" fmla="*/ 25 h 42"/>
                <a:gd name="T44" fmla="*/ 72 w 80"/>
                <a:gd name="T45" fmla="*/ 22 h 42"/>
                <a:gd name="T46" fmla="*/ 72 w 80"/>
                <a:gd name="T47" fmla="*/ 21 h 42"/>
                <a:gd name="T48" fmla="*/ 70 w 80"/>
                <a:gd name="T49" fmla="*/ 21 h 42"/>
                <a:gd name="T50" fmla="*/ 70 w 80"/>
                <a:gd name="T51" fmla="*/ 19 h 42"/>
                <a:gd name="T52" fmla="*/ 68 w 80"/>
                <a:gd name="T53" fmla="*/ 19 h 42"/>
                <a:gd name="T54" fmla="*/ 68 w 80"/>
                <a:gd name="T55" fmla="*/ 17 h 42"/>
                <a:gd name="T56" fmla="*/ 67 w 80"/>
                <a:gd name="T57" fmla="*/ 17 h 42"/>
                <a:gd name="T58" fmla="*/ 67 w 80"/>
                <a:gd name="T59" fmla="*/ 15 h 42"/>
                <a:gd name="T60" fmla="*/ 67 w 80"/>
                <a:gd name="T61" fmla="*/ 14 h 42"/>
                <a:gd name="T62" fmla="*/ 66 w 80"/>
                <a:gd name="T63" fmla="*/ 14 h 42"/>
                <a:gd name="T64" fmla="*/ 66 w 80"/>
                <a:gd name="T65" fmla="*/ 12 h 42"/>
                <a:gd name="T66" fmla="*/ 65 w 80"/>
                <a:gd name="T67" fmla="*/ 12 h 42"/>
                <a:gd name="T68" fmla="*/ 65 w 80"/>
                <a:gd name="T69" fmla="*/ 10 h 42"/>
                <a:gd name="T70" fmla="*/ 64 w 80"/>
                <a:gd name="T71" fmla="*/ 10 h 42"/>
                <a:gd name="T72" fmla="*/ 64 w 80"/>
                <a:gd name="T73" fmla="*/ 8 h 42"/>
                <a:gd name="T74" fmla="*/ 63 w 80"/>
                <a:gd name="T75" fmla="*/ 8 h 42"/>
                <a:gd name="T76" fmla="*/ 63 w 80"/>
                <a:gd name="T77" fmla="*/ 6 h 42"/>
                <a:gd name="T78" fmla="*/ 63 w 80"/>
                <a:gd name="T79" fmla="*/ 4 h 42"/>
                <a:gd name="T80" fmla="*/ 62 w 80"/>
                <a:gd name="T81" fmla="*/ 4 h 42"/>
                <a:gd name="T82" fmla="*/ 62 w 80"/>
                <a:gd name="T83" fmla="*/ 2 h 42"/>
                <a:gd name="T84" fmla="*/ 61 w 80"/>
                <a:gd name="T85" fmla="*/ 2 h 42"/>
                <a:gd name="T86" fmla="*/ 61 w 80"/>
                <a:gd name="T87" fmla="*/ 1 h 42"/>
                <a:gd name="T88" fmla="*/ 60 w 80"/>
                <a:gd name="T8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42">
                  <a:moveTo>
                    <a:pt x="60" y="1"/>
                  </a:moveTo>
                  <a:lnTo>
                    <a:pt x="6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9" y="40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7" y="35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2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4" y="29"/>
                  </a:lnTo>
                  <a:lnTo>
                    <a:pt x="74" y="27"/>
                  </a:lnTo>
                  <a:lnTo>
                    <a:pt x="73" y="27"/>
                  </a:lnTo>
                  <a:lnTo>
                    <a:pt x="73" y="25"/>
                  </a:lnTo>
                  <a:lnTo>
                    <a:pt x="72" y="25"/>
                  </a:lnTo>
                  <a:lnTo>
                    <a:pt x="72" y="22"/>
                  </a:lnTo>
                  <a:lnTo>
                    <a:pt x="72" y="21"/>
                  </a:lnTo>
                  <a:lnTo>
                    <a:pt x="70" y="21"/>
                  </a:lnTo>
                  <a:lnTo>
                    <a:pt x="70" y="19"/>
                  </a:lnTo>
                  <a:lnTo>
                    <a:pt x="68" y="19"/>
                  </a:lnTo>
                  <a:lnTo>
                    <a:pt x="68" y="17"/>
                  </a:lnTo>
                  <a:lnTo>
                    <a:pt x="67" y="17"/>
                  </a:lnTo>
                  <a:lnTo>
                    <a:pt x="67" y="15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4" y="10"/>
                  </a:lnTo>
                  <a:lnTo>
                    <a:pt x="64" y="8"/>
                  </a:lnTo>
                  <a:lnTo>
                    <a:pt x="63" y="8"/>
                  </a:lnTo>
                  <a:lnTo>
                    <a:pt x="63" y="6"/>
                  </a:lnTo>
                  <a:lnTo>
                    <a:pt x="63" y="4"/>
                  </a:lnTo>
                  <a:lnTo>
                    <a:pt x="62" y="4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4" name="Freeform 563">
              <a:extLst>
                <a:ext uri="{FF2B5EF4-FFF2-40B4-BE49-F238E27FC236}">
                  <a16:creationId xmlns:a16="http://schemas.microsoft.com/office/drawing/2014/main" id="{4241C730-23B3-FD18-3739-EFDA107C6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144"/>
              <a:ext cx="35" cy="15"/>
            </a:xfrm>
            <a:custGeom>
              <a:avLst/>
              <a:gdLst>
                <a:gd name="T0" fmla="*/ 85 w 104"/>
                <a:gd name="T1" fmla="*/ 2 h 43"/>
                <a:gd name="T2" fmla="*/ 84 w 104"/>
                <a:gd name="T3" fmla="*/ 2 h 43"/>
                <a:gd name="T4" fmla="*/ 84 w 104"/>
                <a:gd name="T5" fmla="*/ 0 h 43"/>
                <a:gd name="T6" fmla="*/ 4 w 104"/>
                <a:gd name="T7" fmla="*/ 0 h 43"/>
                <a:gd name="T8" fmla="*/ 4 w 104"/>
                <a:gd name="T9" fmla="*/ 39 h 43"/>
                <a:gd name="T10" fmla="*/ 3 w 104"/>
                <a:gd name="T11" fmla="*/ 39 h 43"/>
                <a:gd name="T12" fmla="*/ 2 w 104"/>
                <a:gd name="T13" fmla="*/ 39 h 43"/>
                <a:gd name="T14" fmla="*/ 2 w 104"/>
                <a:gd name="T15" fmla="*/ 41 h 43"/>
                <a:gd name="T16" fmla="*/ 1 w 104"/>
                <a:gd name="T17" fmla="*/ 41 h 43"/>
                <a:gd name="T18" fmla="*/ 1 w 104"/>
                <a:gd name="T19" fmla="*/ 42 h 43"/>
                <a:gd name="T20" fmla="*/ 0 w 104"/>
                <a:gd name="T21" fmla="*/ 42 h 43"/>
                <a:gd name="T22" fmla="*/ 0 w 104"/>
                <a:gd name="T23" fmla="*/ 43 h 43"/>
                <a:gd name="T24" fmla="*/ 104 w 104"/>
                <a:gd name="T25" fmla="*/ 43 h 43"/>
                <a:gd name="T26" fmla="*/ 104 w 104"/>
                <a:gd name="T27" fmla="*/ 41 h 43"/>
                <a:gd name="T28" fmla="*/ 103 w 104"/>
                <a:gd name="T29" fmla="*/ 41 h 43"/>
                <a:gd name="T30" fmla="*/ 103 w 104"/>
                <a:gd name="T31" fmla="*/ 39 h 43"/>
                <a:gd name="T32" fmla="*/ 102 w 104"/>
                <a:gd name="T33" fmla="*/ 39 h 43"/>
                <a:gd name="T34" fmla="*/ 102 w 104"/>
                <a:gd name="T35" fmla="*/ 37 h 43"/>
                <a:gd name="T36" fmla="*/ 101 w 104"/>
                <a:gd name="T37" fmla="*/ 37 h 43"/>
                <a:gd name="T38" fmla="*/ 101 w 104"/>
                <a:gd name="T39" fmla="*/ 35 h 43"/>
                <a:gd name="T40" fmla="*/ 101 w 104"/>
                <a:gd name="T41" fmla="*/ 33 h 43"/>
                <a:gd name="T42" fmla="*/ 100 w 104"/>
                <a:gd name="T43" fmla="*/ 33 h 43"/>
                <a:gd name="T44" fmla="*/ 100 w 104"/>
                <a:gd name="T45" fmla="*/ 31 h 43"/>
                <a:gd name="T46" fmla="*/ 99 w 104"/>
                <a:gd name="T47" fmla="*/ 31 h 43"/>
                <a:gd name="T48" fmla="*/ 99 w 104"/>
                <a:gd name="T49" fmla="*/ 30 h 43"/>
                <a:gd name="T50" fmla="*/ 98 w 104"/>
                <a:gd name="T51" fmla="*/ 30 h 43"/>
                <a:gd name="T52" fmla="*/ 98 w 104"/>
                <a:gd name="T53" fmla="*/ 28 h 43"/>
                <a:gd name="T54" fmla="*/ 97 w 104"/>
                <a:gd name="T55" fmla="*/ 28 h 43"/>
                <a:gd name="T56" fmla="*/ 97 w 104"/>
                <a:gd name="T57" fmla="*/ 26 h 43"/>
                <a:gd name="T58" fmla="*/ 97 w 104"/>
                <a:gd name="T59" fmla="*/ 24 h 43"/>
                <a:gd name="T60" fmla="*/ 96 w 104"/>
                <a:gd name="T61" fmla="*/ 24 h 43"/>
                <a:gd name="T62" fmla="*/ 96 w 104"/>
                <a:gd name="T63" fmla="*/ 23 h 43"/>
                <a:gd name="T64" fmla="*/ 95 w 104"/>
                <a:gd name="T65" fmla="*/ 23 h 43"/>
                <a:gd name="T66" fmla="*/ 95 w 104"/>
                <a:gd name="T67" fmla="*/ 21 h 43"/>
                <a:gd name="T68" fmla="*/ 93 w 104"/>
                <a:gd name="T69" fmla="*/ 21 h 43"/>
                <a:gd name="T70" fmla="*/ 93 w 104"/>
                <a:gd name="T71" fmla="*/ 18 h 43"/>
                <a:gd name="T72" fmla="*/ 93 w 104"/>
                <a:gd name="T73" fmla="*/ 17 h 43"/>
                <a:gd name="T74" fmla="*/ 91 w 104"/>
                <a:gd name="T75" fmla="*/ 17 h 43"/>
                <a:gd name="T76" fmla="*/ 91 w 104"/>
                <a:gd name="T77" fmla="*/ 14 h 43"/>
                <a:gd name="T78" fmla="*/ 90 w 104"/>
                <a:gd name="T79" fmla="*/ 14 h 43"/>
                <a:gd name="T80" fmla="*/ 90 w 104"/>
                <a:gd name="T81" fmla="*/ 13 h 43"/>
                <a:gd name="T82" fmla="*/ 89 w 104"/>
                <a:gd name="T83" fmla="*/ 13 h 43"/>
                <a:gd name="T84" fmla="*/ 89 w 104"/>
                <a:gd name="T85" fmla="*/ 10 h 43"/>
                <a:gd name="T86" fmla="*/ 88 w 104"/>
                <a:gd name="T87" fmla="*/ 10 h 43"/>
                <a:gd name="T88" fmla="*/ 88 w 104"/>
                <a:gd name="T89" fmla="*/ 9 h 43"/>
                <a:gd name="T90" fmla="*/ 88 w 104"/>
                <a:gd name="T91" fmla="*/ 7 h 43"/>
                <a:gd name="T92" fmla="*/ 87 w 104"/>
                <a:gd name="T93" fmla="*/ 7 h 43"/>
                <a:gd name="T94" fmla="*/ 87 w 104"/>
                <a:gd name="T95" fmla="*/ 6 h 43"/>
                <a:gd name="T96" fmla="*/ 86 w 104"/>
                <a:gd name="T97" fmla="*/ 6 h 43"/>
                <a:gd name="T98" fmla="*/ 86 w 104"/>
                <a:gd name="T99" fmla="*/ 4 h 43"/>
                <a:gd name="T100" fmla="*/ 85 w 104"/>
                <a:gd name="T101" fmla="*/ 4 h 43"/>
                <a:gd name="T102" fmla="*/ 85 w 104"/>
                <a:gd name="T10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43">
                  <a:moveTo>
                    <a:pt x="85" y="2"/>
                  </a:moveTo>
                  <a:lnTo>
                    <a:pt x="84" y="2"/>
                  </a:lnTo>
                  <a:lnTo>
                    <a:pt x="84" y="0"/>
                  </a:lnTo>
                  <a:lnTo>
                    <a:pt x="4" y="0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04" y="43"/>
                  </a:lnTo>
                  <a:lnTo>
                    <a:pt x="104" y="41"/>
                  </a:lnTo>
                  <a:lnTo>
                    <a:pt x="103" y="41"/>
                  </a:lnTo>
                  <a:lnTo>
                    <a:pt x="103" y="39"/>
                  </a:lnTo>
                  <a:lnTo>
                    <a:pt x="102" y="39"/>
                  </a:lnTo>
                  <a:lnTo>
                    <a:pt x="102" y="37"/>
                  </a:lnTo>
                  <a:lnTo>
                    <a:pt x="101" y="37"/>
                  </a:lnTo>
                  <a:lnTo>
                    <a:pt x="101" y="35"/>
                  </a:lnTo>
                  <a:lnTo>
                    <a:pt x="101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99" y="31"/>
                  </a:lnTo>
                  <a:lnTo>
                    <a:pt x="99" y="30"/>
                  </a:lnTo>
                  <a:lnTo>
                    <a:pt x="98" y="30"/>
                  </a:lnTo>
                  <a:lnTo>
                    <a:pt x="98" y="28"/>
                  </a:lnTo>
                  <a:lnTo>
                    <a:pt x="97" y="28"/>
                  </a:lnTo>
                  <a:lnTo>
                    <a:pt x="97" y="26"/>
                  </a:lnTo>
                  <a:lnTo>
                    <a:pt x="97" y="24"/>
                  </a:lnTo>
                  <a:lnTo>
                    <a:pt x="96" y="24"/>
                  </a:lnTo>
                  <a:lnTo>
                    <a:pt x="96" y="23"/>
                  </a:lnTo>
                  <a:lnTo>
                    <a:pt x="95" y="23"/>
                  </a:lnTo>
                  <a:lnTo>
                    <a:pt x="95" y="21"/>
                  </a:lnTo>
                  <a:lnTo>
                    <a:pt x="93" y="21"/>
                  </a:lnTo>
                  <a:lnTo>
                    <a:pt x="93" y="18"/>
                  </a:lnTo>
                  <a:lnTo>
                    <a:pt x="93" y="17"/>
                  </a:lnTo>
                  <a:lnTo>
                    <a:pt x="91" y="17"/>
                  </a:lnTo>
                  <a:lnTo>
                    <a:pt x="91" y="14"/>
                  </a:lnTo>
                  <a:lnTo>
                    <a:pt x="90" y="14"/>
                  </a:lnTo>
                  <a:lnTo>
                    <a:pt x="90" y="13"/>
                  </a:lnTo>
                  <a:lnTo>
                    <a:pt x="89" y="13"/>
                  </a:lnTo>
                  <a:lnTo>
                    <a:pt x="89" y="10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7"/>
                  </a:lnTo>
                  <a:lnTo>
                    <a:pt x="87" y="7"/>
                  </a:lnTo>
                  <a:lnTo>
                    <a:pt x="87" y="6"/>
                  </a:lnTo>
                  <a:lnTo>
                    <a:pt x="86" y="6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5" name="Freeform 564">
              <a:extLst>
                <a:ext uri="{FF2B5EF4-FFF2-40B4-BE49-F238E27FC236}">
                  <a16:creationId xmlns:a16="http://schemas.microsoft.com/office/drawing/2014/main" id="{CDD5FFD9-13B8-B7CC-8048-91C094AE5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02"/>
              <a:ext cx="11" cy="14"/>
            </a:xfrm>
            <a:custGeom>
              <a:avLst/>
              <a:gdLst>
                <a:gd name="T0" fmla="*/ 33 w 33"/>
                <a:gd name="T1" fmla="*/ 0 h 43"/>
                <a:gd name="T2" fmla="*/ 21 w 33"/>
                <a:gd name="T3" fmla="*/ 2 h 43"/>
                <a:gd name="T4" fmla="*/ 20 w 33"/>
                <a:gd name="T5" fmla="*/ 4 h 43"/>
                <a:gd name="T6" fmla="*/ 19 w 33"/>
                <a:gd name="T7" fmla="*/ 7 h 43"/>
                <a:gd name="T8" fmla="*/ 18 w 33"/>
                <a:gd name="T9" fmla="*/ 8 h 43"/>
                <a:gd name="T10" fmla="*/ 17 w 33"/>
                <a:gd name="T11" fmla="*/ 10 h 43"/>
                <a:gd name="T12" fmla="*/ 16 w 33"/>
                <a:gd name="T13" fmla="*/ 11 h 43"/>
                <a:gd name="T14" fmla="*/ 14 w 33"/>
                <a:gd name="T15" fmla="*/ 13 h 43"/>
                <a:gd name="T16" fmla="*/ 13 w 33"/>
                <a:gd name="T17" fmla="*/ 16 h 43"/>
                <a:gd name="T18" fmla="*/ 12 w 33"/>
                <a:gd name="T19" fmla="*/ 17 h 43"/>
                <a:gd name="T20" fmla="*/ 11 w 33"/>
                <a:gd name="T21" fmla="*/ 19 h 43"/>
                <a:gd name="T22" fmla="*/ 10 w 33"/>
                <a:gd name="T23" fmla="*/ 20 h 43"/>
                <a:gd name="T24" fmla="*/ 9 w 33"/>
                <a:gd name="T25" fmla="*/ 22 h 43"/>
                <a:gd name="T26" fmla="*/ 8 w 33"/>
                <a:gd name="T27" fmla="*/ 24 h 43"/>
                <a:gd name="T28" fmla="*/ 8 w 33"/>
                <a:gd name="T29" fmla="*/ 28 h 43"/>
                <a:gd name="T30" fmla="*/ 7 w 33"/>
                <a:gd name="T31" fmla="*/ 30 h 43"/>
                <a:gd name="T32" fmla="*/ 6 w 33"/>
                <a:gd name="T33" fmla="*/ 32 h 43"/>
                <a:gd name="T34" fmla="*/ 5 w 33"/>
                <a:gd name="T35" fmla="*/ 34 h 43"/>
                <a:gd name="T36" fmla="*/ 4 w 33"/>
                <a:gd name="T37" fmla="*/ 36 h 43"/>
                <a:gd name="T38" fmla="*/ 3 w 33"/>
                <a:gd name="T39" fmla="*/ 37 h 43"/>
                <a:gd name="T40" fmla="*/ 2 w 33"/>
                <a:gd name="T41" fmla="*/ 39 h 43"/>
                <a:gd name="T42" fmla="*/ 1 w 33"/>
                <a:gd name="T43" fmla="*/ 41 h 43"/>
                <a:gd name="T44" fmla="*/ 0 w 33"/>
                <a:gd name="T45" fmla="*/ 42 h 43"/>
                <a:gd name="T46" fmla="*/ 12 w 33"/>
                <a:gd name="T47" fmla="*/ 43 h 43"/>
                <a:gd name="T48" fmla="*/ 13 w 33"/>
                <a:gd name="T49" fmla="*/ 42 h 43"/>
                <a:gd name="T50" fmla="*/ 14 w 33"/>
                <a:gd name="T51" fmla="*/ 41 h 43"/>
                <a:gd name="T52" fmla="*/ 16 w 33"/>
                <a:gd name="T53" fmla="*/ 39 h 43"/>
                <a:gd name="T54" fmla="*/ 17 w 33"/>
                <a:gd name="T55" fmla="*/ 37 h 43"/>
                <a:gd name="T56" fmla="*/ 17 w 33"/>
                <a:gd name="T57" fmla="*/ 32 h 43"/>
                <a:gd name="T58" fmla="*/ 18 w 33"/>
                <a:gd name="T59" fmla="*/ 31 h 43"/>
                <a:gd name="T60" fmla="*/ 19 w 33"/>
                <a:gd name="T61" fmla="*/ 29 h 43"/>
                <a:gd name="T62" fmla="*/ 20 w 33"/>
                <a:gd name="T63" fmla="*/ 28 h 43"/>
                <a:gd name="T64" fmla="*/ 21 w 33"/>
                <a:gd name="T65" fmla="*/ 26 h 43"/>
                <a:gd name="T66" fmla="*/ 22 w 33"/>
                <a:gd name="T67" fmla="*/ 24 h 43"/>
                <a:gd name="T68" fmla="*/ 23 w 33"/>
                <a:gd name="T69" fmla="*/ 22 h 43"/>
                <a:gd name="T70" fmla="*/ 24 w 33"/>
                <a:gd name="T71" fmla="*/ 20 h 43"/>
                <a:gd name="T72" fmla="*/ 25 w 33"/>
                <a:gd name="T73" fmla="*/ 19 h 43"/>
                <a:gd name="T74" fmla="*/ 25 w 33"/>
                <a:gd name="T75" fmla="*/ 15 h 43"/>
                <a:gd name="T76" fmla="*/ 26 w 33"/>
                <a:gd name="T77" fmla="*/ 12 h 43"/>
                <a:gd name="T78" fmla="*/ 27 w 33"/>
                <a:gd name="T79" fmla="*/ 11 h 43"/>
                <a:gd name="T80" fmla="*/ 28 w 33"/>
                <a:gd name="T81" fmla="*/ 9 h 43"/>
                <a:gd name="T82" fmla="*/ 29 w 33"/>
                <a:gd name="T83" fmla="*/ 7 h 43"/>
                <a:gd name="T84" fmla="*/ 30 w 33"/>
                <a:gd name="T85" fmla="*/ 6 h 43"/>
                <a:gd name="T86" fmla="*/ 31 w 33"/>
                <a:gd name="T87" fmla="*/ 4 h 43"/>
                <a:gd name="T88" fmla="*/ 33 w 33"/>
                <a:gd name="T8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" h="43">
                  <a:moveTo>
                    <a:pt x="33" y="2"/>
                  </a:moveTo>
                  <a:lnTo>
                    <a:pt x="33" y="0"/>
                  </a:lnTo>
                  <a:lnTo>
                    <a:pt x="21" y="0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3"/>
                  </a:lnTo>
                  <a:lnTo>
                    <a:pt x="14" y="13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8" y="28"/>
                  </a:lnTo>
                  <a:lnTo>
                    <a:pt x="7" y="28"/>
                  </a:lnTo>
                  <a:lnTo>
                    <a:pt x="7" y="30"/>
                  </a:lnTo>
                  <a:lnTo>
                    <a:pt x="6" y="30"/>
                  </a:lnTo>
                  <a:lnTo>
                    <a:pt x="6" y="32"/>
                  </a:lnTo>
                  <a:lnTo>
                    <a:pt x="5" y="32"/>
                  </a:lnTo>
                  <a:lnTo>
                    <a:pt x="5" y="34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6" y="39"/>
                  </a:lnTo>
                  <a:lnTo>
                    <a:pt x="16" y="37"/>
                  </a:lnTo>
                  <a:lnTo>
                    <a:pt x="17" y="37"/>
                  </a:lnTo>
                  <a:lnTo>
                    <a:pt x="17" y="36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9" y="31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28"/>
                  </a:lnTo>
                  <a:lnTo>
                    <a:pt x="21" y="28"/>
                  </a:lnTo>
                  <a:lnTo>
                    <a:pt x="21" y="26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4" y="20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6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6" name="Freeform 565">
              <a:extLst>
                <a:ext uri="{FF2B5EF4-FFF2-40B4-BE49-F238E27FC236}">
                  <a16:creationId xmlns:a16="http://schemas.microsoft.com/office/drawing/2014/main" id="{346F1415-8ED3-598C-2C1F-56FC80813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116"/>
              <a:ext cx="10" cy="14"/>
            </a:xfrm>
            <a:custGeom>
              <a:avLst/>
              <a:gdLst>
                <a:gd name="T0" fmla="*/ 31 w 31"/>
                <a:gd name="T1" fmla="*/ 0 h 42"/>
                <a:gd name="T2" fmla="*/ 19 w 31"/>
                <a:gd name="T3" fmla="*/ 2 h 42"/>
                <a:gd name="T4" fmla="*/ 18 w 31"/>
                <a:gd name="T5" fmla="*/ 4 h 42"/>
                <a:gd name="T6" fmla="*/ 17 w 31"/>
                <a:gd name="T7" fmla="*/ 6 h 42"/>
                <a:gd name="T8" fmla="*/ 16 w 31"/>
                <a:gd name="T9" fmla="*/ 7 h 42"/>
                <a:gd name="T10" fmla="*/ 14 w 31"/>
                <a:gd name="T11" fmla="*/ 10 h 42"/>
                <a:gd name="T12" fmla="*/ 14 w 31"/>
                <a:gd name="T13" fmla="*/ 13 h 42"/>
                <a:gd name="T14" fmla="*/ 13 w 31"/>
                <a:gd name="T15" fmla="*/ 14 h 42"/>
                <a:gd name="T16" fmla="*/ 12 w 31"/>
                <a:gd name="T17" fmla="*/ 16 h 42"/>
                <a:gd name="T18" fmla="*/ 11 w 31"/>
                <a:gd name="T19" fmla="*/ 18 h 42"/>
                <a:gd name="T20" fmla="*/ 10 w 31"/>
                <a:gd name="T21" fmla="*/ 19 h 42"/>
                <a:gd name="T22" fmla="*/ 9 w 31"/>
                <a:gd name="T23" fmla="*/ 22 h 42"/>
                <a:gd name="T24" fmla="*/ 8 w 31"/>
                <a:gd name="T25" fmla="*/ 24 h 42"/>
                <a:gd name="T26" fmla="*/ 7 w 31"/>
                <a:gd name="T27" fmla="*/ 26 h 42"/>
                <a:gd name="T28" fmla="*/ 6 w 31"/>
                <a:gd name="T29" fmla="*/ 27 h 42"/>
                <a:gd name="T30" fmla="*/ 5 w 31"/>
                <a:gd name="T31" fmla="*/ 30 h 42"/>
                <a:gd name="T32" fmla="*/ 4 w 31"/>
                <a:gd name="T33" fmla="*/ 31 h 42"/>
                <a:gd name="T34" fmla="*/ 3 w 31"/>
                <a:gd name="T35" fmla="*/ 33 h 42"/>
                <a:gd name="T36" fmla="*/ 2 w 31"/>
                <a:gd name="T37" fmla="*/ 35 h 42"/>
                <a:gd name="T38" fmla="*/ 2 w 31"/>
                <a:gd name="T39" fmla="*/ 39 h 42"/>
                <a:gd name="T40" fmla="*/ 1 w 31"/>
                <a:gd name="T41" fmla="*/ 41 h 42"/>
                <a:gd name="T42" fmla="*/ 0 w 31"/>
                <a:gd name="T43" fmla="*/ 42 h 42"/>
                <a:gd name="T44" fmla="*/ 12 w 31"/>
                <a:gd name="T45" fmla="*/ 41 h 42"/>
                <a:gd name="T46" fmla="*/ 13 w 31"/>
                <a:gd name="T47" fmla="*/ 39 h 42"/>
                <a:gd name="T48" fmla="*/ 14 w 31"/>
                <a:gd name="T49" fmla="*/ 37 h 42"/>
                <a:gd name="T50" fmla="*/ 16 w 31"/>
                <a:gd name="T51" fmla="*/ 35 h 42"/>
                <a:gd name="T52" fmla="*/ 17 w 31"/>
                <a:gd name="T53" fmla="*/ 33 h 42"/>
                <a:gd name="T54" fmla="*/ 18 w 31"/>
                <a:gd name="T55" fmla="*/ 31 h 42"/>
                <a:gd name="T56" fmla="*/ 19 w 31"/>
                <a:gd name="T57" fmla="*/ 30 h 42"/>
                <a:gd name="T58" fmla="*/ 19 w 31"/>
                <a:gd name="T59" fmla="*/ 26 h 42"/>
                <a:gd name="T60" fmla="*/ 20 w 31"/>
                <a:gd name="T61" fmla="*/ 24 h 42"/>
                <a:gd name="T62" fmla="*/ 21 w 31"/>
                <a:gd name="T63" fmla="*/ 22 h 42"/>
                <a:gd name="T64" fmla="*/ 22 w 31"/>
                <a:gd name="T65" fmla="*/ 19 h 42"/>
                <a:gd name="T66" fmla="*/ 23 w 31"/>
                <a:gd name="T67" fmla="*/ 18 h 42"/>
                <a:gd name="T68" fmla="*/ 24 w 31"/>
                <a:gd name="T69" fmla="*/ 16 h 42"/>
                <a:gd name="T70" fmla="*/ 25 w 31"/>
                <a:gd name="T71" fmla="*/ 14 h 42"/>
                <a:gd name="T72" fmla="*/ 26 w 31"/>
                <a:gd name="T73" fmla="*/ 13 h 42"/>
                <a:gd name="T74" fmla="*/ 27 w 31"/>
                <a:gd name="T75" fmla="*/ 11 h 42"/>
                <a:gd name="T76" fmla="*/ 27 w 31"/>
                <a:gd name="T77" fmla="*/ 7 h 42"/>
                <a:gd name="T78" fmla="*/ 28 w 31"/>
                <a:gd name="T79" fmla="*/ 5 h 42"/>
                <a:gd name="T80" fmla="*/ 29 w 31"/>
                <a:gd name="T81" fmla="*/ 3 h 42"/>
                <a:gd name="T82" fmla="*/ 30 w 31"/>
                <a:gd name="T8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42">
                  <a:moveTo>
                    <a:pt x="31" y="2"/>
                  </a:moveTo>
                  <a:lnTo>
                    <a:pt x="31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7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8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7" y="7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2"/>
                  </a:lnTo>
                  <a:lnTo>
                    <a:pt x="3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7" name="Freeform 566">
              <a:extLst>
                <a:ext uri="{FF2B5EF4-FFF2-40B4-BE49-F238E27FC236}">
                  <a16:creationId xmlns:a16="http://schemas.microsoft.com/office/drawing/2014/main" id="{D5DBB570-0BB2-219E-D3F2-8A7DDB18C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" y="4130"/>
              <a:ext cx="11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2 h 42"/>
                <a:gd name="T4" fmla="*/ 18 w 32"/>
                <a:gd name="T5" fmla="*/ 4 h 42"/>
                <a:gd name="T6" fmla="*/ 17 w 32"/>
                <a:gd name="T7" fmla="*/ 6 h 42"/>
                <a:gd name="T8" fmla="*/ 15 w 32"/>
                <a:gd name="T9" fmla="*/ 8 h 42"/>
                <a:gd name="T10" fmla="*/ 14 w 32"/>
                <a:gd name="T11" fmla="*/ 10 h 42"/>
                <a:gd name="T12" fmla="*/ 13 w 32"/>
                <a:gd name="T13" fmla="*/ 11 h 42"/>
                <a:gd name="T14" fmla="*/ 13 w 32"/>
                <a:gd name="T15" fmla="*/ 15 h 42"/>
                <a:gd name="T16" fmla="*/ 12 w 32"/>
                <a:gd name="T17" fmla="*/ 17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5 h 42"/>
                <a:gd name="T26" fmla="*/ 6 w 32"/>
                <a:gd name="T27" fmla="*/ 27 h 42"/>
                <a:gd name="T28" fmla="*/ 5 w 32"/>
                <a:gd name="T29" fmla="*/ 29 h 42"/>
                <a:gd name="T30" fmla="*/ 5 w 32"/>
                <a:gd name="T31" fmla="*/ 32 h 42"/>
                <a:gd name="T32" fmla="*/ 4 w 32"/>
                <a:gd name="T33" fmla="*/ 34 h 42"/>
                <a:gd name="T34" fmla="*/ 3 w 32"/>
                <a:gd name="T35" fmla="*/ 35 h 42"/>
                <a:gd name="T36" fmla="*/ 2 w 32"/>
                <a:gd name="T37" fmla="*/ 37 h 42"/>
                <a:gd name="T38" fmla="*/ 1 w 32"/>
                <a:gd name="T39" fmla="*/ 39 h 42"/>
                <a:gd name="T40" fmla="*/ 0 w 32"/>
                <a:gd name="T41" fmla="*/ 41 h 42"/>
                <a:gd name="T42" fmla="*/ 12 w 32"/>
                <a:gd name="T43" fmla="*/ 42 h 42"/>
                <a:gd name="T44" fmla="*/ 13 w 32"/>
                <a:gd name="T45" fmla="*/ 40 h 42"/>
                <a:gd name="T46" fmla="*/ 14 w 32"/>
                <a:gd name="T47" fmla="*/ 39 h 42"/>
                <a:gd name="T48" fmla="*/ 15 w 32"/>
                <a:gd name="T49" fmla="*/ 35 h 42"/>
                <a:gd name="T50" fmla="*/ 17 w 32"/>
                <a:gd name="T51" fmla="*/ 34 h 42"/>
                <a:gd name="T52" fmla="*/ 18 w 32"/>
                <a:gd name="T53" fmla="*/ 32 h 42"/>
                <a:gd name="T54" fmla="*/ 18 w 32"/>
                <a:gd name="T55" fmla="*/ 29 h 42"/>
                <a:gd name="T56" fmla="*/ 19 w 32"/>
                <a:gd name="T57" fmla="*/ 27 h 42"/>
                <a:gd name="T58" fmla="*/ 20 w 32"/>
                <a:gd name="T59" fmla="*/ 26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7 h 42"/>
                <a:gd name="T68" fmla="*/ 25 w 32"/>
                <a:gd name="T69" fmla="*/ 15 h 42"/>
                <a:gd name="T70" fmla="*/ 26 w 32"/>
                <a:gd name="T71" fmla="*/ 14 h 42"/>
                <a:gd name="T72" fmla="*/ 26 w 32"/>
                <a:gd name="T73" fmla="*/ 10 h 42"/>
                <a:gd name="T74" fmla="*/ 27 w 32"/>
                <a:gd name="T75" fmla="*/ 8 h 42"/>
                <a:gd name="T76" fmla="*/ 28 w 32"/>
                <a:gd name="T77" fmla="*/ 6 h 42"/>
                <a:gd name="T78" fmla="*/ 29 w 32"/>
                <a:gd name="T79" fmla="*/ 4 h 42"/>
                <a:gd name="T80" fmla="*/ 30 w 32"/>
                <a:gd name="T81" fmla="*/ 2 h 42"/>
                <a:gd name="T82" fmla="*/ 31 w 32"/>
                <a:gd name="T83" fmla="*/ 1 h 42"/>
                <a:gd name="T84" fmla="*/ 32 w 32"/>
                <a:gd name="T8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5" y="8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0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8" name="Freeform 567">
              <a:extLst>
                <a:ext uri="{FF2B5EF4-FFF2-40B4-BE49-F238E27FC236}">
                  <a16:creationId xmlns:a16="http://schemas.microsoft.com/office/drawing/2014/main" id="{3E8F9AF6-E2C0-ED34-9FF2-3A5D9A9976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1" y="4144"/>
              <a:ext cx="10" cy="15"/>
            </a:xfrm>
            <a:custGeom>
              <a:avLst/>
              <a:gdLst>
                <a:gd name="T0" fmla="*/ 20 w 32"/>
                <a:gd name="T1" fmla="*/ 2 h 43"/>
                <a:gd name="T2" fmla="*/ 19 w 32"/>
                <a:gd name="T3" fmla="*/ 4 h 43"/>
                <a:gd name="T4" fmla="*/ 18 w 32"/>
                <a:gd name="T5" fmla="*/ 6 h 43"/>
                <a:gd name="T6" fmla="*/ 16 w 32"/>
                <a:gd name="T7" fmla="*/ 7 h 43"/>
                <a:gd name="T8" fmla="*/ 15 w 32"/>
                <a:gd name="T9" fmla="*/ 9 h 43"/>
                <a:gd name="T10" fmla="*/ 14 w 32"/>
                <a:gd name="T11" fmla="*/ 10 h 43"/>
                <a:gd name="T12" fmla="*/ 13 w 32"/>
                <a:gd name="T13" fmla="*/ 12 h 43"/>
                <a:gd name="T14" fmla="*/ 12 w 32"/>
                <a:gd name="T15" fmla="*/ 14 h 43"/>
                <a:gd name="T16" fmla="*/ 12 w 32"/>
                <a:gd name="T17" fmla="*/ 18 h 43"/>
                <a:gd name="T18" fmla="*/ 10 w 32"/>
                <a:gd name="T19" fmla="*/ 21 h 43"/>
                <a:gd name="T20" fmla="*/ 9 w 32"/>
                <a:gd name="T21" fmla="*/ 23 h 43"/>
                <a:gd name="T22" fmla="*/ 8 w 32"/>
                <a:gd name="T23" fmla="*/ 24 h 43"/>
                <a:gd name="T24" fmla="*/ 7 w 32"/>
                <a:gd name="T25" fmla="*/ 26 h 43"/>
                <a:gd name="T26" fmla="*/ 6 w 32"/>
                <a:gd name="T27" fmla="*/ 27 h 43"/>
                <a:gd name="T28" fmla="*/ 5 w 32"/>
                <a:gd name="T29" fmla="*/ 29 h 43"/>
                <a:gd name="T30" fmla="*/ 4 w 32"/>
                <a:gd name="T31" fmla="*/ 31 h 43"/>
                <a:gd name="T32" fmla="*/ 4 w 32"/>
                <a:gd name="T33" fmla="*/ 35 h 43"/>
                <a:gd name="T34" fmla="*/ 3 w 32"/>
                <a:gd name="T35" fmla="*/ 37 h 43"/>
                <a:gd name="T36" fmla="*/ 2 w 32"/>
                <a:gd name="T37" fmla="*/ 39 h 43"/>
                <a:gd name="T38" fmla="*/ 1 w 32"/>
                <a:gd name="T39" fmla="*/ 41 h 43"/>
                <a:gd name="T40" fmla="*/ 0 w 32"/>
                <a:gd name="T41" fmla="*/ 43 h 43"/>
                <a:gd name="T42" fmla="*/ 12 w 32"/>
                <a:gd name="T43" fmla="*/ 42 h 43"/>
                <a:gd name="T44" fmla="*/ 13 w 32"/>
                <a:gd name="T45" fmla="*/ 39 h 43"/>
                <a:gd name="T46" fmla="*/ 14 w 32"/>
                <a:gd name="T47" fmla="*/ 37 h 43"/>
                <a:gd name="T48" fmla="*/ 15 w 32"/>
                <a:gd name="T49" fmla="*/ 35 h 43"/>
                <a:gd name="T50" fmla="*/ 16 w 32"/>
                <a:gd name="T51" fmla="*/ 33 h 43"/>
                <a:gd name="T52" fmla="*/ 18 w 32"/>
                <a:gd name="T53" fmla="*/ 31 h 43"/>
                <a:gd name="T54" fmla="*/ 19 w 32"/>
                <a:gd name="T55" fmla="*/ 30 h 43"/>
                <a:gd name="T56" fmla="*/ 20 w 32"/>
                <a:gd name="T57" fmla="*/ 28 h 43"/>
                <a:gd name="T58" fmla="*/ 21 w 32"/>
                <a:gd name="T59" fmla="*/ 27 h 43"/>
                <a:gd name="T60" fmla="*/ 21 w 32"/>
                <a:gd name="T61" fmla="*/ 23 h 43"/>
                <a:gd name="T62" fmla="*/ 22 w 32"/>
                <a:gd name="T63" fmla="*/ 21 h 43"/>
                <a:gd name="T64" fmla="*/ 23 w 32"/>
                <a:gd name="T65" fmla="*/ 18 h 43"/>
                <a:gd name="T66" fmla="*/ 24 w 32"/>
                <a:gd name="T67" fmla="*/ 17 h 43"/>
                <a:gd name="T68" fmla="*/ 25 w 32"/>
                <a:gd name="T69" fmla="*/ 14 h 43"/>
                <a:gd name="T70" fmla="*/ 26 w 32"/>
                <a:gd name="T71" fmla="*/ 13 h 43"/>
                <a:gd name="T72" fmla="*/ 27 w 32"/>
                <a:gd name="T73" fmla="*/ 11 h 43"/>
                <a:gd name="T74" fmla="*/ 28 w 32"/>
                <a:gd name="T75" fmla="*/ 9 h 43"/>
                <a:gd name="T76" fmla="*/ 29 w 32"/>
                <a:gd name="T77" fmla="*/ 7 h 43"/>
                <a:gd name="T78" fmla="*/ 29 w 32"/>
                <a:gd name="T79" fmla="*/ 4 h 43"/>
                <a:gd name="T80" fmla="*/ 31 w 32"/>
                <a:gd name="T81" fmla="*/ 2 h 43"/>
                <a:gd name="T82" fmla="*/ 32 w 32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3">
                  <a:moveTo>
                    <a:pt x="20" y="0"/>
                  </a:moveTo>
                  <a:lnTo>
                    <a:pt x="20" y="2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5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6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4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9" name="Freeform 568">
              <a:extLst>
                <a:ext uri="{FF2B5EF4-FFF2-40B4-BE49-F238E27FC236}">
                  <a16:creationId xmlns:a16="http://schemas.microsoft.com/office/drawing/2014/main" id="{B10897A3-71D7-23E6-1D7A-E1A659CE9E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59"/>
              <a:ext cx="54" cy="14"/>
            </a:xfrm>
            <a:custGeom>
              <a:avLst/>
              <a:gdLst>
                <a:gd name="T0" fmla="*/ 39 w 164"/>
                <a:gd name="T1" fmla="*/ 2 h 42"/>
                <a:gd name="T2" fmla="*/ 36 w 164"/>
                <a:gd name="T3" fmla="*/ 4 h 42"/>
                <a:gd name="T4" fmla="*/ 33 w 164"/>
                <a:gd name="T5" fmla="*/ 6 h 42"/>
                <a:gd name="T6" fmla="*/ 31 w 164"/>
                <a:gd name="T7" fmla="*/ 8 h 42"/>
                <a:gd name="T8" fmla="*/ 29 w 164"/>
                <a:gd name="T9" fmla="*/ 10 h 42"/>
                <a:gd name="T10" fmla="*/ 27 w 164"/>
                <a:gd name="T11" fmla="*/ 12 h 42"/>
                <a:gd name="T12" fmla="*/ 25 w 164"/>
                <a:gd name="T13" fmla="*/ 14 h 42"/>
                <a:gd name="T14" fmla="*/ 23 w 164"/>
                <a:gd name="T15" fmla="*/ 18 h 42"/>
                <a:gd name="T16" fmla="*/ 21 w 164"/>
                <a:gd name="T17" fmla="*/ 20 h 42"/>
                <a:gd name="T18" fmla="*/ 19 w 164"/>
                <a:gd name="T19" fmla="*/ 22 h 42"/>
                <a:gd name="T20" fmla="*/ 16 w 164"/>
                <a:gd name="T21" fmla="*/ 24 h 42"/>
                <a:gd name="T22" fmla="*/ 14 w 164"/>
                <a:gd name="T23" fmla="*/ 26 h 42"/>
                <a:gd name="T24" fmla="*/ 12 w 164"/>
                <a:gd name="T25" fmla="*/ 28 h 42"/>
                <a:gd name="T26" fmla="*/ 10 w 164"/>
                <a:gd name="T27" fmla="*/ 30 h 42"/>
                <a:gd name="T28" fmla="*/ 8 w 164"/>
                <a:gd name="T29" fmla="*/ 32 h 42"/>
                <a:gd name="T30" fmla="*/ 6 w 164"/>
                <a:gd name="T31" fmla="*/ 36 h 42"/>
                <a:gd name="T32" fmla="*/ 4 w 164"/>
                <a:gd name="T33" fmla="*/ 38 h 42"/>
                <a:gd name="T34" fmla="*/ 2 w 164"/>
                <a:gd name="T35" fmla="*/ 40 h 42"/>
                <a:gd name="T36" fmla="*/ 0 w 164"/>
                <a:gd name="T37" fmla="*/ 42 h 42"/>
                <a:gd name="T38" fmla="*/ 18 w 164"/>
                <a:gd name="T39" fmla="*/ 41 h 42"/>
                <a:gd name="T40" fmla="*/ 20 w 164"/>
                <a:gd name="T41" fmla="*/ 39 h 42"/>
                <a:gd name="T42" fmla="*/ 22 w 164"/>
                <a:gd name="T43" fmla="*/ 37 h 42"/>
                <a:gd name="T44" fmla="*/ 24 w 164"/>
                <a:gd name="T45" fmla="*/ 34 h 42"/>
                <a:gd name="T46" fmla="*/ 26 w 164"/>
                <a:gd name="T47" fmla="*/ 31 h 42"/>
                <a:gd name="T48" fmla="*/ 27 w 164"/>
                <a:gd name="T49" fmla="*/ 28 h 42"/>
                <a:gd name="T50" fmla="*/ 29 w 164"/>
                <a:gd name="T51" fmla="*/ 26 h 42"/>
                <a:gd name="T52" fmla="*/ 31 w 164"/>
                <a:gd name="T53" fmla="*/ 24 h 42"/>
                <a:gd name="T54" fmla="*/ 33 w 164"/>
                <a:gd name="T55" fmla="*/ 22 h 42"/>
                <a:gd name="T56" fmla="*/ 36 w 164"/>
                <a:gd name="T57" fmla="*/ 20 h 42"/>
                <a:gd name="T58" fmla="*/ 39 w 164"/>
                <a:gd name="T59" fmla="*/ 18 h 42"/>
                <a:gd name="T60" fmla="*/ 41 w 164"/>
                <a:gd name="T61" fmla="*/ 15 h 42"/>
                <a:gd name="T62" fmla="*/ 43 w 164"/>
                <a:gd name="T63" fmla="*/ 13 h 42"/>
                <a:gd name="T64" fmla="*/ 45 w 164"/>
                <a:gd name="T65" fmla="*/ 15 h 42"/>
                <a:gd name="T66" fmla="*/ 47 w 164"/>
                <a:gd name="T67" fmla="*/ 18 h 42"/>
                <a:gd name="T68" fmla="*/ 49 w 164"/>
                <a:gd name="T69" fmla="*/ 20 h 42"/>
                <a:gd name="T70" fmla="*/ 51 w 164"/>
                <a:gd name="T71" fmla="*/ 22 h 42"/>
                <a:gd name="T72" fmla="*/ 54 w 164"/>
                <a:gd name="T73" fmla="*/ 24 h 42"/>
                <a:gd name="T74" fmla="*/ 57 w 164"/>
                <a:gd name="T75" fmla="*/ 26 h 42"/>
                <a:gd name="T76" fmla="*/ 59 w 164"/>
                <a:gd name="T77" fmla="*/ 28 h 42"/>
                <a:gd name="T78" fmla="*/ 61 w 164"/>
                <a:gd name="T79" fmla="*/ 30 h 42"/>
                <a:gd name="T80" fmla="*/ 63 w 164"/>
                <a:gd name="T81" fmla="*/ 32 h 42"/>
                <a:gd name="T82" fmla="*/ 65 w 164"/>
                <a:gd name="T83" fmla="*/ 36 h 42"/>
                <a:gd name="T84" fmla="*/ 67 w 164"/>
                <a:gd name="T85" fmla="*/ 39 h 42"/>
                <a:gd name="T86" fmla="*/ 69 w 164"/>
                <a:gd name="T87" fmla="*/ 41 h 42"/>
                <a:gd name="T88" fmla="*/ 163 w 164"/>
                <a:gd name="T89" fmla="*/ 42 h 42"/>
                <a:gd name="T90" fmla="*/ 162 w 164"/>
                <a:gd name="T91" fmla="*/ 36 h 42"/>
                <a:gd name="T92" fmla="*/ 160 w 164"/>
                <a:gd name="T93" fmla="*/ 31 h 42"/>
                <a:gd name="T94" fmla="*/ 158 w 164"/>
                <a:gd name="T95" fmla="*/ 28 h 42"/>
                <a:gd name="T96" fmla="*/ 156 w 164"/>
                <a:gd name="T97" fmla="*/ 24 h 42"/>
                <a:gd name="T98" fmla="*/ 154 w 164"/>
                <a:gd name="T99" fmla="*/ 21 h 42"/>
                <a:gd name="T100" fmla="*/ 151 w 164"/>
                <a:gd name="T101" fmla="*/ 18 h 42"/>
                <a:gd name="T102" fmla="*/ 149 w 164"/>
                <a:gd name="T103" fmla="*/ 13 h 42"/>
                <a:gd name="T104" fmla="*/ 148 w 164"/>
                <a:gd name="T105" fmla="*/ 7 h 42"/>
                <a:gd name="T106" fmla="*/ 146 w 164"/>
                <a:gd name="T107" fmla="*/ 4 h 42"/>
                <a:gd name="T108" fmla="*/ 144 w 164"/>
                <a:gd name="T10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42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7" y="11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4"/>
                  </a:lnTo>
                  <a:lnTo>
                    <a:pt x="25" y="14"/>
                  </a:lnTo>
                  <a:lnTo>
                    <a:pt x="25" y="15"/>
                  </a:lnTo>
                  <a:lnTo>
                    <a:pt x="24" y="15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3" y="26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30"/>
                  </a:lnTo>
                  <a:lnTo>
                    <a:pt x="27" y="30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4"/>
                  </a:lnTo>
                  <a:lnTo>
                    <a:pt x="32" y="24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5" y="15"/>
                  </a:lnTo>
                  <a:lnTo>
                    <a:pt x="45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9" y="20"/>
                  </a:lnTo>
                  <a:lnTo>
                    <a:pt x="49" y="21"/>
                  </a:lnTo>
                  <a:lnTo>
                    <a:pt x="50" y="21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4" y="24"/>
                  </a:lnTo>
                  <a:lnTo>
                    <a:pt x="54" y="25"/>
                  </a:lnTo>
                  <a:lnTo>
                    <a:pt x="55" y="25"/>
                  </a:lnTo>
                  <a:lnTo>
                    <a:pt x="55" y="26"/>
                  </a:lnTo>
                  <a:lnTo>
                    <a:pt x="57" y="26"/>
                  </a:lnTo>
                  <a:lnTo>
                    <a:pt x="57" y="27"/>
                  </a:lnTo>
                  <a:lnTo>
                    <a:pt x="58" y="27"/>
                  </a:lnTo>
                  <a:lnTo>
                    <a:pt x="58" y="28"/>
                  </a:lnTo>
                  <a:lnTo>
                    <a:pt x="59" y="28"/>
                  </a:lnTo>
                  <a:lnTo>
                    <a:pt x="59" y="29"/>
                  </a:lnTo>
                  <a:lnTo>
                    <a:pt x="60" y="29"/>
                  </a:lnTo>
                  <a:lnTo>
                    <a:pt x="60" y="30"/>
                  </a:lnTo>
                  <a:lnTo>
                    <a:pt x="61" y="30"/>
                  </a:lnTo>
                  <a:lnTo>
                    <a:pt x="61" y="31"/>
                  </a:lnTo>
                  <a:lnTo>
                    <a:pt x="62" y="31"/>
                  </a:lnTo>
                  <a:lnTo>
                    <a:pt x="62" y="32"/>
                  </a:lnTo>
                  <a:lnTo>
                    <a:pt x="63" y="32"/>
                  </a:lnTo>
                  <a:lnTo>
                    <a:pt x="63" y="34"/>
                  </a:lnTo>
                  <a:lnTo>
                    <a:pt x="64" y="34"/>
                  </a:lnTo>
                  <a:lnTo>
                    <a:pt x="65" y="34"/>
                  </a:lnTo>
                  <a:lnTo>
                    <a:pt x="65" y="36"/>
                  </a:lnTo>
                  <a:lnTo>
                    <a:pt x="65" y="38"/>
                  </a:lnTo>
                  <a:lnTo>
                    <a:pt x="66" y="38"/>
                  </a:lnTo>
                  <a:lnTo>
                    <a:pt x="66" y="39"/>
                  </a:lnTo>
                  <a:lnTo>
                    <a:pt x="67" y="39"/>
                  </a:lnTo>
                  <a:lnTo>
                    <a:pt x="68" y="39"/>
                  </a:lnTo>
                  <a:lnTo>
                    <a:pt x="68" y="40"/>
                  </a:lnTo>
                  <a:lnTo>
                    <a:pt x="69" y="40"/>
                  </a:lnTo>
                  <a:lnTo>
                    <a:pt x="69" y="41"/>
                  </a:lnTo>
                  <a:lnTo>
                    <a:pt x="69" y="42"/>
                  </a:lnTo>
                  <a:lnTo>
                    <a:pt x="70" y="42"/>
                  </a:lnTo>
                  <a:lnTo>
                    <a:pt x="164" y="42"/>
                  </a:lnTo>
                  <a:lnTo>
                    <a:pt x="163" y="42"/>
                  </a:lnTo>
                  <a:lnTo>
                    <a:pt x="163" y="39"/>
                  </a:lnTo>
                  <a:lnTo>
                    <a:pt x="162" y="39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1" y="36"/>
                  </a:lnTo>
                  <a:lnTo>
                    <a:pt x="161" y="34"/>
                  </a:lnTo>
                  <a:lnTo>
                    <a:pt x="160" y="34"/>
                  </a:lnTo>
                  <a:lnTo>
                    <a:pt x="160" y="31"/>
                  </a:lnTo>
                  <a:lnTo>
                    <a:pt x="159" y="31"/>
                  </a:lnTo>
                  <a:lnTo>
                    <a:pt x="159" y="30"/>
                  </a:lnTo>
                  <a:lnTo>
                    <a:pt x="158" y="30"/>
                  </a:lnTo>
                  <a:lnTo>
                    <a:pt x="158" y="28"/>
                  </a:lnTo>
                  <a:lnTo>
                    <a:pt x="158" y="26"/>
                  </a:lnTo>
                  <a:lnTo>
                    <a:pt x="157" y="26"/>
                  </a:lnTo>
                  <a:lnTo>
                    <a:pt x="157" y="24"/>
                  </a:lnTo>
                  <a:lnTo>
                    <a:pt x="156" y="24"/>
                  </a:lnTo>
                  <a:lnTo>
                    <a:pt x="156" y="22"/>
                  </a:lnTo>
                  <a:lnTo>
                    <a:pt x="155" y="22"/>
                  </a:lnTo>
                  <a:lnTo>
                    <a:pt x="155" y="21"/>
                  </a:lnTo>
                  <a:lnTo>
                    <a:pt x="154" y="21"/>
                  </a:lnTo>
                  <a:lnTo>
                    <a:pt x="154" y="19"/>
                  </a:lnTo>
                  <a:lnTo>
                    <a:pt x="153" y="19"/>
                  </a:lnTo>
                  <a:lnTo>
                    <a:pt x="153" y="18"/>
                  </a:lnTo>
                  <a:lnTo>
                    <a:pt x="151" y="18"/>
                  </a:lnTo>
                  <a:lnTo>
                    <a:pt x="151" y="15"/>
                  </a:lnTo>
                  <a:lnTo>
                    <a:pt x="150" y="15"/>
                  </a:lnTo>
                  <a:lnTo>
                    <a:pt x="150" y="13"/>
                  </a:lnTo>
                  <a:lnTo>
                    <a:pt x="149" y="13"/>
                  </a:lnTo>
                  <a:lnTo>
                    <a:pt x="149" y="10"/>
                  </a:lnTo>
                  <a:lnTo>
                    <a:pt x="149" y="9"/>
                  </a:lnTo>
                  <a:lnTo>
                    <a:pt x="148" y="9"/>
                  </a:lnTo>
                  <a:lnTo>
                    <a:pt x="148" y="7"/>
                  </a:lnTo>
                  <a:lnTo>
                    <a:pt x="147" y="7"/>
                  </a:lnTo>
                  <a:lnTo>
                    <a:pt x="147" y="5"/>
                  </a:lnTo>
                  <a:lnTo>
                    <a:pt x="146" y="5"/>
                  </a:lnTo>
                  <a:lnTo>
                    <a:pt x="146" y="4"/>
                  </a:lnTo>
                  <a:lnTo>
                    <a:pt x="145" y="4"/>
                  </a:lnTo>
                  <a:lnTo>
                    <a:pt x="145" y="2"/>
                  </a:lnTo>
                  <a:lnTo>
                    <a:pt x="145" y="1"/>
                  </a:lnTo>
                  <a:lnTo>
                    <a:pt x="144" y="1"/>
                  </a:lnTo>
                  <a:lnTo>
                    <a:pt x="144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0" name="Freeform 569">
              <a:extLst>
                <a:ext uri="{FF2B5EF4-FFF2-40B4-BE49-F238E27FC236}">
                  <a16:creationId xmlns:a16="http://schemas.microsoft.com/office/drawing/2014/main" id="{A46A9D7F-0642-1906-576F-7031DF0ADC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6" y="4173"/>
              <a:ext cx="19" cy="14"/>
            </a:xfrm>
            <a:custGeom>
              <a:avLst/>
              <a:gdLst>
                <a:gd name="T0" fmla="*/ 40 w 56"/>
                <a:gd name="T1" fmla="*/ 1 h 43"/>
                <a:gd name="T2" fmla="*/ 38 w 56"/>
                <a:gd name="T3" fmla="*/ 4 h 43"/>
                <a:gd name="T4" fmla="*/ 36 w 56"/>
                <a:gd name="T5" fmla="*/ 5 h 43"/>
                <a:gd name="T6" fmla="*/ 34 w 56"/>
                <a:gd name="T7" fmla="*/ 6 h 43"/>
                <a:gd name="T8" fmla="*/ 33 w 56"/>
                <a:gd name="T9" fmla="*/ 8 h 43"/>
                <a:gd name="T10" fmla="*/ 31 w 56"/>
                <a:gd name="T11" fmla="*/ 9 h 43"/>
                <a:gd name="T12" fmla="*/ 30 w 56"/>
                <a:gd name="T13" fmla="*/ 13 h 43"/>
                <a:gd name="T14" fmla="*/ 28 w 56"/>
                <a:gd name="T15" fmla="*/ 14 h 43"/>
                <a:gd name="T16" fmla="*/ 26 w 56"/>
                <a:gd name="T17" fmla="*/ 15 h 43"/>
                <a:gd name="T18" fmla="*/ 25 w 56"/>
                <a:gd name="T19" fmla="*/ 17 h 43"/>
                <a:gd name="T20" fmla="*/ 24 w 56"/>
                <a:gd name="T21" fmla="*/ 19 h 43"/>
                <a:gd name="T22" fmla="*/ 22 w 56"/>
                <a:gd name="T23" fmla="*/ 20 h 43"/>
                <a:gd name="T24" fmla="*/ 21 w 56"/>
                <a:gd name="T25" fmla="*/ 22 h 43"/>
                <a:gd name="T26" fmla="*/ 18 w 56"/>
                <a:gd name="T27" fmla="*/ 23 h 43"/>
                <a:gd name="T28" fmla="*/ 17 w 56"/>
                <a:gd name="T29" fmla="*/ 25 h 43"/>
                <a:gd name="T30" fmla="*/ 15 w 56"/>
                <a:gd name="T31" fmla="*/ 26 h 43"/>
                <a:gd name="T32" fmla="*/ 13 w 56"/>
                <a:gd name="T33" fmla="*/ 28 h 43"/>
                <a:gd name="T34" fmla="*/ 12 w 56"/>
                <a:gd name="T35" fmla="*/ 30 h 43"/>
                <a:gd name="T36" fmla="*/ 10 w 56"/>
                <a:gd name="T37" fmla="*/ 32 h 43"/>
                <a:gd name="T38" fmla="*/ 9 w 56"/>
                <a:gd name="T39" fmla="*/ 35 h 43"/>
                <a:gd name="T40" fmla="*/ 7 w 56"/>
                <a:gd name="T41" fmla="*/ 36 h 43"/>
                <a:gd name="T42" fmla="*/ 6 w 56"/>
                <a:gd name="T43" fmla="*/ 38 h 43"/>
                <a:gd name="T44" fmla="*/ 4 w 56"/>
                <a:gd name="T45" fmla="*/ 39 h 43"/>
                <a:gd name="T46" fmla="*/ 3 w 56"/>
                <a:gd name="T47" fmla="*/ 41 h 43"/>
                <a:gd name="T48" fmla="*/ 0 w 56"/>
                <a:gd name="T49" fmla="*/ 42 h 43"/>
                <a:gd name="T50" fmla="*/ 17 w 56"/>
                <a:gd name="T51" fmla="*/ 42 h 43"/>
                <a:gd name="T52" fmla="*/ 18 w 56"/>
                <a:gd name="T53" fmla="*/ 40 h 43"/>
                <a:gd name="T54" fmla="*/ 21 w 56"/>
                <a:gd name="T55" fmla="*/ 39 h 43"/>
                <a:gd name="T56" fmla="*/ 22 w 56"/>
                <a:gd name="T57" fmla="*/ 36 h 43"/>
                <a:gd name="T58" fmla="*/ 24 w 56"/>
                <a:gd name="T59" fmla="*/ 35 h 43"/>
                <a:gd name="T60" fmla="*/ 26 w 56"/>
                <a:gd name="T61" fmla="*/ 34 h 43"/>
                <a:gd name="T62" fmla="*/ 27 w 56"/>
                <a:gd name="T63" fmla="*/ 32 h 43"/>
                <a:gd name="T64" fmla="*/ 28 w 56"/>
                <a:gd name="T65" fmla="*/ 29 h 43"/>
                <a:gd name="T66" fmla="*/ 30 w 56"/>
                <a:gd name="T67" fmla="*/ 28 h 43"/>
                <a:gd name="T68" fmla="*/ 31 w 56"/>
                <a:gd name="T69" fmla="*/ 26 h 43"/>
                <a:gd name="T70" fmla="*/ 33 w 56"/>
                <a:gd name="T71" fmla="*/ 25 h 43"/>
                <a:gd name="T72" fmla="*/ 34 w 56"/>
                <a:gd name="T73" fmla="*/ 23 h 43"/>
                <a:gd name="T74" fmla="*/ 36 w 56"/>
                <a:gd name="T75" fmla="*/ 22 h 43"/>
                <a:gd name="T76" fmla="*/ 37 w 56"/>
                <a:gd name="T77" fmla="*/ 20 h 43"/>
                <a:gd name="T78" fmla="*/ 38 w 56"/>
                <a:gd name="T79" fmla="*/ 18 h 43"/>
                <a:gd name="T80" fmla="*/ 41 w 56"/>
                <a:gd name="T81" fmla="*/ 17 h 43"/>
                <a:gd name="T82" fmla="*/ 43 w 56"/>
                <a:gd name="T83" fmla="*/ 16 h 43"/>
                <a:gd name="T84" fmla="*/ 44 w 56"/>
                <a:gd name="T85" fmla="*/ 14 h 43"/>
                <a:gd name="T86" fmla="*/ 46 w 56"/>
                <a:gd name="T87" fmla="*/ 13 h 43"/>
                <a:gd name="T88" fmla="*/ 47 w 56"/>
                <a:gd name="T89" fmla="*/ 9 h 43"/>
                <a:gd name="T90" fmla="*/ 49 w 56"/>
                <a:gd name="T91" fmla="*/ 8 h 43"/>
                <a:gd name="T92" fmla="*/ 50 w 56"/>
                <a:gd name="T93" fmla="*/ 6 h 43"/>
                <a:gd name="T94" fmla="*/ 51 w 56"/>
                <a:gd name="T95" fmla="*/ 4 h 43"/>
                <a:gd name="T96" fmla="*/ 53 w 56"/>
                <a:gd name="T97" fmla="*/ 3 h 43"/>
                <a:gd name="T98" fmla="*/ 54 w 56"/>
                <a:gd name="T99" fmla="*/ 1 h 43"/>
                <a:gd name="T100" fmla="*/ 56 w 56"/>
                <a:gd name="T10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41" y="0"/>
                  </a:moveTo>
                  <a:lnTo>
                    <a:pt x="41" y="1"/>
                  </a:lnTo>
                  <a:lnTo>
                    <a:pt x="40" y="1"/>
                  </a:lnTo>
                  <a:lnTo>
                    <a:pt x="38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7" y="4"/>
                  </a:lnTo>
                  <a:lnTo>
                    <a:pt x="37" y="5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7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10"/>
                  </a:lnTo>
                  <a:lnTo>
                    <a:pt x="30" y="13"/>
                  </a:lnTo>
                  <a:lnTo>
                    <a:pt x="29" y="13"/>
                  </a:lnTo>
                  <a:lnTo>
                    <a:pt x="29" y="14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7" y="15"/>
                  </a:lnTo>
                  <a:lnTo>
                    <a:pt x="26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5" y="17"/>
                  </a:lnTo>
                  <a:lnTo>
                    <a:pt x="25" y="18"/>
                  </a:lnTo>
                  <a:lnTo>
                    <a:pt x="24" y="18"/>
                  </a:lnTo>
                  <a:lnTo>
                    <a:pt x="24" y="19"/>
                  </a:lnTo>
                  <a:lnTo>
                    <a:pt x="23" y="19"/>
                  </a:lnTo>
                  <a:lnTo>
                    <a:pt x="23" y="20"/>
                  </a:lnTo>
                  <a:lnTo>
                    <a:pt x="22" y="20"/>
                  </a:lnTo>
                  <a:lnTo>
                    <a:pt x="22" y="21"/>
                  </a:lnTo>
                  <a:lnTo>
                    <a:pt x="22" y="22"/>
                  </a:lnTo>
                  <a:lnTo>
                    <a:pt x="21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7" y="26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7" y="36"/>
                  </a:lnTo>
                  <a:lnTo>
                    <a:pt x="7" y="37"/>
                  </a:lnTo>
                  <a:lnTo>
                    <a:pt x="6" y="37"/>
                  </a:lnTo>
                  <a:lnTo>
                    <a:pt x="6" y="38"/>
                  </a:lnTo>
                  <a:lnTo>
                    <a:pt x="5" y="38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1" y="39"/>
                  </a:lnTo>
                  <a:lnTo>
                    <a:pt x="22" y="39"/>
                  </a:lnTo>
                  <a:lnTo>
                    <a:pt x="22" y="38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6" y="34"/>
                  </a:lnTo>
                  <a:lnTo>
                    <a:pt x="26" y="33"/>
                  </a:lnTo>
                  <a:lnTo>
                    <a:pt x="26" y="32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30" y="28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2" y="26"/>
                  </a:lnTo>
                  <a:lnTo>
                    <a:pt x="32" y="25"/>
                  </a:lnTo>
                  <a:lnTo>
                    <a:pt x="33" y="25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5" y="23"/>
                  </a:lnTo>
                  <a:lnTo>
                    <a:pt x="35" y="22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8" y="18"/>
                  </a:lnTo>
                  <a:lnTo>
                    <a:pt x="40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2" y="17"/>
                  </a:lnTo>
                  <a:lnTo>
                    <a:pt x="42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5" y="14"/>
                  </a:lnTo>
                  <a:lnTo>
                    <a:pt x="45" y="13"/>
                  </a:lnTo>
                  <a:lnTo>
                    <a:pt x="46" y="13"/>
                  </a:lnTo>
                  <a:lnTo>
                    <a:pt x="46" y="10"/>
                  </a:lnTo>
                  <a:lnTo>
                    <a:pt x="47" y="10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6"/>
                  </a:lnTo>
                  <a:lnTo>
                    <a:pt x="51" y="6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3"/>
                  </a:lnTo>
                  <a:lnTo>
                    <a:pt x="53" y="3"/>
                  </a:lnTo>
                  <a:lnTo>
                    <a:pt x="53" y="2"/>
                  </a:lnTo>
                  <a:lnTo>
                    <a:pt x="54" y="2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6" y="1"/>
                  </a:lnTo>
                  <a:lnTo>
                    <a:pt x="56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1" name="Freeform 570">
              <a:extLst>
                <a:ext uri="{FF2B5EF4-FFF2-40B4-BE49-F238E27FC236}">
                  <a16:creationId xmlns:a16="http://schemas.microsoft.com/office/drawing/2014/main" id="{F1346B6A-37B0-8F57-3840-63BD692C9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" y="4159"/>
              <a:ext cx="11" cy="14"/>
            </a:xfrm>
            <a:custGeom>
              <a:avLst/>
              <a:gdLst>
                <a:gd name="T0" fmla="*/ 32 w 32"/>
                <a:gd name="T1" fmla="*/ 0 h 42"/>
                <a:gd name="T2" fmla="*/ 20 w 32"/>
                <a:gd name="T3" fmla="*/ 1 h 42"/>
                <a:gd name="T4" fmla="*/ 19 w 32"/>
                <a:gd name="T5" fmla="*/ 3 h 42"/>
                <a:gd name="T6" fmla="*/ 17 w 32"/>
                <a:gd name="T7" fmla="*/ 5 h 42"/>
                <a:gd name="T8" fmla="*/ 16 w 32"/>
                <a:gd name="T9" fmla="*/ 7 h 42"/>
                <a:gd name="T10" fmla="*/ 15 w 32"/>
                <a:gd name="T11" fmla="*/ 9 h 42"/>
                <a:gd name="T12" fmla="*/ 14 w 32"/>
                <a:gd name="T13" fmla="*/ 10 h 42"/>
                <a:gd name="T14" fmla="*/ 13 w 32"/>
                <a:gd name="T15" fmla="*/ 12 h 42"/>
                <a:gd name="T16" fmla="*/ 12 w 32"/>
                <a:gd name="T17" fmla="*/ 14 h 42"/>
                <a:gd name="T18" fmla="*/ 11 w 32"/>
                <a:gd name="T19" fmla="*/ 17 h 42"/>
                <a:gd name="T20" fmla="*/ 10 w 32"/>
                <a:gd name="T21" fmla="*/ 18 h 42"/>
                <a:gd name="T22" fmla="*/ 9 w 32"/>
                <a:gd name="T23" fmla="*/ 21 h 42"/>
                <a:gd name="T24" fmla="*/ 8 w 32"/>
                <a:gd name="T25" fmla="*/ 22 h 42"/>
                <a:gd name="T26" fmla="*/ 7 w 32"/>
                <a:gd name="T27" fmla="*/ 24 h 42"/>
                <a:gd name="T28" fmla="*/ 7 w 32"/>
                <a:gd name="T29" fmla="*/ 27 h 42"/>
                <a:gd name="T30" fmla="*/ 6 w 32"/>
                <a:gd name="T31" fmla="*/ 29 h 42"/>
                <a:gd name="T32" fmla="*/ 5 w 32"/>
                <a:gd name="T33" fmla="*/ 30 h 42"/>
                <a:gd name="T34" fmla="*/ 4 w 32"/>
                <a:gd name="T35" fmla="*/ 32 h 42"/>
                <a:gd name="T36" fmla="*/ 3 w 32"/>
                <a:gd name="T37" fmla="*/ 36 h 42"/>
                <a:gd name="T38" fmla="*/ 2 w 32"/>
                <a:gd name="T39" fmla="*/ 38 h 42"/>
                <a:gd name="T40" fmla="*/ 1 w 32"/>
                <a:gd name="T41" fmla="*/ 39 h 42"/>
                <a:gd name="T42" fmla="*/ 0 w 32"/>
                <a:gd name="T43" fmla="*/ 41 h 42"/>
                <a:gd name="T44" fmla="*/ 12 w 32"/>
                <a:gd name="T45" fmla="*/ 42 h 42"/>
                <a:gd name="T46" fmla="*/ 13 w 32"/>
                <a:gd name="T47" fmla="*/ 39 h 42"/>
                <a:gd name="T48" fmla="*/ 14 w 32"/>
                <a:gd name="T49" fmla="*/ 38 h 42"/>
                <a:gd name="T50" fmla="*/ 15 w 32"/>
                <a:gd name="T51" fmla="*/ 36 h 42"/>
                <a:gd name="T52" fmla="*/ 16 w 32"/>
                <a:gd name="T53" fmla="*/ 34 h 42"/>
                <a:gd name="T54" fmla="*/ 17 w 32"/>
                <a:gd name="T55" fmla="*/ 31 h 42"/>
                <a:gd name="T56" fmla="*/ 19 w 32"/>
                <a:gd name="T57" fmla="*/ 30 h 42"/>
                <a:gd name="T58" fmla="*/ 20 w 32"/>
                <a:gd name="T59" fmla="*/ 28 h 42"/>
                <a:gd name="T60" fmla="*/ 20 w 32"/>
                <a:gd name="T61" fmla="*/ 24 h 42"/>
                <a:gd name="T62" fmla="*/ 21 w 32"/>
                <a:gd name="T63" fmla="*/ 22 h 42"/>
                <a:gd name="T64" fmla="*/ 22 w 32"/>
                <a:gd name="T65" fmla="*/ 21 h 42"/>
                <a:gd name="T66" fmla="*/ 23 w 32"/>
                <a:gd name="T67" fmla="*/ 19 h 42"/>
                <a:gd name="T68" fmla="*/ 24 w 32"/>
                <a:gd name="T69" fmla="*/ 18 h 42"/>
                <a:gd name="T70" fmla="*/ 25 w 32"/>
                <a:gd name="T71" fmla="*/ 15 h 42"/>
                <a:gd name="T72" fmla="*/ 26 w 32"/>
                <a:gd name="T73" fmla="*/ 13 h 42"/>
                <a:gd name="T74" fmla="*/ 27 w 32"/>
                <a:gd name="T75" fmla="*/ 10 h 42"/>
                <a:gd name="T76" fmla="*/ 28 w 32"/>
                <a:gd name="T77" fmla="*/ 9 h 42"/>
                <a:gd name="T78" fmla="*/ 28 w 32"/>
                <a:gd name="T79" fmla="*/ 5 h 42"/>
                <a:gd name="T80" fmla="*/ 29 w 32"/>
                <a:gd name="T81" fmla="*/ 4 h 42"/>
                <a:gd name="T82" fmla="*/ 30 w 32"/>
                <a:gd name="T83" fmla="*/ 2 h 42"/>
                <a:gd name="T84" fmla="*/ 32 w 32"/>
                <a:gd name="T8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32" y="1"/>
                  </a:move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7"/>
                  </a:lnTo>
                  <a:lnTo>
                    <a:pt x="15" y="7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2" name="Freeform 571">
              <a:extLst>
                <a:ext uri="{FF2B5EF4-FFF2-40B4-BE49-F238E27FC236}">
                  <a16:creationId xmlns:a16="http://schemas.microsoft.com/office/drawing/2014/main" id="{3274FB0E-D29C-E515-CB02-D4785E28CA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" y="4173"/>
              <a:ext cx="11" cy="14"/>
            </a:xfrm>
            <a:custGeom>
              <a:avLst/>
              <a:gdLst>
                <a:gd name="T0" fmla="*/ 31 w 32"/>
                <a:gd name="T1" fmla="*/ 3 h 43"/>
                <a:gd name="T2" fmla="*/ 32 w 32"/>
                <a:gd name="T3" fmla="*/ 1 h 43"/>
                <a:gd name="T4" fmla="*/ 20 w 32"/>
                <a:gd name="T5" fmla="*/ 0 h 43"/>
                <a:gd name="T6" fmla="*/ 19 w 32"/>
                <a:gd name="T7" fmla="*/ 1 h 43"/>
                <a:gd name="T8" fmla="*/ 19 w 32"/>
                <a:gd name="T9" fmla="*/ 4 h 43"/>
                <a:gd name="T10" fmla="*/ 17 w 32"/>
                <a:gd name="T11" fmla="*/ 5 h 43"/>
                <a:gd name="T12" fmla="*/ 16 w 32"/>
                <a:gd name="T13" fmla="*/ 8 h 43"/>
                <a:gd name="T14" fmla="*/ 15 w 32"/>
                <a:gd name="T15" fmla="*/ 9 h 43"/>
                <a:gd name="T16" fmla="*/ 14 w 32"/>
                <a:gd name="T17" fmla="*/ 13 h 43"/>
                <a:gd name="T18" fmla="*/ 13 w 32"/>
                <a:gd name="T19" fmla="*/ 14 h 43"/>
                <a:gd name="T20" fmla="*/ 12 w 32"/>
                <a:gd name="T21" fmla="*/ 16 h 43"/>
                <a:gd name="T22" fmla="*/ 11 w 32"/>
                <a:gd name="T23" fmla="*/ 18 h 43"/>
                <a:gd name="T24" fmla="*/ 10 w 32"/>
                <a:gd name="T25" fmla="*/ 19 h 43"/>
                <a:gd name="T26" fmla="*/ 9 w 32"/>
                <a:gd name="T27" fmla="*/ 22 h 43"/>
                <a:gd name="T28" fmla="*/ 8 w 32"/>
                <a:gd name="T29" fmla="*/ 23 h 43"/>
                <a:gd name="T30" fmla="*/ 7 w 32"/>
                <a:gd name="T31" fmla="*/ 25 h 43"/>
                <a:gd name="T32" fmla="*/ 6 w 32"/>
                <a:gd name="T33" fmla="*/ 26 h 43"/>
                <a:gd name="T34" fmla="*/ 6 w 32"/>
                <a:gd name="T35" fmla="*/ 30 h 43"/>
                <a:gd name="T36" fmla="*/ 5 w 32"/>
                <a:gd name="T37" fmla="*/ 33 h 43"/>
                <a:gd name="T38" fmla="*/ 4 w 32"/>
                <a:gd name="T39" fmla="*/ 35 h 43"/>
                <a:gd name="T40" fmla="*/ 3 w 32"/>
                <a:gd name="T41" fmla="*/ 37 h 43"/>
                <a:gd name="T42" fmla="*/ 2 w 32"/>
                <a:gd name="T43" fmla="*/ 39 h 43"/>
                <a:gd name="T44" fmla="*/ 1 w 32"/>
                <a:gd name="T45" fmla="*/ 40 h 43"/>
                <a:gd name="T46" fmla="*/ 0 w 32"/>
                <a:gd name="T47" fmla="*/ 42 h 43"/>
                <a:gd name="T48" fmla="*/ 13 w 32"/>
                <a:gd name="T49" fmla="*/ 43 h 43"/>
                <a:gd name="T50" fmla="*/ 14 w 32"/>
                <a:gd name="T51" fmla="*/ 41 h 43"/>
                <a:gd name="T52" fmla="*/ 14 w 32"/>
                <a:gd name="T53" fmla="*/ 37 h 43"/>
                <a:gd name="T54" fmla="*/ 15 w 32"/>
                <a:gd name="T55" fmla="*/ 35 h 43"/>
                <a:gd name="T56" fmla="*/ 16 w 32"/>
                <a:gd name="T57" fmla="*/ 34 h 43"/>
                <a:gd name="T58" fmla="*/ 17 w 32"/>
                <a:gd name="T59" fmla="*/ 32 h 43"/>
                <a:gd name="T60" fmla="*/ 19 w 32"/>
                <a:gd name="T61" fmla="*/ 29 h 43"/>
                <a:gd name="T62" fmla="*/ 20 w 32"/>
                <a:gd name="T63" fmla="*/ 27 h 43"/>
                <a:gd name="T64" fmla="*/ 21 w 32"/>
                <a:gd name="T65" fmla="*/ 25 h 43"/>
                <a:gd name="T66" fmla="*/ 22 w 32"/>
                <a:gd name="T67" fmla="*/ 23 h 43"/>
                <a:gd name="T68" fmla="*/ 23 w 32"/>
                <a:gd name="T69" fmla="*/ 22 h 43"/>
                <a:gd name="T70" fmla="*/ 23 w 32"/>
                <a:gd name="T71" fmla="*/ 18 h 43"/>
                <a:gd name="T72" fmla="*/ 24 w 32"/>
                <a:gd name="T73" fmla="*/ 17 h 43"/>
                <a:gd name="T74" fmla="*/ 25 w 32"/>
                <a:gd name="T75" fmla="*/ 15 h 43"/>
                <a:gd name="T76" fmla="*/ 26 w 32"/>
                <a:gd name="T77" fmla="*/ 14 h 43"/>
                <a:gd name="T78" fmla="*/ 27 w 32"/>
                <a:gd name="T79" fmla="*/ 9 h 43"/>
                <a:gd name="T80" fmla="*/ 28 w 32"/>
                <a:gd name="T81" fmla="*/ 8 h 43"/>
                <a:gd name="T82" fmla="*/ 29 w 32"/>
                <a:gd name="T83" fmla="*/ 6 h 43"/>
                <a:gd name="T84" fmla="*/ 30 w 32"/>
                <a:gd name="T85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3">
                  <a:moveTo>
                    <a:pt x="30" y="3"/>
                  </a:move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3" y="14"/>
                  </a:lnTo>
                  <a:lnTo>
                    <a:pt x="13" y="16"/>
                  </a:lnTo>
                  <a:lnTo>
                    <a:pt x="12" y="16"/>
                  </a:lnTo>
                  <a:lnTo>
                    <a:pt x="12" y="18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3" y="43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9" y="32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9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3" name="Freeform 572">
              <a:extLst>
                <a:ext uri="{FF2B5EF4-FFF2-40B4-BE49-F238E27FC236}">
                  <a16:creationId xmlns:a16="http://schemas.microsoft.com/office/drawing/2014/main" id="{3BAE9B7C-AB9F-8CA9-52F8-5D42FDB6A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3" y="4187"/>
              <a:ext cx="19" cy="14"/>
            </a:xfrm>
            <a:custGeom>
              <a:avLst/>
              <a:gdLst>
                <a:gd name="T0" fmla="*/ 38 w 56"/>
                <a:gd name="T1" fmla="*/ 1 h 42"/>
                <a:gd name="T2" fmla="*/ 36 w 56"/>
                <a:gd name="T3" fmla="*/ 2 h 42"/>
                <a:gd name="T4" fmla="*/ 35 w 56"/>
                <a:gd name="T5" fmla="*/ 4 h 42"/>
                <a:gd name="T6" fmla="*/ 33 w 56"/>
                <a:gd name="T7" fmla="*/ 6 h 42"/>
                <a:gd name="T8" fmla="*/ 31 w 56"/>
                <a:gd name="T9" fmla="*/ 8 h 42"/>
                <a:gd name="T10" fmla="*/ 30 w 56"/>
                <a:gd name="T11" fmla="*/ 10 h 42"/>
                <a:gd name="T12" fmla="*/ 29 w 56"/>
                <a:gd name="T13" fmla="*/ 12 h 42"/>
                <a:gd name="T14" fmla="*/ 27 w 56"/>
                <a:gd name="T15" fmla="*/ 13 h 42"/>
                <a:gd name="T16" fmla="*/ 26 w 56"/>
                <a:gd name="T17" fmla="*/ 15 h 42"/>
                <a:gd name="T18" fmla="*/ 24 w 56"/>
                <a:gd name="T19" fmla="*/ 16 h 42"/>
                <a:gd name="T20" fmla="*/ 23 w 56"/>
                <a:gd name="T21" fmla="*/ 18 h 42"/>
                <a:gd name="T22" fmla="*/ 20 w 56"/>
                <a:gd name="T23" fmla="*/ 20 h 42"/>
                <a:gd name="T24" fmla="*/ 18 w 56"/>
                <a:gd name="T25" fmla="*/ 21 h 42"/>
                <a:gd name="T26" fmla="*/ 17 w 56"/>
                <a:gd name="T27" fmla="*/ 23 h 42"/>
                <a:gd name="T28" fmla="*/ 16 w 56"/>
                <a:gd name="T29" fmla="*/ 25 h 42"/>
                <a:gd name="T30" fmla="*/ 14 w 56"/>
                <a:gd name="T31" fmla="*/ 27 h 42"/>
                <a:gd name="T32" fmla="*/ 12 w 56"/>
                <a:gd name="T33" fmla="*/ 28 h 42"/>
                <a:gd name="T34" fmla="*/ 10 w 56"/>
                <a:gd name="T35" fmla="*/ 30 h 42"/>
                <a:gd name="T36" fmla="*/ 9 w 56"/>
                <a:gd name="T37" fmla="*/ 32 h 42"/>
                <a:gd name="T38" fmla="*/ 8 w 56"/>
                <a:gd name="T39" fmla="*/ 34 h 42"/>
                <a:gd name="T40" fmla="*/ 6 w 56"/>
                <a:gd name="T41" fmla="*/ 35 h 42"/>
                <a:gd name="T42" fmla="*/ 5 w 56"/>
                <a:gd name="T43" fmla="*/ 37 h 42"/>
                <a:gd name="T44" fmla="*/ 3 w 56"/>
                <a:gd name="T45" fmla="*/ 38 h 42"/>
                <a:gd name="T46" fmla="*/ 2 w 56"/>
                <a:gd name="T47" fmla="*/ 40 h 42"/>
                <a:gd name="T48" fmla="*/ 0 w 56"/>
                <a:gd name="T49" fmla="*/ 42 h 42"/>
                <a:gd name="T50" fmla="*/ 17 w 56"/>
                <a:gd name="T51" fmla="*/ 41 h 42"/>
                <a:gd name="T52" fmla="*/ 18 w 56"/>
                <a:gd name="T53" fmla="*/ 38 h 42"/>
                <a:gd name="T54" fmla="*/ 20 w 56"/>
                <a:gd name="T55" fmla="*/ 37 h 42"/>
                <a:gd name="T56" fmla="*/ 22 w 56"/>
                <a:gd name="T57" fmla="*/ 35 h 42"/>
                <a:gd name="T58" fmla="*/ 24 w 56"/>
                <a:gd name="T59" fmla="*/ 34 h 42"/>
                <a:gd name="T60" fmla="*/ 25 w 56"/>
                <a:gd name="T61" fmla="*/ 32 h 42"/>
                <a:gd name="T62" fmla="*/ 27 w 56"/>
                <a:gd name="T63" fmla="*/ 31 h 42"/>
                <a:gd name="T64" fmla="*/ 28 w 56"/>
                <a:gd name="T65" fmla="*/ 28 h 42"/>
                <a:gd name="T66" fmla="*/ 30 w 56"/>
                <a:gd name="T67" fmla="*/ 27 h 42"/>
                <a:gd name="T68" fmla="*/ 31 w 56"/>
                <a:gd name="T69" fmla="*/ 23 h 42"/>
                <a:gd name="T70" fmla="*/ 33 w 56"/>
                <a:gd name="T71" fmla="*/ 22 h 42"/>
                <a:gd name="T72" fmla="*/ 35 w 56"/>
                <a:gd name="T73" fmla="*/ 20 h 42"/>
                <a:gd name="T74" fmla="*/ 37 w 56"/>
                <a:gd name="T75" fmla="*/ 19 h 42"/>
                <a:gd name="T76" fmla="*/ 38 w 56"/>
                <a:gd name="T77" fmla="*/ 17 h 42"/>
                <a:gd name="T78" fmla="*/ 41 w 56"/>
                <a:gd name="T79" fmla="*/ 16 h 42"/>
                <a:gd name="T80" fmla="*/ 42 w 56"/>
                <a:gd name="T81" fmla="*/ 14 h 42"/>
                <a:gd name="T82" fmla="*/ 44 w 56"/>
                <a:gd name="T83" fmla="*/ 13 h 42"/>
                <a:gd name="T84" fmla="*/ 45 w 56"/>
                <a:gd name="T85" fmla="*/ 11 h 42"/>
                <a:gd name="T86" fmla="*/ 47 w 56"/>
                <a:gd name="T87" fmla="*/ 9 h 42"/>
                <a:gd name="T88" fmla="*/ 48 w 56"/>
                <a:gd name="T89" fmla="*/ 6 h 42"/>
                <a:gd name="T90" fmla="*/ 49 w 56"/>
                <a:gd name="T91" fmla="*/ 4 h 42"/>
                <a:gd name="T92" fmla="*/ 51 w 56"/>
                <a:gd name="T93" fmla="*/ 3 h 42"/>
                <a:gd name="T94" fmla="*/ 52 w 56"/>
                <a:gd name="T95" fmla="*/ 1 h 42"/>
                <a:gd name="T96" fmla="*/ 55 w 56"/>
                <a:gd name="T9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42">
                  <a:moveTo>
                    <a:pt x="39" y="0"/>
                  </a:move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5" y="3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8" y="12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2" y="18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4" y="25"/>
                  </a:lnTo>
                  <a:lnTo>
                    <a:pt x="14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7" y="41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19" y="37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2" y="36"/>
                  </a:lnTo>
                  <a:lnTo>
                    <a:pt x="22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5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5" y="21"/>
                  </a:lnTo>
                  <a:lnTo>
                    <a:pt x="35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41" y="16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7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8" y="5"/>
                  </a:lnTo>
                  <a:lnTo>
                    <a:pt x="49" y="5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1" y="4"/>
                  </a:lnTo>
                  <a:lnTo>
                    <a:pt x="51" y="3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2" y="1"/>
                  </a:ln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4" name="Freeform 573">
              <a:extLst>
                <a:ext uri="{FF2B5EF4-FFF2-40B4-BE49-F238E27FC236}">
                  <a16:creationId xmlns:a16="http://schemas.microsoft.com/office/drawing/2014/main" id="{BB646CC7-002D-FABC-796A-342D4A291C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" y="4187"/>
              <a:ext cx="11" cy="14"/>
            </a:xfrm>
            <a:custGeom>
              <a:avLst/>
              <a:gdLst>
                <a:gd name="T0" fmla="*/ 28 w 32"/>
                <a:gd name="T1" fmla="*/ 4 h 42"/>
                <a:gd name="T2" fmla="*/ 29 w 32"/>
                <a:gd name="T3" fmla="*/ 3 h 42"/>
                <a:gd name="T4" fmla="*/ 30 w 32"/>
                <a:gd name="T5" fmla="*/ 1 h 42"/>
                <a:gd name="T6" fmla="*/ 31 w 32"/>
                <a:gd name="T7" fmla="*/ 0 h 42"/>
                <a:gd name="T8" fmla="*/ 19 w 32"/>
                <a:gd name="T9" fmla="*/ 0 h 42"/>
                <a:gd name="T10" fmla="*/ 17 w 32"/>
                <a:gd name="T11" fmla="*/ 2 h 42"/>
                <a:gd name="T12" fmla="*/ 16 w 32"/>
                <a:gd name="T13" fmla="*/ 4 h 42"/>
                <a:gd name="T14" fmla="*/ 15 w 32"/>
                <a:gd name="T15" fmla="*/ 5 h 42"/>
                <a:gd name="T16" fmla="*/ 14 w 32"/>
                <a:gd name="T17" fmla="*/ 9 h 42"/>
                <a:gd name="T18" fmla="*/ 13 w 32"/>
                <a:gd name="T19" fmla="*/ 11 h 42"/>
                <a:gd name="T20" fmla="*/ 12 w 32"/>
                <a:gd name="T21" fmla="*/ 13 h 42"/>
                <a:gd name="T22" fmla="*/ 12 w 32"/>
                <a:gd name="T23" fmla="*/ 16 h 42"/>
                <a:gd name="T24" fmla="*/ 11 w 32"/>
                <a:gd name="T25" fmla="*/ 17 h 42"/>
                <a:gd name="T26" fmla="*/ 9 w 32"/>
                <a:gd name="T27" fmla="*/ 19 h 42"/>
                <a:gd name="T28" fmla="*/ 8 w 32"/>
                <a:gd name="T29" fmla="*/ 21 h 42"/>
                <a:gd name="T30" fmla="*/ 7 w 32"/>
                <a:gd name="T31" fmla="*/ 23 h 42"/>
                <a:gd name="T32" fmla="*/ 6 w 32"/>
                <a:gd name="T33" fmla="*/ 25 h 42"/>
                <a:gd name="T34" fmla="*/ 5 w 32"/>
                <a:gd name="T35" fmla="*/ 27 h 42"/>
                <a:gd name="T36" fmla="*/ 4 w 32"/>
                <a:gd name="T37" fmla="*/ 30 h 42"/>
                <a:gd name="T38" fmla="*/ 4 w 32"/>
                <a:gd name="T39" fmla="*/ 33 h 42"/>
                <a:gd name="T40" fmla="*/ 3 w 32"/>
                <a:gd name="T41" fmla="*/ 34 h 42"/>
                <a:gd name="T42" fmla="*/ 2 w 32"/>
                <a:gd name="T43" fmla="*/ 37 h 42"/>
                <a:gd name="T44" fmla="*/ 1 w 32"/>
                <a:gd name="T45" fmla="*/ 38 h 42"/>
                <a:gd name="T46" fmla="*/ 0 w 32"/>
                <a:gd name="T47" fmla="*/ 40 h 42"/>
                <a:gd name="T48" fmla="*/ 12 w 32"/>
                <a:gd name="T49" fmla="*/ 42 h 42"/>
                <a:gd name="T50" fmla="*/ 12 w 32"/>
                <a:gd name="T51" fmla="*/ 38 h 42"/>
                <a:gd name="T52" fmla="*/ 13 w 32"/>
                <a:gd name="T53" fmla="*/ 37 h 42"/>
                <a:gd name="T54" fmla="*/ 14 w 32"/>
                <a:gd name="T55" fmla="*/ 35 h 42"/>
                <a:gd name="T56" fmla="*/ 15 w 32"/>
                <a:gd name="T57" fmla="*/ 34 h 42"/>
                <a:gd name="T58" fmla="*/ 16 w 32"/>
                <a:gd name="T59" fmla="*/ 32 h 42"/>
                <a:gd name="T60" fmla="*/ 17 w 32"/>
                <a:gd name="T61" fmla="*/ 30 h 42"/>
                <a:gd name="T62" fmla="*/ 19 w 32"/>
                <a:gd name="T63" fmla="*/ 28 h 42"/>
                <a:gd name="T64" fmla="*/ 20 w 32"/>
                <a:gd name="T65" fmla="*/ 25 h 42"/>
                <a:gd name="T66" fmla="*/ 21 w 32"/>
                <a:gd name="T67" fmla="*/ 23 h 42"/>
                <a:gd name="T68" fmla="*/ 21 w 32"/>
                <a:gd name="T69" fmla="*/ 20 h 42"/>
                <a:gd name="T70" fmla="*/ 22 w 32"/>
                <a:gd name="T71" fmla="*/ 18 h 42"/>
                <a:gd name="T72" fmla="*/ 23 w 32"/>
                <a:gd name="T73" fmla="*/ 17 h 42"/>
                <a:gd name="T74" fmla="*/ 24 w 32"/>
                <a:gd name="T75" fmla="*/ 15 h 42"/>
                <a:gd name="T76" fmla="*/ 25 w 32"/>
                <a:gd name="T77" fmla="*/ 13 h 42"/>
                <a:gd name="T78" fmla="*/ 26 w 32"/>
                <a:gd name="T79" fmla="*/ 11 h 42"/>
                <a:gd name="T80" fmla="*/ 27 w 32"/>
                <a:gd name="T81" fmla="*/ 9 h 42"/>
                <a:gd name="T82" fmla="*/ 28 w 32"/>
                <a:gd name="T83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8" y="6"/>
                  </a:moveTo>
                  <a:lnTo>
                    <a:pt x="28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5" y="5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7"/>
                  </a:lnTo>
                  <a:lnTo>
                    <a:pt x="9" y="17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3"/>
                  </a:lnTo>
                  <a:lnTo>
                    <a:pt x="7" y="25"/>
                  </a:lnTo>
                  <a:lnTo>
                    <a:pt x="6" y="25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2" y="38"/>
                  </a:lnTo>
                  <a:lnTo>
                    <a:pt x="13" y="38"/>
                  </a:lnTo>
                  <a:lnTo>
                    <a:pt x="13" y="37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6" y="30"/>
                  </a:lnTo>
                  <a:lnTo>
                    <a:pt x="17" y="30"/>
                  </a:lnTo>
                  <a:lnTo>
                    <a:pt x="17" y="28"/>
                  </a:lnTo>
                  <a:lnTo>
                    <a:pt x="19" y="28"/>
                  </a:lnTo>
                  <a:lnTo>
                    <a:pt x="19" y="25"/>
                  </a:lnTo>
                  <a:lnTo>
                    <a:pt x="20" y="25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1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5" name="Freeform 574">
              <a:extLst>
                <a:ext uri="{FF2B5EF4-FFF2-40B4-BE49-F238E27FC236}">
                  <a16:creationId xmlns:a16="http://schemas.microsoft.com/office/drawing/2014/main" id="{2013A7C7-4792-133B-67D2-5911EA48E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0" y="4201"/>
              <a:ext cx="18" cy="14"/>
            </a:xfrm>
            <a:custGeom>
              <a:avLst/>
              <a:gdLst>
                <a:gd name="T0" fmla="*/ 54 w 56"/>
                <a:gd name="T1" fmla="*/ 0 h 43"/>
                <a:gd name="T2" fmla="*/ 40 w 56"/>
                <a:gd name="T3" fmla="*/ 0 h 43"/>
                <a:gd name="T4" fmla="*/ 38 w 56"/>
                <a:gd name="T5" fmla="*/ 1 h 43"/>
                <a:gd name="T6" fmla="*/ 37 w 56"/>
                <a:gd name="T7" fmla="*/ 4 h 43"/>
                <a:gd name="T8" fmla="*/ 35 w 56"/>
                <a:gd name="T9" fmla="*/ 5 h 43"/>
                <a:gd name="T10" fmla="*/ 33 w 56"/>
                <a:gd name="T11" fmla="*/ 8 h 43"/>
                <a:gd name="T12" fmla="*/ 31 w 56"/>
                <a:gd name="T13" fmla="*/ 9 h 43"/>
                <a:gd name="T14" fmla="*/ 30 w 56"/>
                <a:gd name="T15" fmla="*/ 11 h 43"/>
                <a:gd name="T16" fmla="*/ 29 w 56"/>
                <a:gd name="T17" fmla="*/ 13 h 43"/>
                <a:gd name="T18" fmla="*/ 27 w 56"/>
                <a:gd name="T19" fmla="*/ 14 h 43"/>
                <a:gd name="T20" fmla="*/ 25 w 56"/>
                <a:gd name="T21" fmla="*/ 15 h 43"/>
                <a:gd name="T22" fmla="*/ 24 w 56"/>
                <a:gd name="T23" fmla="*/ 17 h 43"/>
                <a:gd name="T24" fmla="*/ 21 w 56"/>
                <a:gd name="T25" fmla="*/ 18 h 43"/>
                <a:gd name="T26" fmla="*/ 20 w 56"/>
                <a:gd name="T27" fmla="*/ 20 h 43"/>
                <a:gd name="T28" fmla="*/ 19 w 56"/>
                <a:gd name="T29" fmla="*/ 23 h 43"/>
                <a:gd name="T30" fmla="*/ 17 w 56"/>
                <a:gd name="T31" fmla="*/ 24 h 43"/>
                <a:gd name="T32" fmla="*/ 16 w 56"/>
                <a:gd name="T33" fmla="*/ 26 h 43"/>
                <a:gd name="T34" fmla="*/ 15 w 56"/>
                <a:gd name="T35" fmla="*/ 28 h 43"/>
                <a:gd name="T36" fmla="*/ 12 w 56"/>
                <a:gd name="T37" fmla="*/ 29 h 43"/>
                <a:gd name="T38" fmla="*/ 11 w 56"/>
                <a:gd name="T39" fmla="*/ 31 h 43"/>
                <a:gd name="T40" fmla="*/ 9 w 56"/>
                <a:gd name="T41" fmla="*/ 32 h 43"/>
                <a:gd name="T42" fmla="*/ 8 w 56"/>
                <a:gd name="T43" fmla="*/ 34 h 43"/>
                <a:gd name="T44" fmla="*/ 6 w 56"/>
                <a:gd name="T45" fmla="*/ 35 h 43"/>
                <a:gd name="T46" fmla="*/ 5 w 56"/>
                <a:gd name="T47" fmla="*/ 38 h 43"/>
                <a:gd name="T48" fmla="*/ 2 w 56"/>
                <a:gd name="T49" fmla="*/ 39 h 43"/>
                <a:gd name="T50" fmla="*/ 1 w 56"/>
                <a:gd name="T51" fmla="*/ 41 h 43"/>
                <a:gd name="T52" fmla="*/ 15 w 56"/>
                <a:gd name="T53" fmla="*/ 43 h 43"/>
                <a:gd name="T54" fmla="*/ 16 w 56"/>
                <a:gd name="T55" fmla="*/ 40 h 43"/>
                <a:gd name="T56" fmla="*/ 18 w 56"/>
                <a:gd name="T57" fmla="*/ 39 h 43"/>
                <a:gd name="T58" fmla="*/ 20 w 56"/>
                <a:gd name="T59" fmla="*/ 38 h 43"/>
                <a:gd name="T60" fmla="*/ 21 w 56"/>
                <a:gd name="T61" fmla="*/ 36 h 43"/>
                <a:gd name="T62" fmla="*/ 23 w 56"/>
                <a:gd name="T63" fmla="*/ 34 h 43"/>
                <a:gd name="T64" fmla="*/ 25 w 56"/>
                <a:gd name="T65" fmla="*/ 33 h 43"/>
                <a:gd name="T66" fmla="*/ 26 w 56"/>
                <a:gd name="T67" fmla="*/ 31 h 43"/>
                <a:gd name="T68" fmla="*/ 28 w 56"/>
                <a:gd name="T69" fmla="*/ 30 h 43"/>
                <a:gd name="T70" fmla="*/ 29 w 56"/>
                <a:gd name="T71" fmla="*/ 28 h 43"/>
                <a:gd name="T72" fmla="*/ 30 w 56"/>
                <a:gd name="T73" fmla="*/ 26 h 43"/>
                <a:gd name="T74" fmla="*/ 32 w 56"/>
                <a:gd name="T75" fmla="*/ 25 h 43"/>
                <a:gd name="T76" fmla="*/ 33 w 56"/>
                <a:gd name="T77" fmla="*/ 23 h 43"/>
                <a:gd name="T78" fmla="*/ 35 w 56"/>
                <a:gd name="T79" fmla="*/ 21 h 43"/>
                <a:gd name="T80" fmla="*/ 37 w 56"/>
                <a:gd name="T81" fmla="*/ 20 h 43"/>
                <a:gd name="T82" fmla="*/ 38 w 56"/>
                <a:gd name="T83" fmla="*/ 18 h 43"/>
                <a:gd name="T84" fmla="*/ 40 w 56"/>
                <a:gd name="T85" fmla="*/ 17 h 43"/>
                <a:gd name="T86" fmla="*/ 42 w 56"/>
                <a:gd name="T87" fmla="*/ 15 h 43"/>
                <a:gd name="T88" fmla="*/ 44 w 56"/>
                <a:gd name="T89" fmla="*/ 13 h 43"/>
                <a:gd name="T90" fmla="*/ 45 w 56"/>
                <a:gd name="T91" fmla="*/ 11 h 43"/>
                <a:gd name="T92" fmla="*/ 46 w 56"/>
                <a:gd name="T93" fmla="*/ 9 h 43"/>
                <a:gd name="T94" fmla="*/ 48 w 56"/>
                <a:gd name="T95" fmla="*/ 8 h 43"/>
                <a:gd name="T96" fmla="*/ 50 w 56"/>
                <a:gd name="T97" fmla="*/ 7 h 43"/>
                <a:gd name="T98" fmla="*/ 51 w 56"/>
                <a:gd name="T99" fmla="*/ 4 h 43"/>
                <a:gd name="T100" fmla="*/ 53 w 56"/>
                <a:gd name="T101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53" y="1"/>
                  </a:move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9" y="13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1" y="18"/>
                  </a:lnTo>
                  <a:lnTo>
                    <a:pt x="21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6" y="27"/>
                  </a:lnTo>
                  <a:lnTo>
                    <a:pt x="15" y="27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5" y="43"/>
                  </a:lnTo>
                  <a:lnTo>
                    <a:pt x="16" y="43"/>
                  </a:lnTo>
                  <a:lnTo>
                    <a:pt x="16" y="41"/>
                  </a:lnTo>
                  <a:lnTo>
                    <a:pt x="16" y="40"/>
                  </a:lnTo>
                  <a:lnTo>
                    <a:pt x="17" y="40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20" y="38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2" y="25"/>
                  </a:lnTo>
                  <a:lnTo>
                    <a:pt x="32" y="24"/>
                  </a:lnTo>
                  <a:lnTo>
                    <a:pt x="33" y="24"/>
                  </a:lnTo>
                  <a:lnTo>
                    <a:pt x="33" y="23"/>
                  </a:lnTo>
                  <a:lnTo>
                    <a:pt x="34" y="23"/>
                  </a:lnTo>
                  <a:lnTo>
                    <a:pt x="34" y="21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2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53" y="2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6" name="Freeform 575">
              <a:extLst>
                <a:ext uri="{FF2B5EF4-FFF2-40B4-BE49-F238E27FC236}">
                  <a16:creationId xmlns:a16="http://schemas.microsoft.com/office/drawing/2014/main" id="{A293CFE8-A9E2-CFA0-680D-62E43E1AFF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4" y="4201"/>
              <a:ext cx="11" cy="14"/>
            </a:xfrm>
            <a:custGeom>
              <a:avLst/>
              <a:gdLst>
                <a:gd name="T0" fmla="*/ 21 w 33"/>
                <a:gd name="T1" fmla="*/ 0 h 43"/>
                <a:gd name="T2" fmla="*/ 19 w 33"/>
                <a:gd name="T3" fmla="*/ 1 h 43"/>
                <a:gd name="T4" fmla="*/ 18 w 33"/>
                <a:gd name="T5" fmla="*/ 4 h 43"/>
                <a:gd name="T6" fmla="*/ 17 w 33"/>
                <a:gd name="T7" fmla="*/ 7 h 43"/>
                <a:gd name="T8" fmla="*/ 16 w 33"/>
                <a:gd name="T9" fmla="*/ 9 h 43"/>
                <a:gd name="T10" fmla="*/ 15 w 33"/>
                <a:gd name="T11" fmla="*/ 10 h 43"/>
                <a:gd name="T12" fmla="*/ 14 w 33"/>
                <a:gd name="T13" fmla="*/ 12 h 43"/>
                <a:gd name="T14" fmla="*/ 13 w 33"/>
                <a:gd name="T15" fmla="*/ 13 h 43"/>
                <a:gd name="T16" fmla="*/ 12 w 33"/>
                <a:gd name="T17" fmla="*/ 15 h 43"/>
                <a:gd name="T18" fmla="*/ 12 w 33"/>
                <a:gd name="T19" fmla="*/ 19 h 43"/>
                <a:gd name="T20" fmla="*/ 10 w 33"/>
                <a:gd name="T21" fmla="*/ 21 h 43"/>
                <a:gd name="T22" fmla="*/ 9 w 33"/>
                <a:gd name="T23" fmla="*/ 23 h 43"/>
                <a:gd name="T24" fmla="*/ 8 w 33"/>
                <a:gd name="T25" fmla="*/ 25 h 43"/>
                <a:gd name="T26" fmla="*/ 7 w 33"/>
                <a:gd name="T27" fmla="*/ 27 h 43"/>
                <a:gd name="T28" fmla="*/ 6 w 33"/>
                <a:gd name="T29" fmla="*/ 29 h 43"/>
                <a:gd name="T30" fmla="*/ 5 w 33"/>
                <a:gd name="T31" fmla="*/ 31 h 43"/>
                <a:gd name="T32" fmla="*/ 4 w 33"/>
                <a:gd name="T33" fmla="*/ 33 h 43"/>
                <a:gd name="T34" fmla="*/ 4 w 33"/>
                <a:gd name="T35" fmla="*/ 36 h 43"/>
                <a:gd name="T36" fmla="*/ 3 w 33"/>
                <a:gd name="T37" fmla="*/ 38 h 43"/>
                <a:gd name="T38" fmla="*/ 2 w 33"/>
                <a:gd name="T39" fmla="*/ 40 h 43"/>
                <a:gd name="T40" fmla="*/ 0 w 33"/>
                <a:gd name="T41" fmla="*/ 43 h 43"/>
                <a:gd name="T42" fmla="*/ 13 w 33"/>
                <a:gd name="T43" fmla="*/ 43 h 43"/>
                <a:gd name="T44" fmla="*/ 14 w 33"/>
                <a:gd name="T45" fmla="*/ 39 h 43"/>
                <a:gd name="T46" fmla="*/ 15 w 33"/>
                <a:gd name="T47" fmla="*/ 38 h 43"/>
                <a:gd name="T48" fmla="*/ 16 w 33"/>
                <a:gd name="T49" fmla="*/ 36 h 43"/>
                <a:gd name="T50" fmla="*/ 16 w 33"/>
                <a:gd name="T51" fmla="*/ 33 h 43"/>
                <a:gd name="T52" fmla="*/ 17 w 33"/>
                <a:gd name="T53" fmla="*/ 31 h 43"/>
                <a:gd name="T54" fmla="*/ 18 w 33"/>
                <a:gd name="T55" fmla="*/ 30 h 43"/>
                <a:gd name="T56" fmla="*/ 19 w 33"/>
                <a:gd name="T57" fmla="*/ 28 h 43"/>
                <a:gd name="T58" fmla="*/ 21 w 33"/>
                <a:gd name="T59" fmla="*/ 25 h 43"/>
                <a:gd name="T60" fmla="*/ 22 w 33"/>
                <a:gd name="T61" fmla="*/ 23 h 43"/>
                <a:gd name="T62" fmla="*/ 23 w 33"/>
                <a:gd name="T63" fmla="*/ 21 h 43"/>
                <a:gd name="T64" fmla="*/ 24 w 33"/>
                <a:gd name="T65" fmla="*/ 19 h 43"/>
                <a:gd name="T66" fmla="*/ 25 w 33"/>
                <a:gd name="T67" fmla="*/ 17 h 43"/>
                <a:gd name="T68" fmla="*/ 25 w 33"/>
                <a:gd name="T69" fmla="*/ 14 h 43"/>
                <a:gd name="T70" fmla="*/ 26 w 33"/>
                <a:gd name="T71" fmla="*/ 12 h 43"/>
                <a:gd name="T72" fmla="*/ 27 w 33"/>
                <a:gd name="T73" fmla="*/ 10 h 43"/>
                <a:gd name="T74" fmla="*/ 28 w 33"/>
                <a:gd name="T75" fmla="*/ 9 h 43"/>
                <a:gd name="T76" fmla="*/ 29 w 33"/>
                <a:gd name="T77" fmla="*/ 7 h 43"/>
                <a:gd name="T78" fmla="*/ 30 w 33"/>
                <a:gd name="T79" fmla="*/ 5 h 43"/>
                <a:gd name="T80" fmla="*/ 32 w 33"/>
                <a:gd name="T81" fmla="*/ 2 h 43"/>
                <a:gd name="T82" fmla="*/ 33 w 3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3">
                  <a:moveTo>
                    <a:pt x="33" y="0"/>
                  </a:moveTo>
                  <a:lnTo>
                    <a:pt x="21" y="0"/>
                  </a:lnTo>
                  <a:lnTo>
                    <a:pt x="19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4"/>
                  </a:lnTo>
                  <a:lnTo>
                    <a:pt x="17" y="4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9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40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1" y="28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6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0"/>
                  </a:lnTo>
                  <a:lnTo>
                    <a:pt x="28" y="10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7" name="Freeform 576">
              <a:extLst>
                <a:ext uri="{FF2B5EF4-FFF2-40B4-BE49-F238E27FC236}">
                  <a16:creationId xmlns:a16="http://schemas.microsoft.com/office/drawing/2014/main" id="{FDC2E8EB-6A06-9A8B-16C1-76C601B422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9" y="4215"/>
              <a:ext cx="16" cy="14"/>
            </a:xfrm>
            <a:custGeom>
              <a:avLst/>
              <a:gdLst>
                <a:gd name="T0" fmla="*/ 30 w 46"/>
                <a:gd name="T1" fmla="*/ 1 h 42"/>
                <a:gd name="T2" fmla="*/ 28 w 46"/>
                <a:gd name="T3" fmla="*/ 2 h 42"/>
                <a:gd name="T4" fmla="*/ 27 w 46"/>
                <a:gd name="T5" fmla="*/ 4 h 42"/>
                <a:gd name="T6" fmla="*/ 26 w 46"/>
                <a:gd name="T7" fmla="*/ 6 h 42"/>
                <a:gd name="T8" fmla="*/ 23 w 46"/>
                <a:gd name="T9" fmla="*/ 7 h 42"/>
                <a:gd name="T10" fmla="*/ 22 w 46"/>
                <a:gd name="T11" fmla="*/ 7 h 42"/>
                <a:gd name="T12" fmla="*/ 24 w 46"/>
                <a:gd name="T13" fmla="*/ 5 h 42"/>
                <a:gd name="T14" fmla="*/ 26 w 46"/>
                <a:gd name="T15" fmla="*/ 1 h 42"/>
                <a:gd name="T16" fmla="*/ 13 w 46"/>
                <a:gd name="T17" fmla="*/ 0 h 42"/>
                <a:gd name="T18" fmla="*/ 12 w 46"/>
                <a:gd name="T19" fmla="*/ 3 h 42"/>
                <a:gd name="T20" fmla="*/ 11 w 46"/>
                <a:gd name="T21" fmla="*/ 8 h 42"/>
                <a:gd name="T22" fmla="*/ 9 w 46"/>
                <a:gd name="T23" fmla="*/ 9 h 42"/>
                <a:gd name="T24" fmla="*/ 8 w 46"/>
                <a:gd name="T25" fmla="*/ 12 h 42"/>
                <a:gd name="T26" fmla="*/ 7 w 46"/>
                <a:gd name="T27" fmla="*/ 16 h 42"/>
                <a:gd name="T28" fmla="*/ 5 w 46"/>
                <a:gd name="T29" fmla="*/ 19 h 42"/>
                <a:gd name="T30" fmla="*/ 4 w 46"/>
                <a:gd name="T31" fmla="*/ 23 h 42"/>
                <a:gd name="T32" fmla="*/ 2 w 46"/>
                <a:gd name="T33" fmla="*/ 25 h 42"/>
                <a:gd name="T34" fmla="*/ 1 w 46"/>
                <a:gd name="T35" fmla="*/ 30 h 42"/>
                <a:gd name="T36" fmla="*/ 0 w 46"/>
                <a:gd name="T37" fmla="*/ 39 h 42"/>
                <a:gd name="T38" fmla="*/ 2 w 46"/>
                <a:gd name="T39" fmla="*/ 40 h 42"/>
                <a:gd name="T40" fmla="*/ 4 w 46"/>
                <a:gd name="T41" fmla="*/ 42 h 42"/>
                <a:gd name="T42" fmla="*/ 7 w 46"/>
                <a:gd name="T43" fmla="*/ 41 h 42"/>
                <a:gd name="T44" fmla="*/ 8 w 46"/>
                <a:gd name="T45" fmla="*/ 39 h 42"/>
                <a:gd name="T46" fmla="*/ 10 w 46"/>
                <a:gd name="T47" fmla="*/ 38 h 42"/>
                <a:gd name="T48" fmla="*/ 11 w 46"/>
                <a:gd name="T49" fmla="*/ 35 h 42"/>
                <a:gd name="T50" fmla="*/ 13 w 46"/>
                <a:gd name="T51" fmla="*/ 34 h 42"/>
                <a:gd name="T52" fmla="*/ 14 w 46"/>
                <a:gd name="T53" fmla="*/ 32 h 42"/>
                <a:gd name="T54" fmla="*/ 17 w 46"/>
                <a:gd name="T55" fmla="*/ 31 h 42"/>
                <a:gd name="T56" fmla="*/ 18 w 46"/>
                <a:gd name="T57" fmla="*/ 29 h 42"/>
                <a:gd name="T58" fmla="*/ 20 w 46"/>
                <a:gd name="T59" fmla="*/ 28 h 42"/>
                <a:gd name="T60" fmla="*/ 21 w 46"/>
                <a:gd name="T61" fmla="*/ 26 h 42"/>
                <a:gd name="T62" fmla="*/ 23 w 46"/>
                <a:gd name="T63" fmla="*/ 25 h 42"/>
                <a:gd name="T64" fmla="*/ 24 w 46"/>
                <a:gd name="T65" fmla="*/ 22 h 42"/>
                <a:gd name="T66" fmla="*/ 26 w 46"/>
                <a:gd name="T67" fmla="*/ 20 h 42"/>
                <a:gd name="T68" fmla="*/ 28 w 46"/>
                <a:gd name="T69" fmla="*/ 19 h 42"/>
                <a:gd name="T70" fmla="*/ 29 w 46"/>
                <a:gd name="T71" fmla="*/ 16 h 42"/>
                <a:gd name="T72" fmla="*/ 31 w 46"/>
                <a:gd name="T73" fmla="*/ 15 h 42"/>
                <a:gd name="T74" fmla="*/ 32 w 46"/>
                <a:gd name="T75" fmla="*/ 13 h 42"/>
                <a:gd name="T76" fmla="*/ 35 w 46"/>
                <a:gd name="T77" fmla="*/ 12 h 42"/>
                <a:gd name="T78" fmla="*/ 36 w 46"/>
                <a:gd name="T79" fmla="*/ 10 h 42"/>
                <a:gd name="T80" fmla="*/ 38 w 46"/>
                <a:gd name="T81" fmla="*/ 9 h 42"/>
                <a:gd name="T82" fmla="*/ 39 w 46"/>
                <a:gd name="T83" fmla="*/ 7 h 42"/>
                <a:gd name="T84" fmla="*/ 41 w 46"/>
                <a:gd name="T85" fmla="*/ 6 h 42"/>
                <a:gd name="T86" fmla="*/ 42 w 46"/>
                <a:gd name="T87" fmla="*/ 4 h 42"/>
                <a:gd name="T88" fmla="*/ 43 w 46"/>
                <a:gd name="T89" fmla="*/ 1 h 42"/>
                <a:gd name="T90" fmla="*/ 46 w 46"/>
                <a:gd name="T9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30" y="0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2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27" y="3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5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3" y="7"/>
                  </a:lnTo>
                  <a:lnTo>
                    <a:pt x="23" y="5"/>
                  </a:lnTo>
                  <a:lnTo>
                    <a:pt x="24" y="5"/>
                  </a:lnTo>
                  <a:lnTo>
                    <a:pt x="24" y="3"/>
                  </a:lnTo>
                  <a:lnTo>
                    <a:pt x="26" y="3"/>
                  </a:lnTo>
                  <a:lnTo>
                    <a:pt x="26" y="1"/>
                  </a:lnTo>
                  <a:lnTo>
                    <a:pt x="26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1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1" y="5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11"/>
                  </a:lnTo>
                  <a:lnTo>
                    <a:pt x="9" y="12"/>
                  </a:lnTo>
                  <a:lnTo>
                    <a:pt x="8" y="12"/>
                  </a:lnTo>
                  <a:lnTo>
                    <a:pt x="8" y="15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3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2" y="25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7" y="41"/>
                  </a:lnTo>
                  <a:lnTo>
                    <a:pt x="7" y="40"/>
                  </a:lnTo>
                  <a:lnTo>
                    <a:pt x="8" y="40"/>
                  </a:lnTo>
                  <a:lnTo>
                    <a:pt x="8" y="39"/>
                  </a:lnTo>
                  <a:lnTo>
                    <a:pt x="9" y="39"/>
                  </a:lnTo>
                  <a:lnTo>
                    <a:pt x="9" y="38"/>
                  </a:lnTo>
                  <a:lnTo>
                    <a:pt x="10" y="38"/>
                  </a:lnTo>
                  <a:lnTo>
                    <a:pt x="10" y="36"/>
                  </a:lnTo>
                  <a:lnTo>
                    <a:pt x="11" y="36"/>
                  </a:lnTo>
                  <a:lnTo>
                    <a:pt x="11" y="35"/>
                  </a:lnTo>
                  <a:lnTo>
                    <a:pt x="12" y="35"/>
                  </a:lnTo>
                  <a:lnTo>
                    <a:pt x="12" y="34"/>
                  </a:lnTo>
                  <a:lnTo>
                    <a:pt x="13" y="34"/>
                  </a:lnTo>
                  <a:lnTo>
                    <a:pt x="13" y="33"/>
                  </a:lnTo>
                  <a:lnTo>
                    <a:pt x="14" y="33"/>
                  </a:lnTo>
                  <a:lnTo>
                    <a:pt x="14" y="32"/>
                  </a:lnTo>
                  <a:lnTo>
                    <a:pt x="16" y="32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6"/>
                  </a:lnTo>
                  <a:lnTo>
                    <a:pt x="22" y="26"/>
                  </a:lnTo>
                  <a:lnTo>
                    <a:pt x="22" y="25"/>
                  </a:lnTo>
                  <a:lnTo>
                    <a:pt x="23" y="25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5"/>
                  </a:lnTo>
                  <a:lnTo>
                    <a:pt x="31" y="15"/>
                  </a:lnTo>
                  <a:lnTo>
                    <a:pt x="31" y="14"/>
                  </a:lnTo>
                  <a:lnTo>
                    <a:pt x="32" y="14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8" y="8"/>
                  </a:lnTo>
                  <a:lnTo>
                    <a:pt x="39" y="8"/>
                  </a:lnTo>
                  <a:lnTo>
                    <a:pt x="39" y="7"/>
                  </a:lnTo>
                  <a:lnTo>
                    <a:pt x="40" y="7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4" y="1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8" name="Freeform 577">
              <a:extLst>
                <a:ext uri="{FF2B5EF4-FFF2-40B4-BE49-F238E27FC236}">
                  <a16:creationId xmlns:a16="http://schemas.microsoft.com/office/drawing/2014/main" id="{78AD61CF-4D46-45D9-BBD7-7C14A44C1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7" y="4187"/>
              <a:ext cx="30" cy="14"/>
            </a:xfrm>
            <a:custGeom>
              <a:avLst/>
              <a:gdLst>
                <a:gd name="T0" fmla="*/ 0 w 92"/>
                <a:gd name="T1" fmla="*/ 0 h 42"/>
                <a:gd name="T2" fmla="*/ 1 w 92"/>
                <a:gd name="T3" fmla="*/ 1 h 42"/>
                <a:gd name="T4" fmla="*/ 3 w 92"/>
                <a:gd name="T5" fmla="*/ 2 h 42"/>
                <a:gd name="T6" fmla="*/ 5 w 92"/>
                <a:gd name="T7" fmla="*/ 3 h 42"/>
                <a:gd name="T8" fmla="*/ 6 w 92"/>
                <a:gd name="T9" fmla="*/ 4 h 42"/>
                <a:gd name="T10" fmla="*/ 7 w 92"/>
                <a:gd name="T11" fmla="*/ 5 h 42"/>
                <a:gd name="T12" fmla="*/ 8 w 92"/>
                <a:gd name="T13" fmla="*/ 8 h 42"/>
                <a:gd name="T14" fmla="*/ 9 w 92"/>
                <a:gd name="T15" fmla="*/ 9 h 42"/>
                <a:gd name="T16" fmla="*/ 10 w 92"/>
                <a:gd name="T17" fmla="*/ 10 h 42"/>
                <a:gd name="T18" fmla="*/ 11 w 92"/>
                <a:gd name="T19" fmla="*/ 11 h 42"/>
                <a:gd name="T20" fmla="*/ 12 w 92"/>
                <a:gd name="T21" fmla="*/ 12 h 42"/>
                <a:gd name="T22" fmla="*/ 13 w 92"/>
                <a:gd name="T23" fmla="*/ 13 h 42"/>
                <a:gd name="T24" fmla="*/ 14 w 92"/>
                <a:gd name="T25" fmla="*/ 14 h 42"/>
                <a:gd name="T26" fmla="*/ 15 w 92"/>
                <a:gd name="T27" fmla="*/ 15 h 42"/>
                <a:gd name="T28" fmla="*/ 16 w 92"/>
                <a:gd name="T29" fmla="*/ 16 h 42"/>
                <a:gd name="T30" fmla="*/ 17 w 92"/>
                <a:gd name="T31" fmla="*/ 17 h 42"/>
                <a:gd name="T32" fmla="*/ 18 w 92"/>
                <a:gd name="T33" fmla="*/ 18 h 42"/>
                <a:gd name="T34" fmla="*/ 19 w 92"/>
                <a:gd name="T35" fmla="*/ 19 h 42"/>
                <a:gd name="T36" fmla="*/ 20 w 92"/>
                <a:gd name="T37" fmla="*/ 20 h 42"/>
                <a:gd name="T38" fmla="*/ 22 w 92"/>
                <a:gd name="T39" fmla="*/ 21 h 42"/>
                <a:gd name="T40" fmla="*/ 24 w 92"/>
                <a:gd name="T41" fmla="*/ 23 h 42"/>
                <a:gd name="T42" fmla="*/ 25 w 92"/>
                <a:gd name="T43" fmla="*/ 24 h 42"/>
                <a:gd name="T44" fmla="*/ 26 w 92"/>
                <a:gd name="T45" fmla="*/ 25 h 42"/>
                <a:gd name="T46" fmla="*/ 27 w 92"/>
                <a:gd name="T47" fmla="*/ 27 h 42"/>
                <a:gd name="T48" fmla="*/ 28 w 92"/>
                <a:gd name="T49" fmla="*/ 28 h 42"/>
                <a:gd name="T50" fmla="*/ 29 w 92"/>
                <a:gd name="T51" fmla="*/ 30 h 42"/>
                <a:gd name="T52" fmla="*/ 30 w 92"/>
                <a:gd name="T53" fmla="*/ 31 h 42"/>
                <a:gd name="T54" fmla="*/ 31 w 92"/>
                <a:gd name="T55" fmla="*/ 32 h 42"/>
                <a:gd name="T56" fmla="*/ 32 w 92"/>
                <a:gd name="T57" fmla="*/ 33 h 42"/>
                <a:gd name="T58" fmla="*/ 33 w 92"/>
                <a:gd name="T59" fmla="*/ 34 h 42"/>
                <a:gd name="T60" fmla="*/ 34 w 92"/>
                <a:gd name="T61" fmla="*/ 35 h 42"/>
                <a:gd name="T62" fmla="*/ 35 w 92"/>
                <a:gd name="T63" fmla="*/ 36 h 42"/>
                <a:gd name="T64" fmla="*/ 36 w 92"/>
                <a:gd name="T65" fmla="*/ 37 h 42"/>
                <a:gd name="T66" fmla="*/ 37 w 92"/>
                <a:gd name="T67" fmla="*/ 38 h 42"/>
                <a:gd name="T68" fmla="*/ 38 w 92"/>
                <a:gd name="T69" fmla="*/ 39 h 42"/>
                <a:gd name="T70" fmla="*/ 38 w 92"/>
                <a:gd name="T71" fmla="*/ 41 h 42"/>
                <a:gd name="T72" fmla="*/ 39 w 92"/>
                <a:gd name="T73" fmla="*/ 42 h 42"/>
                <a:gd name="T74" fmla="*/ 92 w 92"/>
                <a:gd name="T75" fmla="*/ 41 h 42"/>
                <a:gd name="T76" fmla="*/ 91 w 92"/>
                <a:gd name="T77" fmla="*/ 39 h 42"/>
                <a:gd name="T78" fmla="*/ 90 w 92"/>
                <a:gd name="T79" fmla="*/ 38 h 42"/>
                <a:gd name="T80" fmla="*/ 89 w 92"/>
                <a:gd name="T81" fmla="*/ 35 h 42"/>
                <a:gd name="T82" fmla="*/ 88 w 92"/>
                <a:gd name="T83" fmla="*/ 34 h 42"/>
                <a:gd name="T84" fmla="*/ 88 w 92"/>
                <a:gd name="T85" fmla="*/ 30 h 42"/>
                <a:gd name="T86" fmla="*/ 87 w 92"/>
                <a:gd name="T87" fmla="*/ 28 h 42"/>
                <a:gd name="T88" fmla="*/ 86 w 92"/>
                <a:gd name="T89" fmla="*/ 25 h 42"/>
                <a:gd name="T90" fmla="*/ 85 w 92"/>
                <a:gd name="T91" fmla="*/ 24 h 42"/>
                <a:gd name="T92" fmla="*/ 84 w 92"/>
                <a:gd name="T93" fmla="*/ 21 h 42"/>
                <a:gd name="T94" fmla="*/ 82 w 92"/>
                <a:gd name="T95" fmla="*/ 20 h 42"/>
                <a:gd name="T96" fmla="*/ 81 w 92"/>
                <a:gd name="T97" fmla="*/ 18 h 42"/>
                <a:gd name="T98" fmla="*/ 81 w 92"/>
                <a:gd name="T99" fmla="*/ 15 h 42"/>
                <a:gd name="T100" fmla="*/ 80 w 92"/>
                <a:gd name="T101" fmla="*/ 13 h 42"/>
                <a:gd name="T102" fmla="*/ 78 w 92"/>
                <a:gd name="T103" fmla="*/ 12 h 42"/>
                <a:gd name="T104" fmla="*/ 77 w 92"/>
                <a:gd name="T105" fmla="*/ 9 h 42"/>
                <a:gd name="T106" fmla="*/ 76 w 92"/>
                <a:gd name="T107" fmla="*/ 6 h 42"/>
                <a:gd name="T108" fmla="*/ 75 w 92"/>
                <a:gd name="T109" fmla="*/ 4 h 42"/>
                <a:gd name="T110" fmla="*/ 74 w 92"/>
                <a:gd name="T111" fmla="*/ 3 h 42"/>
                <a:gd name="T112" fmla="*/ 73 w 92"/>
                <a:gd name="T113" fmla="*/ 1 h 42"/>
                <a:gd name="T114" fmla="*/ 72 w 92"/>
                <a:gd name="T11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42">
                  <a:moveTo>
                    <a:pt x="7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2"/>
                  </a:lnTo>
                  <a:lnTo>
                    <a:pt x="92" y="42"/>
                  </a:lnTo>
                  <a:lnTo>
                    <a:pt x="92" y="41"/>
                  </a:lnTo>
                  <a:lnTo>
                    <a:pt x="92" y="39"/>
                  </a:lnTo>
                  <a:lnTo>
                    <a:pt x="91" y="39"/>
                  </a:lnTo>
                  <a:lnTo>
                    <a:pt x="91" y="38"/>
                  </a:lnTo>
                  <a:lnTo>
                    <a:pt x="90" y="38"/>
                  </a:lnTo>
                  <a:lnTo>
                    <a:pt x="90" y="35"/>
                  </a:lnTo>
                  <a:lnTo>
                    <a:pt x="89" y="35"/>
                  </a:lnTo>
                  <a:lnTo>
                    <a:pt x="89" y="34"/>
                  </a:lnTo>
                  <a:lnTo>
                    <a:pt x="88" y="34"/>
                  </a:lnTo>
                  <a:lnTo>
                    <a:pt x="88" y="32"/>
                  </a:lnTo>
                  <a:lnTo>
                    <a:pt x="88" y="30"/>
                  </a:lnTo>
                  <a:lnTo>
                    <a:pt x="87" y="30"/>
                  </a:lnTo>
                  <a:lnTo>
                    <a:pt x="87" y="28"/>
                  </a:lnTo>
                  <a:lnTo>
                    <a:pt x="86" y="28"/>
                  </a:lnTo>
                  <a:lnTo>
                    <a:pt x="86" y="25"/>
                  </a:lnTo>
                  <a:lnTo>
                    <a:pt x="85" y="25"/>
                  </a:lnTo>
                  <a:lnTo>
                    <a:pt x="85" y="24"/>
                  </a:lnTo>
                  <a:lnTo>
                    <a:pt x="84" y="24"/>
                  </a:lnTo>
                  <a:lnTo>
                    <a:pt x="84" y="21"/>
                  </a:lnTo>
                  <a:lnTo>
                    <a:pt x="84" y="20"/>
                  </a:lnTo>
                  <a:lnTo>
                    <a:pt x="82" y="20"/>
                  </a:lnTo>
                  <a:lnTo>
                    <a:pt x="82" y="18"/>
                  </a:lnTo>
                  <a:lnTo>
                    <a:pt x="81" y="18"/>
                  </a:lnTo>
                  <a:lnTo>
                    <a:pt x="81" y="17"/>
                  </a:lnTo>
                  <a:lnTo>
                    <a:pt x="81" y="15"/>
                  </a:lnTo>
                  <a:lnTo>
                    <a:pt x="80" y="15"/>
                  </a:lnTo>
                  <a:lnTo>
                    <a:pt x="80" y="13"/>
                  </a:lnTo>
                  <a:lnTo>
                    <a:pt x="78" y="13"/>
                  </a:lnTo>
                  <a:lnTo>
                    <a:pt x="78" y="12"/>
                  </a:lnTo>
                  <a:lnTo>
                    <a:pt x="77" y="12"/>
                  </a:lnTo>
                  <a:lnTo>
                    <a:pt x="77" y="9"/>
                  </a:lnTo>
                  <a:lnTo>
                    <a:pt x="76" y="9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3"/>
                  </a:lnTo>
                  <a:lnTo>
                    <a:pt x="74" y="1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9" name="Freeform 578">
              <a:extLst>
                <a:ext uri="{FF2B5EF4-FFF2-40B4-BE49-F238E27FC236}">
                  <a16:creationId xmlns:a16="http://schemas.microsoft.com/office/drawing/2014/main" id="{F39EFBAD-8B65-DAB3-1AD3-D48F493FDD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3" y="4173"/>
              <a:ext cx="38" cy="14"/>
            </a:xfrm>
            <a:custGeom>
              <a:avLst/>
              <a:gdLst>
                <a:gd name="T0" fmla="*/ 113 w 113"/>
                <a:gd name="T1" fmla="*/ 41 h 43"/>
                <a:gd name="T2" fmla="*/ 112 w 113"/>
                <a:gd name="T3" fmla="*/ 39 h 43"/>
                <a:gd name="T4" fmla="*/ 111 w 113"/>
                <a:gd name="T5" fmla="*/ 37 h 43"/>
                <a:gd name="T6" fmla="*/ 110 w 113"/>
                <a:gd name="T7" fmla="*/ 35 h 43"/>
                <a:gd name="T8" fmla="*/ 109 w 113"/>
                <a:gd name="T9" fmla="*/ 34 h 43"/>
                <a:gd name="T10" fmla="*/ 109 w 113"/>
                <a:gd name="T11" fmla="*/ 29 h 43"/>
                <a:gd name="T12" fmla="*/ 108 w 113"/>
                <a:gd name="T13" fmla="*/ 27 h 43"/>
                <a:gd name="T14" fmla="*/ 107 w 113"/>
                <a:gd name="T15" fmla="*/ 26 h 43"/>
                <a:gd name="T16" fmla="*/ 106 w 113"/>
                <a:gd name="T17" fmla="*/ 23 h 43"/>
                <a:gd name="T18" fmla="*/ 105 w 113"/>
                <a:gd name="T19" fmla="*/ 22 h 43"/>
                <a:gd name="T20" fmla="*/ 104 w 113"/>
                <a:gd name="T21" fmla="*/ 20 h 43"/>
                <a:gd name="T22" fmla="*/ 103 w 113"/>
                <a:gd name="T23" fmla="*/ 18 h 43"/>
                <a:gd name="T24" fmla="*/ 102 w 113"/>
                <a:gd name="T25" fmla="*/ 17 h 43"/>
                <a:gd name="T26" fmla="*/ 100 w 113"/>
                <a:gd name="T27" fmla="*/ 15 h 43"/>
                <a:gd name="T28" fmla="*/ 99 w 113"/>
                <a:gd name="T29" fmla="*/ 14 h 43"/>
                <a:gd name="T30" fmla="*/ 98 w 113"/>
                <a:gd name="T31" fmla="*/ 9 h 43"/>
                <a:gd name="T32" fmla="*/ 97 w 113"/>
                <a:gd name="T33" fmla="*/ 8 h 43"/>
                <a:gd name="T34" fmla="*/ 96 w 113"/>
                <a:gd name="T35" fmla="*/ 6 h 43"/>
                <a:gd name="T36" fmla="*/ 96 w 113"/>
                <a:gd name="T37" fmla="*/ 3 h 43"/>
                <a:gd name="T38" fmla="*/ 95 w 113"/>
                <a:gd name="T39" fmla="*/ 1 h 43"/>
                <a:gd name="T40" fmla="*/ 94 w 113"/>
                <a:gd name="T41" fmla="*/ 0 h 43"/>
                <a:gd name="T42" fmla="*/ 0 w 113"/>
                <a:gd name="T43" fmla="*/ 1 h 43"/>
                <a:gd name="T44" fmla="*/ 2 w 113"/>
                <a:gd name="T45" fmla="*/ 1 h 43"/>
                <a:gd name="T46" fmla="*/ 3 w 113"/>
                <a:gd name="T47" fmla="*/ 2 h 43"/>
                <a:gd name="T48" fmla="*/ 4 w 113"/>
                <a:gd name="T49" fmla="*/ 3 h 43"/>
                <a:gd name="T50" fmla="*/ 6 w 113"/>
                <a:gd name="T51" fmla="*/ 4 h 43"/>
                <a:gd name="T52" fmla="*/ 7 w 113"/>
                <a:gd name="T53" fmla="*/ 5 h 43"/>
                <a:gd name="T54" fmla="*/ 8 w 113"/>
                <a:gd name="T55" fmla="*/ 6 h 43"/>
                <a:gd name="T56" fmla="*/ 9 w 113"/>
                <a:gd name="T57" fmla="*/ 7 h 43"/>
                <a:gd name="T58" fmla="*/ 10 w 113"/>
                <a:gd name="T59" fmla="*/ 8 h 43"/>
                <a:gd name="T60" fmla="*/ 11 w 113"/>
                <a:gd name="T61" fmla="*/ 9 h 43"/>
                <a:gd name="T62" fmla="*/ 12 w 113"/>
                <a:gd name="T63" fmla="*/ 10 h 43"/>
                <a:gd name="T64" fmla="*/ 13 w 113"/>
                <a:gd name="T65" fmla="*/ 13 h 43"/>
                <a:gd name="T66" fmla="*/ 14 w 113"/>
                <a:gd name="T67" fmla="*/ 14 h 43"/>
                <a:gd name="T68" fmla="*/ 15 w 113"/>
                <a:gd name="T69" fmla="*/ 15 h 43"/>
                <a:gd name="T70" fmla="*/ 16 w 113"/>
                <a:gd name="T71" fmla="*/ 17 h 43"/>
                <a:gd name="T72" fmla="*/ 17 w 113"/>
                <a:gd name="T73" fmla="*/ 18 h 43"/>
                <a:gd name="T74" fmla="*/ 18 w 113"/>
                <a:gd name="T75" fmla="*/ 19 h 43"/>
                <a:gd name="T76" fmla="*/ 19 w 113"/>
                <a:gd name="T77" fmla="*/ 20 h 43"/>
                <a:gd name="T78" fmla="*/ 20 w 113"/>
                <a:gd name="T79" fmla="*/ 21 h 43"/>
                <a:gd name="T80" fmla="*/ 21 w 113"/>
                <a:gd name="T81" fmla="*/ 22 h 43"/>
                <a:gd name="T82" fmla="*/ 22 w 113"/>
                <a:gd name="T83" fmla="*/ 23 h 43"/>
                <a:gd name="T84" fmla="*/ 23 w 113"/>
                <a:gd name="T85" fmla="*/ 24 h 43"/>
                <a:gd name="T86" fmla="*/ 25 w 113"/>
                <a:gd name="T87" fmla="*/ 25 h 43"/>
                <a:gd name="T88" fmla="*/ 26 w 113"/>
                <a:gd name="T89" fmla="*/ 26 h 43"/>
                <a:gd name="T90" fmla="*/ 28 w 113"/>
                <a:gd name="T91" fmla="*/ 26 h 43"/>
                <a:gd name="T92" fmla="*/ 29 w 113"/>
                <a:gd name="T93" fmla="*/ 27 h 43"/>
                <a:gd name="T94" fmla="*/ 29 w 113"/>
                <a:gd name="T95" fmla="*/ 29 h 43"/>
                <a:gd name="T96" fmla="*/ 30 w 113"/>
                <a:gd name="T97" fmla="*/ 30 h 43"/>
                <a:gd name="T98" fmla="*/ 31 w 113"/>
                <a:gd name="T99" fmla="*/ 32 h 43"/>
                <a:gd name="T100" fmla="*/ 32 w 113"/>
                <a:gd name="T101" fmla="*/ 33 h 43"/>
                <a:gd name="T102" fmla="*/ 33 w 113"/>
                <a:gd name="T103" fmla="*/ 34 h 43"/>
                <a:gd name="T104" fmla="*/ 34 w 113"/>
                <a:gd name="T105" fmla="*/ 35 h 43"/>
                <a:gd name="T106" fmla="*/ 35 w 113"/>
                <a:gd name="T107" fmla="*/ 36 h 43"/>
                <a:gd name="T108" fmla="*/ 36 w 113"/>
                <a:gd name="T109" fmla="*/ 37 h 43"/>
                <a:gd name="T110" fmla="*/ 37 w 113"/>
                <a:gd name="T111" fmla="*/ 38 h 43"/>
                <a:gd name="T112" fmla="*/ 38 w 113"/>
                <a:gd name="T113" fmla="*/ 39 h 43"/>
                <a:gd name="T114" fmla="*/ 39 w 113"/>
                <a:gd name="T115" fmla="*/ 40 h 43"/>
                <a:gd name="T116" fmla="*/ 40 w 113"/>
                <a:gd name="T117" fmla="*/ 41 h 43"/>
                <a:gd name="T118" fmla="*/ 41 w 113"/>
                <a:gd name="T119" fmla="*/ 42 h 43"/>
                <a:gd name="T120" fmla="*/ 113 w 113"/>
                <a:gd name="T1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43">
                  <a:moveTo>
                    <a:pt x="113" y="43"/>
                  </a:moveTo>
                  <a:lnTo>
                    <a:pt x="113" y="41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2" y="37"/>
                  </a:lnTo>
                  <a:lnTo>
                    <a:pt x="111" y="37"/>
                  </a:lnTo>
                  <a:lnTo>
                    <a:pt x="111" y="35"/>
                  </a:lnTo>
                  <a:lnTo>
                    <a:pt x="110" y="35"/>
                  </a:lnTo>
                  <a:lnTo>
                    <a:pt x="110" y="34"/>
                  </a:lnTo>
                  <a:lnTo>
                    <a:pt x="109" y="34"/>
                  </a:lnTo>
                  <a:lnTo>
                    <a:pt x="109" y="32"/>
                  </a:lnTo>
                  <a:lnTo>
                    <a:pt x="109" y="29"/>
                  </a:lnTo>
                  <a:lnTo>
                    <a:pt x="108" y="29"/>
                  </a:lnTo>
                  <a:lnTo>
                    <a:pt x="108" y="27"/>
                  </a:lnTo>
                  <a:lnTo>
                    <a:pt x="107" y="27"/>
                  </a:lnTo>
                  <a:lnTo>
                    <a:pt x="107" y="26"/>
                  </a:lnTo>
                  <a:lnTo>
                    <a:pt x="106" y="26"/>
                  </a:lnTo>
                  <a:lnTo>
                    <a:pt x="106" y="23"/>
                  </a:lnTo>
                  <a:lnTo>
                    <a:pt x="105" y="23"/>
                  </a:lnTo>
                  <a:lnTo>
                    <a:pt x="105" y="22"/>
                  </a:lnTo>
                  <a:lnTo>
                    <a:pt x="104" y="22"/>
                  </a:lnTo>
                  <a:lnTo>
                    <a:pt x="104" y="20"/>
                  </a:lnTo>
                  <a:lnTo>
                    <a:pt x="103" y="20"/>
                  </a:lnTo>
                  <a:lnTo>
                    <a:pt x="103" y="18"/>
                  </a:lnTo>
                  <a:lnTo>
                    <a:pt x="102" y="18"/>
                  </a:lnTo>
                  <a:lnTo>
                    <a:pt x="102" y="17"/>
                  </a:lnTo>
                  <a:lnTo>
                    <a:pt x="100" y="17"/>
                  </a:lnTo>
                  <a:lnTo>
                    <a:pt x="100" y="15"/>
                  </a:lnTo>
                  <a:lnTo>
                    <a:pt x="100" y="14"/>
                  </a:lnTo>
                  <a:lnTo>
                    <a:pt x="99" y="14"/>
                  </a:lnTo>
                  <a:lnTo>
                    <a:pt x="99" y="9"/>
                  </a:lnTo>
                  <a:lnTo>
                    <a:pt x="98" y="9"/>
                  </a:lnTo>
                  <a:lnTo>
                    <a:pt x="98" y="8"/>
                  </a:lnTo>
                  <a:lnTo>
                    <a:pt x="97" y="8"/>
                  </a:lnTo>
                  <a:lnTo>
                    <a:pt x="97" y="6"/>
                  </a:lnTo>
                  <a:lnTo>
                    <a:pt x="96" y="6"/>
                  </a:lnTo>
                  <a:lnTo>
                    <a:pt x="96" y="5"/>
                  </a:lnTo>
                  <a:lnTo>
                    <a:pt x="96" y="3"/>
                  </a:lnTo>
                  <a:lnTo>
                    <a:pt x="95" y="3"/>
                  </a:lnTo>
                  <a:lnTo>
                    <a:pt x="95" y="1"/>
                  </a:lnTo>
                  <a:lnTo>
                    <a:pt x="94" y="1"/>
                  </a:lnTo>
                  <a:lnTo>
                    <a:pt x="94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113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0" name="Freeform 579">
              <a:extLst>
                <a:ext uri="{FF2B5EF4-FFF2-40B4-BE49-F238E27FC236}">
                  <a16:creationId xmlns:a16="http://schemas.microsoft.com/office/drawing/2014/main" id="{524DED1E-A9AB-9981-AC7D-BE884F2FC2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" y="4201"/>
              <a:ext cx="24" cy="14"/>
            </a:xfrm>
            <a:custGeom>
              <a:avLst/>
              <a:gdLst>
                <a:gd name="T0" fmla="*/ 53 w 73"/>
                <a:gd name="T1" fmla="*/ 0 h 43"/>
                <a:gd name="T2" fmla="*/ 1 w 73"/>
                <a:gd name="T3" fmla="*/ 0 h 43"/>
                <a:gd name="T4" fmla="*/ 3 w 73"/>
                <a:gd name="T5" fmla="*/ 1 h 43"/>
                <a:gd name="T6" fmla="*/ 4 w 73"/>
                <a:gd name="T7" fmla="*/ 2 h 43"/>
                <a:gd name="T8" fmla="*/ 5 w 73"/>
                <a:gd name="T9" fmla="*/ 4 h 43"/>
                <a:gd name="T10" fmla="*/ 6 w 73"/>
                <a:gd name="T11" fmla="*/ 5 h 43"/>
                <a:gd name="T12" fmla="*/ 8 w 73"/>
                <a:gd name="T13" fmla="*/ 5 h 43"/>
                <a:gd name="T14" fmla="*/ 8 w 73"/>
                <a:gd name="T15" fmla="*/ 8 h 43"/>
                <a:gd name="T16" fmla="*/ 9 w 73"/>
                <a:gd name="T17" fmla="*/ 9 h 43"/>
                <a:gd name="T18" fmla="*/ 11 w 73"/>
                <a:gd name="T19" fmla="*/ 9 h 43"/>
                <a:gd name="T20" fmla="*/ 12 w 73"/>
                <a:gd name="T21" fmla="*/ 10 h 43"/>
                <a:gd name="T22" fmla="*/ 12 w 73"/>
                <a:gd name="T23" fmla="*/ 13 h 43"/>
                <a:gd name="T24" fmla="*/ 14 w 73"/>
                <a:gd name="T25" fmla="*/ 13 h 43"/>
                <a:gd name="T26" fmla="*/ 15 w 73"/>
                <a:gd name="T27" fmla="*/ 14 h 43"/>
                <a:gd name="T28" fmla="*/ 16 w 73"/>
                <a:gd name="T29" fmla="*/ 15 h 43"/>
                <a:gd name="T30" fmla="*/ 16 w 73"/>
                <a:gd name="T31" fmla="*/ 17 h 43"/>
                <a:gd name="T32" fmla="*/ 18 w 73"/>
                <a:gd name="T33" fmla="*/ 17 h 43"/>
                <a:gd name="T34" fmla="*/ 19 w 73"/>
                <a:gd name="T35" fmla="*/ 18 h 43"/>
                <a:gd name="T36" fmla="*/ 20 w 73"/>
                <a:gd name="T37" fmla="*/ 19 h 43"/>
                <a:gd name="T38" fmla="*/ 20 w 73"/>
                <a:gd name="T39" fmla="*/ 21 h 43"/>
                <a:gd name="T40" fmla="*/ 23 w 73"/>
                <a:gd name="T41" fmla="*/ 21 h 43"/>
                <a:gd name="T42" fmla="*/ 24 w 73"/>
                <a:gd name="T43" fmla="*/ 23 h 43"/>
                <a:gd name="T44" fmla="*/ 25 w 73"/>
                <a:gd name="T45" fmla="*/ 24 h 43"/>
                <a:gd name="T46" fmla="*/ 26 w 73"/>
                <a:gd name="T47" fmla="*/ 25 h 43"/>
                <a:gd name="T48" fmla="*/ 27 w 73"/>
                <a:gd name="T49" fmla="*/ 26 h 43"/>
                <a:gd name="T50" fmla="*/ 28 w 73"/>
                <a:gd name="T51" fmla="*/ 27 h 43"/>
                <a:gd name="T52" fmla="*/ 29 w 73"/>
                <a:gd name="T53" fmla="*/ 29 h 43"/>
                <a:gd name="T54" fmla="*/ 30 w 73"/>
                <a:gd name="T55" fmla="*/ 30 h 43"/>
                <a:gd name="T56" fmla="*/ 31 w 73"/>
                <a:gd name="T57" fmla="*/ 31 h 43"/>
                <a:gd name="T58" fmla="*/ 32 w 73"/>
                <a:gd name="T59" fmla="*/ 32 h 43"/>
                <a:gd name="T60" fmla="*/ 33 w 73"/>
                <a:gd name="T61" fmla="*/ 33 h 43"/>
                <a:gd name="T62" fmla="*/ 34 w 73"/>
                <a:gd name="T63" fmla="*/ 34 h 43"/>
                <a:gd name="T64" fmla="*/ 35 w 73"/>
                <a:gd name="T65" fmla="*/ 35 h 43"/>
                <a:gd name="T66" fmla="*/ 36 w 73"/>
                <a:gd name="T67" fmla="*/ 36 h 43"/>
                <a:gd name="T68" fmla="*/ 37 w 73"/>
                <a:gd name="T69" fmla="*/ 37 h 43"/>
                <a:gd name="T70" fmla="*/ 38 w 73"/>
                <a:gd name="T71" fmla="*/ 38 h 43"/>
                <a:gd name="T72" fmla="*/ 39 w 73"/>
                <a:gd name="T73" fmla="*/ 39 h 43"/>
                <a:gd name="T74" fmla="*/ 41 w 73"/>
                <a:gd name="T75" fmla="*/ 40 h 43"/>
                <a:gd name="T76" fmla="*/ 42 w 73"/>
                <a:gd name="T77" fmla="*/ 41 h 43"/>
                <a:gd name="T78" fmla="*/ 73 w 73"/>
                <a:gd name="T79" fmla="*/ 43 h 43"/>
                <a:gd name="T80" fmla="*/ 72 w 73"/>
                <a:gd name="T81" fmla="*/ 41 h 43"/>
                <a:gd name="T82" fmla="*/ 71 w 73"/>
                <a:gd name="T83" fmla="*/ 39 h 43"/>
                <a:gd name="T84" fmla="*/ 70 w 73"/>
                <a:gd name="T85" fmla="*/ 37 h 43"/>
                <a:gd name="T86" fmla="*/ 70 w 73"/>
                <a:gd name="T87" fmla="*/ 34 h 43"/>
                <a:gd name="T88" fmla="*/ 69 w 73"/>
                <a:gd name="T89" fmla="*/ 32 h 43"/>
                <a:gd name="T90" fmla="*/ 68 w 73"/>
                <a:gd name="T91" fmla="*/ 30 h 43"/>
                <a:gd name="T92" fmla="*/ 67 w 73"/>
                <a:gd name="T93" fmla="*/ 28 h 43"/>
                <a:gd name="T94" fmla="*/ 66 w 73"/>
                <a:gd name="T95" fmla="*/ 26 h 43"/>
                <a:gd name="T96" fmla="*/ 65 w 73"/>
                <a:gd name="T97" fmla="*/ 24 h 43"/>
                <a:gd name="T98" fmla="*/ 63 w 73"/>
                <a:gd name="T99" fmla="*/ 21 h 43"/>
                <a:gd name="T100" fmla="*/ 62 w 73"/>
                <a:gd name="T101" fmla="*/ 20 h 43"/>
                <a:gd name="T102" fmla="*/ 62 w 73"/>
                <a:gd name="T103" fmla="*/ 16 h 43"/>
                <a:gd name="T104" fmla="*/ 61 w 73"/>
                <a:gd name="T105" fmla="*/ 14 h 43"/>
                <a:gd name="T106" fmla="*/ 60 w 73"/>
                <a:gd name="T107" fmla="*/ 13 h 43"/>
                <a:gd name="T108" fmla="*/ 58 w 73"/>
                <a:gd name="T109" fmla="*/ 11 h 43"/>
                <a:gd name="T110" fmla="*/ 57 w 73"/>
                <a:gd name="T111" fmla="*/ 9 h 43"/>
                <a:gd name="T112" fmla="*/ 56 w 73"/>
                <a:gd name="T113" fmla="*/ 8 h 43"/>
                <a:gd name="T114" fmla="*/ 55 w 73"/>
                <a:gd name="T115" fmla="*/ 5 h 43"/>
                <a:gd name="T116" fmla="*/ 54 w 73"/>
                <a:gd name="T11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43">
                  <a:moveTo>
                    <a:pt x="54" y="0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9" y="18"/>
                  </a:lnTo>
                  <a:lnTo>
                    <a:pt x="19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1" y="40"/>
                  </a:lnTo>
                  <a:lnTo>
                    <a:pt x="41" y="41"/>
                  </a:lnTo>
                  <a:lnTo>
                    <a:pt x="42" y="41"/>
                  </a:lnTo>
                  <a:lnTo>
                    <a:pt x="42" y="43"/>
                  </a:lnTo>
                  <a:lnTo>
                    <a:pt x="73" y="43"/>
                  </a:lnTo>
                  <a:lnTo>
                    <a:pt x="73" y="41"/>
                  </a:lnTo>
                  <a:lnTo>
                    <a:pt x="72" y="41"/>
                  </a:lnTo>
                  <a:lnTo>
                    <a:pt x="72" y="39"/>
                  </a:lnTo>
                  <a:lnTo>
                    <a:pt x="71" y="39"/>
                  </a:lnTo>
                  <a:lnTo>
                    <a:pt x="71" y="37"/>
                  </a:lnTo>
                  <a:lnTo>
                    <a:pt x="70" y="37"/>
                  </a:lnTo>
                  <a:lnTo>
                    <a:pt x="70" y="35"/>
                  </a:lnTo>
                  <a:lnTo>
                    <a:pt x="70" y="34"/>
                  </a:lnTo>
                  <a:lnTo>
                    <a:pt x="69" y="34"/>
                  </a:lnTo>
                  <a:lnTo>
                    <a:pt x="69" y="32"/>
                  </a:lnTo>
                  <a:lnTo>
                    <a:pt x="68" y="32"/>
                  </a:lnTo>
                  <a:lnTo>
                    <a:pt x="68" y="30"/>
                  </a:lnTo>
                  <a:lnTo>
                    <a:pt x="67" y="30"/>
                  </a:lnTo>
                  <a:lnTo>
                    <a:pt x="67" y="28"/>
                  </a:lnTo>
                  <a:lnTo>
                    <a:pt x="66" y="28"/>
                  </a:lnTo>
                  <a:lnTo>
                    <a:pt x="66" y="26"/>
                  </a:lnTo>
                  <a:lnTo>
                    <a:pt x="66" y="24"/>
                  </a:lnTo>
                  <a:lnTo>
                    <a:pt x="65" y="24"/>
                  </a:lnTo>
                  <a:lnTo>
                    <a:pt x="65" y="21"/>
                  </a:lnTo>
                  <a:lnTo>
                    <a:pt x="63" y="21"/>
                  </a:lnTo>
                  <a:lnTo>
                    <a:pt x="63" y="20"/>
                  </a:lnTo>
                  <a:lnTo>
                    <a:pt x="62" y="20"/>
                  </a:lnTo>
                  <a:lnTo>
                    <a:pt x="62" y="17"/>
                  </a:lnTo>
                  <a:lnTo>
                    <a:pt x="62" y="16"/>
                  </a:lnTo>
                  <a:lnTo>
                    <a:pt x="61" y="16"/>
                  </a:lnTo>
                  <a:lnTo>
                    <a:pt x="61" y="14"/>
                  </a:lnTo>
                  <a:lnTo>
                    <a:pt x="60" y="14"/>
                  </a:lnTo>
                  <a:lnTo>
                    <a:pt x="60" y="13"/>
                  </a:lnTo>
                  <a:lnTo>
                    <a:pt x="58" y="13"/>
                  </a:lnTo>
                  <a:lnTo>
                    <a:pt x="58" y="11"/>
                  </a:lnTo>
                  <a:lnTo>
                    <a:pt x="57" y="11"/>
                  </a:lnTo>
                  <a:lnTo>
                    <a:pt x="57" y="9"/>
                  </a:lnTo>
                  <a:lnTo>
                    <a:pt x="57" y="8"/>
                  </a:lnTo>
                  <a:lnTo>
                    <a:pt x="56" y="8"/>
                  </a:lnTo>
                  <a:lnTo>
                    <a:pt x="56" y="5"/>
                  </a:lnTo>
                  <a:lnTo>
                    <a:pt x="55" y="5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1" name="Freeform 580">
              <a:extLst>
                <a:ext uri="{FF2B5EF4-FFF2-40B4-BE49-F238E27FC236}">
                  <a16:creationId xmlns:a16="http://schemas.microsoft.com/office/drawing/2014/main" id="{49247670-694B-E0D7-43DD-1CFE5E9324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4" y="4215"/>
              <a:ext cx="15" cy="14"/>
            </a:xfrm>
            <a:custGeom>
              <a:avLst/>
              <a:gdLst>
                <a:gd name="T0" fmla="*/ 0 w 46"/>
                <a:gd name="T1" fmla="*/ 0 h 42"/>
                <a:gd name="T2" fmla="*/ 1 w 46"/>
                <a:gd name="T3" fmla="*/ 1 h 42"/>
                <a:gd name="T4" fmla="*/ 3 w 46"/>
                <a:gd name="T5" fmla="*/ 3 h 42"/>
                <a:gd name="T6" fmla="*/ 4 w 46"/>
                <a:gd name="T7" fmla="*/ 4 h 42"/>
                <a:gd name="T8" fmla="*/ 5 w 46"/>
                <a:gd name="T9" fmla="*/ 5 h 42"/>
                <a:gd name="T10" fmla="*/ 6 w 46"/>
                <a:gd name="T11" fmla="*/ 6 h 42"/>
                <a:gd name="T12" fmla="*/ 7 w 46"/>
                <a:gd name="T13" fmla="*/ 7 h 42"/>
                <a:gd name="T14" fmla="*/ 8 w 46"/>
                <a:gd name="T15" fmla="*/ 8 h 42"/>
                <a:gd name="T16" fmla="*/ 9 w 46"/>
                <a:gd name="T17" fmla="*/ 9 h 42"/>
                <a:gd name="T18" fmla="*/ 10 w 46"/>
                <a:gd name="T19" fmla="*/ 10 h 42"/>
                <a:gd name="T20" fmla="*/ 11 w 46"/>
                <a:gd name="T21" fmla="*/ 11 h 42"/>
                <a:gd name="T22" fmla="*/ 12 w 46"/>
                <a:gd name="T23" fmla="*/ 12 h 42"/>
                <a:gd name="T24" fmla="*/ 13 w 46"/>
                <a:gd name="T25" fmla="*/ 13 h 42"/>
                <a:gd name="T26" fmla="*/ 14 w 46"/>
                <a:gd name="T27" fmla="*/ 14 h 42"/>
                <a:gd name="T28" fmla="*/ 15 w 46"/>
                <a:gd name="T29" fmla="*/ 15 h 42"/>
                <a:gd name="T30" fmla="*/ 16 w 46"/>
                <a:gd name="T31" fmla="*/ 16 h 42"/>
                <a:gd name="T32" fmla="*/ 18 w 46"/>
                <a:gd name="T33" fmla="*/ 17 h 42"/>
                <a:gd name="T34" fmla="*/ 19 w 46"/>
                <a:gd name="T35" fmla="*/ 19 h 42"/>
                <a:gd name="T36" fmla="*/ 20 w 46"/>
                <a:gd name="T37" fmla="*/ 20 h 42"/>
                <a:gd name="T38" fmla="*/ 21 w 46"/>
                <a:gd name="T39" fmla="*/ 21 h 42"/>
                <a:gd name="T40" fmla="*/ 23 w 46"/>
                <a:gd name="T41" fmla="*/ 23 h 42"/>
                <a:gd name="T42" fmla="*/ 24 w 46"/>
                <a:gd name="T43" fmla="*/ 25 h 42"/>
                <a:gd name="T44" fmla="*/ 25 w 46"/>
                <a:gd name="T45" fmla="*/ 26 h 42"/>
                <a:gd name="T46" fmla="*/ 26 w 46"/>
                <a:gd name="T47" fmla="*/ 27 h 42"/>
                <a:gd name="T48" fmla="*/ 27 w 46"/>
                <a:gd name="T49" fmla="*/ 28 h 42"/>
                <a:gd name="T50" fmla="*/ 28 w 46"/>
                <a:gd name="T51" fmla="*/ 29 h 42"/>
                <a:gd name="T52" fmla="*/ 29 w 46"/>
                <a:gd name="T53" fmla="*/ 30 h 42"/>
                <a:gd name="T54" fmla="*/ 30 w 46"/>
                <a:gd name="T55" fmla="*/ 31 h 42"/>
                <a:gd name="T56" fmla="*/ 31 w 46"/>
                <a:gd name="T57" fmla="*/ 32 h 42"/>
                <a:gd name="T58" fmla="*/ 32 w 46"/>
                <a:gd name="T59" fmla="*/ 33 h 42"/>
                <a:gd name="T60" fmla="*/ 33 w 46"/>
                <a:gd name="T61" fmla="*/ 34 h 42"/>
                <a:gd name="T62" fmla="*/ 34 w 46"/>
                <a:gd name="T63" fmla="*/ 35 h 42"/>
                <a:gd name="T64" fmla="*/ 35 w 46"/>
                <a:gd name="T65" fmla="*/ 36 h 42"/>
                <a:gd name="T66" fmla="*/ 37 w 46"/>
                <a:gd name="T67" fmla="*/ 38 h 42"/>
                <a:gd name="T68" fmla="*/ 38 w 46"/>
                <a:gd name="T69" fmla="*/ 39 h 42"/>
                <a:gd name="T70" fmla="*/ 39 w 46"/>
                <a:gd name="T71" fmla="*/ 40 h 42"/>
                <a:gd name="T72" fmla="*/ 40 w 46"/>
                <a:gd name="T73" fmla="*/ 41 h 42"/>
                <a:gd name="T74" fmla="*/ 41 w 46"/>
                <a:gd name="T75" fmla="*/ 42 h 42"/>
                <a:gd name="T76" fmla="*/ 45 w 46"/>
                <a:gd name="T77" fmla="*/ 41 h 42"/>
                <a:gd name="T78" fmla="*/ 45 w 46"/>
                <a:gd name="T79" fmla="*/ 39 h 42"/>
                <a:gd name="T80" fmla="*/ 46 w 46"/>
                <a:gd name="T81" fmla="*/ 33 h 42"/>
                <a:gd name="T82" fmla="*/ 45 w 46"/>
                <a:gd name="T83" fmla="*/ 31 h 42"/>
                <a:gd name="T84" fmla="*/ 44 w 46"/>
                <a:gd name="T85" fmla="*/ 29 h 42"/>
                <a:gd name="T86" fmla="*/ 43 w 46"/>
                <a:gd name="T87" fmla="*/ 27 h 42"/>
                <a:gd name="T88" fmla="*/ 41 w 46"/>
                <a:gd name="T89" fmla="*/ 25 h 42"/>
                <a:gd name="T90" fmla="*/ 41 w 46"/>
                <a:gd name="T91" fmla="*/ 21 h 42"/>
                <a:gd name="T92" fmla="*/ 40 w 46"/>
                <a:gd name="T93" fmla="*/ 17 h 42"/>
                <a:gd name="T94" fmla="*/ 39 w 46"/>
                <a:gd name="T95" fmla="*/ 16 h 42"/>
                <a:gd name="T96" fmla="*/ 38 w 46"/>
                <a:gd name="T97" fmla="*/ 14 h 42"/>
                <a:gd name="T98" fmla="*/ 37 w 46"/>
                <a:gd name="T99" fmla="*/ 12 h 42"/>
                <a:gd name="T100" fmla="*/ 35 w 46"/>
                <a:gd name="T101" fmla="*/ 10 h 42"/>
                <a:gd name="T102" fmla="*/ 34 w 46"/>
                <a:gd name="T103" fmla="*/ 8 h 42"/>
                <a:gd name="T104" fmla="*/ 33 w 46"/>
                <a:gd name="T105" fmla="*/ 6 h 42"/>
                <a:gd name="T106" fmla="*/ 32 w 46"/>
                <a:gd name="T107" fmla="*/ 4 h 42"/>
                <a:gd name="T108" fmla="*/ 32 w 46"/>
                <a:gd name="T10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28"/>
                  </a:lnTo>
                  <a:lnTo>
                    <a:pt x="27" y="28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5" y="41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6" y="39"/>
                  </a:lnTo>
                  <a:lnTo>
                    <a:pt x="46" y="33"/>
                  </a:lnTo>
                  <a:lnTo>
                    <a:pt x="45" y="33"/>
                  </a:lnTo>
                  <a:lnTo>
                    <a:pt x="45" y="31"/>
                  </a:lnTo>
                  <a:lnTo>
                    <a:pt x="45" y="29"/>
                  </a:lnTo>
                  <a:lnTo>
                    <a:pt x="44" y="29"/>
                  </a:lnTo>
                  <a:lnTo>
                    <a:pt x="44" y="27"/>
                  </a:lnTo>
                  <a:lnTo>
                    <a:pt x="43" y="27"/>
                  </a:lnTo>
                  <a:lnTo>
                    <a:pt x="43" y="25"/>
                  </a:lnTo>
                  <a:lnTo>
                    <a:pt x="41" y="25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0" y="21"/>
                  </a:lnTo>
                  <a:lnTo>
                    <a:pt x="40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8" y="16"/>
                  </a:lnTo>
                  <a:lnTo>
                    <a:pt x="38" y="14"/>
                  </a:lnTo>
                  <a:lnTo>
                    <a:pt x="37" y="14"/>
                  </a:lnTo>
                  <a:lnTo>
                    <a:pt x="37" y="12"/>
                  </a:lnTo>
                  <a:lnTo>
                    <a:pt x="37" y="10"/>
                  </a:lnTo>
                  <a:lnTo>
                    <a:pt x="35" y="10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2" name="Freeform 581">
              <a:extLst>
                <a:ext uri="{FF2B5EF4-FFF2-40B4-BE49-F238E27FC236}">
                  <a16:creationId xmlns:a16="http://schemas.microsoft.com/office/drawing/2014/main" id="{3278F8B4-47F2-40B7-6CA9-FE0DBB77D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099"/>
              <a:ext cx="1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3" name="Freeform 582">
              <a:extLst>
                <a:ext uri="{FF2B5EF4-FFF2-40B4-BE49-F238E27FC236}">
                  <a16:creationId xmlns:a16="http://schemas.microsoft.com/office/drawing/2014/main" id="{47F685D6-DFB3-8D3F-686A-56230EE732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226"/>
              <a:ext cx="37" cy="50"/>
            </a:xfrm>
            <a:custGeom>
              <a:avLst/>
              <a:gdLst>
                <a:gd name="T0" fmla="*/ 20 w 113"/>
                <a:gd name="T1" fmla="*/ 27 h 148"/>
                <a:gd name="T2" fmla="*/ 23 w 113"/>
                <a:gd name="T3" fmla="*/ 31 h 148"/>
                <a:gd name="T4" fmla="*/ 25 w 113"/>
                <a:gd name="T5" fmla="*/ 35 h 148"/>
                <a:gd name="T6" fmla="*/ 27 w 113"/>
                <a:gd name="T7" fmla="*/ 40 h 148"/>
                <a:gd name="T8" fmla="*/ 29 w 113"/>
                <a:gd name="T9" fmla="*/ 46 h 148"/>
                <a:gd name="T10" fmla="*/ 32 w 113"/>
                <a:gd name="T11" fmla="*/ 49 h 148"/>
                <a:gd name="T12" fmla="*/ 34 w 113"/>
                <a:gd name="T13" fmla="*/ 54 h 148"/>
                <a:gd name="T14" fmla="*/ 37 w 113"/>
                <a:gd name="T15" fmla="*/ 59 h 148"/>
                <a:gd name="T16" fmla="*/ 40 w 113"/>
                <a:gd name="T17" fmla="*/ 63 h 148"/>
                <a:gd name="T18" fmla="*/ 42 w 113"/>
                <a:gd name="T19" fmla="*/ 67 h 148"/>
                <a:gd name="T20" fmla="*/ 44 w 113"/>
                <a:gd name="T21" fmla="*/ 72 h 148"/>
                <a:gd name="T22" fmla="*/ 46 w 113"/>
                <a:gd name="T23" fmla="*/ 77 h 148"/>
                <a:gd name="T24" fmla="*/ 49 w 113"/>
                <a:gd name="T25" fmla="*/ 81 h 148"/>
                <a:gd name="T26" fmla="*/ 51 w 113"/>
                <a:gd name="T27" fmla="*/ 85 h 148"/>
                <a:gd name="T28" fmla="*/ 54 w 113"/>
                <a:gd name="T29" fmla="*/ 91 h 148"/>
                <a:gd name="T30" fmla="*/ 57 w 113"/>
                <a:gd name="T31" fmla="*/ 95 h 148"/>
                <a:gd name="T32" fmla="*/ 59 w 113"/>
                <a:gd name="T33" fmla="*/ 101 h 148"/>
                <a:gd name="T34" fmla="*/ 62 w 113"/>
                <a:gd name="T35" fmla="*/ 104 h 148"/>
                <a:gd name="T36" fmla="*/ 64 w 113"/>
                <a:gd name="T37" fmla="*/ 109 h 148"/>
                <a:gd name="T38" fmla="*/ 66 w 113"/>
                <a:gd name="T39" fmla="*/ 114 h 148"/>
                <a:gd name="T40" fmla="*/ 68 w 113"/>
                <a:gd name="T41" fmla="*/ 118 h 148"/>
                <a:gd name="T42" fmla="*/ 70 w 113"/>
                <a:gd name="T43" fmla="*/ 124 h 148"/>
                <a:gd name="T44" fmla="*/ 75 w 113"/>
                <a:gd name="T45" fmla="*/ 127 h 148"/>
                <a:gd name="T46" fmla="*/ 77 w 113"/>
                <a:gd name="T47" fmla="*/ 132 h 148"/>
                <a:gd name="T48" fmla="*/ 79 w 113"/>
                <a:gd name="T49" fmla="*/ 137 h 148"/>
                <a:gd name="T50" fmla="*/ 82 w 113"/>
                <a:gd name="T51" fmla="*/ 142 h 148"/>
                <a:gd name="T52" fmla="*/ 84 w 113"/>
                <a:gd name="T53" fmla="*/ 147 h 148"/>
                <a:gd name="T54" fmla="*/ 92 w 113"/>
                <a:gd name="T55" fmla="*/ 123 h 148"/>
                <a:gd name="T56" fmla="*/ 89 w 113"/>
                <a:gd name="T57" fmla="*/ 118 h 148"/>
                <a:gd name="T58" fmla="*/ 87 w 113"/>
                <a:gd name="T59" fmla="*/ 114 h 148"/>
                <a:gd name="T60" fmla="*/ 85 w 113"/>
                <a:gd name="T61" fmla="*/ 108 h 148"/>
                <a:gd name="T62" fmla="*/ 83 w 113"/>
                <a:gd name="T63" fmla="*/ 104 h 148"/>
                <a:gd name="T64" fmla="*/ 80 w 113"/>
                <a:gd name="T65" fmla="*/ 101 h 148"/>
                <a:gd name="T66" fmla="*/ 78 w 113"/>
                <a:gd name="T67" fmla="*/ 95 h 148"/>
                <a:gd name="T68" fmla="*/ 75 w 113"/>
                <a:gd name="T69" fmla="*/ 91 h 148"/>
                <a:gd name="T70" fmla="*/ 72 w 113"/>
                <a:gd name="T71" fmla="*/ 85 h 148"/>
                <a:gd name="T72" fmla="*/ 69 w 113"/>
                <a:gd name="T73" fmla="*/ 81 h 148"/>
                <a:gd name="T74" fmla="*/ 67 w 113"/>
                <a:gd name="T75" fmla="*/ 76 h 148"/>
                <a:gd name="T76" fmla="*/ 65 w 113"/>
                <a:gd name="T77" fmla="*/ 70 h 148"/>
                <a:gd name="T78" fmla="*/ 62 w 113"/>
                <a:gd name="T79" fmla="*/ 67 h 148"/>
                <a:gd name="T80" fmla="*/ 60 w 113"/>
                <a:gd name="T81" fmla="*/ 63 h 148"/>
                <a:gd name="T82" fmla="*/ 58 w 113"/>
                <a:gd name="T83" fmla="*/ 57 h 148"/>
                <a:gd name="T84" fmla="*/ 56 w 113"/>
                <a:gd name="T85" fmla="*/ 52 h 148"/>
                <a:gd name="T86" fmla="*/ 53 w 113"/>
                <a:gd name="T87" fmla="*/ 47 h 148"/>
                <a:gd name="T88" fmla="*/ 49 w 113"/>
                <a:gd name="T89" fmla="*/ 44 h 148"/>
                <a:gd name="T90" fmla="*/ 47 w 113"/>
                <a:gd name="T91" fmla="*/ 38 h 148"/>
                <a:gd name="T92" fmla="*/ 45 w 113"/>
                <a:gd name="T93" fmla="*/ 34 h 148"/>
                <a:gd name="T94" fmla="*/ 43 w 113"/>
                <a:gd name="T95" fmla="*/ 29 h 148"/>
                <a:gd name="T96" fmla="*/ 41 w 113"/>
                <a:gd name="T97" fmla="*/ 24 h 148"/>
                <a:gd name="T98" fmla="*/ 38 w 113"/>
                <a:gd name="T99" fmla="*/ 20 h 148"/>
                <a:gd name="T100" fmla="*/ 36 w 113"/>
                <a:gd name="T101" fmla="*/ 16 h 148"/>
                <a:gd name="T102" fmla="*/ 33 w 113"/>
                <a:gd name="T103" fmla="*/ 11 h 148"/>
                <a:gd name="T104" fmla="*/ 30 w 113"/>
                <a:gd name="T105" fmla="*/ 7 h 148"/>
                <a:gd name="T106" fmla="*/ 28 w 113"/>
                <a:gd name="T10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48">
                  <a:moveTo>
                    <a:pt x="27" y="0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20" y="14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22" y="29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7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7" y="38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8" y="43"/>
                  </a:lnTo>
                  <a:lnTo>
                    <a:pt x="28" y="44"/>
                  </a:lnTo>
                  <a:lnTo>
                    <a:pt x="29" y="44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7"/>
                  </a:lnTo>
                  <a:lnTo>
                    <a:pt x="31" y="47"/>
                  </a:lnTo>
                  <a:lnTo>
                    <a:pt x="31" y="49"/>
                  </a:lnTo>
                  <a:lnTo>
                    <a:pt x="32" y="49"/>
                  </a:lnTo>
                  <a:lnTo>
                    <a:pt x="32" y="50"/>
                  </a:lnTo>
                  <a:lnTo>
                    <a:pt x="33" y="50"/>
                  </a:lnTo>
                  <a:lnTo>
                    <a:pt x="33" y="52"/>
                  </a:lnTo>
                  <a:lnTo>
                    <a:pt x="34" y="52"/>
                  </a:lnTo>
                  <a:lnTo>
                    <a:pt x="34" y="54"/>
                  </a:lnTo>
                  <a:lnTo>
                    <a:pt x="36" y="54"/>
                  </a:lnTo>
                  <a:lnTo>
                    <a:pt x="36" y="55"/>
                  </a:lnTo>
                  <a:lnTo>
                    <a:pt x="37" y="55"/>
                  </a:lnTo>
                  <a:lnTo>
                    <a:pt x="37" y="57"/>
                  </a:lnTo>
                  <a:lnTo>
                    <a:pt x="37" y="59"/>
                  </a:lnTo>
                  <a:lnTo>
                    <a:pt x="38" y="59"/>
                  </a:lnTo>
                  <a:lnTo>
                    <a:pt x="38" y="60"/>
                  </a:lnTo>
                  <a:lnTo>
                    <a:pt x="39" y="60"/>
                  </a:lnTo>
                  <a:lnTo>
                    <a:pt x="39" y="63"/>
                  </a:lnTo>
                  <a:lnTo>
                    <a:pt x="40" y="63"/>
                  </a:lnTo>
                  <a:lnTo>
                    <a:pt x="40" y="64"/>
                  </a:lnTo>
                  <a:lnTo>
                    <a:pt x="41" y="64"/>
                  </a:lnTo>
                  <a:lnTo>
                    <a:pt x="41" y="65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8"/>
                  </a:lnTo>
                  <a:lnTo>
                    <a:pt x="43" y="68"/>
                  </a:lnTo>
                  <a:lnTo>
                    <a:pt x="43" y="70"/>
                  </a:lnTo>
                  <a:lnTo>
                    <a:pt x="44" y="70"/>
                  </a:lnTo>
                  <a:lnTo>
                    <a:pt x="44" y="72"/>
                  </a:lnTo>
                  <a:lnTo>
                    <a:pt x="45" y="72"/>
                  </a:lnTo>
                  <a:lnTo>
                    <a:pt x="45" y="74"/>
                  </a:lnTo>
                  <a:lnTo>
                    <a:pt x="45" y="76"/>
                  </a:lnTo>
                  <a:lnTo>
                    <a:pt x="46" y="76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7" y="79"/>
                  </a:lnTo>
                  <a:lnTo>
                    <a:pt x="48" y="79"/>
                  </a:lnTo>
                  <a:lnTo>
                    <a:pt x="48" y="81"/>
                  </a:lnTo>
                  <a:lnTo>
                    <a:pt x="49" y="81"/>
                  </a:lnTo>
                  <a:lnTo>
                    <a:pt x="49" y="82"/>
                  </a:lnTo>
                  <a:lnTo>
                    <a:pt x="49" y="84"/>
                  </a:lnTo>
                  <a:lnTo>
                    <a:pt x="50" y="84"/>
                  </a:lnTo>
                  <a:lnTo>
                    <a:pt x="50" y="85"/>
                  </a:lnTo>
                  <a:lnTo>
                    <a:pt x="51" y="85"/>
                  </a:lnTo>
                  <a:lnTo>
                    <a:pt x="51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3" y="91"/>
                  </a:lnTo>
                  <a:lnTo>
                    <a:pt x="54" y="91"/>
                  </a:lnTo>
                  <a:lnTo>
                    <a:pt x="54" y="93"/>
                  </a:lnTo>
                  <a:lnTo>
                    <a:pt x="56" y="93"/>
                  </a:lnTo>
                  <a:lnTo>
                    <a:pt x="56" y="94"/>
                  </a:lnTo>
                  <a:lnTo>
                    <a:pt x="57" y="94"/>
                  </a:lnTo>
                  <a:lnTo>
                    <a:pt x="57" y="95"/>
                  </a:lnTo>
                  <a:lnTo>
                    <a:pt x="58" y="95"/>
                  </a:lnTo>
                  <a:lnTo>
                    <a:pt x="58" y="97"/>
                  </a:lnTo>
                  <a:lnTo>
                    <a:pt x="58" y="98"/>
                  </a:lnTo>
                  <a:lnTo>
                    <a:pt x="59" y="98"/>
                  </a:lnTo>
                  <a:lnTo>
                    <a:pt x="59" y="101"/>
                  </a:lnTo>
                  <a:lnTo>
                    <a:pt x="60" y="101"/>
                  </a:lnTo>
                  <a:lnTo>
                    <a:pt x="60" y="102"/>
                  </a:lnTo>
                  <a:lnTo>
                    <a:pt x="61" y="102"/>
                  </a:lnTo>
                  <a:lnTo>
                    <a:pt x="61" y="104"/>
                  </a:lnTo>
                  <a:lnTo>
                    <a:pt x="62" y="104"/>
                  </a:lnTo>
                  <a:lnTo>
                    <a:pt x="62" y="106"/>
                  </a:lnTo>
                  <a:lnTo>
                    <a:pt x="62" y="107"/>
                  </a:lnTo>
                  <a:lnTo>
                    <a:pt x="63" y="107"/>
                  </a:lnTo>
                  <a:lnTo>
                    <a:pt x="63" y="109"/>
                  </a:lnTo>
                  <a:lnTo>
                    <a:pt x="64" y="109"/>
                  </a:lnTo>
                  <a:lnTo>
                    <a:pt x="64" y="110"/>
                  </a:lnTo>
                  <a:lnTo>
                    <a:pt x="65" y="110"/>
                  </a:lnTo>
                  <a:lnTo>
                    <a:pt x="65" y="112"/>
                  </a:lnTo>
                  <a:lnTo>
                    <a:pt x="66" y="112"/>
                  </a:lnTo>
                  <a:lnTo>
                    <a:pt x="66" y="114"/>
                  </a:lnTo>
                  <a:lnTo>
                    <a:pt x="66" y="115"/>
                  </a:lnTo>
                  <a:lnTo>
                    <a:pt x="67" y="115"/>
                  </a:lnTo>
                  <a:lnTo>
                    <a:pt x="67" y="117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69" y="118"/>
                  </a:lnTo>
                  <a:lnTo>
                    <a:pt x="69" y="121"/>
                  </a:lnTo>
                  <a:lnTo>
                    <a:pt x="70" y="121"/>
                  </a:lnTo>
                  <a:lnTo>
                    <a:pt x="70" y="123"/>
                  </a:lnTo>
                  <a:lnTo>
                    <a:pt x="70" y="124"/>
                  </a:lnTo>
                  <a:lnTo>
                    <a:pt x="72" y="124"/>
                  </a:lnTo>
                  <a:lnTo>
                    <a:pt x="72" y="125"/>
                  </a:lnTo>
                  <a:lnTo>
                    <a:pt x="73" y="125"/>
                  </a:lnTo>
                  <a:lnTo>
                    <a:pt x="73" y="127"/>
                  </a:lnTo>
                  <a:lnTo>
                    <a:pt x="75" y="127"/>
                  </a:lnTo>
                  <a:lnTo>
                    <a:pt x="75" y="128"/>
                  </a:lnTo>
                  <a:lnTo>
                    <a:pt x="75" y="130"/>
                  </a:lnTo>
                  <a:lnTo>
                    <a:pt x="76" y="130"/>
                  </a:lnTo>
                  <a:lnTo>
                    <a:pt x="76" y="132"/>
                  </a:lnTo>
                  <a:lnTo>
                    <a:pt x="77" y="132"/>
                  </a:lnTo>
                  <a:lnTo>
                    <a:pt x="77" y="134"/>
                  </a:lnTo>
                  <a:lnTo>
                    <a:pt x="78" y="134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79" y="140"/>
                  </a:lnTo>
                  <a:lnTo>
                    <a:pt x="80" y="140"/>
                  </a:lnTo>
                  <a:lnTo>
                    <a:pt x="81" y="140"/>
                  </a:lnTo>
                  <a:lnTo>
                    <a:pt x="81" y="142"/>
                  </a:lnTo>
                  <a:lnTo>
                    <a:pt x="82" y="142"/>
                  </a:lnTo>
                  <a:lnTo>
                    <a:pt x="82" y="144"/>
                  </a:lnTo>
                  <a:lnTo>
                    <a:pt x="83" y="144"/>
                  </a:lnTo>
                  <a:lnTo>
                    <a:pt x="83" y="145"/>
                  </a:lnTo>
                  <a:lnTo>
                    <a:pt x="83" y="147"/>
                  </a:lnTo>
                  <a:lnTo>
                    <a:pt x="84" y="147"/>
                  </a:lnTo>
                  <a:lnTo>
                    <a:pt x="84" y="148"/>
                  </a:lnTo>
                  <a:lnTo>
                    <a:pt x="113" y="148"/>
                  </a:lnTo>
                  <a:lnTo>
                    <a:pt x="113" y="0"/>
                  </a:lnTo>
                  <a:lnTo>
                    <a:pt x="92" y="0"/>
                  </a:lnTo>
                  <a:lnTo>
                    <a:pt x="92" y="123"/>
                  </a:lnTo>
                  <a:lnTo>
                    <a:pt x="91" y="123"/>
                  </a:lnTo>
                  <a:lnTo>
                    <a:pt x="91" y="121"/>
                  </a:lnTo>
                  <a:lnTo>
                    <a:pt x="90" y="121"/>
                  </a:lnTo>
                  <a:lnTo>
                    <a:pt x="90" y="118"/>
                  </a:lnTo>
                  <a:lnTo>
                    <a:pt x="89" y="118"/>
                  </a:lnTo>
                  <a:lnTo>
                    <a:pt x="89" y="117"/>
                  </a:lnTo>
                  <a:lnTo>
                    <a:pt x="88" y="117"/>
                  </a:lnTo>
                  <a:lnTo>
                    <a:pt x="88" y="115"/>
                  </a:lnTo>
                  <a:lnTo>
                    <a:pt x="87" y="115"/>
                  </a:lnTo>
                  <a:lnTo>
                    <a:pt x="87" y="114"/>
                  </a:lnTo>
                  <a:lnTo>
                    <a:pt x="87" y="112"/>
                  </a:lnTo>
                  <a:lnTo>
                    <a:pt x="86" y="112"/>
                  </a:lnTo>
                  <a:lnTo>
                    <a:pt x="86" y="110"/>
                  </a:lnTo>
                  <a:lnTo>
                    <a:pt x="85" y="110"/>
                  </a:lnTo>
                  <a:lnTo>
                    <a:pt x="85" y="108"/>
                  </a:lnTo>
                  <a:lnTo>
                    <a:pt x="84" y="108"/>
                  </a:lnTo>
                  <a:lnTo>
                    <a:pt x="84" y="107"/>
                  </a:lnTo>
                  <a:lnTo>
                    <a:pt x="83" y="107"/>
                  </a:lnTo>
                  <a:lnTo>
                    <a:pt x="83" y="106"/>
                  </a:lnTo>
                  <a:lnTo>
                    <a:pt x="83" y="104"/>
                  </a:lnTo>
                  <a:lnTo>
                    <a:pt x="82" y="104"/>
                  </a:lnTo>
                  <a:lnTo>
                    <a:pt x="82" y="102"/>
                  </a:lnTo>
                  <a:lnTo>
                    <a:pt x="81" y="102"/>
                  </a:lnTo>
                  <a:lnTo>
                    <a:pt x="81" y="101"/>
                  </a:lnTo>
                  <a:lnTo>
                    <a:pt x="80" y="101"/>
                  </a:lnTo>
                  <a:lnTo>
                    <a:pt x="80" y="98"/>
                  </a:lnTo>
                  <a:lnTo>
                    <a:pt x="79" y="98"/>
                  </a:lnTo>
                  <a:lnTo>
                    <a:pt x="79" y="97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3"/>
                  </a:lnTo>
                  <a:lnTo>
                    <a:pt x="77" y="93"/>
                  </a:lnTo>
                  <a:lnTo>
                    <a:pt x="76" y="93"/>
                  </a:lnTo>
                  <a:lnTo>
                    <a:pt x="76" y="91"/>
                  </a:lnTo>
                  <a:lnTo>
                    <a:pt x="75" y="91"/>
                  </a:lnTo>
                  <a:lnTo>
                    <a:pt x="75" y="89"/>
                  </a:lnTo>
                  <a:lnTo>
                    <a:pt x="75" y="87"/>
                  </a:lnTo>
                  <a:lnTo>
                    <a:pt x="73" y="87"/>
                  </a:lnTo>
                  <a:lnTo>
                    <a:pt x="73" y="85"/>
                  </a:lnTo>
                  <a:lnTo>
                    <a:pt x="72" y="85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70" y="82"/>
                  </a:lnTo>
                  <a:lnTo>
                    <a:pt x="70" y="81"/>
                  </a:lnTo>
                  <a:lnTo>
                    <a:pt x="69" y="81"/>
                  </a:lnTo>
                  <a:lnTo>
                    <a:pt x="69" y="78"/>
                  </a:lnTo>
                  <a:lnTo>
                    <a:pt x="68" y="78"/>
                  </a:lnTo>
                  <a:lnTo>
                    <a:pt x="68" y="77"/>
                  </a:lnTo>
                  <a:lnTo>
                    <a:pt x="67" y="77"/>
                  </a:lnTo>
                  <a:lnTo>
                    <a:pt x="67" y="76"/>
                  </a:lnTo>
                  <a:lnTo>
                    <a:pt x="66" y="76"/>
                  </a:lnTo>
                  <a:lnTo>
                    <a:pt x="66" y="74"/>
                  </a:lnTo>
                  <a:lnTo>
                    <a:pt x="66" y="72"/>
                  </a:lnTo>
                  <a:lnTo>
                    <a:pt x="65" y="72"/>
                  </a:lnTo>
                  <a:lnTo>
                    <a:pt x="65" y="70"/>
                  </a:lnTo>
                  <a:lnTo>
                    <a:pt x="64" y="70"/>
                  </a:lnTo>
                  <a:lnTo>
                    <a:pt x="64" y="68"/>
                  </a:lnTo>
                  <a:lnTo>
                    <a:pt x="63" y="68"/>
                  </a:lnTo>
                  <a:lnTo>
                    <a:pt x="63" y="67"/>
                  </a:lnTo>
                  <a:lnTo>
                    <a:pt x="62" y="67"/>
                  </a:lnTo>
                  <a:lnTo>
                    <a:pt x="62" y="65"/>
                  </a:lnTo>
                  <a:lnTo>
                    <a:pt x="62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0" y="63"/>
                  </a:lnTo>
                  <a:lnTo>
                    <a:pt x="60" y="60"/>
                  </a:lnTo>
                  <a:lnTo>
                    <a:pt x="59" y="60"/>
                  </a:lnTo>
                  <a:lnTo>
                    <a:pt x="59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57" y="55"/>
                  </a:lnTo>
                  <a:lnTo>
                    <a:pt x="57" y="54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4" y="52"/>
                  </a:lnTo>
                  <a:lnTo>
                    <a:pt x="54" y="50"/>
                  </a:lnTo>
                  <a:lnTo>
                    <a:pt x="53" y="50"/>
                  </a:lnTo>
                  <a:lnTo>
                    <a:pt x="53" y="48"/>
                  </a:lnTo>
                  <a:lnTo>
                    <a:pt x="53" y="47"/>
                  </a:lnTo>
                  <a:lnTo>
                    <a:pt x="51" y="47"/>
                  </a:lnTo>
                  <a:lnTo>
                    <a:pt x="51" y="46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49" y="44"/>
                  </a:lnTo>
                  <a:lnTo>
                    <a:pt x="49" y="43"/>
                  </a:lnTo>
                  <a:lnTo>
                    <a:pt x="49" y="40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7"/>
                  </a:lnTo>
                  <a:lnTo>
                    <a:pt x="46" y="37"/>
                  </a:lnTo>
                  <a:lnTo>
                    <a:pt x="46" y="35"/>
                  </a:lnTo>
                  <a:lnTo>
                    <a:pt x="45" y="35"/>
                  </a:lnTo>
                  <a:lnTo>
                    <a:pt x="45" y="34"/>
                  </a:lnTo>
                  <a:lnTo>
                    <a:pt x="45" y="33"/>
                  </a:lnTo>
                  <a:lnTo>
                    <a:pt x="44" y="33"/>
                  </a:lnTo>
                  <a:lnTo>
                    <a:pt x="44" y="31"/>
                  </a:lnTo>
                  <a:lnTo>
                    <a:pt x="43" y="31"/>
                  </a:lnTo>
                  <a:lnTo>
                    <a:pt x="43" y="29"/>
                  </a:lnTo>
                  <a:lnTo>
                    <a:pt x="42" y="29"/>
                  </a:lnTo>
                  <a:lnTo>
                    <a:pt x="42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0" y="24"/>
                  </a:lnTo>
                  <a:lnTo>
                    <a:pt x="40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7" y="16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5"/>
                  </a:lnTo>
                  <a:lnTo>
                    <a:pt x="29" y="5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28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4" name="Rectangle 583">
              <a:extLst>
                <a:ext uri="{FF2B5EF4-FFF2-40B4-BE49-F238E27FC236}">
                  <a16:creationId xmlns:a16="http://schemas.microsoft.com/office/drawing/2014/main" id="{322C0F9E-A5AB-87C9-5E48-C95004AB40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1" y="423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5" name="Rectangle 584">
              <a:extLst>
                <a:ext uri="{FF2B5EF4-FFF2-40B4-BE49-F238E27FC236}">
                  <a16:creationId xmlns:a16="http://schemas.microsoft.com/office/drawing/2014/main" id="{07AC0BBD-DCD5-F536-F520-93D1447B68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4" y="4265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9B8733DB-C9A8-421A-8362-45D141070B30}" vid="{A0B5D0C9-3983-4590-973D-373181A9C93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2025-02-28T10:59:20Z</dcterms:modified>
</cp:coreProperties>
</file>