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7B6E2732-DADE-6721-AEC3-AC4AEAAD434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71888" y="0"/>
            <a:ext cx="4848225" cy="6858000"/>
            <a:chOff x="2313" y="0"/>
            <a:chExt cx="305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91BB39EB-1883-0F17-F1D4-01A4085A5AD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13" y="0"/>
              <a:ext cx="30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408E2BA3-70C8-3905-F802-00697BA3F0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353" name="Freeform 5">
                <a:extLst>
                  <a:ext uri="{FF2B5EF4-FFF2-40B4-BE49-F238E27FC236}">
                    <a16:creationId xmlns:a16="http://schemas.microsoft.com/office/drawing/2014/main" id="{875FB264-916C-0B12-F898-3478D1BBB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2"/>
                  <a:gd name="T2" fmla="*/ 86 w 1360"/>
                  <a:gd name="T3" fmla="*/ 35 h 702"/>
                  <a:gd name="T4" fmla="*/ 231 w 1360"/>
                  <a:gd name="T5" fmla="*/ 98 h 702"/>
                  <a:gd name="T6" fmla="*/ 294 w 1360"/>
                  <a:gd name="T7" fmla="*/ 108 h 702"/>
                  <a:gd name="T8" fmla="*/ 413 w 1360"/>
                  <a:gd name="T9" fmla="*/ 143 h 702"/>
                  <a:gd name="T10" fmla="*/ 440 w 1360"/>
                  <a:gd name="T11" fmla="*/ 187 h 702"/>
                  <a:gd name="T12" fmla="*/ 525 w 1360"/>
                  <a:gd name="T13" fmla="*/ 195 h 702"/>
                  <a:gd name="T14" fmla="*/ 649 w 1360"/>
                  <a:gd name="T15" fmla="*/ 206 h 702"/>
                  <a:gd name="T16" fmla="*/ 677 w 1360"/>
                  <a:gd name="T17" fmla="*/ 250 h 702"/>
                  <a:gd name="T18" fmla="*/ 704 w 1360"/>
                  <a:gd name="T19" fmla="*/ 294 h 702"/>
                  <a:gd name="T20" fmla="*/ 733 w 1360"/>
                  <a:gd name="T21" fmla="*/ 360 h 702"/>
                  <a:gd name="T22" fmla="*/ 720 w 1360"/>
                  <a:gd name="T23" fmla="*/ 385 h 702"/>
                  <a:gd name="T24" fmla="*/ 710 w 1360"/>
                  <a:gd name="T25" fmla="*/ 440 h 702"/>
                  <a:gd name="T26" fmla="*/ 752 w 1360"/>
                  <a:gd name="T27" fmla="*/ 483 h 702"/>
                  <a:gd name="T28" fmla="*/ 726 w 1360"/>
                  <a:gd name="T29" fmla="*/ 531 h 702"/>
                  <a:gd name="T30" fmla="*/ 832 w 1360"/>
                  <a:gd name="T31" fmla="*/ 591 h 702"/>
                  <a:gd name="T32" fmla="*/ 868 w 1360"/>
                  <a:gd name="T33" fmla="*/ 564 h 702"/>
                  <a:gd name="T34" fmla="*/ 943 w 1360"/>
                  <a:gd name="T35" fmla="*/ 542 h 702"/>
                  <a:gd name="T36" fmla="*/ 986 w 1360"/>
                  <a:gd name="T37" fmla="*/ 514 h 702"/>
                  <a:gd name="T38" fmla="*/ 1018 w 1360"/>
                  <a:gd name="T39" fmla="*/ 512 h 702"/>
                  <a:gd name="T40" fmla="*/ 1169 w 1360"/>
                  <a:gd name="T41" fmla="*/ 575 h 702"/>
                  <a:gd name="T42" fmla="*/ 1236 w 1360"/>
                  <a:gd name="T43" fmla="*/ 615 h 702"/>
                  <a:gd name="T44" fmla="*/ 1297 w 1360"/>
                  <a:gd name="T45" fmla="*/ 702 h 702"/>
                  <a:gd name="T46" fmla="*/ 1360 w 1360"/>
                  <a:gd name="T47" fmla="*/ 688 h 702"/>
                  <a:gd name="T48" fmla="*/ 1249 w 1360"/>
                  <a:gd name="T49" fmla="*/ 666 h 702"/>
                  <a:gd name="T50" fmla="*/ 1217 w 1360"/>
                  <a:gd name="T51" fmla="*/ 569 h 702"/>
                  <a:gd name="T52" fmla="*/ 1112 w 1360"/>
                  <a:gd name="T53" fmla="*/ 525 h 702"/>
                  <a:gd name="T54" fmla="*/ 1009 w 1360"/>
                  <a:gd name="T55" fmla="*/ 496 h 702"/>
                  <a:gd name="T56" fmla="*/ 1023 w 1360"/>
                  <a:gd name="T57" fmla="*/ 463 h 702"/>
                  <a:gd name="T58" fmla="*/ 1041 w 1360"/>
                  <a:gd name="T59" fmla="*/ 416 h 702"/>
                  <a:gd name="T60" fmla="*/ 1071 w 1360"/>
                  <a:gd name="T61" fmla="*/ 405 h 702"/>
                  <a:gd name="T62" fmla="*/ 1019 w 1360"/>
                  <a:gd name="T63" fmla="*/ 348 h 702"/>
                  <a:gd name="T64" fmla="*/ 844 w 1360"/>
                  <a:gd name="T65" fmla="*/ 295 h 702"/>
                  <a:gd name="T66" fmla="*/ 775 w 1360"/>
                  <a:gd name="T67" fmla="*/ 301 h 702"/>
                  <a:gd name="T68" fmla="*/ 764 w 1360"/>
                  <a:gd name="T69" fmla="*/ 349 h 702"/>
                  <a:gd name="T70" fmla="*/ 717 w 1360"/>
                  <a:gd name="T71" fmla="*/ 330 h 702"/>
                  <a:gd name="T72" fmla="*/ 688 w 1360"/>
                  <a:gd name="T73" fmla="*/ 271 h 702"/>
                  <a:gd name="T74" fmla="*/ 653 w 1360"/>
                  <a:gd name="T75" fmla="*/ 228 h 702"/>
                  <a:gd name="T76" fmla="*/ 558 w 1360"/>
                  <a:gd name="T77" fmla="*/ 206 h 702"/>
                  <a:gd name="T78" fmla="*/ 475 w 1360"/>
                  <a:gd name="T79" fmla="*/ 214 h 702"/>
                  <a:gd name="T80" fmla="*/ 430 w 1360"/>
                  <a:gd name="T81" fmla="*/ 157 h 702"/>
                  <a:gd name="T82" fmla="*/ 388 w 1360"/>
                  <a:gd name="T83" fmla="*/ 114 h 702"/>
                  <a:gd name="T84" fmla="*/ 270 w 1360"/>
                  <a:gd name="T85" fmla="*/ 86 h 702"/>
                  <a:gd name="T86" fmla="*/ 166 w 1360"/>
                  <a:gd name="T87" fmla="*/ 50 h 702"/>
                  <a:gd name="T88" fmla="*/ 30 w 1360"/>
                  <a:gd name="T89" fmla="*/ 0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2">
                    <a:moveTo>
                      <a:pt x="1" y="11"/>
                    </a:moveTo>
                    <a:lnTo>
                      <a:pt x="0" y="12"/>
                    </a:lnTo>
                    <a:lnTo>
                      <a:pt x="29" y="2"/>
                    </a:lnTo>
                    <a:lnTo>
                      <a:pt x="86" y="35"/>
                    </a:lnTo>
                    <a:lnTo>
                      <a:pt x="165" y="51"/>
                    </a:lnTo>
                    <a:lnTo>
                      <a:pt x="231" y="98"/>
                    </a:lnTo>
                    <a:lnTo>
                      <a:pt x="268" y="88"/>
                    </a:lnTo>
                    <a:lnTo>
                      <a:pt x="294" y="108"/>
                    </a:lnTo>
                    <a:lnTo>
                      <a:pt x="386" y="115"/>
                    </a:lnTo>
                    <a:lnTo>
                      <a:pt x="413" y="143"/>
                    </a:lnTo>
                    <a:lnTo>
                      <a:pt x="429" y="158"/>
                    </a:lnTo>
                    <a:lnTo>
                      <a:pt x="440" y="187"/>
                    </a:lnTo>
                    <a:lnTo>
                      <a:pt x="472" y="215"/>
                    </a:lnTo>
                    <a:lnTo>
                      <a:pt x="525" y="195"/>
                    </a:lnTo>
                    <a:lnTo>
                      <a:pt x="557" y="208"/>
                    </a:lnTo>
                    <a:lnTo>
                      <a:pt x="649" y="206"/>
                    </a:lnTo>
                    <a:lnTo>
                      <a:pt x="652" y="229"/>
                    </a:lnTo>
                    <a:lnTo>
                      <a:pt x="677" y="250"/>
                    </a:lnTo>
                    <a:lnTo>
                      <a:pt x="687" y="273"/>
                    </a:lnTo>
                    <a:lnTo>
                      <a:pt x="704" y="294"/>
                    </a:lnTo>
                    <a:lnTo>
                      <a:pt x="715" y="331"/>
                    </a:lnTo>
                    <a:lnTo>
                      <a:pt x="733" y="360"/>
                    </a:lnTo>
                    <a:lnTo>
                      <a:pt x="727" y="376"/>
                    </a:lnTo>
                    <a:lnTo>
                      <a:pt x="720" y="385"/>
                    </a:lnTo>
                    <a:lnTo>
                      <a:pt x="731" y="408"/>
                    </a:lnTo>
                    <a:lnTo>
                      <a:pt x="710" y="440"/>
                    </a:lnTo>
                    <a:lnTo>
                      <a:pt x="741" y="445"/>
                    </a:lnTo>
                    <a:lnTo>
                      <a:pt x="752" y="483"/>
                    </a:lnTo>
                    <a:lnTo>
                      <a:pt x="710" y="518"/>
                    </a:lnTo>
                    <a:lnTo>
                      <a:pt x="726" y="531"/>
                    </a:lnTo>
                    <a:lnTo>
                      <a:pt x="746" y="583"/>
                    </a:lnTo>
                    <a:lnTo>
                      <a:pt x="832" y="591"/>
                    </a:lnTo>
                    <a:lnTo>
                      <a:pt x="852" y="558"/>
                    </a:lnTo>
                    <a:lnTo>
                      <a:pt x="868" y="564"/>
                    </a:lnTo>
                    <a:lnTo>
                      <a:pt x="882" y="548"/>
                    </a:lnTo>
                    <a:lnTo>
                      <a:pt x="943" y="542"/>
                    </a:lnTo>
                    <a:lnTo>
                      <a:pt x="955" y="502"/>
                    </a:lnTo>
                    <a:lnTo>
                      <a:pt x="986" y="514"/>
                    </a:lnTo>
                    <a:lnTo>
                      <a:pt x="1008" y="497"/>
                    </a:lnTo>
                    <a:lnTo>
                      <a:pt x="1018" y="512"/>
                    </a:lnTo>
                    <a:lnTo>
                      <a:pt x="1111" y="526"/>
                    </a:lnTo>
                    <a:lnTo>
                      <a:pt x="1169" y="575"/>
                    </a:lnTo>
                    <a:lnTo>
                      <a:pt x="1215" y="571"/>
                    </a:lnTo>
                    <a:lnTo>
                      <a:pt x="1236" y="615"/>
                    </a:lnTo>
                    <a:lnTo>
                      <a:pt x="1248" y="668"/>
                    </a:lnTo>
                    <a:lnTo>
                      <a:pt x="1297" y="702"/>
                    </a:lnTo>
                    <a:lnTo>
                      <a:pt x="1358" y="689"/>
                    </a:lnTo>
                    <a:lnTo>
                      <a:pt x="1360" y="688"/>
                    </a:ln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6">
                <a:extLst>
                  <a:ext uri="{FF2B5EF4-FFF2-40B4-BE49-F238E27FC236}">
                    <a16:creationId xmlns:a16="http://schemas.microsoft.com/office/drawing/2014/main" id="{B0BDAAEF-B1F2-08D3-3B71-42C55B44804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" y="1388"/>
                <a:ext cx="822" cy="532"/>
              </a:xfrm>
              <a:custGeom>
                <a:avLst/>
                <a:gdLst>
                  <a:gd name="T0" fmla="*/ 772 w 4110"/>
                  <a:gd name="T1" fmla="*/ 692 h 2662"/>
                  <a:gd name="T2" fmla="*/ 840 w 4110"/>
                  <a:gd name="T3" fmla="*/ 840 h 2662"/>
                  <a:gd name="T4" fmla="*/ 640 w 4110"/>
                  <a:gd name="T5" fmla="*/ 1106 h 2662"/>
                  <a:gd name="T6" fmla="*/ 400 w 4110"/>
                  <a:gd name="T7" fmla="*/ 1429 h 2662"/>
                  <a:gd name="T8" fmla="*/ 158 w 4110"/>
                  <a:gd name="T9" fmla="*/ 1806 h 2662"/>
                  <a:gd name="T10" fmla="*/ 127 w 4110"/>
                  <a:gd name="T11" fmla="*/ 2141 h 2662"/>
                  <a:gd name="T12" fmla="*/ 0 w 4110"/>
                  <a:gd name="T13" fmla="*/ 2346 h 2662"/>
                  <a:gd name="T14" fmla="*/ 310 w 4110"/>
                  <a:gd name="T15" fmla="*/ 2209 h 2662"/>
                  <a:gd name="T16" fmla="*/ 251 w 4110"/>
                  <a:gd name="T17" fmla="*/ 2060 h 2662"/>
                  <a:gd name="T18" fmla="*/ 741 w 4110"/>
                  <a:gd name="T19" fmla="*/ 2022 h 2662"/>
                  <a:gd name="T20" fmla="*/ 775 w 4110"/>
                  <a:gd name="T21" fmla="*/ 2297 h 2662"/>
                  <a:gd name="T22" fmla="*/ 907 w 4110"/>
                  <a:gd name="T23" fmla="*/ 2400 h 2662"/>
                  <a:gd name="T24" fmla="*/ 1162 w 4110"/>
                  <a:gd name="T25" fmla="*/ 2655 h 2662"/>
                  <a:gd name="T26" fmla="*/ 1478 w 4110"/>
                  <a:gd name="T27" fmla="*/ 2479 h 2662"/>
                  <a:gd name="T28" fmla="*/ 1737 w 4110"/>
                  <a:gd name="T29" fmla="*/ 2531 h 2662"/>
                  <a:gd name="T30" fmla="*/ 1908 w 4110"/>
                  <a:gd name="T31" fmla="*/ 2377 h 2662"/>
                  <a:gd name="T32" fmla="*/ 2007 w 4110"/>
                  <a:gd name="T33" fmla="*/ 2120 h 2662"/>
                  <a:gd name="T34" fmla="*/ 2147 w 4110"/>
                  <a:gd name="T35" fmla="*/ 1877 h 2662"/>
                  <a:gd name="T36" fmla="*/ 2285 w 4110"/>
                  <a:gd name="T37" fmla="*/ 2041 h 2662"/>
                  <a:gd name="T38" fmla="*/ 2480 w 4110"/>
                  <a:gd name="T39" fmla="*/ 2223 h 2662"/>
                  <a:gd name="T40" fmla="*/ 2625 w 4110"/>
                  <a:gd name="T41" fmla="*/ 2380 h 2662"/>
                  <a:gd name="T42" fmla="*/ 2829 w 4110"/>
                  <a:gd name="T43" fmla="*/ 2577 h 2662"/>
                  <a:gd name="T44" fmla="*/ 2820 w 4110"/>
                  <a:gd name="T45" fmla="*/ 2400 h 2662"/>
                  <a:gd name="T46" fmla="*/ 2914 w 4110"/>
                  <a:gd name="T47" fmla="*/ 2167 h 2662"/>
                  <a:gd name="T48" fmla="*/ 3038 w 4110"/>
                  <a:gd name="T49" fmla="*/ 1847 h 2662"/>
                  <a:gd name="T50" fmla="*/ 3161 w 4110"/>
                  <a:gd name="T51" fmla="*/ 1667 h 2662"/>
                  <a:gd name="T52" fmla="*/ 3407 w 4110"/>
                  <a:gd name="T53" fmla="*/ 1906 h 2662"/>
                  <a:gd name="T54" fmla="*/ 3649 w 4110"/>
                  <a:gd name="T55" fmla="*/ 1783 h 2662"/>
                  <a:gd name="T56" fmla="*/ 3775 w 4110"/>
                  <a:gd name="T57" fmla="*/ 1980 h 2662"/>
                  <a:gd name="T58" fmla="*/ 3837 w 4110"/>
                  <a:gd name="T59" fmla="*/ 1727 h 2662"/>
                  <a:gd name="T60" fmla="*/ 3758 w 4110"/>
                  <a:gd name="T61" fmla="*/ 1464 h 2662"/>
                  <a:gd name="T62" fmla="*/ 3924 w 4110"/>
                  <a:gd name="T63" fmla="*/ 1503 h 2662"/>
                  <a:gd name="T64" fmla="*/ 4009 w 4110"/>
                  <a:gd name="T65" fmla="*/ 1341 h 2662"/>
                  <a:gd name="T66" fmla="*/ 4063 w 4110"/>
                  <a:gd name="T67" fmla="*/ 1004 h 2662"/>
                  <a:gd name="T68" fmla="*/ 3838 w 4110"/>
                  <a:gd name="T69" fmla="*/ 1072 h 2662"/>
                  <a:gd name="T70" fmla="*/ 3521 w 4110"/>
                  <a:gd name="T71" fmla="*/ 977 h 2662"/>
                  <a:gd name="T72" fmla="*/ 3215 w 4110"/>
                  <a:gd name="T73" fmla="*/ 929 h 2662"/>
                  <a:gd name="T74" fmla="*/ 3198 w 4110"/>
                  <a:gd name="T75" fmla="*/ 583 h 2662"/>
                  <a:gd name="T76" fmla="*/ 3195 w 4110"/>
                  <a:gd name="T77" fmla="*/ 375 h 2662"/>
                  <a:gd name="T78" fmla="*/ 2874 w 4110"/>
                  <a:gd name="T79" fmla="*/ 150 h 2662"/>
                  <a:gd name="T80" fmla="*/ 2725 w 4110"/>
                  <a:gd name="T81" fmla="*/ 134 h 2662"/>
                  <a:gd name="T82" fmla="*/ 2529 w 4110"/>
                  <a:gd name="T83" fmla="*/ 182 h 2662"/>
                  <a:gd name="T84" fmla="*/ 2458 w 4110"/>
                  <a:gd name="T85" fmla="*/ 158 h 2662"/>
                  <a:gd name="T86" fmla="*/ 2378 w 4110"/>
                  <a:gd name="T87" fmla="*/ 50 h 2662"/>
                  <a:gd name="T88" fmla="*/ 2245 w 4110"/>
                  <a:gd name="T89" fmla="*/ 32 h 2662"/>
                  <a:gd name="T90" fmla="*/ 2161 w 4110"/>
                  <a:gd name="T91" fmla="*/ 209 h 2662"/>
                  <a:gd name="T92" fmla="*/ 2292 w 4110"/>
                  <a:gd name="T93" fmla="*/ 204 h 2662"/>
                  <a:gd name="T94" fmla="*/ 2168 w 4110"/>
                  <a:gd name="T95" fmla="*/ 278 h 2662"/>
                  <a:gd name="T96" fmla="*/ 1960 w 4110"/>
                  <a:gd name="T97" fmla="*/ 281 h 2662"/>
                  <a:gd name="T98" fmla="*/ 1707 w 4110"/>
                  <a:gd name="T99" fmla="*/ 382 h 2662"/>
                  <a:gd name="T100" fmla="*/ 1576 w 4110"/>
                  <a:gd name="T101" fmla="*/ 378 h 2662"/>
                  <a:gd name="T102" fmla="*/ 1429 w 4110"/>
                  <a:gd name="T103" fmla="*/ 384 h 2662"/>
                  <a:gd name="T104" fmla="*/ 1360 w 4110"/>
                  <a:gd name="T105" fmla="*/ 383 h 2662"/>
                  <a:gd name="T106" fmla="*/ 1251 w 4110"/>
                  <a:gd name="T107" fmla="*/ 540 h 2662"/>
                  <a:gd name="T108" fmla="*/ 1029 w 4110"/>
                  <a:gd name="T109" fmla="*/ 553 h 2662"/>
                  <a:gd name="T110" fmla="*/ 2386 w 4110"/>
                  <a:gd name="T111" fmla="*/ 142 h 2662"/>
                  <a:gd name="T112" fmla="*/ 2806 w 4110"/>
                  <a:gd name="T113" fmla="*/ 2409 h 2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10" h="2662">
                    <a:moveTo>
                      <a:pt x="855" y="500"/>
                    </a:moveTo>
                    <a:lnTo>
                      <a:pt x="867" y="553"/>
                    </a:lnTo>
                    <a:lnTo>
                      <a:pt x="816" y="588"/>
                    </a:lnTo>
                    <a:lnTo>
                      <a:pt x="819" y="618"/>
                    </a:lnTo>
                    <a:lnTo>
                      <a:pt x="796" y="628"/>
                    </a:lnTo>
                    <a:lnTo>
                      <a:pt x="790" y="645"/>
                    </a:lnTo>
                    <a:lnTo>
                      <a:pt x="777" y="661"/>
                    </a:lnTo>
                    <a:lnTo>
                      <a:pt x="772" y="692"/>
                    </a:lnTo>
                    <a:lnTo>
                      <a:pt x="892" y="666"/>
                    </a:lnTo>
                    <a:lnTo>
                      <a:pt x="918" y="679"/>
                    </a:lnTo>
                    <a:lnTo>
                      <a:pt x="927" y="701"/>
                    </a:lnTo>
                    <a:lnTo>
                      <a:pt x="913" y="718"/>
                    </a:lnTo>
                    <a:lnTo>
                      <a:pt x="891" y="727"/>
                    </a:lnTo>
                    <a:lnTo>
                      <a:pt x="879" y="760"/>
                    </a:lnTo>
                    <a:lnTo>
                      <a:pt x="834" y="780"/>
                    </a:lnTo>
                    <a:lnTo>
                      <a:pt x="840" y="840"/>
                    </a:lnTo>
                    <a:lnTo>
                      <a:pt x="755" y="934"/>
                    </a:lnTo>
                    <a:lnTo>
                      <a:pt x="764" y="940"/>
                    </a:lnTo>
                    <a:lnTo>
                      <a:pt x="714" y="990"/>
                    </a:lnTo>
                    <a:lnTo>
                      <a:pt x="663" y="1018"/>
                    </a:lnTo>
                    <a:lnTo>
                      <a:pt x="658" y="1043"/>
                    </a:lnTo>
                    <a:lnTo>
                      <a:pt x="636" y="1060"/>
                    </a:lnTo>
                    <a:lnTo>
                      <a:pt x="623" y="1084"/>
                    </a:lnTo>
                    <a:lnTo>
                      <a:pt x="640" y="1106"/>
                    </a:lnTo>
                    <a:lnTo>
                      <a:pt x="589" y="1134"/>
                    </a:lnTo>
                    <a:lnTo>
                      <a:pt x="570" y="1175"/>
                    </a:lnTo>
                    <a:lnTo>
                      <a:pt x="458" y="1216"/>
                    </a:lnTo>
                    <a:lnTo>
                      <a:pt x="443" y="1217"/>
                    </a:lnTo>
                    <a:lnTo>
                      <a:pt x="394" y="1275"/>
                    </a:lnTo>
                    <a:lnTo>
                      <a:pt x="422" y="1326"/>
                    </a:lnTo>
                    <a:lnTo>
                      <a:pt x="418" y="1374"/>
                    </a:lnTo>
                    <a:lnTo>
                      <a:pt x="400" y="1429"/>
                    </a:lnTo>
                    <a:lnTo>
                      <a:pt x="418" y="1458"/>
                    </a:lnTo>
                    <a:lnTo>
                      <a:pt x="413" y="1481"/>
                    </a:lnTo>
                    <a:lnTo>
                      <a:pt x="327" y="1559"/>
                    </a:lnTo>
                    <a:lnTo>
                      <a:pt x="269" y="1595"/>
                    </a:lnTo>
                    <a:lnTo>
                      <a:pt x="129" y="1740"/>
                    </a:lnTo>
                    <a:lnTo>
                      <a:pt x="123" y="1755"/>
                    </a:lnTo>
                    <a:lnTo>
                      <a:pt x="147" y="1776"/>
                    </a:lnTo>
                    <a:lnTo>
                      <a:pt x="158" y="1806"/>
                    </a:lnTo>
                    <a:lnTo>
                      <a:pt x="97" y="1897"/>
                    </a:lnTo>
                    <a:lnTo>
                      <a:pt x="101" y="1935"/>
                    </a:lnTo>
                    <a:lnTo>
                      <a:pt x="80" y="1967"/>
                    </a:lnTo>
                    <a:lnTo>
                      <a:pt x="113" y="1981"/>
                    </a:lnTo>
                    <a:lnTo>
                      <a:pt x="178" y="2028"/>
                    </a:lnTo>
                    <a:lnTo>
                      <a:pt x="180" y="2044"/>
                    </a:lnTo>
                    <a:lnTo>
                      <a:pt x="146" y="2094"/>
                    </a:lnTo>
                    <a:lnTo>
                      <a:pt x="127" y="2141"/>
                    </a:lnTo>
                    <a:lnTo>
                      <a:pt x="147" y="2186"/>
                    </a:lnTo>
                    <a:lnTo>
                      <a:pt x="134" y="2203"/>
                    </a:lnTo>
                    <a:lnTo>
                      <a:pt x="117" y="2195"/>
                    </a:lnTo>
                    <a:lnTo>
                      <a:pt x="64" y="2209"/>
                    </a:lnTo>
                    <a:lnTo>
                      <a:pt x="12" y="2237"/>
                    </a:lnTo>
                    <a:lnTo>
                      <a:pt x="7" y="2260"/>
                    </a:lnTo>
                    <a:lnTo>
                      <a:pt x="24" y="2281"/>
                    </a:lnTo>
                    <a:lnTo>
                      <a:pt x="0" y="2346"/>
                    </a:lnTo>
                    <a:lnTo>
                      <a:pt x="38" y="2335"/>
                    </a:lnTo>
                    <a:lnTo>
                      <a:pt x="77" y="2338"/>
                    </a:lnTo>
                    <a:lnTo>
                      <a:pt x="97" y="2321"/>
                    </a:lnTo>
                    <a:lnTo>
                      <a:pt x="167" y="2330"/>
                    </a:lnTo>
                    <a:lnTo>
                      <a:pt x="204" y="2303"/>
                    </a:lnTo>
                    <a:lnTo>
                      <a:pt x="216" y="2272"/>
                    </a:lnTo>
                    <a:lnTo>
                      <a:pt x="245" y="2246"/>
                    </a:lnTo>
                    <a:lnTo>
                      <a:pt x="310" y="2209"/>
                    </a:lnTo>
                    <a:lnTo>
                      <a:pt x="315" y="2177"/>
                    </a:lnTo>
                    <a:lnTo>
                      <a:pt x="277" y="2174"/>
                    </a:lnTo>
                    <a:lnTo>
                      <a:pt x="251" y="2144"/>
                    </a:lnTo>
                    <a:lnTo>
                      <a:pt x="256" y="2114"/>
                    </a:lnTo>
                    <a:lnTo>
                      <a:pt x="232" y="2101"/>
                    </a:lnTo>
                    <a:lnTo>
                      <a:pt x="245" y="2077"/>
                    </a:lnTo>
                    <a:lnTo>
                      <a:pt x="251" y="2068"/>
                    </a:lnTo>
                    <a:lnTo>
                      <a:pt x="251" y="2060"/>
                    </a:lnTo>
                    <a:lnTo>
                      <a:pt x="264" y="2035"/>
                    </a:lnTo>
                    <a:lnTo>
                      <a:pt x="336" y="1975"/>
                    </a:lnTo>
                    <a:lnTo>
                      <a:pt x="418" y="1952"/>
                    </a:lnTo>
                    <a:lnTo>
                      <a:pt x="498" y="1898"/>
                    </a:lnTo>
                    <a:lnTo>
                      <a:pt x="644" y="1892"/>
                    </a:lnTo>
                    <a:lnTo>
                      <a:pt x="777" y="1919"/>
                    </a:lnTo>
                    <a:lnTo>
                      <a:pt x="761" y="1989"/>
                    </a:lnTo>
                    <a:lnTo>
                      <a:pt x="741" y="2022"/>
                    </a:lnTo>
                    <a:lnTo>
                      <a:pt x="750" y="2045"/>
                    </a:lnTo>
                    <a:lnTo>
                      <a:pt x="826" y="2107"/>
                    </a:lnTo>
                    <a:lnTo>
                      <a:pt x="828" y="2123"/>
                    </a:lnTo>
                    <a:lnTo>
                      <a:pt x="822" y="2146"/>
                    </a:lnTo>
                    <a:lnTo>
                      <a:pt x="782" y="2211"/>
                    </a:lnTo>
                    <a:lnTo>
                      <a:pt x="786" y="2250"/>
                    </a:lnTo>
                    <a:lnTo>
                      <a:pt x="772" y="2274"/>
                    </a:lnTo>
                    <a:lnTo>
                      <a:pt x="775" y="2297"/>
                    </a:lnTo>
                    <a:lnTo>
                      <a:pt x="792" y="2319"/>
                    </a:lnTo>
                    <a:lnTo>
                      <a:pt x="869" y="2319"/>
                    </a:lnTo>
                    <a:lnTo>
                      <a:pt x="857" y="2359"/>
                    </a:lnTo>
                    <a:lnTo>
                      <a:pt x="867" y="2381"/>
                    </a:lnTo>
                    <a:lnTo>
                      <a:pt x="853" y="2405"/>
                    </a:lnTo>
                    <a:lnTo>
                      <a:pt x="855" y="2421"/>
                    </a:lnTo>
                    <a:lnTo>
                      <a:pt x="872" y="2427"/>
                    </a:lnTo>
                    <a:lnTo>
                      <a:pt x="907" y="2400"/>
                    </a:lnTo>
                    <a:lnTo>
                      <a:pt x="960" y="2473"/>
                    </a:lnTo>
                    <a:lnTo>
                      <a:pt x="994" y="2500"/>
                    </a:lnTo>
                    <a:lnTo>
                      <a:pt x="988" y="2524"/>
                    </a:lnTo>
                    <a:lnTo>
                      <a:pt x="1005" y="2537"/>
                    </a:lnTo>
                    <a:lnTo>
                      <a:pt x="1017" y="2583"/>
                    </a:lnTo>
                    <a:lnTo>
                      <a:pt x="1078" y="2662"/>
                    </a:lnTo>
                    <a:lnTo>
                      <a:pt x="1121" y="2635"/>
                    </a:lnTo>
                    <a:lnTo>
                      <a:pt x="1162" y="2655"/>
                    </a:lnTo>
                    <a:lnTo>
                      <a:pt x="1182" y="2622"/>
                    </a:lnTo>
                    <a:lnTo>
                      <a:pt x="1219" y="2610"/>
                    </a:lnTo>
                    <a:lnTo>
                      <a:pt x="1247" y="2569"/>
                    </a:lnTo>
                    <a:lnTo>
                      <a:pt x="1333" y="2592"/>
                    </a:lnTo>
                    <a:lnTo>
                      <a:pt x="1413" y="2538"/>
                    </a:lnTo>
                    <a:lnTo>
                      <a:pt x="1434" y="2506"/>
                    </a:lnTo>
                    <a:lnTo>
                      <a:pt x="1473" y="2509"/>
                    </a:lnTo>
                    <a:lnTo>
                      <a:pt x="1478" y="2479"/>
                    </a:lnTo>
                    <a:lnTo>
                      <a:pt x="1499" y="2468"/>
                    </a:lnTo>
                    <a:lnTo>
                      <a:pt x="1525" y="2490"/>
                    </a:lnTo>
                    <a:lnTo>
                      <a:pt x="1585" y="2477"/>
                    </a:lnTo>
                    <a:lnTo>
                      <a:pt x="1627" y="2510"/>
                    </a:lnTo>
                    <a:lnTo>
                      <a:pt x="1645" y="2540"/>
                    </a:lnTo>
                    <a:lnTo>
                      <a:pt x="1674" y="2521"/>
                    </a:lnTo>
                    <a:lnTo>
                      <a:pt x="1715" y="2541"/>
                    </a:lnTo>
                    <a:lnTo>
                      <a:pt x="1737" y="2531"/>
                    </a:lnTo>
                    <a:lnTo>
                      <a:pt x="1777" y="2543"/>
                    </a:lnTo>
                    <a:lnTo>
                      <a:pt x="1790" y="2526"/>
                    </a:lnTo>
                    <a:lnTo>
                      <a:pt x="1782" y="2512"/>
                    </a:lnTo>
                    <a:lnTo>
                      <a:pt x="1785" y="2473"/>
                    </a:lnTo>
                    <a:lnTo>
                      <a:pt x="1813" y="2439"/>
                    </a:lnTo>
                    <a:lnTo>
                      <a:pt x="1881" y="2426"/>
                    </a:lnTo>
                    <a:lnTo>
                      <a:pt x="1902" y="2400"/>
                    </a:lnTo>
                    <a:lnTo>
                      <a:pt x="1908" y="2377"/>
                    </a:lnTo>
                    <a:lnTo>
                      <a:pt x="1921" y="2360"/>
                    </a:lnTo>
                    <a:lnTo>
                      <a:pt x="1911" y="2330"/>
                    </a:lnTo>
                    <a:lnTo>
                      <a:pt x="1922" y="2290"/>
                    </a:lnTo>
                    <a:lnTo>
                      <a:pt x="1983" y="2269"/>
                    </a:lnTo>
                    <a:lnTo>
                      <a:pt x="1996" y="2245"/>
                    </a:lnTo>
                    <a:lnTo>
                      <a:pt x="2024" y="2220"/>
                    </a:lnTo>
                    <a:lnTo>
                      <a:pt x="2028" y="2172"/>
                    </a:lnTo>
                    <a:lnTo>
                      <a:pt x="2007" y="2120"/>
                    </a:lnTo>
                    <a:lnTo>
                      <a:pt x="1949" y="2072"/>
                    </a:lnTo>
                    <a:lnTo>
                      <a:pt x="1997" y="2021"/>
                    </a:lnTo>
                    <a:lnTo>
                      <a:pt x="2058" y="2007"/>
                    </a:lnTo>
                    <a:lnTo>
                      <a:pt x="2077" y="1967"/>
                    </a:lnTo>
                    <a:lnTo>
                      <a:pt x="2107" y="1949"/>
                    </a:lnTo>
                    <a:lnTo>
                      <a:pt x="2105" y="1926"/>
                    </a:lnTo>
                    <a:lnTo>
                      <a:pt x="2149" y="1900"/>
                    </a:lnTo>
                    <a:lnTo>
                      <a:pt x="2147" y="1877"/>
                    </a:lnTo>
                    <a:lnTo>
                      <a:pt x="2130" y="1862"/>
                    </a:lnTo>
                    <a:lnTo>
                      <a:pt x="2136" y="1846"/>
                    </a:lnTo>
                    <a:lnTo>
                      <a:pt x="2210" y="1801"/>
                    </a:lnTo>
                    <a:lnTo>
                      <a:pt x="2262" y="1781"/>
                    </a:lnTo>
                    <a:lnTo>
                      <a:pt x="2279" y="1803"/>
                    </a:lnTo>
                    <a:lnTo>
                      <a:pt x="2293" y="1955"/>
                    </a:lnTo>
                    <a:lnTo>
                      <a:pt x="2266" y="2004"/>
                    </a:lnTo>
                    <a:lnTo>
                      <a:pt x="2285" y="2041"/>
                    </a:lnTo>
                    <a:lnTo>
                      <a:pt x="2287" y="2063"/>
                    </a:lnTo>
                    <a:lnTo>
                      <a:pt x="2313" y="2085"/>
                    </a:lnTo>
                    <a:lnTo>
                      <a:pt x="2361" y="2103"/>
                    </a:lnTo>
                    <a:lnTo>
                      <a:pt x="2413" y="2167"/>
                    </a:lnTo>
                    <a:lnTo>
                      <a:pt x="2437" y="2181"/>
                    </a:lnTo>
                    <a:lnTo>
                      <a:pt x="2431" y="2197"/>
                    </a:lnTo>
                    <a:lnTo>
                      <a:pt x="2448" y="2218"/>
                    </a:lnTo>
                    <a:lnTo>
                      <a:pt x="2480" y="2223"/>
                    </a:lnTo>
                    <a:lnTo>
                      <a:pt x="2544" y="2249"/>
                    </a:lnTo>
                    <a:lnTo>
                      <a:pt x="2572" y="2215"/>
                    </a:lnTo>
                    <a:lnTo>
                      <a:pt x="2589" y="2244"/>
                    </a:lnTo>
                    <a:lnTo>
                      <a:pt x="2635" y="2240"/>
                    </a:lnTo>
                    <a:lnTo>
                      <a:pt x="2677" y="2274"/>
                    </a:lnTo>
                    <a:lnTo>
                      <a:pt x="2680" y="2297"/>
                    </a:lnTo>
                    <a:lnTo>
                      <a:pt x="2631" y="2355"/>
                    </a:lnTo>
                    <a:lnTo>
                      <a:pt x="2625" y="2380"/>
                    </a:lnTo>
                    <a:lnTo>
                      <a:pt x="2664" y="2383"/>
                    </a:lnTo>
                    <a:lnTo>
                      <a:pt x="2729" y="2423"/>
                    </a:lnTo>
                    <a:lnTo>
                      <a:pt x="2732" y="2455"/>
                    </a:lnTo>
                    <a:lnTo>
                      <a:pt x="2759" y="2483"/>
                    </a:lnTo>
                    <a:lnTo>
                      <a:pt x="2778" y="2535"/>
                    </a:lnTo>
                    <a:lnTo>
                      <a:pt x="2752" y="2592"/>
                    </a:lnTo>
                    <a:lnTo>
                      <a:pt x="2790" y="2572"/>
                    </a:lnTo>
                    <a:lnTo>
                      <a:pt x="2829" y="2577"/>
                    </a:lnTo>
                    <a:lnTo>
                      <a:pt x="2837" y="2592"/>
                    </a:lnTo>
                    <a:lnTo>
                      <a:pt x="2860" y="2589"/>
                    </a:lnTo>
                    <a:lnTo>
                      <a:pt x="2886" y="2525"/>
                    </a:lnTo>
                    <a:lnTo>
                      <a:pt x="2905" y="2492"/>
                    </a:lnTo>
                    <a:lnTo>
                      <a:pt x="2895" y="2470"/>
                    </a:lnTo>
                    <a:lnTo>
                      <a:pt x="2848" y="2451"/>
                    </a:lnTo>
                    <a:lnTo>
                      <a:pt x="2836" y="2414"/>
                    </a:lnTo>
                    <a:lnTo>
                      <a:pt x="2820" y="2400"/>
                    </a:lnTo>
                    <a:lnTo>
                      <a:pt x="2818" y="2384"/>
                    </a:lnTo>
                    <a:lnTo>
                      <a:pt x="2840" y="2360"/>
                    </a:lnTo>
                    <a:lnTo>
                      <a:pt x="2828" y="2314"/>
                    </a:lnTo>
                    <a:lnTo>
                      <a:pt x="2832" y="2291"/>
                    </a:lnTo>
                    <a:lnTo>
                      <a:pt x="2885" y="2263"/>
                    </a:lnTo>
                    <a:lnTo>
                      <a:pt x="2889" y="2239"/>
                    </a:lnTo>
                    <a:lnTo>
                      <a:pt x="2877" y="2194"/>
                    </a:lnTo>
                    <a:lnTo>
                      <a:pt x="2914" y="2167"/>
                    </a:lnTo>
                    <a:lnTo>
                      <a:pt x="2948" y="2118"/>
                    </a:lnTo>
                    <a:lnTo>
                      <a:pt x="2971" y="2117"/>
                    </a:lnTo>
                    <a:lnTo>
                      <a:pt x="3003" y="2044"/>
                    </a:lnTo>
                    <a:lnTo>
                      <a:pt x="3025" y="2034"/>
                    </a:lnTo>
                    <a:lnTo>
                      <a:pt x="3020" y="1988"/>
                    </a:lnTo>
                    <a:lnTo>
                      <a:pt x="3047" y="1940"/>
                    </a:lnTo>
                    <a:lnTo>
                      <a:pt x="3058" y="1892"/>
                    </a:lnTo>
                    <a:lnTo>
                      <a:pt x="3038" y="1847"/>
                    </a:lnTo>
                    <a:lnTo>
                      <a:pt x="3026" y="1794"/>
                    </a:lnTo>
                    <a:lnTo>
                      <a:pt x="3000" y="1759"/>
                    </a:lnTo>
                    <a:lnTo>
                      <a:pt x="3020" y="1734"/>
                    </a:lnTo>
                    <a:lnTo>
                      <a:pt x="3030" y="1679"/>
                    </a:lnTo>
                    <a:lnTo>
                      <a:pt x="3099" y="1664"/>
                    </a:lnTo>
                    <a:lnTo>
                      <a:pt x="3109" y="1686"/>
                    </a:lnTo>
                    <a:lnTo>
                      <a:pt x="3141" y="1707"/>
                    </a:lnTo>
                    <a:lnTo>
                      <a:pt x="3161" y="1667"/>
                    </a:lnTo>
                    <a:lnTo>
                      <a:pt x="3183" y="1657"/>
                    </a:lnTo>
                    <a:lnTo>
                      <a:pt x="3195" y="1702"/>
                    </a:lnTo>
                    <a:lnTo>
                      <a:pt x="3192" y="1764"/>
                    </a:lnTo>
                    <a:lnTo>
                      <a:pt x="3206" y="1824"/>
                    </a:lnTo>
                    <a:lnTo>
                      <a:pt x="3238" y="1844"/>
                    </a:lnTo>
                    <a:lnTo>
                      <a:pt x="3283" y="1909"/>
                    </a:lnTo>
                    <a:lnTo>
                      <a:pt x="3371" y="1932"/>
                    </a:lnTo>
                    <a:lnTo>
                      <a:pt x="3407" y="1906"/>
                    </a:lnTo>
                    <a:lnTo>
                      <a:pt x="3438" y="1918"/>
                    </a:lnTo>
                    <a:lnTo>
                      <a:pt x="3452" y="1894"/>
                    </a:lnTo>
                    <a:lnTo>
                      <a:pt x="3448" y="1856"/>
                    </a:lnTo>
                    <a:lnTo>
                      <a:pt x="3461" y="1839"/>
                    </a:lnTo>
                    <a:lnTo>
                      <a:pt x="3494" y="1851"/>
                    </a:lnTo>
                    <a:lnTo>
                      <a:pt x="3603" y="1787"/>
                    </a:lnTo>
                    <a:lnTo>
                      <a:pt x="3627" y="1800"/>
                    </a:lnTo>
                    <a:lnTo>
                      <a:pt x="3649" y="1783"/>
                    </a:lnTo>
                    <a:lnTo>
                      <a:pt x="3692" y="1817"/>
                    </a:lnTo>
                    <a:lnTo>
                      <a:pt x="3687" y="1849"/>
                    </a:lnTo>
                    <a:lnTo>
                      <a:pt x="3704" y="1870"/>
                    </a:lnTo>
                    <a:lnTo>
                      <a:pt x="3699" y="1894"/>
                    </a:lnTo>
                    <a:lnTo>
                      <a:pt x="3755" y="1920"/>
                    </a:lnTo>
                    <a:lnTo>
                      <a:pt x="3766" y="1949"/>
                    </a:lnTo>
                    <a:lnTo>
                      <a:pt x="3760" y="1974"/>
                    </a:lnTo>
                    <a:lnTo>
                      <a:pt x="3775" y="1980"/>
                    </a:lnTo>
                    <a:lnTo>
                      <a:pt x="3844" y="1965"/>
                    </a:lnTo>
                    <a:lnTo>
                      <a:pt x="3871" y="1924"/>
                    </a:lnTo>
                    <a:lnTo>
                      <a:pt x="3843" y="1880"/>
                    </a:lnTo>
                    <a:lnTo>
                      <a:pt x="3810" y="1852"/>
                    </a:lnTo>
                    <a:lnTo>
                      <a:pt x="3800" y="1823"/>
                    </a:lnTo>
                    <a:lnTo>
                      <a:pt x="3818" y="1767"/>
                    </a:lnTo>
                    <a:lnTo>
                      <a:pt x="3840" y="1750"/>
                    </a:lnTo>
                    <a:lnTo>
                      <a:pt x="3837" y="1727"/>
                    </a:lnTo>
                    <a:lnTo>
                      <a:pt x="3812" y="1698"/>
                    </a:lnTo>
                    <a:lnTo>
                      <a:pt x="3766" y="1710"/>
                    </a:lnTo>
                    <a:lnTo>
                      <a:pt x="3726" y="1684"/>
                    </a:lnTo>
                    <a:lnTo>
                      <a:pt x="3730" y="1660"/>
                    </a:lnTo>
                    <a:lnTo>
                      <a:pt x="3714" y="1561"/>
                    </a:lnTo>
                    <a:lnTo>
                      <a:pt x="3735" y="1543"/>
                    </a:lnTo>
                    <a:lnTo>
                      <a:pt x="3762" y="1502"/>
                    </a:lnTo>
                    <a:lnTo>
                      <a:pt x="3758" y="1464"/>
                    </a:lnTo>
                    <a:lnTo>
                      <a:pt x="3781" y="1462"/>
                    </a:lnTo>
                    <a:lnTo>
                      <a:pt x="3833" y="1441"/>
                    </a:lnTo>
                    <a:lnTo>
                      <a:pt x="3857" y="1440"/>
                    </a:lnTo>
                    <a:lnTo>
                      <a:pt x="3878" y="1422"/>
                    </a:lnTo>
                    <a:lnTo>
                      <a:pt x="3896" y="1451"/>
                    </a:lnTo>
                    <a:lnTo>
                      <a:pt x="3890" y="1475"/>
                    </a:lnTo>
                    <a:lnTo>
                      <a:pt x="3893" y="1498"/>
                    </a:lnTo>
                    <a:lnTo>
                      <a:pt x="3924" y="1503"/>
                    </a:lnTo>
                    <a:lnTo>
                      <a:pt x="3950" y="1524"/>
                    </a:lnTo>
                    <a:lnTo>
                      <a:pt x="4056" y="1514"/>
                    </a:lnTo>
                    <a:lnTo>
                      <a:pt x="4090" y="1542"/>
                    </a:lnTo>
                    <a:lnTo>
                      <a:pt x="4110" y="1501"/>
                    </a:lnTo>
                    <a:lnTo>
                      <a:pt x="4110" y="1424"/>
                    </a:lnTo>
                    <a:lnTo>
                      <a:pt x="4069" y="1397"/>
                    </a:lnTo>
                    <a:lnTo>
                      <a:pt x="4031" y="1400"/>
                    </a:lnTo>
                    <a:lnTo>
                      <a:pt x="4009" y="1341"/>
                    </a:lnTo>
                    <a:lnTo>
                      <a:pt x="4029" y="1301"/>
                    </a:lnTo>
                    <a:lnTo>
                      <a:pt x="4019" y="1270"/>
                    </a:lnTo>
                    <a:lnTo>
                      <a:pt x="4047" y="1245"/>
                    </a:lnTo>
                    <a:lnTo>
                      <a:pt x="4027" y="1200"/>
                    </a:lnTo>
                    <a:lnTo>
                      <a:pt x="4048" y="1175"/>
                    </a:lnTo>
                    <a:lnTo>
                      <a:pt x="4058" y="1113"/>
                    </a:lnTo>
                    <a:lnTo>
                      <a:pt x="4054" y="1067"/>
                    </a:lnTo>
                    <a:lnTo>
                      <a:pt x="4063" y="1004"/>
                    </a:lnTo>
                    <a:lnTo>
                      <a:pt x="4007" y="978"/>
                    </a:lnTo>
                    <a:lnTo>
                      <a:pt x="4004" y="955"/>
                    </a:lnTo>
                    <a:lnTo>
                      <a:pt x="3972" y="927"/>
                    </a:lnTo>
                    <a:lnTo>
                      <a:pt x="3934" y="947"/>
                    </a:lnTo>
                    <a:lnTo>
                      <a:pt x="3909" y="1003"/>
                    </a:lnTo>
                    <a:lnTo>
                      <a:pt x="3911" y="1033"/>
                    </a:lnTo>
                    <a:lnTo>
                      <a:pt x="3849" y="1032"/>
                    </a:lnTo>
                    <a:lnTo>
                      <a:pt x="3838" y="1072"/>
                    </a:lnTo>
                    <a:lnTo>
                      <a:pt x="3842" y="1109"/>
                    </a:lnTo>
                    <a:lnTo>
                      <a:pt x="3730" y="1158"/>
                    </a:lnTo>
                    <a:lnTo>
                      <a:pt x="3714" y="1137"/>
                    </a:lnTo>
                    <a:lnTo>
                      <a:pt x="3689" y="1131"/>
                    </a:lnTo>
                    <a:lnTo>
                      <a:pt x="3647" y="1089"/>
                    </a:lnTo>
                    <a:lnTo>
                      <a:pt x="3520" y="1055"/>
                    </a:lnTo>
                    <a:lnTo>
                      <a:pt x="3509" y="1017"/>
                    </a:lnTo>
                    <a:lnTo>
                      <a:pt x="3521" y="977"/>
                    </a:lnTo>
                    <a:lnTo>
                      <a:pt x="3501" y="941"/>
                    </a:lnTo>
                    <a:lnTo>
                      <a:pt x="3464" y="952"/>
                    </a:lnTo>
                    <a:lnTo>
                      <a:pt x="3415" y="925"/>
                    </a:lnTo>
                    <a:lnTo>
                      <a:pt x="3361" y="923"/>
                    </a:lnTo>
                    <a:lnTo>
                      <a:pt x="3321" y="903"/>
                    </a:lnTo>
                    <a:lnTo>
                      <a:pt x="3276" y="923"/>
                    </a:lnTo>
                    <a:lnTo>
                      <a:pt x="3252" y="909"/>
                    </a:lnTo>
                    <a:lnTo>
                      <a:pt x="3215" y="929"/>
                    </a:lnTo>
                    <a:lnTo>
                      <a:pt x="3191" y="915"/>
                    </a:lnTo>
                    <a:lnTo>
                      <a:pt x="3139" y="936"/>
                    </a:lnTo>
                    <a:lnTo>
                      <a:pt x="3137" y="913"/>
                    </a:lnTo>
                    <a:lnTo>
                      <a:pt x="3166" y="886"/>
                    </a:lnTo>
                    <a:lnTo>
                      <a:pt x="3171" y="863"/>
                    </a:lnTo>
                    <a:lnTo>
                      <a:pt x="3131" y="759"/>
                    </a:lnTo>
                    <a:lnTo>
                      <a:pt x="3166" y="640"/>
                    </a:lnTo>
                    <a:lnTo>
                      <a:pt x="3198" y="583"/>
                    </a:lnTo>
                    <a:lnTo>
                      <a:pt x="3206" y="575"/>
                    </a:lnTo>
                    <a:lnTo>
                      <a:pt x="3231" y="518"/>
                    </a:lnTo>
                    <a:lnTo>
                      <a:pt x="3269" y="500"/>
                    </a:lnTo>
                    <a:lnTo>
                      <a:pt x="3274" y="475"/>
                    </a:lnTo>
                    <a:lnTo>
                      <a:pt x="3255" y="446"/>
                    </a:lnTo>
                    <a:lnTo>
                      <a:pt x="3244" y="417"/>
                    </a:lnTo>
                    <a:lnTo>
                      <a:pt x="3251" y="393"/>
                    </a:lnTo>
                    <a:lnTo>
                      <a:pt x="3195" y="375"/>
                    </a:lnTo>
                    <a:lnTo>
                      <a:pt x="3168" y="338"/>
                    </a:lnTo>
                    <a:lnTo>
                      <a:pt x="3155" y="278"/>
                    </a:lnTo>
                    <a:lnTo>
                      <a:pt x="3132" y="273"/>
                    </a:lnTo>
                    <a:lnTo>
                      <a:pt x="3123" y="274"/>
                    </a:lnTo>
                    <a:lnTo>
                      <a:pt x="3100" y="268"/>
                    </a:lnTo>
                    <a:lnTo>
                      <a:pt x="2992" y="186"/>
                    </a:lnTo>
                    <a:lnTo>
                      <a:pt x="2977" y="180"/>
                    </a:lnTo>
                    <a:lnTo>
                      <a:pt x="2874" y="150"/>
                    </a:lnTo>
                    <a:lnTo>
                      <a:pt x="2797" y="158"/>
                    </a:lnTo>
                    <a:lnTo>
                      <a:pt x="2789" y="150"/>
                    </a:lnTo>
                    <a:lnTo>
                      <a:pt x="2788" y="143"/>
                    </a:lnTo>
                    <a:lnTo>
                      <a:pt x="2772" y="144"/>
                    </a:lnTo>
                    <a:lnTo>
                      <a:pt x="2773" y="152"/>
                    </a:lnTo>
                    <a:lnTo>
                      <a:pt x="2765" y="144"/>
                    </a:lnTo>
                    <a:lnTo>
                      <a:pt x="2750" y="147"/>
                    </a:lnTo>
                    <a:lnTo>
                      <a:pt x="2725" y="134"/>
                    </a:lnTo>
                    <a:lnTo>
                      <a:pt x="2710" y="135"/>
                    </a:lnTo>
                    <a:lnTo>
                      <a:pt x="2694" y="129"/>
                    </a:lnTo>
                    <a:lnTo>
                      <a:pt x="2648" y="132"/>
                    </a:lnTo>
                    <a:lnTo>
                      <a:pt x="2626" y="150"/>
                    </a:lnTo>
                    <a:lnTo>
                      <a:pt x="2561" y="187"/>
                    </a:lnTo>
                    <a:lnTo>
                      <a:pt x="2552" y="188"/>
                    </a:lnTo>
                    <a:lnTo>
                      <a:pt x="2537" y="182"/>
                    </a:lnTo>
                    <a:lnTo>
                      <a:pt x="2529" y="182"/>
                    </a:lnTo>
                    <a:lnTo>
                      <a:pt x="2527" y="159"/>
                    </a:lnTo>
                    <a:lnTo>
                      <a:pt x="2510" y="146"/>
                    </a:lnTo>
                    <a:lnTo>
                      <a:pt x="2523" y="121"/>
                    </a:lnTo>
                    <a:lnTo>
                      <a:pt x="2476" y="110"/>
                    </a:lnTo>
                    <a:lnTo>
                      <a:pt x="2458" y="81"/>
                    </a:lnTo>
                    <a:lnTo>
                      <a:pt x="2437" y="114"/>
                    </a:lnTo>
                    <a:lnTo>
                      <a:pt x="2463" y="126"/>
                    </a:lnTo>
                    <a:lnTo>
                      <a:pt x="2458" y="158"/>
                    </a:lnTo>
                    <a:lnTo>
                      <a:pt x="2449" y="159"/>
                    </a:lnTo>
                    <a:lnTo>
                      <a:pt x="2425" y="146"/>
                    </a:lnTo>
                    <a:lnTo>
                      <a:pt x="2402" y="140"/>
                    </a:lnTo>
                    <a:lnTo>
                      <a:pt x="2399" y="109"/>
                    </a:lnTo>
                    <a:lnTo>
                      <a:pt x="2382" y="87"/>
                    </a:lnTo>
                    <a:lnTo>
                      <a:pt x="2402" y="63"/>
                    </a:lnTo>
                    <a:lnTo>
                      <a:pt x="2394" y="56"/>
                    </a:lnTo>
                    <a:lnTo>
                      <a:pt x="2378" y="50"/>
                    </a:lnTo>
                    <a:lnTo>
                      <a:pt x="2355" y="52"/>
                    </a:lnTo>
                    <a:lnTo>
                      <a:pt x="2344" y="22"/>
                    </a:lnTo>
                    <a:lnTo>
                      <a:pt x="2320" y="9"/>
                    </a:lnTo>
                    <a:lnTo>
                      <a:pt x="2316" y="47"/>
                    </a:lnTo>
                    <a:lnTo>
                      <a:pt x="2302" y="57"/>
                    </a:lnTo>
                    <a:lnTo>
                      <a:pt x="2281" y="5"/>
                    </a:lnTo>
                    <a:lnTo>
                      <a:pt x="2242" y="0"/>
                    </a:lnTo>
                    <a:lnTo>
                      <a:pt x="2245" y="32"/>
                    </a:lnTo>
                    <a:lnTo>
                      <a:pt x="2193" y="44"/>
                    </a:lnTo>
                    <a:lnTo>
                      <a:pt x="2163" y="62"/>
                    </a:lnTo>
                    <a:lnTo>
                      <a:pt x="2150" y="94"/>
                    </a:lnTo>
                    <a:lnTo>
                      <a:pt x="2145" y="118"/>
                    </a:lnTo>
                    <a:lnTo>
                      <a:pt x="2116" y="143"/>
                    </a:lnTo>
                    <a:lnTo>
                      <a:pt x="2120" y="174"/>
                    </a:lnTo>
                    <a:lnTo>
                      <a:pt x="2114" y="190"/>
                    </a:lnTo>
                    <a:lnTo>
                      <a:pt x="2161" y="209"/>
                    </a:lnTo>
                    <a:lnTo>
                      <a:pt x="2178" y="222"/>
                    </a:lnTo>
                    <a:lnTo>
                      <a:pt x="2223" y="211"/>
                    </a:lnTo>
                    <a:lnTo>
                      <a:pt x="2222" y="195"/>
                    </a:lnTo>
                    <a:lnTo>
                      <a:pt x="2245" y="186"/>
                    </a:lnTo>
                    <a:lnTo>
                      <a:pt x="2290" y="181"/>
                    </a:lnTo>
                    <a:lnTo>
                      <a:pt x="2308" y="203"/>
                    </a:lnTo>
                    <a:lnTo>
                      <a:pt x="2302" y="218"/>
                    </a:lnTo>
                    <a:lnTo>
                      <a:pt x="2292" y="204"/>
                    </a:lnTo>
                    <a:lnTo>
                      <a:pt x="2285" y="212"/>
                    </a:lnTo>
                    <a:lnTo>
                      <a:pt x="2297" y="250"/>
                    </a:lnTo>
                    <a:lnTo>
                      <a:pt x="2290" y="266"/>
                    </a:lnTo>
                    <a:lnTo>
                      <a:pt x="2275" y="275"/>
                    </a:lnTo>
                    <a:lnTo>
                      <a:pt x="2260" y="277"/>
                    </a:lnTo>
                    <a:lnTo>
                      <a:pt x="2258" y="254"/>
                    </a:lnTo>
                    <a:lnTo>
                      <a:pt x="2218" y="234"/>
                    </a:lnTo>
                    <a:lnTo>
                      <a:pt x="2168" y="278"/>
                    </a:lnTo>
                    <a:lnTo>
                      <a:pt x="2187" y="307"/>
                    </a:lnTo>
                    <a:lnTo>
                      <a:pt x="2142" y="326"/>
                    </a:lnTo>
                    <a:lnTo>
                      <a:pt x="2117" y="320"/>
                    </a:lnTo>
                    <a:lnTo>
                      <a:pt x="2096" y="330"/>
                    </a:lnTo>
                    <a:lnTo>
                      <a:pt x="2050" y="327"/>
                    </a:lnTo>
                    <a:lnTo>
                      <a:pt x="2024" y="307"/>
                    </a:lnTo>
                    <a:lnTo>
                      <a:pt x="2013" y="277"/>
                    </a:lnTo>
                    <a:lnTo>
                      <a:pt x="1960" y="281"/>
                    </a:lnTo>
                    <a:lnTo>
                      <a:pt x="1936" y="268"/>
                    </a:lnTo>
                    <a:lnTo>
                      <a:pt x="1908" y="302"/>
                    </a:lnTo>
                    <a:lnTo>
                      <a:pt x="1857" y="330"/>
                    </a:lnTo>
                    <a:lnTo>
                      <a:pt x="1844" y="354"/>
                    </a:lnTo>
                    <a:lnTo>
                      <a:pt x="1821" y="357"/>
                    </a:lnTo>
                    <a:lnTo>
                      <a:pt x="1783" y="367"/>
                    </a:lnTo>
                    <a:lnTo>
                      <a:pt x="1728" y="365"/>
                    </a:lnTo>
                    <a:lnTo>
                      <a:pt x="1707" y="382"/>
                    </a:lnTo>
                    <a:lnTo>
                      <a:pt x="1692" y="383"/>
                    </a:lnTo>
                    <a:lnTo>
                      <a:pt x="1664" y="332"/>
                    </a:lnTo>
                    <a:lnTo>
                      <a:pt x="1625" y="336"/>
                    </a:lnTo>
                    <a:lnTo>
                      <a:pt x="1611" y="344"/>
                    </a:lnTo>
                    <a:lnTo>
                      <a:pt x="1611" y="337"/>
                    </a:lnTo>
                    <a:lnTo>
                      <a:pt x="1595" y="338"/>
                    </a:lnTo>
                    <a:lnTo>
                      <a:pt x="1589" y="363"/>
                    </a:lnTo>
                    <a:lnTo>
                      <a:pt x="1576" y="378"/>
                    </a:lnTo>
                    <a:lnTo>
                      <a:pt x="1545" y="389"/>
                    </a:lnTo>
                    <a:lnTo>
                      <a:pt x="1539" y="398"/>
                    </a:lnTo>
                    <a:lnTo>
                      <a:pt x="1516" y="400"/>
                    </a:lnTo>
                    <a:lnTo>
                      <a:pt x="1487" y="418"/>
                    </a:lnTo>
                    <a:lnTo>
                      <a:pt x="1479" y="418"/>
                    </a:lnTo>
                    <a:lnTo>
                      <a:pt x="1470" y="411"/>
                    </a:lnTo>
                    <a:lnTo>
                      <a:pt x="1463" y="412"/>
                    </a:lnTo>
                    <a:lnTo>
                      <a:pt x="1429" y="384"/>
                    </a:lnTo>
                    <a:lnTo>
                      <a:pt x="1467" y="374"/>
                    </a:lnTo>
                    <a:lnTo>
                      <a:pt x="1474" y="358"/>
                    </a:lnTo>
                    <a:lnTo>
                      <a:pt x="1448" y="337"/>
                    </a:lnTo>
                    <a:lnTo>
                      <a:pt x="1411" y="355"/>
                    </a:lnTo>
                    <a:lnTo>
                      <a:pt x="1387" y="342"/>
                    </a:lnTo>
                    <a:lnTo>
                      <a:pt x="1382" y="366"/>
                    </a:lnTo>
                    <a:lnTo>
                      <a:pt x="1359" y="369"/>
                    </a:lnTo>
                    <a:lnTo>
                      <a:pt x="1360" y="383"/>
                    </a:lnTo>
                    <a:lnTo>
                      <a:pt x="1318" y="418"/>
                    </a:lnTo>
                    <a:lnTo>
                      <a:pt x="1333" y="432"/>
                    </a:lnTo>
                    <a:lnTo>
                      <a:pt x="1321" y="464"/>
                    </a:lnTo>
                    <a:lnTo>
                      <a:pt x="1293" y="497"/>
                    </a:lnTo>
                    <a:lnTo>
                      <a:pt x="1253" y="478"/>
                    </a:lnTo>
                    <a:lnTo>
                      <a:pt x="1255" y="494"/>
                    </a:lnTo>
                    <a:lnTo>
                      <a:pt x="1279" y="507"/>
                    </a:lnTo>
                    <a:lnTo>
                      <a:pt x="1251" y="540"/>
                    </a:lnTo>
                    <a:lnTo>
                      <a:pt x="1215" y="566"/>
                    </a:lnTo>
                    <a:lnTo>
                      <a:pt x="1184" y="561"/>
                    </a:lnTo>
                    <a:lnTo>
                      <a:pt x="1176" y="555"/>
                    </a:lnTo>
                    <a:lnTo>
                      <a:pt x="1167" y="555"/>
                    </a:lnTo>
                    <a:lnTo>
                      <a:pt x="1093" y="586"/>
                    </a:lnTo>
                    <a:lnTo>
                      <a:pt x="1076" y="564"/>
                    </a:lnTo>
                    <a:lnTo>
                      <a:pt x="1029" y="560"/>
                    </a:lnTo>
                    <a:lnTo>
                      <a:pt x="1029" y="553"/>
                    </a:lnTo>
                    <a:lnTo>
                      <a:pt x="1032" y="498"/>
                    </a:lnTo>
                    <a:lnTo>
                      <a:pt x="983" y="480"/>
                    </a:lnTo>
                    <a:lnTo>
                      <a:pt x="939" y="507"/>
                    </a:lnTo>
                    <a:lnTo>
                      <a:pt x="884" y="490"/>
                    </a:lnTo>
                    <a:lnTo>
                      <a:pt x="855" y="500"/>
                    </a:lnTo>
                    <a:close/>
                    <a:moveTo>
                      <a:pt x="2354" y="121"/>
                    </a:moveTo>
                    <a:lnTo>
                      <a:pt x="2377" y="119"/>
                    </a:lnTo>
                    <a:lnTo>
                      <a:pt x="2386" y="142"/>
                    </a:lnTo>
                    <a:lnTo>
                      <a:pt x="2363" y="143"/>
                    </a:lnTo>
                    <a:lnTo>
                      <a:pt x="2349" y="153"/>
                    </a:lnTo>
                    <a:lnTo>
                      <a:pt x="2342" y="153"/>
                    </a:lnTo>
                    <a:lnTo>
                      <a:pt x="2354" y="121"/>
                    </a:lnTo>
                    <a:close/>
                    <a:moveTo>
                      <a:pt x="2783" y="2411"/>
                    </a:moveTo>
                    <a:lnTo>
                      <a:pt x="2788" y="2380"/>
                    </a:lnTo>
                    <a:lnTo>
                      <a:pt x="2802" y="2378"/>
                    </a:lnTo>
                    <a:lnTo>
                      <a:pt x="2806" y="2409"/>
                    </a:lnTo>
                    <a:lnTo>
                      <a:pt x="2783" y="24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7">
                <a:extLst>
                  <a:ext uri="{FF2B5EF4-FFF2-40B4-BE49-F238E27FC236}">
                    <a16:creationId xmlns:a16="http://schemas.microsoft.com/office/drawing/2014/main" id="{444833F1-CAE9-A07D-47C8-CEC7BDACB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30" cy="59"/>
              </a:xfrm>
              <a:custGeom>
                <a:avLst/>
                <a:gdLst>
                  <a:gd name="T0" fmla="*/ 60 w 149"/>
                  <a:gd name="T1" fmla="*/ 28 h 296"/>
                  <a:gd name="T2" fmla="*/ 35 w 149"/>
                  <a:gd name="T3" fmla="*/ 0 h 296"/>
                  <a:gd name="T4" fmla="*/ 0 w 149"/>
                  <a:gd name="T5" fmla="*/ 119 h 296"/>
                  <a:gd name="T6" fmla="*/ 40 w 149"/>
                  <a:gd name="T7" fmla="*/ 223 h 296"/>
                  <a:gd name="T8" fmla="*/ 35 w 149"/>
                  <a:gd name="T9" fmla="*/ 246 h 296"/>
                  <a:gd name="T10" fmla="*/ 6 w 149"/>
                  <a:gd name="T11" fmla="*/ 273 h 296"/>
                  <a:gd name="T12" fmla="*/ 8 w 149"/>
                  <a:gd name="T13" fmla="*/ 296 h 296"/>
                  <a:gd name="T14" fmla="*/ 60 w 149"/>
                  <a:gd name="T15" fmla="*/ 275 h 296"/>
                  <a:gd name="T16" fmla="*/ 84 w 149"/>
                  <a:gd name="T17" fmla="*/ 289 h 296"/>
                  <a:gd name="T18" fmla="*/ 121 w 149"/>
                  <a:gd name="T19" fmla="*/ 269 h 296"/>
                  <a:gd name="T20" fmla="*/ 127 w 149"/>
                  <a:gd name="T21" fmla="*/ 246 h 296"/>
                  <a:gd name="T22" fmla="*/ 149 w 149"/>
                  <a:gd name="T23" fmla="*/ 228 h 296"/>
                  <a:gd name="T24" fmla="*/ 126 w 149"/>
                  <a:gd name="T25" fmla="*/ 153 h 296"/>
                  <a:gd name="T26" fmla="*/ 111 w 149"/>
                  <a:gd name="T27" fmla="*/ 155 h 296"/>
                  <a:gd name="T28" fmla="*/ 77 w 149"/>
                  <a:gd name="T29" fmla="*/ 127 h 296"/>
                  <a:gd name="T30" fmla="*/ 81 w 149"/>
                  <a:gd name="T31" fmla="*/ 80 h 296"/>
                  <a:gd name="T32" fmla="*/ 63 w 149"/>
                  <a:gd name="T33" fmla="*/ 60 h 296"/>
                  <a:gd name="T34" fmla="*/ 60 w 149"/>
                  <a:gd name="T35" fmla="*/ 28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9" h="296">
                    <a:moveTo>
                      <a:pt x="60" y="28"/>
                    </a:moveTo>
                    <a:lnTo>
                      <a:pt x="35" y="0"/>
                    </a:lnTo>
                    <a:lnTo>
                      <a:pt x="0" y="119"/>
                    </a:ln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  <a:lnTo>
                      <a:pt x="127" y="246"/>
                    </a:lnTo>
                    <a:lnTo>
                      <a:pt x="149" y="228"/>
                    </a:lnTo>
                    <a:lnTo>
                      <a:pt x="126" y="153"/>
                    </a:lnTo>
                    <a:lnTo>
                      <a:pt x="111" y="155"/>
                    </a:lnTo>
                    <a:lnTo>
                      <a:pt x="77" y="127"/>
                    </a:lnTo>
                    <a:lnTo>
                      <a:pt x="81" y="80"/>
                    </a:lnTo>
                    <a:lnTo>
                      <a:pt x="63" y="60"/>
                    </a:lnTo>
                    <a:lnTo>
                      <a:pt x="60" y="2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8">
                <a:extLst>
                  <a:ext uri="{FF2B5EF4-FFF2-40B4-BE49-F238E27FC236}">
                    <a16:creationId xmlns:a16="http://schemas.microsoft.com/office/drawing/2014/main" id="{FD18CAEE-C6DF-EE96-CCA8-975159439C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136" cy="195"/>
              </a:xfrm>
              <a:custGeom>
                <a:avLst/>
                <a:gdLst>
                  <a:gd name="T0" fmla="*/ 95 w 680"/>
                  <a:gd name="T1" fmla="*/ 166 h 974"/>
                  <a:gd name="T2" fmla="*/ 63 w 680"/>
                  <a:gd name="T3" fmla="*/ 239 h 974"/>
                  <a:gd name="T4" fmla="*/ 30 w 680"/>
                  <a:gd name="T5" fmla="*/ 303 h 974"/>
                  <a:gd name="T6" fmla="*/ 0 w 680"/>
                  <a:gd name="T7" fmla="*/ 383 h 974"/>
                  <a:gd name="T8" fmla="*/ 5 w 680"/>
                  <a:gd name="T9" fmla="*/ 444 h 974"/>
                  <a:gd name="T10" fmla="*/ 0 w 680"/>
                  <a:gd name="T11" fmla="*/ 475 h 974"/>
                  <a:gd name="T12" fmla="*/ 44 w 680"/>
                  <a:gd name="T13" fmla="*/ 526 h 974"/>
                  <a:gd name="T14" fmla="*/ 83 w 680"/>
                  <a:gd name="T15" fmla="*/ 614 h 974"/>
                  <a:gd name="T16" fmla="*/ 130 w 680"/>
                  <a:gd name="T17" fmla="*/ 625 h 974"/>
                  <a:gd name="T18" fmla="*/ 152 w 680"/>
                  <a:gd name="T19" fmla="*/ 693 h 974"/>
                  <a:gd name="T20" fmla="*/ 133 w 680"/>
                  <a:gd name="T21" fmla="*/ 749 h 974"/>
                  <a:gd name="T22" fmla="*/ 107 w 680"/>
                  <a:gd name="T23" fmla="*/ 789 h 974"/>
                  <a:gd name="T24" fmla="*/ 124 w 680"/>
                  <a:gd name="T25" fmla="*/ 811 h 974"/>
                  <a:gd name="T26" fmla="*/ 83 w 680"/>
                  <a:gd name="T27" fmla="*/ 862 h 974"/>
                  <a:gd name="T28" fmla="*/ 99 w 680"/>
                  <a:gd name="T29" fmla="*/ 882 h 974"/>
                  <a:gd name="T30" fmla="*/ 149 w 680"/>
                  <a:gd name="T31" fmla="*/ 916 h 974"/>
                  <a:gd name="T32" fmla="*/ 219 w 680"/>
                  <a:gd name="T33" fmla="*/ 926 h 974"/>
                  <a:gd name="T34" fmla="*/ 230 w 680"/>
                  <a:gd name="T35" fmla="*/ 964 h 974"/>
                  <a:gd name="T36" fmla="*/ 299 w 680"/>
                  <a:gd name="T37" fmla="*/ 949 h 974"/>
                  <a:gd name="T38" fmla="*/ 349 w 680"/>
                  <a:gd name="T39" fmla="*/ 914 h 974"/>
                  <a:gd name="T40" fmla="*/ 394 w 680"/>
                  <a:gd name="T41" fmla="*/ 894 h 974"/>
                  <a:gd name="T42" fmla="*/ 479 w 680"/>
                  <a:gd name="T43" fmla="*/ 893 h 974"/>
                  <a:gd name="T44" fmla="*/ 529 w 680"/>
                  <a:gd name="T45" fmla="*/ 936 h 974"/>
                  <a:gd name="T46" fmla="*/ 560 w 680"/>
                  <a:gd name="T47" fmla="*/ 932 h 974"/>
                  <a:gd name="T48" fmla="*/ 545 w 680"/>
                  <a:gd name="T49" fmla="*/ 857 h 974"/>
                  <a:gd name="T50" fmla="*/ 565 w 680"/>
                  <a:gd name="T51" fmla="*/ 824 h 974"/>
                  <a:gd name="T52" fmla="*/ 595 w 680"/>
                  <a:gd name="T53" fmla="*/ 728 h 974"/>
                  <a:gd name="T54" fmla="*/ 605 w 680"/>
                  <a:gd name="T55" fmla="*/ 674 h 974"/>
                  <a:gd name="T56" fmla="*/ 656 w 680"/>
                  <a:gd name="T57" fmla="*/ 561 h 974"/>
                  <a:gd name="T58" fmla="*/ 667 w 680"/>
                  <a:gd name="T59" fmla="*/ 507 h 974"/>
                  <a:gd name="T60" fmla="*/ 632 w 680"/>
                  <a:gd name="T61" fmla="*/ 463 h 974"/>
                  <a:gd name="T62" fmla="*/ 571 w 680"/>
                  <a:gd name="T63" fmla="*/ 469 h 974"/>
                  <a:gd name="T64" fmla="*/ 499 w 680"/>
                  <a:gd name="T65" fmla="*/ 445 h 974"/>
                  <a:gd name="T66" fmla="*/ 449 w 680"/>
                  <a:gd name="T67" fmla="*/ 395 h 974"/>
                  <a:gd name="T68" fmla="*/ 401 w 680"/>
                  <a:gd name="T69" fmla="*/ 307 h 974"/>
                  <a:gd name="T70" fmla="*/ 376 w 680"/>
                  <a:gd name="T71" fmla="*/ 286 h 974"/>
                  <a:gd name="T72" fmla="*/ 361 w 680"/>
                  <a:gd name="T73" fmla="*/ 287 h 974"/>
                  <a:gd name="T74" fmla="*/ 342 w 680"/>
                  <a:gd name="T75" fmla="*/ 244 h 974"/>
                  <a:gd name="T76" fmla="*/ 330 w 680"/>
                  <a:gd name="T77" fmla="*/ 206 h 974"/>
                  <a:gd name="T78" fmla="*/ 325 w 680"/>
                  <a:gd name="T79" fmla="*/ 68 h 974"/>
                  <a:gd name="T80" fmla="*/ 307 w 680"/>
                  <a:gd name="T81" fmla="*/ 38 h 974"/>
                  <a:gd name="T82" fmla="*/ 281 w 680"/>
                  <a:gd name="T83" fmla="*/ 17 h 974"/>
                  <a:gd name="T84" fmla="*/ 252 w 680"/>
                  <a:gd name="T85" fmla="*/ 35 h 974"/>
                  <a:gd name="T86" fmla="*/ 227 w 680"/>
                  <a:gd name="T87" fmla="*/ 0 h 974"/>
                  <a:gd name="T88" fmla="*/ 171 w 680"/>
                  <a:gd name="T89" fmla="*/ 67 h 974"/>
                  <a:gd name="T90" fmla="*/ 108 w 680"/>
                  <a:gd name="T91" fmla="*/ 142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974">
                    <a:moveTo>
                      <a:pt x="108" y="142"/>
                    </a:move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  <a:lnTo>
                      <a:pt x="83" y="862"/>
                    </a:lnTo>
                    <a:lnTo>
                      <a:pt x="98" y="868"/>
                    </a:lnTo>
                    <a:lnTo>
                      <a:pt x="99" y="882"/>
                    </a:lnTo>
                    <a:lnTo>
                      <a:pt x="109" y="897"/>
                    </a:lnTo>
                    <a:lnTo>
                      <a:pt x="149" y="916"/>
                    </a:lnTo>
                    <a:lnTo>
                      <a:pt x="195" y="913"/>
                    </a:lnTo>
                    <a:lnTo>
                      <a:pt x="219" y="926"/>
                    </a:lnTo>
                    <a:lnTo>
                      <a:pt x="222" y="949"/>
                    </a:lnTo>
                    <a:lnTo>
                      <a:pt x="230" y="964"/>
                    </a:lnTo>
                    <a:lnTo>
                      <a:pt x="278" y="974"/>
                    </a:lnTo>
                    <a:lnTo>
                      <a:pt x="299" y="949"/>
                    </a:lnTo>
                    <a:lnTo>
                      <a:pt x="324" y="962"/>
                    </a:lnTo>
                    <a:lnTo>
                      <a:pt x="349" y="914"/>
                    </a:lnTo>
                    <a:lnTo>
                      <a:pt x="373" y="919"/>
                    </a:lnTo>
                    <a:lnTo>
                      <a:pt x="394" y="894"/>
                    </a:lnTo>
                    <a:lnTo>
                      <a:pt x="447" y="881"/>
                    </a:lnTo>
                    <a:lnTo>
                      <a:pt x="479" y="893"/>
                    </a:lnTo>
                    <a:lnTo>
                      <a:pt x="496" y="915"/>
                    </a:lnTo>
                    <a:lnTo>
                      <a:pt x="529" y="936"/>
                    </a:lnTo>
                    <a:lnTo>
                      <a:pt x="561" y="948"/>
                    </a:lnTo>
                    <a:lnTo>
                      <a:pt x="560" y="932"/>
                    </a:lnTo>
                    <a:lnTo>
                      <a:pt x="555" y="879"/>
                    </a:lnTo>
                    <a:lnTo>
                      <a:pt x="545" y="857"/>
                    </a:lnTo>
                    <a:lnTo>
                      <a:pt x="552" y="848"/>
                    </a:lnTo>
                    <a:lnTo>
                      <a:pt x="565" y="824"/>
                    </a:lnTo>
                    <a:lnTo>
                      <a:pt x="547" y="795"/>
                    </a:lnTo>
                    <a:lnTo>
                      <a:pt x="595" y="728"/>
                    </a:lnTo>
                    <a:lnTo>
                      <a:pt x="606" y="690"/>
                    </a:lnTo>
                    <a:lnTo>
                      <a:pt x="605" y="674"/>
                    </a:lnTo>
                    <a:lnTo>
                      <a:pt x="661" y="607"/>
                    </a:lnTo>
                    <a:lnTo>
                      <a:pt x="656" y="561"/>
                    </a:lnTo>
                    <a:lnTo>
                      <a:pt x="669" y="537"/>
                    </a:lnTo>
                    <a:lnTo>
                      <a:pt x="667" y="507"/>
                    </a:lnTo>
                    <a:lnTo>
                      <a:pt x="680" y="482"/>
                    </a:lnTo>
                    <a:lnTo>
                      <a:pt x="632" y="463"/>
                    </a:lnTo>
                    <a:lnTo>
                      <a:pt x="595" y="482"/>
                    </a:lnTo>
                    <a:lnTo>
                      <a:pt x="571" y="469"/>
                    </a:lnTo>
                    <a:lnTo>
                      <a:pt x="529" y="434"/>
                    </a:lnTo>
                    <a:lnTo>
                      <a:pt x="499" y="445"/>
                    </a:lnTo>
                    <a:lnTo>
                      <a:pt x="489" y="414"/>
                    </a:lnTo>
                    <a:lnTo>
                      <a:pt x="449" y="395"/>
                    </a:lnTo>
                    <a:lnTo>
                      <a:pt x="422" y="367"/>
                    </a:lnTo>
                    <a:lnTo>
                      <a:pt x="401" y="307"/>
                    </a:lnTo>
                    <a:lnTo>
                      <a:pt x="385" y="301"/>
                    </a:lnTo>
                    <a:lnTo>
                      <a:pt x="376" y="286"/>
                    </a:lnTo>
                    <a:lnTo>
                      <a:pt x="370" y="294"/>
                    </a:lnTo>
                    <a:lnTo>
                      <a:pt x="361" y="287"/>
                    </a:lnTo>
                    <a:lnTo>
                      <a:pt x="359" y="264"/>
                    </a:lnTo>
                    <a:lnTo>
                      <a:pt x="342" y="244"/>
                    </a:lnTo>
                    <a:lnTo>
                      <a:pt x="332" y="221"/>
                    </a:lnTo>
                    <a:lnTo>
                      <a:pt x="330" y="206"/>
                    </a:lnTo>
                    <a:lnTo>
                      <a:pt x="310" y="161"/>
                    </a:lnTo>
                    <a:lnTo>
                      <a:pt x="325" y="68"/>
                    </a:ln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9">
                <a:extLst>
                  <a:ext uri="{FF2B5EF4-FFF2-40B4-BE49-F238E27FC236}">
                    <a16:creationId xmlns:a16="http://schemas.microsoft.com/office/drawing/2014/main" id="{338ED626-9FC3-AC8E-B2BC-76A3319BBD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89" cy="40"/>
              </a:xfrm>
              <a:custGeom>
                <a:avLst/>
                <a:gdLst>
                  <a:gd name="T0" fmla="*/ 218 w 1944"/>
                  <a:gd name="T1" fmla="*/ 1 h 200"/>
                  <a:gd name="T2" fmla="*/ 188 w 1944"/>
                  <a:gd name="T3" fmla="*/ 5 h 200"/>
                  <a:gd name="T4" fmla="*/ 78 w 1944"/>
                  <a:gd name="T5" fmla="*/ 145 h 200"/>
                  <a:gd name="T6" fmla="*/ 41 w 1944"/>
                  <a:gd name="T7" fmla="*/ 172 h 200"/>
                  <a:gd name="T8" fmla="*/ 0 w 1944"/>
                  <a:gd name="T9" fmla="*/ 176 h 200"/>
                  <a:gd name="T10" fmla="*/ 0 w 1944"/>
                  <a:gd name="T11" fmla="*/ 200 h 200"/>
                  <a:gd name="T12" fmla="*/ 1944 w 1944"/>
                  <a:gd name="T13" fmla="*/ 200 h 200"/>
                  <a:gd name="T14" fmla="*/ 1899 w 1944"/>
                  <a:gd name="T15" fmla="*/ 170 h 200"/>
                  <a:gd name="T16" fmla="*/ 1862 w 1944"/>
                  <a:gd name="T17" fmla="*/ 173 h 200"/>
                  <a:gd name="T18" fmla="*/ 1785 w 1944"/>
                  <a:gd name="T19" fmla="*/ 96 h 200"/>
                  <a:gd name="T20" fmla="*/ 1732 w 1944"/>
                  <a:gd name="T21" fmla="*/ 108 h 200"/>
                  <a:gd name="T22" fmla="*/ 1567 w 1944"/>
                  <a:gd name="T23" fmla="*/ 76 h 200"/>
                  <a:gd name="T24" fmla="*/ 1530 w 1944"/>
                  <a:gd name="T25" fmla="*/ 88 h 200"/>
                  <a:gd name="T26" fmla="*/ 1443 w 1944"/>
                  <a:gd name="T27" fmla="*/ 65 h 200"/>
                  <a:gd name="T28" fmla="*/ 1351 w 1944"/>
                  <a:gd name="T29" fmla="*/ 74 h 200"/>
                  <a:gd name="T30" fmla="*/ 1309 w 1944"/>
                  <a:gd name="T31" fmla="*/ 109 h 200"/>
                  <a:gd name="T32" fmla="*/ 1240 w 1944"/>
                  <a:gd name="T33" fmla="*/ 131 h 200"/>
                  <a:gd name="T34" fmla="*/ 1187 w 1944"/>
                  <a:gd name="T35" fmla="*/ 120 h 200"/>
                  <a:gd name="T36" fmla="*/ 1144 w 1944"/>
                  <a:gd name="T37" fmla="*/ 85 h 200"/>
                  <a:gd name="T38" fmla="*/ 1105 w 1944"/>
                  <a:gd name="T39" fmla="*/ 88 h 200"/>
                  <a:gd name="T40" fmla="*/ 1056 w 1944"/>
                  <a:gd name="T41" fmla="*/ 47 h 200"/>
                  <a:gd name="T42" fmla="*/ 1001 w 1944"/>
                  <a:gd name="T43" fmla="*/ 45 h 200"/>
                  <a:gd name="T44" fmla="*/ 979 w 1944"/>
                  <a:gd name="T45" fmla="*/ 54 h 200"/>
                  <a:gd name="T46" fmla="*/ 919 w 1944"/>
                  <a:gd name="T47" fmla="*/ 60 h 200"/>
                  <a:gd name="T48" fmla="*/ 901 w 1944"/>
                  <a:gd name="T49" fmla="*/ 46 h 200"/>
                  <a:gd name="T50" fmla="*/ 870 w 1944"/>
                  <a:gd name="T51" fmla="*/ 41 h 200"/>
                  <a:gd name="T52" fmla="*/ 806 w 1944"/>
                  <a:gd name="T53" fmla="*/ 17 h 200"/>
                  <a:gd name="T54" fmla="*/ 676 w 1944"/>
                  <a:gd name="T55" fmla="*/ 36 h 200"/>
                  <a:gd name="T56" fmla="*/ 565 w 1944"/>
                  <a:gd name="T57" fmla="*/ 0 h 200"/>
                  <a:gd name="T58" fmla="*/ 513 w 1944"/>
                  <a:gd name="T59" fmla="*/ 20 h 200"/>
                  <a:gd name="T60" fmla="*/ 436 w 1944"/>
                  <a:gd name="T61" fmla="*/ 28 h 200"/>
                  <a:gd name="T62" fmla="*/ 274 w 1944"/>
                  <a:gd name="T63" fmla="*/ 19 h 200"/>
                  <a:gd name="T64" fmla="*/ 218 w 1944"/>
                  <a:gd name="T65" fmla="*/ 1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4" h="200">
                    <a:moveTo>
                      <a:pt x="218" y="1"/>
                    </a:move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  <a:lnTo>
                      <a:pt x="0" y="200"/>
                    </a:ln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10">
                <a:extLst>
                  <a:ext uri="{FF2B5EF4-FFF2-40B4-BE49-F238E27FC236}">
                    <a16:creationId xmlns:a16="http://schemas.microsoft.com/office/drawing/2014/main" id="{DCC6458D-C8E5-545F-DE34-6DED8E3CA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959" cy="1503"/>
              </a:xfrm>
              <a:custGeom>
                <a:avLst/>
                <a:gdLst>
                  <a:gd name="T0" fmla="*/ 882 w 4792"/>
                  <a:gd name="T1" fmla="*/ 380 h 7512"/>
                  <a:gd name="T2" fmla="*/ 739 w 4792"/>
                  <a:gd name="T3" fmla="*/ 594 h 7512"/>
                  <a:gd name="T4" fmla="*/ 606 w 4792"/>
                  <a:gd name="T5" fmla="*/ 822 h 7512"/>
                  <a:gd name="T6" fmla="*/ 886 w 4792"/>
                  <a:gd name="T7" fmla="*/ 919 h 7512"/>
                  <a:gd name="T8" fmla="*/ 854 w 4792"/>
                  <a:gd name="T9" fmla="*/ 1161 h 7512"/>
                  <a:gd name="T10" fmla="*/ 627 w 4792"/>
                  <a:gd name="T11" fmla="*/ 1376 h 7512"/>
                  <a:gd name="T12" fmla="*/ 664 w 4792"/>
                  <a:gd name="T13" fmla="*/ 1604 h 7512"/>
                  <a:gd name="T14" fmla="*/ 354 w 4792"/>
                  <a:gd name="T15" fmla="*/ 1679 h 7512"/>
                  <a:gd name="T16" fmla="*/ 122 w 4792"/>
                  <a:gd name="T17" fmla="*/ 1676 h 7512"/>
                  <a:gd name="T18" fmla="*/ 102 w 4792"/>
                  <a:gd name="T19" fmla="*/ 1864 h 7512"/>
                  <a:gd name="T20" fmla="*/ 280 w 4792"/>
                  <a:gd name="T21" fmla="*/ 2287 h 7512"/>
                  <a:gd name="T22" fmla="*/ 158 w 4792"/>
                  <a:gd name="T23" fmla="*/ 2546 h 7512"/>
                  <a:gd name="T24" fmla="*/ 189 w 4792"/>
                  <a:gd name="T25" fmla="*/ 2635 h 7512"/>
                  <a:gd name="T26" fmla="*/ 32 w 4792"/>
                  <a:gd name="T27" fmla="*/ 2850 h 7512"/>
                  <a:gd name="T28" fmla="*/ 136 w 4792"/>
                  <a:gd name="T29" fmla="*/ 3064 h 7512"/>
                  <a:gd name="T30" fmla="*/ 290 w 4792"/>
                  <a:gd name="T31" fmla="*/ 3304 h 7512"/>
                  <a:gd name="T32" fmla="*/ 311 w 4792"/>
                  <a:gd name="T33" fmla="*/ 3457 h 7512"/>
                  <a:gd name="T34" fmla="*/ 486 w 4792"/>
                  <a:gd name="T35" fmla="*/ 3680 h 7512"/>
                  <a:gd name="T36" fmla="*/ 295 w 4792"/>
                  <a:gd name="T37" fmla="*/ 3852 h 7512"/>
                  <a:gd name="T38" fmla="*/ 279 w 4792"/>
                  <a:gd name="T39" fmla="*/ 4108 h 7512"/>
                  <a:gd name="T40" fmla="*/ 350 w 4792"/>
                  <a:gd name="T41" fmla="*/ 4209 h 7512"/>
                  <a:gd name="T42" fmla="*/ 581 w 4792"/>
                  <a:gd name="T43" fmla="*/ 4365 h 7512"/>
                  <a:gd name="T44" fmla="*/ 544 w 4792"/>
                  <a:gd name="T45" fmla="*/ 4630 h 7512"/>
                  <a:gd name="T46" fmla="*/ 562 w 4792"/>
                  <a:gd name="T47" fmla="*/ 4829 h 7512"/>
                  <a:gd name="T48" fmla="*/ 692 w 4792"/>
                  <a:gd name="T49" fmla="*/ 4987 h 7512"/>
                  <a:gd name="T50" fmla="*/ 841 w 4792"/>
                  <a:gd name="T51" fmla="*/ 5173 h 7512"/>
                  <a:gd name="T52" fmla="*/ 987 w 4792"/>
                  <a:gd name="T53" fmla="*/ 5160 h 7512"/>
                  <a:gd name="T54" fmla="*/ 1150 w 4792"/>
                  <a:gd name="T55" fmla="*/ 5261 h 7512"/>
                  <a:gd name="T56" fmla="*/ 1287 w 4792"/>
                  <a:gd name="T57" fmla="*/ 5249 h 7512"/>
                  <a:gd name="T58" fmla="*/ 1498 w 4792"/>
                  <a:gd name="T59" fmla="*/ 5190 h 7512"/>
                  <a:gd name="T60" fmla="*/ 1695 w 4792"/>
                  <a:gd name="T61" fmla="*/ 5326 h 7512"/>
                  <a:gd name="T62" fmla="*/ 2000 w 4792"/>
                  <a:gd name="T63" fmla="*/ 5360 h 7512"/>
                  <a:gd name="T64" fmla="*/ 1992 w 4792"/>
                  <a:gd name="T65" fmla="*/ 5700 h 7512"/>
                  <a:gd name="T66" fmla="*/ 1800 w 4792"/>
                  <a:gd name="T67" fmla="*/ 6119 h 7512"/>
                  <a:gd name="T68" fmla="*/ 1665 w 4792"/>
                  <a:gd name="T69" fmla="*/ 6578 h 7512"/>
                  <a:gd name="T70" fmla="*/ 1645 w 4792"/>
                  <a:gd name="T71" fmla="*/ 7021 h 7512"/>
                  <a:gd name="T72" fmla="*/ 1738 w 4792"/>
                  <a:gd name="T73" fmla="*/ 7281 h 7512"/>
                  <a:gd name="T74" fmla="*/ 1814 w 4792"/>
                  <a:gd name="T75" fmla="*/ 7344 h 7512"/>
                  <a:gd name="T76" fmla="*/ 1938 w 4792"/>
                  <a:gd name="T77" fmla="*/ 7270 h 7512"/>
                  <a:gd name="T78" fmla="*/ 2171 w 4792"/>
                  <a:gd name="T79" fmla="*/ 7280 h 7512"/>
                  <a:gd name="T80" fmla="*/ 2423 w 4792"/>
                  <a:gd name="T81" fmla="*/ 7256 h 7512"/>
                  <a:gd name="T82" fmla="*/ 2602 w 4792"/>
                  <a:gd name="T83" fmla="*/ 7201 h 7512"/>
                  <a:gd name="T84" fmla="*/ 2572 w 4792"/>
                  <a:gd name="T85" fmla="*/ 7112 h 7512"/>
                  <a:gd name="T86" fmla="*/ 2472 w 4792"/>
                  <a:gd name="T87" fmla="*/ 7044 h 7512"/>
                  <a:gd name="T88" fmla="*/ 2643 w 4792"/>
                  <a:gd name="T89" fmla="*/ 6973 h 7512"/>
                  <a:gd name="T90" fmla="*/ 2726 w 4792"/>
                  <a:gd name="T91" fmla="*/ 7035 h 7512"/>
                  <a:gd name="T92" fmla="*/ 2803 w 4792"/>
                  <a:gd name="T93" fmla="*/ 7036 h 7512"/>
                  <a:gd name="T94" fmla="*/ 2953 w 4792"/>
                  <a:gd name="T95" fmla="*/ 7076 h 7512"/>
                  <a:gd name="T96" fmla="*/ 3099 w 4792"/>
                  <a:gd name="T97" fmla="*/ 7070 h 7512"/>
                  <a:gd name="T98" fmla="*/ 3450 w 4792"/>
                  <a:gd name="T99" fmla="*/ 7200 h 7512"/>
                  <a:gd name="T100" fmla="*/ 3714 w 4792"/>
                  <a:gd name="T101" fmla="*/ 7129 h 7512"/>
                  <a:gd name="T102" fmla="*/ 3877 w 4792"/>
                  <a:gd name="T103" fmla="*/ 7222 h 7512"/>
                  <a:gd name="T104" fmla="*/ 4008 w 4792"/>
                  <a:gd name="T105" fmla="*/ 7387 h 7512"/>
                  <a:gd name="T106" fmla="*/ 4073 w 4792"/>
                  <a:gd name="T107" fmla="*/ 7512 h 7512"/>
                  <a:gd name="T108" fmla="*/ 4300 w 4792"/>
                  <a:gd name="T109" fmla="*/ 7213 h 7512"/>
                  <a:gd name="T110" fmla="*/ 4393 w 4792"/>
                  <a:gd name="T111" fmla="*/ 7127 h 7512"/>
                  <a:gd name="T112" fmla="*/ 4668 w 4792"/>
                  <a:gd name="T113" fmla="*/ 7102 h 7512"/>
                  <a:gd name="T114" fmla="*/ 4785 w 4792"/>
                  <a:gd name="T115" fmla="*/ 7276 h 7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2" h="7512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  <a:lnTo>
                      <a:pt x="153" y="3155"/>
                    </a:lnTo>
                    <a:lnTo>
                      <a:pt x="155" y="3186"/>
                    </a:lnTo>
                    <a:lnTo>
                      <a:pt x="224" y="3187"/>
                    </a:lnTo>
                    <a:lnTo>
                      <a:pt x="279" y="3274"/>
                    </a:lnTo>
                    <a:lnTo>
                      <a:pt x="290" y="3304"/>
                    </a:lnTo>
                    <a:lnTo>
                      <a:pt x="304" y="3303"/>
                    </a:lnTo>
                    <a:lnTo>
                      <a:pt x="351" y="3307"/>
                    </a:lnTo>
                    <a:lnTo>
                      <a:pt x="341" y="3354"/>
                    </a:lnTo>
                    <a:lnTo>
                      <a:pt x="297" y="3388"/>
                    </a:lnTo>
                    <a:lnTo>
                      <a:pt x="284" y="3413"/>
                    </a:lnTo>
                    <a:lnTo>
                      <a:pt x="301" y="3427"/>
                    </a:lnTo>
                    <a:lnTo>
                      <a:pt x="303" y="3450"/>
                    </a:lnTo>
                    <a:lnTo>
                      <a:pt x="311" y="3457"/>
                    </a:lnTo>
                    <a:lnTo>
                      <a:pt x="328" y="3478"/>
                    </a:lnTo>
                    <a:lnTo>
                      <a:pt x="406" y="3479"/>
                    </a:lnTo>
                    <a:lnTo>
                      <a:pt x="430" y="3492"/>
                    </a:lnTo>
                    <a:lnTo>
                      <a:pt x="433" y="3523"/>
                    </a:lnTo>
                    <a:lnTo>
                      <a:pt x="458" y="3543"/>
                    </a:lnTo>
                    <a:lnTo>
                      <a:pt x="456" y="3598"/>
                    </a:lnTo>
                    <a:lnTo>
                      <a:pt x="444" y="3629"/>
                    </a:lnTo>
                    <a:lnTo>
                      <a:pt x="486" y="3680"/>
                    </a:lnTo>
                    <a:lnTo>
                      <a:pt x="488" y="3702"/>
                    </a:lnTo>
                    <a:lnTo>
                      <a:pt x="452" y="3721"/>
                    </a:lnTo>
                    <a:lnTo>
                      <a:pt x="412" y="3709"/>
                    </a:lnTo>
                    <a:lnTo>
                      <a:pt x="393" y="3750"/>
                    </a:lnTo>
                    <a:lnTo>
                      <a:pt x="388" y="3781"/>
                    </a:lnTo>
                    <a:lnTo>
                      <a:pt x="336" y="3801"/>
                    </a:lnTo>
                    <a:lnTo>
                      <a:pt x="307" y="3827"/>
                    </a:lnTo>
                    <a:lnTo>
                      <a:pt x="295" y="3852"/>
                    </a:lnTo>
                    <a:lnTo>
                      <a:pt x="310" y="3866"/>
                    </a:lnTo>
                    <a:lnTo>
                      <a:pt x="314" y="3896"/>
                    </a:lnTo>
                    <a:lnTo>
                      <a:pt x="276" y="3915"/>
                    </a:lnTo>
                    <a:lnTo>
                      <a:pt x="279" y="3938"/>
                    </a:lnTo>
                    <a:lnTo>
                      <a:pt x="288" y="3953"/>
                    </a:lnTo>
                    <a:lnTo>
                      <a:pt x="274" y="3970"/>
                    </a:lnTo>
                    <a:lnTo>
                      <a:pt x="259" y="4063"/>
                    </a:lnTo>
                    <a:lnTo>
                      <a:pt x="279" y="4108"/>
                    </a:lnTo>
                    <a:lnTo>
                      <a:pt x="281" y="4123"/>
                    </a:lnTo>
                    <a:lnTo>
                      <a:pt x="291" y="4146"/>
                    </a:lnTo>
                    <a:lnTo>
                      <a:pt x="308" y="4166"/>
                    </a:lnTo>
                    <a:lnTo>
                      <a:pt x="310" y="4189"/>
                    </a:lnTo>
                    <a:lnTo>
                      <a:pt x="319" y="4196"/>
                    </a:lnTo>
                    <a:lnTo>
                      <a:pt x="325" y="4188"/>
                    </a:lnTo>
                    <a:lnTo>
                      <a:pt x="334" y="4203"/>
                    </a:lnTo>
                    <a:lnTo>
                      <a:pt x="350" y="4209"/>
                    </a:lnTo>
                    <a:lnTo>
                      <a:pt x="371" y="4269"/>
                    </a:lnTo>
                    <a:lnTo>
                      <a:pt x="398" y="4297"/>
                    </a:lnTo>
                    <a:lnTo>
                      <a:pt x="438" y="4316"/>
                    </a:lnTo>
                    <a:lnTo>
                      <a:pt x="448" y="4347"/>
                    </a:lnTo>
                    <a:lnTo>
                      <a:pt x="478" y="4336"/>
                    </a:lnTo>
                    <a:lnTo>
                      <a:pt x="520" y="4371"/>
                    </a:lnTo>
                    <a:lnTo>
                      <a:pt x="544" y="4384"/>
                    </a:lnTo>
                    <a:lnTo>
                      <a:pt x="581" y="4365"/>
                    </a:lnTo>
                    <a:lnTo>
                      <a:pt x="629" y="4384"/>
                    </a:lnTo>
                    <a:lnTo>
                      <a:pt x="616" y="4409"/>
                    </a:lnTo>
                    <a:lnTo>
                      <a:pt x="618" y="4439"/>
                    </a:lnTo>
                    <a:lnTo>
                      <a:pt x="605" y="4463"/>
                    </a:lnTo>
                    <a:lnTo>
                      <a:pt x="610" y="4509"/>
                    </a:lnTo>
                    <a:lnTo>
                      <a:pt x="554" y="4576"/>
                    </a:lnTo>
                    <a:lnTo>
                      <a:pt x="555" y="4592"/>
                    </a:lnTo>
                    <a:lnTo>
                      <a:pt x="544" y="4630"/>
                    </a:lnTo>
                    <a:lnTo>
                      <a:pt x="496" y="4697"/>
                    </a:lnTo>
                    <a:lnTo>
                      <a:pt x="514" y="4726"/>
                    </a:lnTo>
                    <a:lnTo>
                      <a:pt x="501" y="4750"/>
                    </a:lnTo>
                    <a:lnTo>
                      <a:pt x="494" y="4759"/>
                    </a:lnTo>
                    <a:lnTo>
                      <a:pt x="504" y="4781"/>
                    </a:lnTo>
                    <a:lnTo>
                      <a:pt x="509" y="4834"/>
                    </a:lnTo>
                    <a:lnTo>
                      <a:pt x="532" y="4840"/>
                    </a:lnTo>
                    <a:lnTo>
                      <a:pt x="562" y="4829"/>
                    </a:lnTo>
                    <a:lnTo>
                      <a:pt x="676" y="4896"/>
                    </a:lnTo>
                    <a:lnTo>
                      <a:pt x="662" y="4906"/>
                    </a:lnTo>
                    <a:lnTo>
                      <a:pt x="663" y="4920"/>
                    </a:lnTo>
                    <a:lnTo>
                      <a:pt x="696" y="4941"/>
                    </a:lnTo>
                    <a:lnTo>
                      <a:pt x="714" y="4970"/>
                    </a:lnTo>
                    <a:lnTo>
                      <a:pt x="707" y="4978"/>
                    </a:lnTo>
                    <a:lnTo>
                      <a:pt x="692" y="4980"/>
                    </a:lnTo>
                    <a:lnTo>
                      <a:pt x="692" y="4987"/>
                    </a:lnTo>
                    <a:lnTo>
                      <a:pt x="728" y="5046"/>
                    </a:lnTo>
                    <a:lnTo>
                      <a:pt x="778" y="5080"/>
                    </a:lnTo>
                    <a:lnTo>
                      <a:pt x="780" y="5102"/>
                    </a:lnTo>
                    <a:lnTo>
                      <a:pt x="797" y="5116"/>
                    </a:lnTo>
                    <a:lnTo>
                      <a:pt x="808" y="5154"/>
                    </a:lnTo>
                    <a:lnTo>
                      <a:pt x="817" y="5161"/>
                    </a:lnTo>
                    <a:lnTo>
                      <a:pt x="831" y="5159"/>
                    </a:lnTo>
                    <a:lnTo>
                      <a:pt x="841" y="5173"/>
                    </a:lnTo>
                    <a:lnTo>
                      <a:pt x="828" y="5199"/>
                    </a:lnTo>
                    <a:lnTo>
                      <a:pt x="853" y="5227"/>
                    </a:lnTo>
                    <a:lnTo>
                      <a:pt x="885" y="5224"/>
                    </a:lnTo>
                    <a:lnTo>
                      <a:pt x="939" y="5234"/>
                    </a:lnTo>
                    <a:lnTo>
                      <a:pt x="951" y="5203"/>
                    </a:lnTo>
                    <a:lnTo>
                      <a:pt x="939" y="5158"/>
                    </a:lnTo>
                    <a:lnTo>
                      <a:pt x="947" y="5149"/>
                    </a:lnTo>
                    <a:lnTo>
                      <a:pt x="987" y="5160"/>
                    </a:lnTo>
                    <a:lnTo>
                      <a:pt x="1008" y="5143"/>
                    </a:lnTo>
                    <a:lnTo>
                      <a:pt x="1033" y="5164"/>
                    </a:lnTo>
                    <a:lnTo>
                      <a:pt x="1056" y="5161"/>
                    </a:lnTo>
                    <a:lnTo>
                      <a:pt x="1081" y="5183"/>
                    </a:lnTo>
                    <a:lnTo>
                      <a:pt x="1104" y="5181"/>
                    </a:lnTo>
                    <a:lnTo>
                      <a:pt x="1099" y="5212"/>
                    </a:lnTo>
                    <a:lnTo>
                      <a:pt x="1128" y="5279"/>
                    </a:lnTo>
                    <a:lnTo>
                      <a:pt x="1150" y="5261"/>
                    </a:lnTo>
                    <a:lnTo>
                      <a:pt x="1146" y="5230"/>
                    </a:lnTo>
                    <a:lnTo>
                      <a:pt x="1169" y="5221"/>
                    </a:lnTo>
                    <a:lnTo>
                      <a:pt x="1172" y="5244"/>
                    </a:lnTo>
                    <a:lnTo>
                      <a:pt x="1186" y="5243"/>
                    </a:lnTo>
                    <a:lnTo>
                      <a:pt x="1212" y="5263"/>
                    </a:lnTo>
                    <a:lnTo>
                      <a:pt x="1234" y="5253"/>
                    </a:lnTo>
                    <a:lnTo>
                      <a:pt x="1251" y="5267"/>
                    </a:lnTo>
                    <a:lnTo>
                      <a:pt x="1287" y="5249"/>
                    </a:lnTo>
                    <a:lnTo>
                      <a:pt x="1336" y="5267"/>
                    </a:lnTo>
                    <a:lnTo>
                      <a:pt x="1363" y="5234"/>
                    </a:lnTo>
                    <a:lnTo>
                      <a:pt x="1385" y="5223"/>
                    </a:lnTo>
                    <a:lnTo>
                      <a:pt x="1399" y="5199"/>
                    </a:lnTo>
                    <a:lnTo>
                      <a:pt x="1397" y="5184"/>
                    </a:lnTo>
                    <a:lnTo>
                      <a:pt x="1442" y="5172"/>
                    </a:lnTo>
                    <a:lnTo>
                      <a:pt x="1475" y="5193"/>
                    </a:lnTo>
                    <a:lnTo>
                      <a:pt x="1498" y="5190"/>
                    </a:lnTo>
                    <a:lnTo>
                      <a:pt x="1515" y="5204"/>
                    </a:lnTo>
                    <a:lnTo>
                      <a:pt x="1509" y="5228"/>
                    </a:lnTo>
                    <a:lnTo>
                      <a:pt x="1545" y="5279"/>
                    </a:lnTo>
                    <a:lnTo>
                      <a:pt x="1569" y="5300"/>
                    </a:lnTo>
                    <a:lnTo>
                      <a:pt x="1624" y="5302"/>
                    </a:lnTo>
                    <a:lnTo>
                      <a:pt x="1642" y="5331"/>
                    </a:lnTo>
                    <a:lnTo>
                      <a:pt x="1674" y="5336"/>
                    </a:lnTo>
                    <a:lnTo>
                      <a:pt x="1695" y="5326"/>
                    </a:lnTo>
                    <a:lnTo>
                      <a:pt x="1743" y="5337"/>
                    </a:lnTo>
                    <a:lnTo>
                      <a:pt x="1779" y="5310"/>
                    </a:lnTo>
                    <a:lnTo>
                      <a:pt x="1836" y="5344"/>
                    </a:lnTo>
                    <a:lnTo>
                      <a:pt x="1858" y="5326"/>
                    </a:lnTo>
                    <a:lnTo>
                      <a:pt x="1881" y="5324"/>
                    </a:lnTo>
                    <a:lnTo>
                      <a:pt x="1903" y="5314"/>
                    </a:lnTo>
                    <a:lnTo>
                      <a:pt x="1937" y="5342"/>
                    </a:lnTo>
                    <a:lnTo>
                      <a:pt x="2000" y="5360"/>
                    </a:lnTo>
                    <a:lnTo>
                      <a:pt x="2017" y="5381"/>
                    </a:lnTo>
                    <a:lnTo>
                      <a:pt x="2049" y="5394"/>
                    </a:lnTo>
                    <a:lnTo>
                      <a:pt x="2167" y="5413"/>
                    </a:lnTo>
                    <a:lnTo>
                      <a:pt x="2129" y="5433"/>
                    </a:lnTo>
                    <a:lnTo>
                      <a:pt x="2061" y="5616"/>
                    </a:lnTo>
                    <a:lnTo>
                      <a:pt x="2042" y="5649"/>
                    </a:lnTo>
                    <a:lnTo>
                      <a:pt x="2005" y="5660"/>
                    </a:lnTo>
                    <a:lnTo>
                      <a:pt x="1992" y="5700"/>
                    </a:lnTo>
                    <a:lnTo>
                      <a:pt x="1955" y="5703"/>
                    </a:lnTo>
                    <a:lnTo>
                      <a:pt x="1951" y="5758"/>
                    </a:lnTo>
                    <a:lnTo>
                      <a:pt x="1889" y="5833"/>
                    </a:lnTo>
                    <a:lnTo>
                      <a:pt x="1854" y="5867"/>
                    </a:lnTo>
                    <a:lnTo>
                      <a:pt x="1822" y="5940"/>
                    </a:lnTo>
                    <a:lnTo>
                      <a:pt x="1831" y="6039"/>
                    </a:lnTo>
                    <a:lnTo>
                      <a:pt x="1803" y="6072"/>
                    </a:lnTo>
                    <a:lnTo>
                      <a:pt x="1800" y="6119"/>
                    </a:lnTo>
                    <a:lnTo>
                      <a:pt x="1777" y="6198"/>
                    </a:lnTo>
                    <a:lnTo>
                      <a:pt x="1792" y="6281"/>
                    </a:lnTo>
                    <a:lnTo>
                      <a:pt x="1757" y="6315"/>
                    </a:lnTo>
                    <a:lnTo>
                      <a:pt x="1744" y="6340"/>
                    </a:lnTo>
                    <a:lnTo>
                      <a:pt x="1740" y="6387"/>
                    </a:lnTo>
                    <a:lnTo>
                      <a:pt x="1710" y="6481"/>
                    </a:lnTo>
                    <a:lnTo>
                      <a:pt x="1665" y="6571"/>
                    </a:lnTo>
                    <a:lnTo>
                      <a:pt x="1665" y="6578"/>
                    </a:lnTo>
                    <a:lnTo>
                      <a:pt x="1659" y="6679"/>
                    </a:lnTo>
                    <a:lnTo>
                      <a:pt x="1703" y="6730"/>
                    </a:lnTo>
                    <a:lnTo>
                      <a:pt x="1714" y="6759"/>
                    </a:lnTo>
                    <a:lnTo>
                      <a:pt x="1680" y="6816"/>
                    </a:lnTo>
                    <a:lnTo>
                      <a:pt x="1685" y="6862"/>
                    </a:lnTo>
                    <a:lnTo>
                      <a:pt x="1664" y="6895"/>
                    </a:lnTo>
                    <a:lnTo>
                      <a:pt x="1669" y="6941"/>
                    </a:lnTo>
                    <a:lnTo>
                      <a:pt x="1645" y="7021"/>
                    </a:lnTo>
                    <a:lnTo>
                      <a:pt x="1665" y="7073"/>
                    </a:lnTo>
                    <a:lnTo>
                      <a:pt x="1659" y="7096"/>
                    </a:lnTo>
                    <a:lnTo>
                      <a:pt x="1640" y="7129"/>
                    </a:lnTo>
                    <a:lnTo>
                      <a:pt x="1643" y="7175"/>
                    </a:lnTo>
                    <a:lnTo>
                      <a:pt x="1694" y="7216"/>
                    </a:lnTo>
                    <a:lnTo>
                      <a:pt x="1712" y="7253"/>
                    </a:lnTo>
                    <a:lnTo>
                      <a:pt x="1714" y="7268"/>
                    </a:lnTo>
                    <a:lnTo>
                      <a:pt x="1738" y="7281"/>
                    </a:lnTo>
                    <a:lnTo>
                      <a:pt x="1775" y="7263"/>
                    </a:lnTo>
                    <a:lnTo>
                      <a:pt x="1801" y="7284"/>
                    </a:lnTo>
                    <a:lnTo>
                      <a:pt x="1794" y="7300"/>
                    </a:lnTo>
                    <a:lnTo>
                      <a:pt x="1756" y="7310"/>
                    </a:lnTo>
                    <a:lnTo>
                      <a:pt x="1790" y="7338"/>
                    </a:lnTo>
                    <a:lnTo>
                      <a:pt x="1797" y="7337"/>
                    </a:lnTo>
                    <a:lnTo>
                      <a:pt x="1806" y="7344"/>
                    </a:lnTo>
                    <a:lnTo>
                      <a:pt x="1814" y="7344"/>
                    </a:lnTo>
                    <a:lnTo>
                      <a:pt x="1843" y="7326"/>
                    </a:lnTo>
                    <a:lnTo>
                      <a:pt x="1866" y="7324"/>
                    </a:lnTo>
                    <a:lnTo>
                      <a:pt x="1872" y="7315"/>
                    </a:lnTo>
                    <a:lnTo>
                      <a:pt x="1903" y="7304"/>
                    </a:lnTo>
                    <a:lnTo>
                      <a:pt x="1916" y="7289"/>
                    </a:lnTo>
                    <a:lnTo>
                      <a:pt x="1922" y="7264"/>
                    </a:lnTo>
                    <a:lnTo>
                      <a:pt x="1938" y="7263"/>
                    </a:lnTo>
                    <a:lnTo>
                      <a:pt x="1938" y="7270"/>
                    </a:lnTo>
                    <a:lnTo>
                      <a:pt x="1952" y="7262"/>
                    </a:lnTo>
                    <a:lnTo>
                      <a:pt x="1991" y="7258"/>
                    </a:lnTo>
                    <a:lnTo>
                      <a:pt x="2019" y="7309"/>
                    </a:lnTo>
                    <a:lnTo>
                      <a:pt x="2034" y="7308"/>
                    </a:lnTo>
                    <a:lnTo>
                      <a:pt x="2055" y="7291"/>
                    </a:lnTo>
                    <a:lnTo>
                      <a:pt x="2110" y="7293"/>
                    </a:lnTo>
                    <a:lnTo>
                      <a:pt x="2148" y="7283"/>
                    </a:lnTo>
                    <a:lnTo>
                      <a:pt x="2171" y="7280"/>
                    </a:lnTo>
                    <a:lnTo>
                      <a:pt x="2184" y="7256"/>
                    </a:lnTo>
                    <a:lnTo>
                      <a:pt x="2235" y="7228"/>
                    </a:lnTo>
                    <a:lnTo>
                      <a:pt x="2263" y="7194"/>
                    </a:lnTo>
                    <a:lnTo>
                      <a:pt x="2287" y="7207"/>
                    </a:lnTo>
                    <a:lnTo>
                      <a:pt x="2340" y="7203"/>
                    </a:lnTo>
                    <a:lnTo>
                      <a:pt x="2351" y="7233"/>
                    </a:lnTo>
                    <a:lnTo>
                      <a:pt x="2377" y="7253"/>
                    </a:lnTo>
                    <a:lnTo>
                      <a:pt x="2423" y="7256"/>
                    </a:lnTo>
                    <a:lnTo>
                      <a:pt x="2444" y="7246"/>
                    </a:lnTo>
                    <a:lnTo>
                      <a:pt x="2469" y="7252"/>
                    </a:lnTo>
                    <a:lnTo>
                      <a:pt x="2514" y="7233"/>
                    </a:lnTo>
                    <a:lnTo>
                      <a:pt x="2495" y="7204"/>
                    </a:lnTo>
                    <a:lnTo>
                      <a:pt x="2545" y="7160"/>
                    </a:lnTo>
                    <a:lnTo>
                      <a:pt x="2585" y="7180"/>
                    </a:lnTo>
                    <a:lnTo>
                      <a:pt x="2587" y="7203"/>
                    </a:lnTo>
                    <a:lnTo>
                      <a:pt x="2602" y="7201"/>
                    </a:lnTo>
                    <a:lnTo>
                      <a:pt x="2617" y="7192"/>
                    </a:lnTo>
                    <a:lnTo>
                      <a:pt x="2624" y="7176"/>
                    </a:lnTo>
                    <a:lnTo>
                      <a:pt x="2612" y="7138"/>
                    </a:lnTo>
                    <a:lnTo>
                      <a:pt x="2619" y="7130"/>
                    </a:lnTo>
                    <a:lnTo>
                      <a:pt x="2629" y="7144"/>
                    </a:lnTo>
                    <a:lnTo>
                      <a:pt x="2635" y="7129"/>
                    </a:lnTo>
                    <a:lnTo>
                      <a:pt x="2617" y="7107"/>
                    </a:lnTo>
                    <a:lnTo>
                      <a:pt x="2572" y="7112"/>
                    </a:lnTo>
                    <a:lnTo>
                      <a:pt x="2549" y="7121"/>
                    </a:lnTo>
                    <a:lnTo>
                      <a:pt x="2550" y="7137"/>
                    </a:lnTo>
                    <a:lnTo>
                      <a:pt x="2505" y="7148"/>
                    </a:lnTo>
                    <a:lnTo>
                      <a:pt x="2488" y="7135"/>
                    </a:lnTo>
                    <a:lnTo>
                      <a:pt x="2441" y="7116"/>
                    </a:lnTo>
                    <a:lnTo>
                      <a:pt x="2447" y="7100"/>
                    </a:lnTo>
                    <a:lnTo>
                      <a:pt x="2443" y="7069"/>
                    </a:lnTo>
                    <a:lnTo>
                      <a:pt x="2472" y="7044"/>
                    </a:lnTo>
                    <a:lnTo>
                      <a:pt x="2477" y="7020"/>
                    </a:lnTo>
                    <a:lnTo>
                      <a:pt x="2490" y="6988"/>
                    </a:lnTo>
                    <a:lnTo>
                      <a:pt x="2520" y="6970"/>
                    </a:lnTo>
                    <a:lnTo>
                      <a:pt x="2572" y="6958"/>
                    </a:lnTo>
                    <a:lnTo>
                      <a:pt x="2569" y="6926"/>
                    </a:lnTo>
                    <a:lnTo>
                      <a:pt x="2608" y="6931"/>
                    </a:lnTo>
                    <a:lnTo>
                      <a:pt x="2629" y="6983"/>
                    </a:lnTo>
                    <a:lnTo>
                      <a:pt x="2643" y="6973"/>
                    </a:lnTo>
                    <a:lnTo>
                      <a:pt x="2647" y="6935"/>
                    </a:lnTo>
                    <a:lnTo>
                      <a:pt x="2671" y="6948"/>
                    </a:lnTo>
                    <a:lnTo>
                      <a:pt x="2682" y="6978"/>
                    </a:lnTo>
                    <a:lnTo>
                      <a:pt x="2705" y="6976"/>
                    </a:lnTo>
                    <a:lnTo>
                      <a:pt x="2721" y="6982"/>
                    </a:lnTo>
                    <a:lnTo>
                      <a:pt x="2729" y="6989"/>
                    </a:lnTo>
                    <a:lnTo>
                      <a:pt x="2709" y="7013"/>
                    </a:lnTo>
                    <a:lnTo>
                      <a:pt x="2726" y="7035"/>
                    </a:lnTo>
                    <a:lnTo>
                      <a:pt x="2729" y="7066"/>
                    </a:lnTo>
                    <a:lnTo>
                      <a:pt x="2752" y="7072"/>
                    </a:lnTo>
                    <a:lnTo>
                      <a:pt x="2776" y="7085"/>
                    </a:lnTo>
                    <a:lnTo>
                      <a:pt x="2785" y="7084"/>
                    </a:lnTo>
                    <a:lnTo>
                      <a:pt x="2790" y="7052"/>
                    </a:lnTo>
                    <a:lnTo>
                      <a:pt x="2764" y="7040"/>
                    </a:lnTo>
                    <a:lnTo>
                      <a:pt x="2785" y="7007"/>
                    </a:lnTo>
                    <a:lnTo>
                      <a:pt x="2803" y="7036"/>
                    </a:lnTo>
                    <a:lnTo>
                      <a:pt x="2850" y="7047"/>
                    </a:lnTo>
                    <a:lnTo>
                      <a:pt x="2837" y="7072"/>
                    </a:lnTo>
                    <a:lnTo>
                      <a:pt x="2854" y="7085"/>
                    </a:lnTo>
                    <a:lnTo>
                      <a:pt x="2856" y="7108"/>
                    </a:lnTo>
                    <a:lnTo>
                      <a:pt x="2864" y="7108"/>
                    </a:lnTo>
                    <a:lnTo>
                      <a:pt x="2879" y="7114"/>
                    </a:lnTo>
                    <a:lnTo>
                      <a:pt x="2888" y="7113"/>
                    </a:lnTo>
                    <a:lnTo>
                      <a:pt x="2953" y="7076"/>
                    </a:lnTo>
                    <a:lnTo>
                      <a:pt x="2975" y="7058"/>
                    </a:lnTo>
                    <a:lnTo>
                      <a:pt x="3021" y="7055"/>
                    </a:lnTo>
                    <a:lnTo>
                      <a:pt x="3037" y="7061"/>
                    </a:lnTo>
                    <a:lnTo>
                      <a:pt x="3052" y="7060"/>
                    </a:lnTo>
                    <a:lnTo>
                      <a:pt x="3077" y="7073"/>
                    </a:lnTo>
                    <a:lnTo>
                      <a:pt x="3092" y="7070"/>
                    </a:lnTo>
                    <a:lnTo>
                      <a:pt x="3100" y="7078"/>
                    </a:lnTo>
                    <a:lnTo>
                      <a:pt x="3099" y="7070"/>
                    </a:lnTo>
                    <a:lnTo>
                      <a:pt x="3115" y="7069"/>
                    </a:lnTo>
                    <a:lnTo>
                      <a:pt x="3116" y="7076"/>
                    </a:lnTo>
                    <a:lnTo>
                      <a:pt x="3124" y="7084"/>
                    </a:lnTo>
                    <a:lnTo>
                      <a:pt x="3201" y="7076"/>
                    </a:lnTo>
                    <a:lnTo>
                      <a:pt x="3304" y="7106"/>
                    </a:lnTo>
                    <a:lnTo>
                      <a:pt x="3319" y="7112"/>
                    </a:lnTo>
                    <a:lnTo>
                      <a:pt x="3427" y="7194"/>
                    </a:lnTo>
                    <a:lnTo>
                      <a:pt x="3450" y="7200"/>
                    </a:lnTo>
                    <a:lnTo>
                      <a:pt x="3459" y="7199"/>
                    </a:lnTo>
                    <a:lnTo>
                      <a:pt x="3482" y="7204"/>
                    </a:lnTo>
                    <a:lnTo>
                      <a:pt x="3591" y="7217"/>
                    </a:lnTo>
                    <a:lnTo>
                      <a:pt x="3628" y="7206"/>
                    </a:lnTo>
                    <a:lnTo>
                      <a:pt x="3643" y="7196"/>
                    </a:lnTo>
                    <a:lnTo>
                      <a:pt x="3660" y="7126"/>
                    </a:lnTo>
                    <a:lnTo>
                      <a:pt x="3690" y="7115"/>
                    </a:lnTo>
                    <a:lnTo>
                      <a:pt x="3714" y="7129"/>
                    </a:lnTo>
                    <a:lnTo>
                      <a:pt x="3718" y="7175"/>
                    </a:lnTo>
                    <a:lnTo>
                      <a:pt x="3759" y="7194"/>
                    </a:lnTo>
                    <a:lnTo>
                      <a:pt x="3780" y="7177"/>
                    </a:lnTo>
                    <a:lnTo>
                      <a:pt x="3813" y="7189"/>
                    </a:lnTo>
                    <a:lnTo>
                      <a:pt x="3842" y="7178"/>
                    </a:lnTo>
                    <a:lnTo>
                      <a:pt x="3849" y="7170"/>
                    </a:lnTo>
                    <a:lnTo>
                      <a:pt x="3851" y="7201"/>
                    </a:lnTo>
                    <a:lnTo>
                      <a:pt x="3877" y="7222"/>
                    </a:lnTo>
                    <a:lnTo>
                      <a:pt x="3887" y="7244"/>
                    </a:lnTo>
                    <a:lnTo>
                      <a:pt x="3917" y="7241"/>
                    </a:lnTo>
                    <a:lnTo>
                      <a:pt x="3944" y="7269"/>
                    </a:lnTo>
                    <a:lnTo>
                      <a:pt x="3968" y="7283"/>
                    </a:lnTo>
                    <a:lnTo>
                      <a:pt x="3986" y="7312"/>
                    </a:lnTo>
                    <a:lnTo>
                      <a:pt x="3965" y="7344"/>
                    </a:lnTo>
                    <a:lnTo>
                      <a:pt x="3993" y="7396"/>
                    </a:lnTo>
                    <a:lnTo>
                      <a:pt x="4008" y="7387"/>
                    </a:lnTo>
                    <a:lnTo>
                      <a:pt x="4047" y="7383"/>
                    </a:lnTo>
                    <a:lnTo>
                      <a:pt x="4067" y="7358"/>
                    </a:lnTo>
                    <a:lnTo>
                      <a:pt x="4106" y="7363"/>
                    </a:lnTo>
                    <a:lnTo>
                      <a:pt x="4107" y="7377"/>
                    </a:lnTo>
                    <a:lnTo>
                      <a:pt x="4089" y="7426"/>
                    </a:lnTo>
                    <a:lnTo>
                      <a:pt x="4091" y="7456"/>
                    </a:lnTo>
                    <a:lnTo>
                      <a:pt x="4071" y="7481"/>
                    </a:lnTo>
                    <a:lnTo>
                      <a:pt x="4073" y="7512"/>
                    </a:lnTo>
                    <a:lnTo>
                      <a:pt x="4127" y="7500"/>
                    </a:lnTo>
                    <a:lnTo>
                      <a:pt x="4199" y="7453"/>
                    </a:lnTo>
                    <a:lnTo>
                      <a:pt x="4207" y="7446"/>
                    </a:lnTo>
                    <a:lnTo>
                      <a:pt x="4253" y="7364"/>
                    </a:lnTo>
                    <a:lnTo>
                      <a:pt x="4280" y="7331"/>
                    </a:lnTo>
                    <a:lnTo>
                      <a:pt x="4287" y="7307"/>
                    </a:lnTo>
                    <a:lnTo>
                      <a:pt x="4313" y="7266"/>
                    </a:lnTo>
                    <a:lnTo>
                      <a:pt x="4300" y="7213"/>
                    </a:lnTo>
                    <a:lnTo>
                      <a:pt x="4284" y="7207"/>
                    </a:lnTo>
                    <a:lnTo>
                      <a:pt x="4274" y="7184"/>
                    </a:lnTo>
                    <a:lnTo>
                      <a:pt x="4276" y="7115"/>
                    </a:lnTo>
                    <a:lnTo>
                      <a:pt x="4257" y="7086"/>
                    </a:lnTo>
                    <a:lnTo>
                      <a:pt x="4295" y="7067"/>
                    </a:lnTo>
                    <a:lnTo>
                      <a:pt x="4291" y="7114"/>
                    </a:lnTo>
                    <a:lnTo>
                      <a:pt x="4339" y="7132"/>
                    </a:lnTo>
                    <a:lnTo>
                      <a:pt x="4393" y="7127"/>
                    </a:lnTo>
                    <a:lnTo>
                      <a:pt x="4398" y="7096"/>
                    </a:lnTo>
                    <a:lnTo>
                      <a:pt x="4411" y="7079"/>
                    </a:lnTo>
                    <a:lnTo>
                      <a:pt x="4489" y="7087"/>
                    </a:lnTo>
                    <a:lnTo>
                      <a:pt x="4507" y="7109"/>
                    </a:lnTo>
                    <a:lnTo>
                      <a:pt x="4553" y="7113"/>
                    </a:lnTo>
                    <a:lnTo>
                      <a:pt x="4579" y="7133"/>
                    </a:lnTo>
                    <a:lnTo>
                      <a:pt x="4653" y="7103"/>
                    </a:lnTo>
                    <a:lnTo>
                      <a:pt x="4668" y="7102"/>
                    </a:lnTo>
                    <a:lnTo>
                      <a:pt x="4701" y="7123"/>
                    </a:lnTo>
                    <a:lnTo>
                      <a:pt x="4665" y="7148"/>
                    </a:lnTo>
                    <a:lnTo>
                      <a:pt x="4666" y="7164"/>
                    </a:lnTo>
                    <a:lnTo>
                      <a:pt x="4720" y="7166"/>
                    </a:lnTo>
                    <a:lnTo>
                      <a:pt x="4722" y="7182"/>
                    </a:lnTo>
                    <a:lnTo>
                      <a:pt x="4772" y="7232"/>
                    </a:lnTo>
                    <a:lnTo>
                      <a:pt x="4768" y="7262"/>
                    </a:lnTo>
                    <a:lnTo>
                      <a:pt x="4785" y="7276"/>
                    </a:lnTo>
                    <a:lnTo>
                      <a:pt x="4792" y="7275"/>
                    </a:lnTo>
                    <a:lnTo>
                      <a:pt x="4792" y="0"/>
                    </a:lnTo>
                    <a:lnTo>
                      <a:pt x="96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11">
                <a:extLst>
                  <a:ext uri="{FF2B5EF4-FFF2-40B4-BE49-F238E27FC236}">
                    <a16:creationId xmlns:a16="http://schemas.microsoft.com/office/drawing/2014/main" id="{443A91F1-7A44-7009-8DDB-ADF73E68BE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210"/>
              </a:xfrm>
              <a:custGeom>
                <a:avLst/>
                <a:gdLst>
                  <a:gd name="T0" fmla="*/ 232 w 1310"/>
                  <a:gd name="T1" fmla="*/ 62 h 1052"/>
                  <a:gd name="T2" fmla="*/ 178 w 1310"/>
                  <a:gd name="T3" fmla="*/ 59 h 1052"/>
                  <a:gd name="T4" fmla="*/ 146 w 1310"/>
                  <a:gd name="T5" fmla="*/ 139 h 1052"/>
                  <a:gd name="T6" fmla="*/ 0 w 1310"/>
                  <a:gd name="T7" fmla="*/ 137 h 1052"/>
                  <a:gd name="T8" fmla="*/ 40 w 1310"/>
                  <a:gd name="T9" fmla="*/ 234 h 1052"/>
                  <a:gd name="T10" fmla="*/ 89 w 1310"/>
                  <a:gd name="T11" fmla="*/ 276 h 1052"/>
                  <a:gd name="T12" fmla="*/ 119 w 1310"/>
                  <a:gd name="T13" fmla="*/ 334 h 1052"/>
                  <a:gd name="T14" fmla="*/ 76 w 1310"/>
                  <a:gd name="T15" fmla="*/ 377 h 1052"/>
                  <a:gd name="T16" fmla="*/ 43 w 1310"/>
                  <a:gd name="T17" fmla="*/ 442 h 1052"/>
                  <a:gd name="T18" fmla="*/ 36 w 1310"/>
                  <a:gd name="T19" fmla="*/ 527 h 1052"/>
                  <a:gd name="T20" fmla="*/ 57 w 1310"/>
                  <a:gd name="T21" fmla="*/ 579 h 1052"/>
                  <a:gd name="T22" fmla="*/ 87 w 1310"/>
                  <a:gd name="T23" fmla="*/ 654 h 1052"/>
                  <a:gd name="T24" fmla="*/ 125 w 1310"/>
                  <a:gd name="T25" fmla="*/ 727 h 1052"/>
                  <a:gd name="T26" fmla="*/ 97 w 1310"/>
                  <a:gd name="T27" fmla="*/ 768 h 1052"/>
                  <a:gd name="T28" fmla="*/ 166 w 1310"/>
                  <a:gd name="T29" fmla="*/ 762 h 1052"/>
                  <a:gd name="T30" fmla="*/ 260 w 1310"/>
                  <a:gd name="T31" fmla="*/ 784 h 1052"/>
                  <a:gd name="T32" fmla="*/ 346 w 1310"/>
                  <a:gd name="T33" fmla="*/ 800 h 1052"/>
                  <a:gd name="T34" fmla="*/ 354 w 1310"/>
                  <a:gd name="T35" fmla="*/ 876 h 1052"/>
                  <a:gd name="T36" fmla="*/ 492 w 1310"/>
                  <a:gd name="T37" fmla="*/ 948 h 1052"/>
                  <a:gd name="T38" fmla="*/ 559 w 1310"/>
                  <a:gd name="T39" fmla="*/ 996 h 1052"/>
                  <a:gd name="T40" fmla="*/ 687 w 1310"/>
                  <a:gd name="T41" fmla="*/ 968 h 1052"/>
                  <a:gd name="T42" fmla="*/ 694 w 1310"/>
                  <a:gd name="T43" fmla="*/ 891 h 1052"/>
                  <a:gd name="T44" fmla="*/ 754 w 1310"/>
                  <a:gd name="T45" fmla="*/ 862 h 1052"/>
                  <a:gd name="T46" fmla="*/ 817 w 1310"/>
                  <a:gd name="T47" fmla="*/ 786 h 1052"/>
                  <a:gd name="T48" fmla="*/ 852 w 1310"/>
                  <a:gd name="T49" fmla="*/ 837 h 1052"/>
                  <a:gd name="T50" fmla="*/ 899 w 1310"/>
                  <a:gd name="T51" fmla="*/ 926 h 1052"/>
                  <a:gd name="T52" fmla="*/ 996 w 1310"/>
                  <a:gd name="T53" fmla="*/ 978 h 1052"/>
                  <a:gd name="T54" fmla="*/ 1166 w 1310"/>
                  <a:gd name="T55" fmla="*/ 978 h 1052"/>
                  <a:gd name="T56" fmla="*/ 1155 w 1310"/>
                  <a:gd name="T57" fmla="*/ 1033 h 1052"/>
                  <a:gd name="T58" fmla="*/ 1234 w 1310"/>
                  <a:gd name="T59" fmla="*/ 1041 h 1052"/>
                  <a:gd name="T60" fmla="*/ 1288 w 1310"/>
                  <a:gd name="T61" fmla="*/ 1052 h 1052"/>
                  <a:gd name="T62" fmla="*/ 1310 w 1310"/>
                  <a:gd name="T63" fmla="*/ 208 h 1052"/>
                  <a:gd name="T64" fmla="*/ 1286 w 1310"/>
                  <a:gd name="T65" fmla="*/ 195 h 1052"/>
                  <a:gd name="T66" fmla="*/ 1240 w 1310"/>
                  <a:gd name="T67" fmla="*/ 115 h 1052"/>
                  <a:gd name="T68" fmla="*/ 1184 w 1310"/>
                  <a:gd name="T69" fmla="*/ 97 h 1052"/>
                  <a:gd name="T70" fmla="*/ 1219 w 1310"/>
                  <a:gd name="T71" fmla="*/ 56 h 1052"/>
                  <a:gd name="T72" fmla="*/ 1171 w 1310"/>
                  <a:gd name="T73" fmla="*/ 36 h 1052"/>
                  <a:gd name="T74" fmla="*/ 1071 w 1310"/>
                  <a:gd name="T75" fmla="*/ 46 h 1052"/>
                  <a:gd name="T76" fmla="*/ 1007 w 1310"/>
                  <a:gd name="T77" fmla="*/ 20 h 1052"/>
                  <a:gd name="T78" fmla="*/ 916 w 1310"/>
                  <a:gd name="T79" fmla="*/ 29 h 1052"/>
                  <a:gd name="T80" fmla="*/ 857 w 1310"/>
                  <a:gd name="T81" fmla="*/ 65 h 1052"/>
                  <a:gd name="T82" fmla="*/ 813 w 1310"/>
                  <a:gd name="T83" fmla="*/ 0 h 1052"/>
                  <a:gd name="T84" fmla="*/ 794 w 1310"/>
                  <a:gd name="T85" fmla="*/ 48 h 1052"/>
                  <a:gd name="T86" fmla="*/ 802 w 1310"/>
                  <a:gd name="T87" fmla="*/ 140 h 1052"/>
                  <a:gd name="T88" fmla="*/ 831 w 1310"/>
                  <a:gd name="T89" fmla="*/ 199 h 1052"/>
                  <a:gd name="T90" fmla="*/ 798 w 1310"/>
                  <a:gd name="T91" fmla="*/ 264 h 1052"/>
                  <a:gd name="T92" fmla="*/ 725 w 1310"/>
                  <a:gd name="T93" fmla="*/ 379 h 1052"/>
                  <a:gd name="T94" fmla="*/ 645 w 1310"/>
                  <a:gd name="T95" fmla="*/ 433 h 1052"/>
                  <a:gd name="T96" fmla="*/ 589 w 1310"/>
                  <a:gd name="T97" fmla="*/ 414 h 1052"/>
                  <a:gd name="T98" fmla="*/ 607 w 1310"/>
                  <a:gd name="T99" fmla="*/ 359 h 1052"/>
                  <a:gd name="T100" fmla="*/ 624 w 1310"/>
                  <a:gd name="T101" fmla="*/ 296 h 1052"/>
                  <a:gd name="T102" fmla="*/ 565 w 1310"/>
                  <a:gd name="T103" fmla="*/ 316 h 1052"/>
                  <a:gd name="T104" fmla="*/ 511 w 1310"/>
                  <a:gd name="T105" fmla="*/ 329 h 1052"/>
                  <a:gd name="T106" fmla="*/ 504 w 1310"/>
                  <a:gd name="T107" fmla="*/ 245 h 1052"/>
                  <a:gd name="T108" fmla="*/ 462 w 1310"/>
                  <a:gd name="T109" fmla="*/ 202 h 1052"/>
                  <a:gd name="T110" fmla="*/ 405 w 1310"/>
                  <a:gd name="T111" fmla="*/ 177 h 1052"/>
                  <a:gd name="T112" fmla="*/ 369 w 1310"/>
                  <a:gd name="T113" fmla="*/ 134 h 1052"/>
                  <a:gd name="T114" fmla="*/ 360 w 1310"/>
                  <a:gd name="T115" fmla="*/ 111 h 1052"/>
                  <a:gd name="T116" fmla="*/ 298 w 1310"/>
                  <a:gd name="T117" fmla="*/ 110 h 1052"/>
                  <a:gd name="T118" fmla="*/ 236 w 1310"/>
                  <a:gd name="T119" fmla="*/ 108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10" h="1052">
                    <a:moveTo>
                      <a:pt x="236" y="108"/>
                    </a:move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  <a:lnTo>
                      <a:pt x="13" y="197"/>
                    </a:lnTo>
                    <a:lnTo>
                      <a:pt x="40" y="234"/>
                    </a:lnTo>
                    <a:lnTo>
                      <a:pt x="96" y="252"/>
                    </a:lnTo>
                    <a:lnTo>
                      <a:pt x="89" y="276"/>
                    </a:lnTo>
                    <a:lnTo>
                      <a:pt x="100" y="305"/>
                    </a:lnTo>
                    <a:lnTo>
                      <a:pt x="119" y="334"/>
                    </a:lnTo>
                    <a:lnTo>
                      <a:pt x="114" y="359"/>
                    </a:lnTo>
                    <a:lnTo>
                      <a:pt x="76" y="377"/>
                    </a:lnTo>
                    <a:lnTo>
                      <a:pt x="51" y="434"/>
                    </a:lnTo>
                    <a:lnTo>
                      <a:pt x="43" y="442"/>
                    </a:lnTo>
                    <a:lnTo>
                      <a:pt x="11" y="499"/>
                    </a:lnTo>
                    <a:lnTo>
                      <a:pt x="36" y="527"/>
                    </a:lnTo>
                    <a:lnTo>
                      <a:pt x="39" y="559"/>
                    </a:lnTo>
                    <a:lnTo>
                      <a:pt x="57" y="579"/>
                    </a:lnTo>
                    <a:lnTo>
                      <a:pt x="53" y="626"/>
                    </a:lnTo>
                    <a:lnTo>
                      <a:pt x="87" y="654"/>
                    </a:lnTo>
                    <a:lnTo>
                      <a:pt x="102" y="652"/>
                    </a:lnTo>
                    <a:lnTo>
                      <a:pt x="125" y="727"/>
                    </a:lnTo>
                    <a:lnTo>
                      <a:pt x="103" y="745"/>
                    </a:lnTo>
                    <a:lnTo>
                      <a:pt x="97" y="768"/>
                    </a:lnTo>
                    <a:lnTo>
                      <a:pt x="121" y="782"/>
                    </a:lnTo>
                    <a:lnTo>
                      <a:pt x="166" y="762"/>
                    </a:lnTo>
                    <a:lnTo>
                      <a:pt x="206" y="782"/>
                    </a:lnTo>
                    <a:lnTo>
                      <a:pt x="260" y="784"/>
                    </a:lnTo>
                    <a:lnTo>
                      <a:pt x="309" y="811"/>
                    </a:lnTo>
                    <a:lnTo>
                      <a:pt x="346" y="800"/>
                    </a:lnTo>
                    <a:lnTo>
                      <a:pt x="366" y="836"/>
                    </a:lnTo>
                    <a:lnTo>
                      <a:pt x="354" y="876"/>
                    </a:lnTo>
                    <a:lnTo>
                      <a:pt x="365" y="914"/>
                    </a:lnTo>
                    <a:lnTo>
                      <a:pt x="492" y="948"/>
                    </a:lnTo>
                    <a:lnTo>
                      <a:pt x="534" y="990"/>
                    </a:lnTo>
                    <a:lnTo>
                      <a:pt x="559" y="996"/>
                    </a:lnTo>
                    <a:lnTo>
                      <a:pt x="575" y="1017"/>
                    </a:lnTo>
                    <a:lnTo>
                      <a:pt x="687" y="968"/>
                    </a:lnTo>
                    <a:lnTo>
                      <a:pt x="683" y="931"/>
                    </a:lnTo>
                    <a:lnTo>
                      <a:pt x="694" y="891"/>
                    </a:lnTo>
                    <a:lnTo>
                      <a:pt x="756" y="892"/>
                    </a:lnTo>
                    <a:lnTo>
                      <a:pt x="754" y="862"/>
                    </a:lnTo>
                    <a:lnTo>
                      <a:pt x="779" y="806"/>
                    </a:lnTo>
                    <a:lnTo>
                      <a:pt x="817" y="786"/>
                    </a:lnTo>
                    <a:lnTo>
                      <a:pt x="849" y="814"/>
                    </a:lnTo>
                    <a:lnTo>
                      <a:pt x="852" y="837"/>
                    </a:lnTo>
                    <a:lnTo>
                      <a:pt x="908" y="863"/>
                    </a:lnTo>
                    <a:lnTo>
                      <a:pt x="899" y="926"/>
                    </a:lnTo>
                    <a:lnTo>
                      <a:pt x="903" y="972"/>
                    </a:lnTo>
                    <a:lnTo>
                      <a:pt x="996" y="978"/>
                    </a:lnTo>
                    <a:lnTo>
                      <a:pt x="1084" y="932"/>
                    </a:lnTo>
                    <a:lnTo>
                      <a:pt x="1166" y="978"/>
                    </a:lnTo>
                    <a:lnTo>
                      <a:pt x="1154" y="1018"/>
                    </a:lnTo>
                    <a:lnTo>
                      <a:pt x="1155" y="1033"/>
                    </a:lnTo>
                    <a:lnTo>
                      <a:pt x="1201" y="1020"/>
                    </a:lnTo>
                    <a:lnTo>
                      <a:pt x="1234" y="1041"/>
                    </a:lnTo>
                    <a:lnTo>
                      <a:pt x="1280" y="1045"/>
                    </a:lnTo>
                    <a:lnTo>
                      <a:pt x="1288" y="1052"/>
                    </a:lnTo>
                    <a:lnTo>
                      <a:pt x="1310" y="1042"/>
                    </a:lnTo>
                    <a:lnTo>
                      <a:pt x="1310" y="208"/>
                    </a:ln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12">
                <a:extLst>
                  <a:ext uri="{FF2B5EF4-FFF2-40B4-BE49-F238E27FC236}">
                    <a16:creationId xmlns:a16="http://schemas.microsoft.com/office/drawing/2014/main" id="{950B0CD1-86D8-FC03-21F3-EBB7262894D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0" y="2"/>
                <a:ext cx="602" cy="632"/>
              </a:xfrm>
              <a:custGeom>
                <a:avLst/>
                <a:gdLst>
                  <a:gd name="T0" fmla="*/ 1538 w 3010"/>
                  <a:gd name="T1" fmla="*/ 36 h 3156"/>
                  <a:gd name="T2" fmla="*/ 1346 w 3010"/>
                  <a:gd name="T3" fmla="*/ 217 h 3156"/>
                  <a:gd name="T4" fmla="*/ 1082 w 3010"/>
                  <a:gd name="T5" fmla="*/ 280 h 3156"/>
                  <a:gd name="T6" fmla="*/ 942 w 3010"/>
                  <a:gd name="T7" fmla="*/ 764 h 3156"/>
                  <a:gd name="T8" fmla="*/ 759 w 3010"/>
                  <a:gd name="T9" fmla="*/ 1281 h 3156"/>
                  <a:gd name="T10" fmla="*/ 425 w 3010"/>
                  <a:gd name="T11" fmla="*/ 1590 h 3156"/>
                  <a:gd name="T12" fmla="*/ 462 w 3010"/>
                  <a:gd name="T13" fmla="*/ 1733 h 3156"/>
                  <a:gd name="T14" fmla="*/ 222 w 3010"/>
                  <a:gd name="T15" fmla="*/ 1895 h 3156"/>
                  <a:gd name="T16" fmla="*/ 353 w 3010"/>
                  <a:gd name="T17" fmla="*/ 1975 h 3156"/>
                  <a:gd name="T18" fmla="*/ 585 w 3010"/>
                  <a:gd name="T19" fmla="*/ 1992 h 3156"/>
                  <a:gd name="T20" fmla="*/ 456 w 3010"/>
                  <a:gd name="T21" fmla="*/ 2089 h 3156"/>
                  <a:gd name="T22" fmla="*/ 550 w 3010"/>
                  <a:gd name="T23" fmla="*/ 2273 h 3156"/>
                  <a:gd name="T24" fmla="*/ 13 w 3010"/>
                  <a:gd name="T25" fmla="*/ 2138 h 3156"/>
                  <a:gd name="T26" fmla="*/ 309 w 3010"/>
                  <a:gd name="T27" fmla="*/ 2342 h 3156"/>
                  <a:gd name="T28" fmla="*/ 633 w 3010"/>
                  <a:gd name="T29" fmla="*/ 2327 h 3156"/>
                  <a:gd name="T30" fmla="*/ 821 w 3010"/>
                  <a:gd name="T31" fmla="*/ 2356 h 3156"/>
                  <a:gd name="T32" fmla="*/ 904 w 3010"/>
                  <a:gd name="T33" fmla="*/ 2263 h 3156"/>
                  <a:gd name="T34" fmla="*/ 1069 w 3010"/>
                  <a:gd name="T35" fmla="*/ 2210 h 3156"/>
                  <a:gd name="T36" fmla="*/ 1150 w 3010"/>
                  <a:gd name="T37" fmla="*/ 2256 h 3156"/>
                  <a:gd name="T38" fmla="*/ 1233 w 3010"/>
                  <a:gd name="T39" fmla="*/ 2318 h 3156"/>
                  <a:gd name="T40" fmla="*/ 1376 w 3010"/>
                  <a:gd name="T41" fmla="*/ 2274 h 3156"/>
                  <a:gd name="T42" fmla="*/ 1429 w 3010"/>
                  <a:gd name="T43" fmla="*/ 2430 h 3156"/>
                  <a:gd name="T44" fmla="*/ 1595 w 3010"/>
                  <a:gd name="T45" fmla="*/ 2476 h 3156"/>
                  <a:gd name="T46" fmla="*/ 1834 w 3010"/>
                  <a:gd name="T47" fmla="*/ 2563 h 3156"/>
                  <a:gd name="T48" fmla="*/ 2011 w 3010"/>
                  <a:gd name="T49" fmla="*/ 2639 h 3156"/>
                  <a:gd name="T50" fmla="*/ 1939 w 3010"/>
                  <a:gd name="T51" fmla="*/ 2784 h 3156"/>
                  <a:gd name="T52" fmla="*/ 1915 w 3010"/>
                  <a:gd name="T53" fmla="*/ 2941 h 3156"/>
                  <a:gd name="T54" fmla="*/ 1889 w 3010"/>
                  <a:gd name="T55" fmla="*/ 3083 h 3156"/>
                  <a:gd name="T56" fmla="*/ 1934 w 3010"/>
                  <a:gd name="T57" fmla="*/ 3147 h 3156"/>
                  <a:gd name="T58" fmla="*/ 1980 w 3010"/>
                  <a:gd name="T59" fmla="*/ 3136 h 3156"/>
                  <a:gd name="T60" fmla="*/ 2066 w 3010"/>
                  <a:gd name="T61" fmla="*/ 3150 h 3156"/>
                  <a:gd name="T62" fmla="*/ 2134 w 3010"/>
                  <a:gd name="T63" fmla="*/ 3137 h 3156"/>
                  <a:gd name="T64" fmla="*/ 2166 w 3010"/>
                  <a:gd name="T65" fmla="*/ 3064 h 3156"/>
                  <a:gd name="T66" fmla="*/ 2161 w 3010"/>
                  <a:gd name="T67" fmla="*/ 2841 h 3156"/>
                  <a:gd name="T68" fmla="*/ 2085 w 3010"/>
                  <a:gd name="T69" fmla="*/ 2771 h 3156"/>
                  <a:gd name="T70" fmla="*/ 2277 w 3010"/>
                  <a:gd name="T71" fmla="*/ 2606 h 3156"/>
                  <a:gd name="T72" fmla="*/ 2188 w 3010"/>
                  <a:gd name="T73" fmla="*/ 2546 h 3156"/>
                  <a:gd name="T74" fmla="*/ 2314 w 3010"/>
                  <a:gd name="T75" fmla="*/ 2325 h 3156"/>
                  <a:gd name="T76" fmla="*/ 2242 w 3010"/>
                  <a:gd name="T77" fmla="*/ 2062 h 3156"/>
                  <a:gd name="T78" fmla="*/ 2075 w 3010"/>
                  <a:gd name="T79" fmla="*/ 1839 h 3156"/>
                  <a:gd name="T80" fmla="*/ 2152 w 3010"/>
                  <a:gd name="T81" fmla="*/ 1676 h 3156"/>
                  <a:gd name="T82" fmla="*/ 2328 w 3010"/>
                  <a:gd name="T83" fmla="*/ 1653 h 3156"/>
                  <a:gd name="T84" fmla="*/ 2421 w 3010"/>
                  <a:gd name="T85" fmla="*/ 1660 h 3156"/>
                  <a:gd name="T86" fmla="*/ 2747 w 3010"/>
                  <a:gd name="T87" fmla="*/ 1521 h 3156"/>
                  <a:gd name="T88" fmla="*/ 2657 w 3010"/>
                  <a:gd name="T89" fmla="*/ 1376 h 3156"/>
                  <a:gd name="T90" fmla="*/ 2829 w 3010"/>
                  <a:gd name="T91" fmla="*/ 1228 h 3156"/>
                  <a:gd name="T92" fmla="*/ 2915 w 3010"/>
                  <a:gd name="T93" fmla="*/ 1074 h 3156"/>
                  <a:gd name="T94" fmla="*/ 2870 w 3010"/>
                  <a:gd name="T95" fmla="*/ 846 h 3156"/>
                  <a:gd name="T96" fmla="*/ 2636 w 3010"/>
                  <a:gd name="T97" fmla="*/ 822 h 3156"/>
                  <a:gd name="T98" fmla="*/ 2664 w 3010"/>
                  <a:gd name="T99" fmla="*/ 611 h 3156"/>
                  <a:gd name="T100" fmla="*/ 2910 w 3010"/>
                  <a:gd name="T101" fmla="*/ 604 h 3156"/>
                  <a:gd name="T102" fmla="*/ 2929 w 3010"/>
                  <a:gd name="T103" fmla="*/ 324 h 3156"/>
                  <a:gd name="T104" fmla="*/ 1235 w 3010"/>
                  <a:gd name="T105" fmla="*/ 2263 h 3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10" h="3156">
                    <a:moveTo>
                      <a:pt x="2993" y="17"/>
                    </a:moveTo>
                    <a:lnTo>
                      <a:pt x="2995" y="0"/>
                    </a:lnTo>
                    <a:lnTo>
                      <a:pt x="1566" y="0"/>
                    </a:ln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  <a:lnTo>
                      <a:pt x="736" y="2356"/>
                    </a:lnTo>
                    <a:lnTo>
                      <a:pt x="753" y="2378"/>
                    </a:lnTo>
                    <a:lnTo>
                      <a:pt x="776" y="2383"/>
                    </a:lnTo>
                    <a:lnTo>
                      <a:pt x="822" y="2371"/>
                    </a:lnTo>
                    <a:lnTo>
                      <a:pt x="821" y="2356"/>
                    </a:lnTo>
                    <a:lnTo>
                      <a:pt x="784" y="2306"/>
                    </a:lnTo>
                    <a:lnTo>
                      <a:pt x="790" y="2281"/>
                    </a:lnTo>
                    <a:lnTo>
                      <a:pt x="788" y="2258"/>
                    </a:lnTo>
                    <a:lnTo>
                      <a:pt x="862" y="2221"/>
                    </a:lnTo>
                    <a:lnTo>
                      <a:pt x="916" y="2223"/>
                    </a:lnTo>
                    <a:lnTo>
                      <a:pt x="904" y="2263"/>
                    </a:lnTo>
                    <a:lnTo>
                      <a:pt x="907" y="2293"/>
                    </a:lnTo>
                    <a:lnTo>
                      <a:pt x="944" y="2283"/>
                    </a:lnTo>
                    <a:lnTo>
                      <a:pt x="1013" y="2284"/>
                    </a:lnTo>
                    <a:lnTo>
                      <a:pt x="1012" y="2261"/>
                    </a:lnTo>
                    <a:lnTo>
                      <a:pt x="1034" y="2251"/>
                    </a:lnTo>
                    <a:lnTo>
                      <a:pt x="1069" y="2210"/>
                    </a:lnTo>
                    <a:lnTo>
                      <a:pt x="1084" y="2200"/>
                    </a:lnTo>
                    <a:lnTo>
                      <a:pt x="1082" y="2193"/>
                    </a:lnTo>
                    <a:lnTo>
                      <a:pt x="1090" y="2184"/>
                    </a:lnTo>
                    <a:lnTo>
                      <a:pt x="1128" y="2188"/>
                    </a:lnTo>
                    <a:lnTo>
                      <a:pt x="1154" y="2217"/>
                    </a:lnTo>
                    <a:lnTo>
                      <a:pt x="1150" y="2256"/>
                    </a:lnTo>
                    <a:lnTo>
                      <a:pt x="1153" y="2286"/>
                    </a:lnTo>
                    <a:lnTo>
                      <a:pt x="1107" y="2284"/>
                    </a:lnTo>
                    <a:lnTo>
                      <a:pt x="1108" y="2298"/>
                    </a:lnTo>
                    <a:lnTo>
                      <a:pt x="1116" y="2306"/>
                    </a:lnTo>
                    <a:lnTo>
                      <a:pt x="1200" y="2297"/>
                    </a:lnTo>
                    <a:lnTo>
                      <a:pt x="1233" y="2318"/>
                    </a:lnTo>
                    <a:lnTo>
                      <a:pt x="1290" y="2258"/>
                    </a:lnTo>
                    <a:lnTo>
                      <a:pt x="1300" y="2218"/>
                    </a:lnTo>
                    <a:lnTo>
                      <a:pt x="1315" y="2203"/>
                    </a:lnTo>
                    <a:lnTo>
                      <a:pt x="1332" y="2216"/>
                    </a:lnTo>
                    <a:lnTo>
                      <a:pt x="1356" y="2229"/>
                    </a:lnTo>
                    <a:lnTo>
                      <a:pt x="1376" y="2274"/>
                    </a:lnTo>
                    <a:lnTo>
                      <a:pt x="1349" y="2323"/>
                    </a:lnTo>
                    <a:lnTo>
                      <a:pt x="1391" y="2365"/>
                    </a:lnTo>
                    <a:lnTo>
                      <a:pt x="1393" y="2372"/>
                    </a:lnTo>
                    <a:lnTo>
                      <a:pt x="1401" y="2387"/>
                    </a:lnTo>
                    <a:lnTo>
                      <a:pt x="1405" y="2426"/>
                    </a:lnTo>
                    <a:lnTo>
                      <a:pt x="1429" y="2430"/>
                    </a:lnTo>
                    <a:lnTo>
                      <a:pt x="1458" y="2412"/>
                    </a:lnTo>
                    <a:lnTo>
                      <a:pt x="1498" y="2432"/>
                    </a:lnTo>
                    <a:lnTo>
                      <a:pt x="1488" y="2487"/>
                    </a:lnTo>
                    <a:lnTo>
                      <a:pt x="1496" y="2493"/>
                    </a:lnTo>
                    <a:lnTo>
                      <a:pt x="1573" y="2486"/>
                    </a:lnTo>
                    <a:lnTo>
                      <a:pt x="1595" y="2476"/>
                    </a:lnTo>
                    <a:lnTo>
                      <a:pt x="1642" y="2487"/>
                    </a:lnTo>
                    <a:lnTo>
                      <a:pt x="1706" y="2435"/>
                    </a:lnTo>
                    <a:lnTo>
                      <a:pt x="1722" y="2441"/>
                    </a:lnTo>
                    <a:lnTo>
                      <a:pt x="1757" y="2478"/>
                    </a:lnTo>
                    <a:lnTo>
                      <a:pt x="1771" y="2538"/>
                    </a:lnTo>
                    <a:lnTo>
                      <a:pt x="1834" y="2563"/>
                    </a:lnTo>
                    <a:lnTo>
                      <a:pt x="1852" y="2584"/>
                    </a:lnTo>
                    <a:lnTo>
                      <a:pt x="1928" y="2577"/>
                    </a:lnTo>
                    <a:lnTo>
                      <a:pt x="1945" y="2590"/>
                    </a:lnTo>
                    <a:lnTo>
                      <a:pt x="1955" y="2621"/>
                    </a:lnTo>
                    <a:lnTo>
                      <a:pt x="1992" y="2610"/>
                    </a:lnTo>
                    <a:lnTo>
                      <a:pt x="2011" y="2639"/>
                    </a:lnTo>
                    <a:lnTo>
                      <a:pt x="1983" y="2673"/>
                    </a:lnTo>
                    <a:lnTo>
                      <a:pt x="2001" y="2693"/>
                    </a:lnTo>
                    <a:lnTo>
                      <a:pt x="1971" y="2704"/>
                    </a:lnTo>
                    <a:lnTo>
                      <a:pt x="1975" y="2750"/>
                    </a:lnTo>
                    <a:lnTo>
                      <a:pt x="1952" y="2753"/>
                    </a:lnTo>
                    <a:lnTo>
                      <a:pt x="1939" y="2784"/>
                    </a:lnTo>
                    <a:lnTo>
                      <a:pt x="1949" y="2799"/>
                    </a:lnTo>
                    <a:lnTo>
                      <a:pt x="1950" y="2815"/>
                    </a:lnTo>
                    <a:lnTo>
                      <a:pt x="1944" y="2838"/>
                    </a:lnTo>
                    <a:lnTo>
                      <a:pt x="1917" y="2879"/>
                    </a:lnTo>
                    <a:lnTo>
                      <a:pt x="1942" y="2892"/>
                    </a:lnTo>
                    <a:lnTo>
                      <a:pt x="1915" y="2941"/>
                    </a:lnTo>
                    <a:lnTo>
                      <a:pt x="1893" y="2950"/>
                    </a:lnTo>
                    <a:lnTo>
                      <a:pt x="1881" y="2983"/>
                    </a:lnTo>
                    <a:lnTo>
                      <a:pt x="1852" y="3001"/>
                    </a:lnTo>
                    <a:lnTo>
                      <a:pt x="1846" y="3024"/>
                    </a:lnTo>
                    <a:lnTo>
                      <a:pt x="1865" y="3069"/>
                    </a:lnTo>
                    <a:lnTo>
                      <a:pt x="1889" y="3083"/>
                    </a:lnTo>
                    <a:lnTo>
                      <a:pt x="1902" y="3120"/>
                    </a:lnTo>
                    <a:lnTo>
                      <a:pt x="1888" y="3152"/>
                    </a:lnTo>
                    <a:lnTo>
                      <a:pt x="1897" y="3150"/>
                    </a:lnTo>
                    <a:lnTo>
                      <a:pt x="1919" y="3141"/>
                    </a:lnTo>
                    <a:lnTo>
                      <a:pt x="1927" y="3148"/>
                    </a:lnTo>
                    <a:lnTo>
                      <a:pt x="1934" y="3147"/>
                    </a:lnTo>
                    <a:lnTo>
                      <a:pt x="1940" y="3131"/>
                    </a:lnTo>
                    <a:lnTo>
                      <a:pt x="1955" y="3114"/>
                    </a:lnTo>
                    <a:lnTo>
                      <a:pt x="1962" y="3114"/>
                    </a:lnTo>
                    <a:lnTo>
                      <a:pt x="1963" y="3121"/>
                    </a:lnTo>
                    <a:lnTo>
                      <a:pt x="1972" y="3136"/>
                    </a:lnTo>
                    <a:lnTo>
                      <a:pt x="1980" y="3136"/>
                    </a:lnTo>
                    <a:lnTo>
                      <a:pt x="1996" y="3149"/>
                    </a:lnTo>
                    <a:lnTo>
                      <a:pt x="2012" y="3148"/>
                    </a:lnTo>
                    <a:lnTo>
                      <a:pt x="2026" y="3138"/>
                    </a:lnTo>
                    <a:lnTo>
                      <a:pt x="2028" y="3147"/>
                    </a:lnTo>
                    <a:lnTo>
                      <a:pt x="2057" y="3129"/>
                    </a:lnTo>
                    <a:lnTo>
                      <a:pt x="2066" y="3150"/>
                    </a:lnTo>
                    <a:lnTo>
                      <a:pt x="2081" y="3149"/>
                    </a:lnTo>
                    <a:lnTo>
                      <a:pt x="2089" y="3156"/>
                    </a:lnTo>
                    <a:lnTo>
                      <a:pt x="2097" y="3148"/>
                    </a:lnTo>
                    <a:lnTo>
                      <a:pt x="2104" y="3147"/>
                    </a:lnTo>
                    <a:lnTo>
                      <a:pt x="2111" y="3138"/>
                    </a:lnTo>
                    <a:lnTo>
                      <a:pt x="2134" y="3137"/>
                    </a:lnTo>
                    <a:lnTo>
                      <a:pt x="2135" y="3144"/>
                    </a:lnTo>
                    <a:lnTo>
                      <a:pt x="2143" y="3152"/>
                    </a:lnTo>
                    <a:lnTo>
                      <a:pt x="2174" y="3148"/>
                    </a:lnTo>
                    <a:lnTo>
                      <a:pt x="2171" y="3118"/>
                    </a:lnTo>
                    <a:lnTo>
                      <a:pt x="2144" y="3081"/>
                    </a:lnTo>
                    <a:lnTo>
                      <a:pt x="2166" y="3064"/>
                    </a:lnTo>
                    <a:lnTo>
                      <a:pt x="2178" y="3024"/>
                    </a:lnTo>
                    <a:lnTo>
                      <a:pt x="2215" y="3013"/>
                    </a:lnTo>
                    <a:lnTo>
                      <a:pt x="2224" y="2936"/>
                    </a:lnTo>
                    <a:lnTo>
                      <a:pt x="2158" y="2903"/>
                    </a:lnTo>
                    <a:lnTo>
                      <a:pt x="2156" y="2880"/>
                    </a:lnTo>
                    <a:lnTo>
                      <a:pt x="2161" y="2841"/>
                    </a:lnTo>
                    <a:lnTo>
                      <a:pt x="2099" y="2839"/>
                    </a:lnTo>
                    <a:lnTo>
                      <a:pt x="2062" y="2850"/>
                    </a:lnTo>
                    <a:lnTo>
                      <a:pt x="2058" y="2820"/>
                    </a:lnTo>
                    <a:lnTo>
                      <a:pt x="2030" y="2760"/>
                    </a:lnTo>
                    <a:lnTo>
                      <a:pt x="2066" y="2742"/>
                    </a:lnTo>
                    <a:lnTo>
                      <a:pt x="2085" y="2771"/>
                    </a:lnTo>
                    <a:lnTo>
                      <a:pt x="2108" y="2769"/>
                    </a:lnTo>
                    <a:lnTo>
                      <a:pt x="2140" y="2704"/>
                    </a:lnTo>
                    <a:lnTo>
                      <a:pt x="2169" y="2686"/>
                    </a:lnTo>
                    <a:lnTo>
                      <a:pt x="2219" y="2635"/>
                    </a:lnTo>
                    <a:lnTo>
                      <a:pt x="2271" y="2615"/>
                    </a:lnTo>
                    <a:lnTo>
                      <a:pt x="2277" y="2606"/>
                    </a:lnTo>
                    <a:lnTo>
                      <a:pt x="2260" y="2584"/>
                    </a:lnTo>
                    <a:lnTo>
                      <a:pt x="2282" y="2567"/>
                    </a:lnTo>
                    <a:lnTo>
                      <a:pt x="2266" y="2561"/>
                    </a:lnTo>
                    <a:lnTo>
                      <a:pt x="2223" y="2588"/>
                    </a:lnTo>
                    <a:lnTo>
                      <a:pt x="2200" y="2590"/>
                    </a:lnTo>
                    <a:lnTo>
                      <a:pt x="2188" y="2546"/>
                    </a:lnTo>
                    <a:lnTo>
                      <a:pt x="2194" y="2530"/>
                    </a:lnTo>
                    <a:lnTo>
                      <a:pt x="2201" y="2521"/>
                    </a:lnTo>
                    <a:lnTo>
                      <a:pt x="2191" y="2498"/>
                    </a:lnTo>
                    <a:lnTo>
                      <a:pt x="2232" y="2456"/>
                    </a:lnTo>
                    <a:lnTo>
                      <a:pt x="2264" y="2376"/>
                    </a:lnTo>
                    <a:lnTo>
                      <a:pt x="2314" y="2325"/>
                    </a:lnTo>
                    <a:lnTo>
                      <a:pt x="2304" y="2303"/>
                    </a:lnTo>
                    <a:lnTo>
                      <a:pt x="2310" y="2287"/>
                    </a:lnTo>
                    <a:lnTo>
                      <a:pt x="2293" y="2273"/>
                    </a:lnTo>
                    <a:lnTo>
                      <a:pt x="2301" y="2195"/>
                    </a:lnTo>
                    <a:lnTo>
                      <a:pt x="2295" y="2135"/>
                    </a:lnTo>
                    <a:lnTo>
                      <a:pt x="2242" y="2062"/>
                    </a:lnTo>
                    <a:lnTo>
                      <a:pt x="2191" y="2012"/>
                    </a:lnTo>
                    <a:lnTo>
                      <a:pt x="2201" y="1950"/>
                    </a:lnTo>
                    <a:lnTo>
                      <a:pt x="2138" y="1925"/>
                    </a:lnTo>
                    <a:lnTo>
                      <a:pt x="2132" y="1864"/>
                    </a:lnTo>
                    <a:lnTo>
                      <a:pt x="2099" y="1844"/>
                    </a:lnTo>
                    <a:lnTo>
                      <a:pt x="2075" y="1839"/>
                    </a:lnTo>
                    <a:lnTo>
                      <a:pt x="2068" y="1832"/>
                    </a:lnTo>
                    <a:lnTo>
                      <a:pt x="2087" y="1790"/>
                    </a:lnTo>
                    <a:lnTo>
                      <a:pt x="2066" y="1738"/>
                    </a:lnTo>
                    <a:lnTo>
                      <a:pt x="2072" y="1723"/>
                    </a:lnTo>
                    <a:lnTo>
                      <a:pt x="2110" y="1712"/>
                    </a:lnTo>
                    <a:lnTo>
                      <a:pt x="2152" y="1676"/>
                    </a:lnTo>
                    <a:lnTo>
                      <a:pt x="2231" y="1692"/>
                    </a:lnTo>
                    <a:lnTo>
                      <a:pt x="2230" y="1669"/>
                    </a:lnTo>
                    <a:lnTo>
                      <a:pt x="2203" y="1634"/>
                    </a:lnTo>
                    <a:lnTo>
                      <a:pt x="2232" y="1623"/>
                    </a:lnTo>
                    <a:lnTo>
                      <a:pt x="2266" y="1658"/>
                    </a:lnTo>
                    <a:lnTo>
                      <a:pt x="2328" y="1653"/>
                    </a:lnTo>
                    <a:lnTo>
                      <a:pt x="2354" y="1681"/>
                    </a:lnTo>
                    <a:lnTo>
                      <a:pt x="2384" y="1679"/>
                    </a:lnTo>
                    <a:lnTo>
                      <a:pt x="2402" y="1700"/>
                    </a:lnTo>
                    <a:lnTo>
                      <a:pt x="2434" y="1704"/>
                    </a:lnTo>
                    <a:lnTo>
                      <a:pt x="2430" y="1674"/>
                    </a:lnTo>
                    <a:lnTo>
                      <a:pt x="2421" y="1660"/>
                    </a:lnTo>
                    <a:lnTo>
                      <a:pt x="2420" y="1652"/>
                    </a:lnTo>
                    <a:lnTo>
                      <a:pt x="2483" y="1669"/>
                    </a:lnTo>
                    <a:lnTo>
                      <a:pt x="2653" y="1584"/>
                    </a:lnTo>
                    <a:lnTo>
                      <a:pt x="2694" y="1604"/>
                    </a:lnTo>
                    <a:lnTo>
                      <a:pt x="2737" y="1569"/>
                    </a:lnTo>
                    <a:lnTo>
                      <a:pt x="2747" y="1521"/>
                    </a:lnTo>
                    <a:lnTo>
                      <a:pt x="2777" y="1503"/>
                    </a:lnTo>
                    <a:lnTo>
                      <a:pt x="2775" y="1480"/>
                    </a:lnTo>
                    <a:lnTo>
                      <a:pt x="2709" y="1433"/>
                    </a:lnTo>
                    <a:lnTo>
                      <a:pt x="2653" y="1415"/>
                    </a:lnTo>
                    <a:lnTo>
                      <a:pt x="2652" y="1406"/>
                    </a:lnTo>
                    <a:lnTo>
                      <a:pt x="2657" y="1376"/>
                    </a:lnTo>
                    <a:lnTo>
                      <a:pt x="2694" y="1356"/>
                    </a:lnTo>
                    <a:lnTo>
                      <a:pt x="2705" y="1309"/>
                    </a:lnTo>
                    <a:lnTo>
                      <a:pt x="2789" y="1302"/>
                    </a:lnTo>
                    <a:lnTo>
                      <a:pt x="2795" y="1278"/>
                    </a:lnTo>
                    <a:lnTo>
                      <a:pt x="2808" y="1253"/>
                    </a:lnTo>
                    <a:lnTo>
                      <a:pt x="2829" y="1228"/>
                    </a:lnTo>
                    <a:lnTo>
                      <a:pt x="2859" y="1218"/>
                    </a:lnTo>
                    <a:lnTo>
                      <a:pt x="2884" y="1161"/>
                    </a:lnTo>
                    <a:lnTo>
                      <a:pt x="2922" y="1150"/>
                    </a:lnTo>
                    <a:lnTo>
                      <a:pt x="2951" y="1132"/>
                    </a:lnTo>
                    <a:lnTo>
                      <a:pt x="2926" y="1112"/>
                    </a:lnTo>
                    <a:lnTo>
                      <a:pt x="2915" y="1074"/>
                    </a:lnTo>
                    <a:lnTo>
                      <a:pt x="2945" y="986"/>
                    </a:lnTo>
                    <a:lnTo>
                      <a:pt x="2943" y="955"/>
                    </a:lnTo>
                    <a:lnTo>
                      <a:pt x="2932" y="926"/>
                    </a:lnTo>
                    <a:lnTo>
                      <a:pt x="2916" y="919"/>
                    </a:lnTo>
                    <a:lnTo>
                      <a:pt x="2889" y="884"/>
                    </a:lnTo>
                    <a:lnTo>
                      <a:pt x="2870" y="846"/>
                    </a:lnTo>
                    <a:lnTo>
                      <a:pt x="2861" y="840"/>
                    </a:lnTo>
                    <a:lnTo>
                      <a:pt x="2849" y="872"/>
                    </a:lnTo>
                    <a:lnTo>
                      <a:pt x="2835" y="880"/>
                    </a:lnTo>
                    <a:lnTo>
                      <a:pt x="2756" y="857"/>
                    </a:lnTo>
                    <a:lnTo>
                      <a:pt x="2686" y="856"/>
                    </a:lnTo>
                    <a:lnTo>
                      <a:pt x="2636" y="822"/>
                    </a:lnTo>
                    <a:lnTo>
                      <a:pt x="2629" y="738"/>
                    </a:lnTo>
                    <a:lnTo>
                      <a:pt x="2674" y="718"/>
                    </a:lnTo>
                    <a:lnTo>
                      <a:pt x="2647" y="690"/>
                    </a:lnTo>
                    <a:lnTo>
                      <a:pt x="2644" y="651"/>
                    </a:lnTo>
                    <a:lnTo>
                      <a:pt x="2635" y="636"/>
                    </a:lnTo>
                    <a:lnTo>
                      <a:pt x="2664" y="611"/>
                    </a:lnTo>
                    <a:lnTo>
                      <a:pt x="2693" y="600"/>
                    </a:lnTo>
                    <a:lnTo>
                      <a:pt x="2769" y="594"/>
                    </a:lnTo>
                    <a:lnTo>
                      <a:pt x="2810" y="613"/>
                    </a:lnTo>
                    <a:lnTo>
                      <a:pt x="2848" y="601"/>
                    </a:lnTo>
                    <a:lnTo>
                      <a:pt x="2903" y="612"/>
                    </a:lnTo>
                    <a:lnTo>
                      <a:pt x="2910" y="604"/>
                    </a:lnTo>
                    <a:lnTo>
                      <a:pt x="2911" y="457"/>
                    </a:lnTo>
                    <a:lnTo>
                      <a:pt x="2909" y="434"/>
                    </a:lnTo>
                    <a:lnTo>
                      <a:pt x="2915" y="411"/>
                    </a:lnTo>
                    <a:lnTo>
                      <a:pt x="2912" y="380"/>
                    </a:lnTo>
                    <a:lnTo>
                      <a:pt x="2932" y="340"/>
                    </a:lnTo>
                    <a:lnTo>
                      <a:pt x="2929" y="324"/>
                    </a:lnTo>
                    <a:lnTo>
                      <a:pt x="2987" y="203"/>
                    </a:lnTo>
                    <a:lnTo>
                      <a:pt x="3006" y="147"/>
                    </a:lnTo>
                    <a:lnTo>
                      <a:pt x="3010" y="116"/>
                    </a:lnTo>
                    <a:lnTo>
                      <a:pt x="2993" y="17"/>
                    </a:lnTo>
                    <a:close/>
                    <a:moveTo>
                      <a:pt x="1228" y="2264"/>
                    </a:moveTo>
                    <a:lnTo>
                      <a:pt x="1235" y="2263"/>
                    </a:lnTo>
                    <a:lnTo>
                      <a:pt x="1245" y="2278"/>
                    </a:lnTo>
                    <a:lnTo>
                      <a:pt x="1229" y="2279"/>
                    </a:lnTo>
                    <a:lnTo>
                      <a:pt x="1220" y="2273"/>
                    </a:lnTo>
                    <a:lnTo>
                      <a:pt x="1228" y="226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13">
                <a:extLst>
                  <a:ext uri="{FF2B5EF4-FFF2-40B4-BE49-F238E27FC236}">
                    <a16:creationId xmlns:a16="http://schemas.microsoft.com/office/drawing/2014/main" id="{4710E2D2-F094-527C-F42C-4DA4E0422B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15 w 25"/>
                  <a:gd name="T1" fmla="*/ 0 h 16"/>
                  <a:gd name="T2" fmla="*/ 8 w 25"/>
                  <a:gd name="T3" fmla="*/ 1 h 16"/>
                  <a:gd name="T4" fmla="*/ 0 w 25"/>
                  <a:gd name="T5" fmla="*/ 10 h 16"/>
                  <a:gd name="T6" fmla="*/ 9 w 25"/>
                  <a:gd name="T7" fmla="*/ 16 h 16"/>
                  <a:gd name="T8" fmla="*/ 25 w 25"/>
                  <a:gd name="T9" fmla="*/ 15 h 16"/>
                  <a:gd name="T10" fmla="*/ 15 w 25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15" y="0"/>
                    </a:moveTo>
                    <a:lnTo>
                      <a:pt x="8" y="1"/>
                    </a:ln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14">
                <a:extLst>
                  <a:ext uri="{FF2B5EF4-FFF2-40B4-BE49-F238E27FC236}">
                    <a16:creationId xmlns:a16="http://schemas.microsoft.com/office/drawing/2014/main" id="{8439C891-39DA-89AB-7520-A6F9ED1B2C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156 w 159"/>
                  <a:gd name="T1" fmla="*/ 79 h 216"/>
                  <a:gd name="T2" fmla="*/ 148 w 159"/>
                  <a:gd name="T3" fmla="*/ 64 h 216"/>
                  <a:gd name="T4" fmla="*/ 152 w 159"/>
                  <a:gd name="T5" fmla="*/ 26 h 216"/>
                  <a:gd name="T6" fmla="*/ 159 w 159"/>
                  <a:gd name="T7" fmla="*/ 17 h 216"/>
                  <a:gd name="T8" fmla="*/ 149 w 159"/>
                  <a:gd name="T9" fmla="*/ 0 h 216"/>
                  <a:gd name="T10" fmla="*/ 74 w 159"/>
                  <a:gd name="T11" fmla="*/ 0 h 216"/>
                  <a:gd name="T12" fmla="*/ 73 w 159"/>
                  <a:gd name="T13" fmla="*/ 3 h 216"/>
                  <a:gd name="T14" fmla="*/ 73 w 159"/>
                  <a:gd name="T15" fmla="*/ 10 h 216"/>
                  <a:gd name="T16" fmla="*/ 58 w 159"/>
                  <a:gd name="T17" fmla="*/ 20 h 216"/>
                  <a:gd name="T18" fmla="*/ 6 w 159"/>
                  <a:gd name="T19" fmla="*/ 116 h 216"/>
                  <a:gd name="T20" fmla="*/ 0 w 159"/>
                  <a:gd name="T21" fmla="*/ 141 h 216"/>
                  <a:gd name="T22" fmla="*/ 5 w 159"/>
                  <a:gd name="T23" fmla="*/ 194 h 216"/>
                  <a:gd name="T24" fmla="*/ 16 w 159"/>
                  <a:gd name="T25" fmla="*/ 216 h 216"/>
                  <a:gd name="T26" fmla="*/ 38 w 159"/>
                  <a:gd name="T27" fmla="*/ 206 h 216"/>
                  <a:gd name="T28" fmla="*/ 52 w 159"/>
                  <a:gd name="T29" fmla="*/ 196 h 216"/>
                  <a:gd name="T30" fmla="*/ 51 w 159"/>
                  <a:gd name="T31" fmla="*/ 189 h 216"/>
                  <a:gd name="T32" fmla="*/ 68 w 159"/>
                  <a:gd name="T33" fmla="*/ 195 h 216"/>
                  <a:gd name="T34" fmla="*/ 87 w 159"/>
                  <a:gd name="T35" fmla="*/ 155 h 216"/>
                  <a:gd name="T36" fmla="*/ 109 w 159"/>
                  <a:gd name="T37" fmla="*/ 153 h 216"/>
                  <a:gd name="T38" fmla="*/ 124 w 159"/>
                  <a:gd name="T39" fmla="*/ 136 h 216"/>
                  <a:gd name="T40" fmla="*/ 136 w 159"/>
                  <a:gd name="T41" fmla="*/ 104 h 216"/>
                  <a:gd name="T42" fmla="*/ 156 w 159"/>
                  <a:gd name="T43" fmla="*/ 79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9" h="216">
                    <a:moveTo>
                      <a:pt x="156" y="79"/>
                    </a:move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  <a:lnTo>
                      <a:pt x="74" y="0"/>
                    </a:ln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15">
                <a:extLst>
                  <a:ext uri="{FF2B5EF4-FFF2-40B4-BE49-F238E27FC236}">
                    <a16:creationId xmlns:a16="http://schemas.microsoft.com/office/drawing/2014/main" id="{EC3E7310-1B6F-8EAB-7642-C0085A777F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39"/>
                <a:ext cx="654" cy="529"/>
              </a:xfrm>
              <a:custGeom>
                <a:avLst/>
                <a:gdLst>
                  <a:gd name="T0" fmla="*/ 475 w 3267"/>
                  <a:gd name="T1" fmla="*/ 266 h 2646"/>
                  <a:gd name="T2" fmla="*/ 27 w 3267"/>
                  <a:gd name="T3" fmla="*/ 671 h 2646"/>
                  <a:gd name="T4" fmla="*/ 73 w 3267"/>
                  <a:gd name="T5" fmla="*/ 920 h 2646"/>
                  <a:gd name="T6" fmla="*/ 224 w 3267"/>
                  <a:gd name="T7" fmla="*/ 1052 h 2646"/>
                  <a:gd name="T8" fmla="*/ 395 w 3267"/>
                  <a:gd name="T9" fmla="*/ 983 h 2646"/>
                  <a:gd name="T10" fmla="*/ 587 w 3267"/>
                  <a:gd name="T11" fmla="*/ 1057 h 2646"/>
                  <a:gd name="T12" fmla="*/ 625 w 3267"/>
                  <a:gd name="T13" fmla="*/ 1308 h 2646"/>
                  <a:gd name="T14" fmla="*/ 799 w 3267"/>
                  <a:gd name="T15" fmla="*/ 1347 h 2646"/>
                  <a:gd name="T16" fmla="*/ 937 w 3267"/>
                  <a:gd name="T17" fmla="*/ 1511 h 2646"/>
                  <a:gd name="T18" fmla="*/ 1094 w 3267"/>
                  <a:gd name="T19" fmla="*/ 1543 h 2646"/>
                  <a:gd name="T20" fmla="*/ 1353 w 3267"/>
                  <a:gd name="T21" fmla="*/ 1657 h 2646"/>
                  <a:gd name="T22" fmla="*/ 1357 w 3267"/>
                  <a:gd name="T23" fmla="*/ 1719 h 2646"/>
                  <a:gd name="T24" fmla="*/ 1364 w 3267"/>
                  <a:gd name="T25" fmla="*/ 1949 h 2646"/>
                  <a:gd name="T26" fmla="*/ 1388 w 3267"/>
                  <a:gd name="T27" fmla="*/ 2040 h 2646"/>
                  <a:gd name="T28" fmla="*/ 1607 w 3267"/>
                  <a:gd name="T29" fmla="*/ 2074 h 2646"/>
                  <a:gd name="T30" fmla="*/ 1822 w 3267"/>
                  <a:gd name="T31" fmla="*/ 1892 h 2646"/>
                  <a:gd name="T32" fmla="*/ 1943 w 3267"/>
                  <a:gd name="T33" fmla="*/ 1788 h 2646"/>
                  <a:gd name="T34" fmla="*/ 1952 w 3267"/>
                  <a:gd name="T35" fmla="*/ 1895 h 2646"/>
                  <a:gd name="T36" fmla="*/ 1914 w 3267"/>
                  <a:gd name="T37" fmla="*/ 2054 h 2646"/>
                  <a:gd name="T38" fmla="*/ 2026 w 3267"/>
                  <a:gd name="T39" fmla="*/ 2274 h 2646"/>
                  <a:gd name="T40" fmla="*/ 2228 w 3267"/>
                  <a:gd name="T41" fmla="*/ 2363 h 2646"/>
                  <a:gd name="T42" fmla="*/ 2400 w 3267"/>
                  <a:gd name="T43" fmla="*/ 2478 h 2646"/>
                  <a:gd name="T44" fmla="*/ 2509 w 3267"/>
                  <a:gd name="T45" fmla="*/ 2646 h 2646"/>
                  <a:gd name="T46" fmla="*/ 2740 w 3267"/>
                  <a:gd name="T47" fmla="*/ 2570 h 2646"/>
                  <a:gd name="T48" fmla="*/ 2802 w 3267"/>
                  <a:gd name="T49" fmla="*/ 2565 h 2646"/>
                  <a:gd name="T50" fmla="*/ 2861 w 3267"/>
                  <a:gd name="T51" fmla="*/ 2467 h 2646"/>
                  <a:gd name="T52" fmla="*/ 2811 w 3267"/>
                  <a:gd name="T53" fmla="*/ 2332 h 2646"/>
                  <a:gd name="T54" fmla="*/ 2733 w 3267"/>
                  <a:gd name="T55" fmla="*/ 2162 h 2646"/>
                  <a:gd name="T56" fmla="*/ 2791 w 3267"/>
                  <a:gd name="T57" fmla="*/ 1957 h 2646"/>
                  <a:gd name="T58" fmla="*/ 2910 w 3267"/>
                  <a:gd name="T59" fmla="*/ 1737 h 2646"/>
                  <a:gd name="T60" fmla="*/ 3026 w 3267"/>
                  <a:gd name="T61" fmla="*/ 1741 h 2646"/>
                  <a:gd name="T62" fmla="*/ 3055 w 3267"/>
                  <a:gd name="T63" fmla="*/ 1731 h 2646"/>
                  <a:gd name="T64" fmla="*/ 3167 w 3267"/>
                  <a:gd name="T65" fmla="*/ 1597 h 2646"/>
                  <a:gd name="T66" fmla="*/ 3223 w 3267"/>
                  <a:gd name="T67" fmla="*/ 1445 h 2646"/>
                  <a:gd name="T68" fmla="*/ 3107 w 3267"/>
                  <a:gd name="T69" fmla="*/ 1294 h 2646"/>
                  <a:gd name="T70" fmla="*/ 3120 w 3267"/>
                  <a:gd name="T71" fmla="*/ 1170 h 2646"/>
                  <a:gd name="T72" fmla="*/ 2934 w 3267"/>
                  <a:gd name="T73" fmla="*/ 1002 h 2646"/>
                  <a:gd name="T74" fmla="*/ 2860 w 3267"/>
                  <a:gd name="T75" fmla="*/ 954 h 2646"/>
                  <a:gd name="T76" fmla="*/ 2806 w 3267"/>
                  <a:gd name="T77" fmla="*/ 945 h 2646"/>
                  <a:gd name="T78" fmla="*/ 2721 w 3267"/>
                  <a:gd name="T79" fmla="*/ 952 h 2646"/>
                  <a:gd name="T80" fmla="*/ 2676 w 3267"/>
                  <a:gd name="T81" fmla="*/ 964 h 2646"/>
                  <a:gd name="T82" fmla="*/ 2614 w 3267"/>
                  <a:gd name="T83" fmla="*/ 885 h 2646"/>
                  <a:gd name="T84" fmla="*/ 2691 w 3267"/>
                  <a:gd name="T85" fmla="*/ 708 h 2646"/>
                  <a:gd name="T86" fmla="*/ 2701 w 3267"/>
                  <a:gd name="T87" fmla="*/ 569 h 2646"/>
                  <a:gd name="T88" fmla="*/ 2741 w 3267"/>
                  <a:gd name="T89" fmla="*/ 426 h 2646"/>
                  <a:gd name="T90" fmla="*/ 2520 w 3267"/>
                  <a:gd name="T91" fmla="*/ 354 h 2646"/>
                  <a:gd name="T92" fmla="*/ 2322 w 3267"/>
                  <a:gd name="T93" fmla="*/ 302 h 2646"/>
                  <a:gd name="T94" fmla="*/ 2154 w 3267"/>
                  <a:gd name="T95" fmla="*/ 242 h 2646"/>
                  <a:gd name="T96" fmla="*/ 2105 w 3267"/>
                  <a:gd name="T97" fmla="*/ 45 h 2646"/>
                  <a:gd name="T98" fmla="*/ 1949 w 3267"/>
                  <a:gd name="T99" fmla="*/ 113 h 2646"/>
                  <a:gd name="T100" fmla="*/ 1903 w 3267"/>
                  <a:gd name="T101" fmla="*/ 33 h 2646"/>
                  <a:gd name="T102" fmla="*/ 1783 w 3267"/>
                  <a:gd name="T103" fmla="*/ 67 h 2646"/>
                  <a:gd name="T104" fmla="*/ 1665 w 3267"/>
                  <a:gd name="T105" fmla="*/ 39 h 2646"/>
                  <a:gd name="T106" fmla="*/ 1571 w 3267"/>
                  <a:gd name="T107" fmla="*/ 187 h 2646"/>
                  <a:gd name="T108" fmla="*/ 1401 w 3267"/>
                  <a:gd name="T109" fmla="*/ 196 h 2646"/>
                  <a:gd name="T110" fmla="*/ 1195 w 3267"/>
                  <a:gd name="T111" fmla="*/ 376 h 2646"/>
                  <a:gd name="T112" fmla="*/ 1097 w 3267"/>
                  <a:gd name="T113" fmla="*/ 402 h 2646"/>
                  <a:gd name="T114" fmla="*/ 822 w 3267"/>
                  <a:gd name="T115" fmla="*/ 342 h 2646"/>
                  <a:gd name="T116" fmla="*/ 684 w 3267"/>
                  <a:gd name="T117" fmla="*/ 193 h 2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67" h="2646">
                    <a:moveTo>
                      <a:pt x="570" y="203"/>
                    </a:moveTo>
                    <a:lnTo>
                      <a:pt x="545" y="198"/>
                    </a:lnTo>
                    <a:lnTo>
                      <a:pt x="538" y="198"/>
                    </a:lnTo>
                    <a:lnTo>
                      <a:pt x="524" y="215"/>
                    </a:lnTo>
                    <a:lnTo>
                      <a:pt x="533" y="238"/>
                    </a:lnTo>
                    <a:lnTo>
                      <a:pt x="475" y="266"/>
                    </a:lnTo>
                    <a:lnTo>
                      <a:pt x="170" y="465"/>
                    </a:lnTo>
                    <a:lnTo>
                      <a:pt x="132" y="483"/>
                    </a:lnTo>
                    <a:lnTo>
                      <a:pt x="125" y="491"/>
                    </a:lnTo>
                    <a:lnTo>
                      <a:pt x="110" y="500"/>
                    </a:lnTo>
                    <a:lnTo>
                      <a:pt x="0" y="557"/>
                    </a:lnTo>
                    <a:lnTo>
                      <a:pt x="27" y="671"/>
                    </a:lnTo>
                    <a:lnTo>
                      <a:pt x="51" y="691"/>
                    </a:lnTo>
                    <a:lnTo>
                      <a:pt x="72" y="743"/>
                    </a:lnTo>
                    <a:lnTo>
                      <a:pt x="38" y="785"/>
                    </a:lnTo>
                    <a:lnTo>
                      <a:pt x="53" y="791"/>
                    </a:lnTo>
                    <a:lnTo>
                      <a:pt x="46" y="877"/>
                    </a:lnTo>
                    <a:lnTo>
                      <a:pt x="73" y="920"/>
                    </a:lnTo>
                    <a:lnTo>
                      <a:pt x="127" y="923"/>
                    </a:lnTo>
                    <a:lnTo>
                      <a:pt x="143" y="929"/>
                    </a:lnTo>
                    <a:lnTo>
                      <a:pt x="154" y="966"/>
                    </a:lnTo>
                    <a:lnTo>
                      <a:pt x="196" y="1009"/>
                    </a:lnTo>
                    <a:lnTo>
                      <a:pt x="207" y="1039"/>
                    </a:lnTo>
                    <a:lnTo>
                      <a:pt x="224" y="1052"/>
                    </a:lnTo>
                    <a:lnTo>
                      <a:pt x="255" y="1050"/>
                    </a:lnTo>
                    <a:lnTo>
                      <a:pt x="263" y="1065"/>
                    </a:lnTo>
                    <a:lnTo>
                      <a:pt x="304" y="1084"/>
                    </a:lnTo>
                    <a:lnTo>
                      <a:pt x="318" y="1067"/>
                    </a:lnTo>
                    <a:lnTo>
                      <a:pt x="336" y="1011"/>
                    </a:lnTo>
                    <a:lnTo>
                      <a:pt x="395" y="983"/>
                    </a:lnTo>
                    <a:lnTo>
                      <a:pt x="463" y="976"/>
                    </a:lnTo>
                    <a:lnTo>
                      <a:pt x="478" y="960"/>
                    </a:lnTo>
                    <a:lnTo>
                      <a:pt x="501" y="965"/>
                    </a:lnTo>
                    <a:lnTo>
                      <a:pt x="527" y="1002"/>
                    </a:lnTo>
                    <a:lnTo>
                      <a:pt x="556" y="1061"/>
                    </a:lnTo>
                    <a:lnTo>
                      <a:pt x="587" y="1057"/>
                    </a:lnTo>
                    <a:lnTo>
                      <a:pt x="596" y="1080"/>
                    </a:lnTo>
                    <a:lnTo>
                      <a:pt x="600" y="1111"/>
                    </a:lnTo>
                    <a:lnTo>
                      <a:pt x="587" y="1135"/>
                    </a:lnTo>
                    <a:lnTo>
                      <a:pt x="617" y="1217"/>
                    </a:lnTo>
                    <a:lnTo>
                      <a:pt x="617" y="1294"/>
                    </a:lnTo>
                    <a:lnTo>
                      <a:pt x="625" y="1308"/>
                    </a:lnTo>
                    <a:lnTo>
                      <a:pt x="699" y="1356"/>
                    </a:lnTo>
                    <a:lnTo>
                      <a:pt x="759" y="1335"/>
                    </a:lnTo>
                    <a:lnTo>
                      <a:pt x="779" y="1302"/>
                    </a:lnTo>
                    <a:lnTo>
                      <a:pt x="802" y="1308"/>
                    </a:lnTo>
                    <a:lnTo>
                      <a:pt x="819" y="1314"/>
                    </a:lnTo>
                    <a:lnTo>
                      <a:pt x="799" y="1347"/>
                    </a:lnTo>
                    <a:lnTo>
                      <a:pt x="807" y="1353"/>
                    </a:lnTo>
                    <a:lnTo>
                      <a:pt x="861" y="1341"/>
                    </a:lnTo>
                    <a:lnTo>
                      <a:pt x="899" y="1353"/>
                    </a:lnTo>
                    <a:lnTo>
                      <a:pt x="934" y="1396"/>
                    </a:lnTo>
                    <a:lnTo>
                      <a:pt x="949" y="1463"/>
                    </a:lnTo>
                    <a:lnTo>
                      <a:pt x="937" y="1511"/>
                    </a:lnTo>
                    <a:lnTo>
                      <a:pt x="948" y="1541"/>
                    </a:lnTo>
                    <a:lnTo>
                      <a:pt x="984" y="1599"/>
                    </a:lnTo>
                    <a:lnTo>
                      <a:pt x="999" y="1591"/>
                    </a:lnTo>
                    <a:lnTo>
                      <a:pt x="1004" y="1559"/>
                    </a:lnTo>
                    <a:lnTo>
                      <a:pt x="1017" y="1542"/>
                    </a:lnTo>
                    <a:lnTo>
                      <a:pt x="1094" y="1543"/>
                    </a:lnTo>
                    <a:lnTo>
                      <a:pt x="1143" y="1569"/>
                    </a:lnTo>
                    <a:lnTo>
                      <a:pt x="1247" y="1529"/>
                    </a:lnTo>
                    <a:lnTo>
                      <a:pt x="1299" y="1593"/>
                    </a:lnTo>
                    <a:lnTo>
                      <a:pt x="1332" y="1605"/>
                    </a:lnTo>
                    <a:lnTo>
                      <a:pt x="1334" y="1637"/>
                    </a:lnTo>
                    <a:lnTo>
                      <a:pt x="1353" y="1657"/>
                    </a:lnTo>
                    <a:lnTo>
                      <a:pt x="1367" y="1656"/>
                    </a:lnTo>
                    <a:lnTo>
                      <a:pt x="1357" y="1634"/>
                    </a:lnTo>
                    <a:lnTo>
                      <a:pt x="1372" y="1625"/>
                    </a:lnTo>
                    <a:lnTo>
                      <a:pt x="1405" y="1638"/>
                    </a:lnTo>
                    <a:lnTo>
                      <a:pt x="1414" y="1660"/>
                    </a:lnTo>
                    <a:lnTo>
                      <a:pt x="1357" y="1719"/>
                    </a:lnTo>
                    <a:lnTo>
                      <a:pt x="1365" y="1788"/>
                    </a:lnTo>
                    <a:lnTo>
                      <a:pt x="1344" y="1821"/>
                    </a:lnTo>
                    <a:lnTo>
                      <a:pt x="1399" y="1823"/>
                    </a:lnTo>
                    <a:lnTo>
                      <a:pt x="1411" y="1868"/>
                    </a:lnTo>
                    <a:lnTo>
                      <a:pt x="1429" y="1906"/>
                    </a:lnTo>
                    <a:lnTo>
                      <a:pt x="1364" y="1949"/>
                    </a:lnTo>
                    <a:lnTo>
                      <a:pt x="1351" y="1982"/>
                    </a:lnTo>
                    <a:lnTo>
                      <a:pt x="1370" y="2011"/>
                    </a:lnTo>
                    <a:lnTo>
                      <a:pt x="1356" y="2028"/>
                    </a:lnTo>
                    <a:lnTo>
                      <a:pt x="1364" y="2034"/>
                    </a:lnTo>
                    <a:lnTo>
                      <a:pt x="1387" y="2033"/>
                    </a:lnTo>
                    <a:lnTo>
                      <a:pt x="1388" y="2040"/>
                    </a:lnTo>
                    <a:lnTo>
                      <a:pt x="1403" y="2046"/>
                    </a:lnTo>
                    <a:lnTo>
                      <a:pt x="1405" y="2062"/>
                    </a:lnTo>
                    <a:lnTo>
                      <a:pt x="1436" y="2059"/>
                    </a:lnTo>
                    <a:lnTo>
                      <a:pt x="1504" y="2045"/>
                    </a:lnTo>
                    <a:lnTo>
                      <a:pt x="1537" y="2065"/>
                    </a:lnTo>
                    <a:lnTo>
                      <a:pt x="1607" y="2074"/>
                    </a:lnTo>
                    <a:lnTo>
                      <a:pt x="1675" y="2067"/>
                    </a:lnTo>
                    <a:lnTo>
                      <a:pt x="1733" y="2023"/>
                    </a:lnTo>
                    <a:lnTo>
                      <a:pt x="1816" y="2000"/>
                    </a:lnTo>
                    <a:lnTo>
                      <a:pt x="1825" y="1930"/>
                    </a:lnTo>
                    <a:lnTo>
                      <a:pt x="1816" y="1908"/>
                    </a:lnTo>
                    <a:lnTo>
                      <a:pt x="1822" y="1892"/>
                    </a:lnTo>
                    <a:lnTo>
                      <a:pt x="1835" y="1867"/>
                    </a:lnTo>
                    <a:lnTo>
                      <a:pt x="1871" y="1849"/>
                    </a:lnTo>
                    <a:lnTo>
                      <a:pt x="1883" y="1809"/>
                    </a:lnTo>
                    <a:lnTo>
                      <a:pt x="1912" y="1799"/>
                    </a:lnTo>
                    <a:lnTo>
                      <a:pt x="1933" y="1774"/>
                    </a:lnTo>
                    <a:lnTo>
                      <a:pt x="1943" y="1788"/>
                    </a:lnTo>
                    <a:lnTo>
                      <a:pt x="1974" y="1793"/>
                    </a:lnTo>
                    <a:lnTo>
                      <a:pt x="1991" y="1815"/>
                    </a:lnTo>
                    <a:lnTo>
                      <a:pt x="1969" y="1832"/>
                    </a:lnTo>
                    <a:lnTo>
                      <a:pt x="1973" y="1871"/>
                    </a:lnTo>
                    <a:lnTo>
                      <a:pt x="1950" y="1865"/>
                    </a:lnTo>
                    <a:lnTo>
                      <a:pt x="1952" y="1895"/>
                    </a:lnTo>
                    <a:lnTo>
                      <a:pt x="1939" y="1912"/>
                    </a:lnTo>
                    <a:lnTo>
                      <a:pt x="1949" y="1942"/>
                    </a:lnTo>
                    <a:lnTo>
                      <a:pt x="1936" y="1958"/>
                    </a:lnTo>
                    <a:lnTo>
                      <a:pt x="1932" y="2005"/>
                    </a:lnTo>
                    <a:lnTo>
                      <a:pt x="1911" y="2038"/>
                    </a:lnTo>
                    <a:lnTo>
                      <a:pt x="1914" y="2054"/>
                    </a:lnTo>
                    <a:lnTo>
                      <a:pt x="1961" y="2065"/>
                    </a:lnTo>
                    <a:lnTo>
                      <a:pt x="1995" y="2107"/>
                    </a:lnTo>
                    <a:lnTo>
                      <a:pt x="1971" y="2179"/>
                    </a:lnTo>
                    <a:lnTo>
                      <a:pt x="1984" y="2232"/>
                    </a:lnTo>
                    <a:lnTo>
                      <a:pt x="1972" y="2263"/>
                    </a:lnTo>
                    <a:lnTo>
                      <a:pt x="2026" y="2274"/>
                    </a:lnTo>
                    <a:lnTo>
                      <a:pt x="2071" y="2255"/>
                    </a:lnTo>
                    <a:lnTo>
                      <a:pt x="2086" y="2252"/>
                    </a:lnTo>
                    <a:lnTo>
                      <a:pt x="2112" y="2282"/>
                    </a:lnTo>
                    <a:lnTo>
                      <a:pt x="2175" y="2299"/>
                    </a:lnTo>
                    <a:lnTo>
                      <a:pt x="2212" y="2365"/>
                    </a:lnTo>
                    <a:lnTo>
                      <a:pt x="2228" y="2363"/>
                    </a:lnTo>
                    <a:lnTo>
                      <a:pt x="2253" y="2392"/>
                    </a:lnTo>
                    <a:lnTo>
                      <a:pt x="2346" y="2399"/>
                    </a:lnTo>
                    <a:lnTo>
                      <a:pt x="2382" y="2442"/>
                    </a:lnTo>
                    <a:lnTo>
                      <a:pt x="2369" y="2482"/>
                    </a:lnTo>
                    <a:lnTo>
                      <a:pt x="2371" y="2489"/>
                    </a:lnTo>
                    <a:lnTo>
                      <a:pt x="2400" y="2478"/>
                    </a:lnTo>
                    <a:lnTo>
                      <a:pt x="2440" y="2490"/>
                    </a:lnTo>
                    <a:lnTo>
                      <a:pt x="2492" y="2554"/>
                    </a:lnTo>
                    <a:lnTo>
                      <a:pt x="2487" y="2579"/>
                    </a:lnTo>
                    <a:lnTo>
                      <a:pt x="2504" y="2600"/>
                    </a:lnTo>
                    <a:lnTo>
                      <a:pt x="2491" y="2616"/>
                    </a:lnTo>
                    <a:lnTo>
                      <a:pt x="2509" y="2646"/>
                    </a:lnTo>
                    <a:lnTo>
                      <a:pt x="2589" y="2600"/>
                    </a:lnTo>
                    <a:lnTo>
                      <a:pt x="2637" y="2626"/>
                    </a:lnTo>
                    <a:lnTo>
                      <a:pt x="2642" y="2594"/>
                    </a:lnTo>
                    <a:lnTo>
                      <a:pt x="2671" y="2569"/>
                    </a:lnTo>
                    <a:lnTo>
                      <a:pt x="2710" y="2581"/>
                    </a:lnTo>
                    <a:lnTo>
                      <a:pt x="2740" y="2570"/>
                    </a:lnTo>
                    <a:lnTo>
                      <a:pt x="2741" y="2586"/>
                    </a:lnTo>
                    <a:lnTo>
                      <a:pt x="2756" y="2576"/>
                    </a:lnTo>
                    <a:lnTo>
                      <a:pt x="2755" y="2553"/>
                    </a:lnTo>
                    <a:lnTo>
                      <a:pt x="2769" y="2552"/>
                    </a:lnTo>
                    <a:lnTo>
                      <a:pt x="2786" y="2566"/>
                    </a:lnTo>
                    <a:lnTo>
                      <a:pt x="2802" y="2565"/>
                    </a:lnTo>
                    <a:lnTo>
                      <a:pt x="2809" y="2571"/>
                    </a:lnTo>
                    <a:lnTo>
                      <a:pt x="2852" y="2529"/>
                    </a:lnTo>
                    <a:lnTo>
                      <a:pt x="2851" y="2514"/>
                    </a:lnTo>
                    <a:lnTo>
                      <a:pt x="2835" y="2507"/>
                    </a:lnTo>
                    <a:lnTo>
                      <a:pt x="2855" y="2483"/>
                    </a:lnTo>
                    <a:lnTo>
                      <a:pt x="2861" y="2467"/>
                    </a:lnTo>
                    <a:lnTo>
                      <a:pt x="2875" y="2442"/>
                    </a:lnTo>
                    <a:lnTo>
                      <a:pt x="2880" y="2411"/>
                    </a:lnTo>
                    <a:lnTo>
                      <a:pt x="2847" y="2391"/>
                    </a:lnTo>
                    <a:lnTo>
                      <a:pt x="2858" y="2343"/>
                    </a:lnTo>
                    <a:lnTo>
                      <a:pt x="2841" y="2330"/>
                    </a:lnTo>
                    <a:lnTo>
                      <a:pt x="2811" y="2332"/>
                    </a:lnTo>
                    <a:lnTo>
                      <a:pt x="2808" y="2302"/>
                    </a:lnTo>
                    <a:lnTo>
                      <a:pt x="2772" y="2244"/>
                    </a:lnTo>
                    <a:lnTo>
                      <a:pt x="2741" y="2246"/>
                    </a:lnTo>
                    <a:lnTo>
                      <a:pt x="2728" y="2193"/>
                    </a:lnTo>
                    <a:lnTo>
                      <a:pt x="2741" y="2169"/>
                    </a:lnTo>
                    <a:lnTo>
                      <a:pt x="2733" y="2162"/>
                    </a:lnTo>
                    <a:lnTo>
                      <a:pt x="2754" y="2129"/>
                    </a:lnTo>
                    <a:lnTo>
                      <a:pt x="2728" y="2101"/>
                    </a:lnTo>
                    <a:lnTo>
                      <a:pt x="2740" y="2077"/>
                    </a:lnTo>
                    <a:lnTo>
                      <a:pt x="2758" y="2021"/>
                    </a:lnTo>
                    <a:lnTo>
                      <a:pt x="2802" y="1994"/>
                    </a:lnTo>
                    <a:lnTo>
                      <a:pt x="2791" y="1957"/>
                    </a:lnTo>
                    <a:lnTo>
                      <a:pt x="2819" y="1923"/>
                    </a:lnTo>
                    <a:lnTo>
                      <a:pt x="2823" y="1884"/>
                    </a:lnTo>
                    <a:lnTo>
                      <a:pt x="2836" y="1860"/>
                    </a:lnTo>
                    <a:lnTo>
                      <a:pt x="2848" y="1820"/>
                    </a:lnTo>
                    <a:lnTo>
                      <a:pt x="2899" y="1785"/>
                    </a:lnTo>
                    <a:lnTo>
                      <a:pt x="2910" y="1737"/>
                    </a:lnTo>
                    <a:lnTo>
                      <a:pt x="2955" y="1718"/>
                    </a:lnTo>
                    <a:lnTo>
                      <a:pt x="2964" y="1740"/>
                    </a:lnTo>
                    <a:lnTo>
                      <a:pt x="2980" y="1753"/>
                    </a:lnTo>
                    <a:lnTo>
                      <a:pt x="2996" y="1752"/>
                    </a:lnTo>
                    <a:lnTo>
                      <a:pt x="3009" y="1735"/>
                    </a:lnTo>
                    <a:lnTo>
                      <a:pt x="3026" y="1741"/>
                    </a:lnTo>
                    <a:lnTo>
                      <a:pt x="3035" y="1756"/>
                    </a:lnTo>
                    <a:lnTo>
                      <a:pt x="3037" y="1779"/>
                    </a:lnTo>
                    <a:lnTo>
                      <a:pt x="3053" y="1786"/>
                    </a:lnTo>
                    <a:lnTo>
                      <a:pt x="3067" y="1769"/>
                    </a:lnTo>
                    <a:lnTo>
                      <a:pt x="3058" y="1754"/>
                    </a:lnTo>
                    <a:lnTo>
                      <a:pt x="3055" y="1731"/>
                    </a:lnTo>
                    <a:lnTo>
                      <a:pt x="3093" y="1712"/>
                    </a:lnTo>
                    <a:lnTo>
                      <a:pt x="3089" y="1682"/>
                    </a:lnTo>
                    <a:lnTo>
                      <a:pt x="3074" y="1668"/>
                    </a:lnTo>
                    <a:lnTo>
                      <a:pt x="3086" y="1643"/>
                    </a:lnTo>
                    <a:lnTo>
                      <a:pt x="3115" y="1617"/>
                    </a:lnTo>
                    <a:lnTo>
                      <a:pt x="3167" y="1597"/>
                    </a:lnTo>
                    <a:lnTo>
                      <a:pt x="3172" y="1566"/>
                    </a:lnTo>
                    <a:lnTo>
                      <a:pt x="3191" y="1525"/>
                    </a:lnTo>
                    <a:lnTo>
                      <a:pt x="3231" y="1537"/>
                    </a:lnTo>
                    <a:lnTo>
                      <a:pt x="3267" y="1518"/>
                    </a:lnTo>
                    <a:lnTo>
                      <a:pt x="3265" y="1496"/>
                    </a:lnTo>
                    <a:lnTo>
                      <a:pt x="3223" y="1445"/>
                    </a:lnTo>
                    <a:lnTo>
                      <a:pt x="3235" y="1414"/>
                    </a:lnTo>
                    <a:lnTo>
                      <a:pt x="3237" y="1359"/>
                    </a:lnTo>
                    <a:lnTo>
                      <a:pt x="3212" y="1339"/>
                    </a:lnTo>
                    <a:lnTo>
                      <a:pt x="3209" y="1308"/>
                    </a:lnTo>
                    <a:lnTo>
                      <a:pt x="3185" y="1295"/>
                    </a:lnTo>
                    <a:lnTo>
                      <a:pt x="3107" y="1294"/>
                    </a:lnTo>
                    <a:lnTo>
                      <a:pt x="3090" y="1273"/>
                    </a:lnTo>
                    <a:lnTo>
                      <a:pt x="3082" y="1266"/>
                    </a:lnTo>
                    <a:lnTo>
                      <a:pt x="3080" y="1243"/>
                    </a:lnTo>
                    <a:lnTo>
                      <a:pt x="3063" y="1229"/>
                    </a:lnTo>
                    <a:lnTo>
                      <a:pt x="3076" y="1204"/>
                    </a:lnTo>
                    <a:lnTo>
                      <a:pt x="3120" y="1170"/>
                    </a:lnTo>
                    <a:lnTo>
                      <a:pt x="3130" y="1123"/>
                    </a:lnTo>
                    <a:lnTo>
                      <a:pt x="3083" y="1119"/>
                    </a:lnTo>
                    <a:lnTo>
                      <a:pt x="3069" y="1120"/>
                    </a:lnTo>
                    <a:lnTo>
                      <a:pt x="3058" y="1090"/>
                    </a:lnTo>
                    <a:lnTo>
                      <a:pt x="3003" y="1003"/>
                    </a:lnTo>
                    <a:lnTo>
                      <a:pt x="2934" y="1002"/>
                    </a:lnTo>
                    <a:lnTo>
                      <a:pt x="2932" y="971"/>
                    </a:lnTo>
                    <a:lnTo>
                      <a:pt x="2923" y="964"/>
                    </a:lnTo>
                    <a:lnTo>
                      <a:pt x="2892" y="968"/>
                    </a:lnTo>
                    <a:lnTo>
                      <a:pt x="2884" y="960"/>
                    </a:lnTo>
                    <a:lnTo>
                      <a:pt x="2883" y="953"/>
                    </a:lnTo>
                    <a:lnTo>
                      <a:pt x="2860" y="954"/>
                    </a:lnTo>
                    <a:lnTo>
                      <a:pt x="2853" y="963"/>
                    </a:lnTo>
                    <a:lnTo>
                      <a:pt x="2846" y="964"/>
                    </a:lnTo>
                    <a:lnTo>
                      <a:pt x="2838" y="972"/>
                    </a:lnTo>
                    <a:lnTo>
                      <a:pt x="2830" y="965"/>
                    </a:lnTo>
                    <a:lnTo>
                      <a:pt x="2815" y="966"/>
                    </a:lnTo>
                    <a:lnTo>
                      <a:pt x="2806" y="945"/>
                    </a:lnTo>
                    <a:lnTo>
                      <a:pt x="2777" y="963"/>
                    </a:lnTo>
                    <a:lnTo>
                      <a:pt x="2775" y="954"/>
                    </a:lnTo>
                    <a:lnTo>
                      <a:pt x="2761" y="964"/>
                    </a:lnTo>
                    <a:lnTo>
                      <a:pt x="2745" y="965"/>
                    </a:lnTo>
                    <a:lnTo>
                      <a:pt x="2729" y="952"/>
                    </a:lnTo>
                    <a:lnTo>
                      <a:pt x="2721" y="952"/>
                    </a:lnTo>
                    <a:lnTo>
                      <a:pt x="2712" y="937"/>
                    </a:lnTo>
                    <a:lnTo>
                      <a:pt x="2711" y="930"/>
                    </a:lnTo>
                    <a:lnTo>
                      <a:pt x="2704" y="930"/>
                    </a:lnTo>
                    <a:lnTo>
                      <a:pt x="2689" y="947"/>
                    </a:lnTo>
                    <a:lnTo>
                      <a:pt x="2683" y="963"/>
                    </a:lnTo>
                    <a:lnTo>
                      <a:pt x="2676" y="964"/>
                    </a:lnTo>
                    <a:lnTo>
                      <a:pt x="2668" y="957"/>
                    </a:lnTo>
                    <a:lnTo>
                      <a:pt x="2646" y="966"/>
                    </a:lnTo>
                    <a:lnTo>
                      <a:pt x="2637" y="968"/>
                    </a:lnTo>
                    <a:lnTo>
                      <a:pt x="2651" y="936"/>
                    </a:lnTo>
                    <a:lnTo>
                      <a:pt x="2638" y="899"/>
                    </a:lnTo>
                    <a:lnTo>
                      <a:pt x="2614" y="885"/>
                    </a:lnTo>
                    <a:lnTo>
                      <a:pt x="2595" y="840"/>
                    </a:lnTo>
                    <a:lnTo>
                      <a:pt x="2601" y="817"/>
                    </a:lnTo>
                    <a:lnTo>
                      <a:pt x="2630" y="799"/>
                    </a:lnTo>
                    <a:lnTo>
                      <a:pt x="2642" y="766"/>
                    </a:lnTo>
                    <a:lnTo>
                      <a:pt x="2664" y="757"/>
                    </a:lnTo>
                    <a:lnTo>
                      <a:pt x="2691" y="708"/>
                    </a:lnTo>
                    <a:lnTo>
                      <a:pt x="2666" y="695"/>
                    </a:lnTo>
                    <a:lnTo>
                      <a:pt x="2693" y="654"/>
                    </a:lnTo>
                    <a:lnTo>
                      <a:pt x="2699" y="631"/>
                    </a:lnTo>
                    <a:lnTo>
                      <a:pt x="2698" y="615"/>
                    </a:lnTo>
                    <a:lnTo>
                      <a:pt x="2688" y="600"/>
                    </a:lnTo>
                    <a:lnTo>
                      <a:pt x="2701" y="569"/>
                    </a:lnTo>
                    <a:lnTo>
                      <a:pt x="2724" y="566"/>
                    </a:lnTo>
                    <a:lnTo>
                      <a:pt x="2720" y="520"/>
                    </a:lnTo>
                    <a:lnTo>
                      <a:pt x="2750" y="509"/>
                    </a:lnTo>
                    <a:lnTo>
                      <a:pt x="2732" y="489"/>
                    </a:lnTo>
                    <a:lnTo>
                      <a:pt x="2760" y="455"/>
                    </a:lnTo>
                    <a:lnTo>
                      <a:pt x="2741" y="426"/>
                    </a:lnTo>
                    <a:lnTo>
                      <a:pt x="2704" y="437"/>
                    </a:lnTo>
                    <a:lnTo>
                      <a:pt x="2694" y="406"/>
                    </a:lnTo>
                    <a:lnTo>
                      <a:pt x="2677" y="393"/>
                    </a:lnTo>
                    <a:lnTo>
                      <a:pt x="2601" y="400"/>
                    </a:lnTo>
                    <a:lnTo>
                      <a:pt x="2583" y="379"/>
                    </a:lnTo>
                    <a:lnTo>
                      <a:pt x="2520" y="354"/>
                    </a:lnTo>
                    <a:lnTo>
                      <a:pt x="2506" y="294"/>
                    </a:lnTo>
                    <a:lnTo>
                      <a:pt x="2471" y="257"/>
                    </a:lnTo>
                    <a:lnTo>
                      <a:pt x="2455" y="251"/>
                    </a:lnTo>
                    <a:lnTo>
                      <a:pt x="2391" y="303"/>
                    </a:lnTo>
                    <a:lnTo>
                      <a:pt x="2344" y="292"/>
                    </a:lnTo>
                    <a:lnTo>
                      <a:pt x="2322" y="302"/>
                    </a:lnTo>
                    <a:lnTo>
                      <a:pt x="2245" y="309"/>
                    </a:lnTo>
                    <a:lnTo>
                      <a:pt x="2237" y="303"/>
                    </a:lnTo>
                    <a:lnTo>
                      <a:pt x="2247" y="248"/>
                    </a:lnTo>
                    <a:lnTo>
                      <a:pt x="2207" y="228"/>
                    </a:lnTo>
                    <a:lnTo>
                      <a:pt x="2178" y="246"/>
                    </a:lnTo>
                    <a:lnTo>
                      <a:pt x="2154" y="242"/>
                    </a:lnTo>
                    <a:lnTo>
                      <a:pt x="2150" y="203"/>
                    </a:lnTo>
                    <a:lnTo>
                      <a:pt x="2142" y="188"/>
                    </a:lnTo>
                    <a:lnTo>
                      <a:pt x="2140" y="181"/>
                    </a:lnTo>
                    <a:lnTo>
                      <a:pt x="2098" y="139"/>
                    </a:lnTo>
                    <a:lnTo>
                      <a:pt x="2125" y="90"/>
                    </a:lnTo>
                    <a:lnTo>
                      <a:pt x="2105" y="45"/>
                    </a:lnTo>
                    <a:lnTo>
                      <a:pt x="2081" y="32"/>
                    </a:lnTo>
                    <a:lnTo>
                      <a:pt x="2064" y="19"/>
                    </a:lnTo>
                    <a:lnTo>
                      <a:pt x="2049" y="34"/>
                    </a:lnTo>
                    <a:lnTo>
                      <a:pt x="2039" y="74"/>
                    </a:lnTo>
                    <a:lnTo>
                      <a:pt x="1982" y="134"/>
                    </a:lnTo>
                    <a:lnTo>
                      <a:pt x="1949" y="113"/>
                    </a:lnTo>
                    <a:lnTo>
                      <a:pt x="1865" y="122"/>
                    </a:lnTo>
                    <a:lnTo>
                      <a:pt x="1857" y="114"/>
                    </a:lnTo>
                    <a:lnTo>
                      <a:pt x="1856" y="100"/>
                    </a:lnTo>
                    <a:lnTo>
                      <a:pt x="1902" y="102"/>
                    </a:lnTo>
                    <a:lnTo>
                      <a:pt x="1899" y="72"/>
                    </a:lnTo>
                    <a:lnTo>
                      <a:pt x="1903" y="33"/>
                    </a:lnTo>
                    <a:lnTo>
                      <a:pt x="1877" y="4"/>
                    </a:lnTo>
                    <a:lnTo>
                      <a:pt x="1839" y="0"/>
                    </a:lnTo>
                    <a:lnTo>
                      <a:pt x="1831" y="9"/>
                    </a:lnTo>
                    <a:lnTo>
                      <a:pt x="1833" y="16"/>
                    </a:lnTo>
                    <a:lnTo>
                      <a:pt x="1818" y="26"/>
                    </a:lnTo>
                    <a:lnTo>
                      <a:pt x="1783" y="67"/>
                    </a:lnTo>
                    <a:lnTo>
                      <a:pt x="1761" y="77"/>
                    </a:lnTo>
                    <a:lnTo>
                      <a:pt x="1762" y="100"/>
                    </a:lnTo>
                    <a:lnTo>
                      <a:pt x="1693" y="99"/>
                    </a:lnTo>
                    <a:lnTo>
                      <a:pt x="1656" y="109"/>
                    </a:lnTo>
                    <a:lnTo>
                      <a:pt x="1653" y="79"/>
                    </a:lnTo>
                    <a:lnTo>
                      <a:pt x="1665" y="39"/>
                    </a:lnTo>
                    <a:lnTo>
                      <a:pt x="1611" y="37"/>
                    </a:lnTo>
                    <a:lnTo>
                      <a:pt x="1537" y="74"/>
                    </a:lnTo>
                    <a:lnTo>
                      <a:pt x="1539" y="97"/>
                    </a:lnTo>
                    <a:lnTo>
                      <a:pt x="1533" y="122"/>
                    </a:lnTo>
                    <a:lnTo>
                      <a:pt x="1570" y="172"/>
                    </a:lnTo>
                    <a:lnTo>
                      <a:pt x="1571" y="187"/>
                    </a:lnTo>
                    <a:lnTo>
                      <a:pt x="1525" y="199"/>
                    </a:lnTo>
                    <a:lnTo>
                      <a:pt x="1502" y="194"/>
                    </a:lnTo>
                    <a:lnTo>
                      <a:pt x="1485" y="172"/>
                    </a:lnTo>
                    <a:lnTo>
                      <a:pt x="1416" y="179"/>
                    </a:lnTo>
                    <a:lnTo>
                      <a:pt x="1393" y="181"/>
                    </a:lnTo>
                    <a:lnTo>
                      <a:pt x="1401" y="196"/>
                    </a:lnTo>
                    <a:lnTo>
                      <a:pt x="1410" y="203"/>
                    </a:lnTo>
                    <a:lnTo>
                      <a:pt x="1411" y="210"/>
                    </a:lnTo>
                    <a:lnTo>
                      <a:pt x="1349" y="292"/>
                    </a:lnTo>
                    <a:lnTo>
                      <a:pt x="1269" y="347"/>
                    </a:lnTo>
                    <a:lnTo>
                      <a:pt x="1224" y="358"/>
                    </a:lnTo>
                    <a:lnTo>
                      <a:pt x="1195" y="376"/>
                    </a:lnTo>
                    <a:lnTo>
                      <a:pt x="1173" y="394"/>
                    </a:lnTo>
                    <a:lnTo>
                      <a:pt x="1157" y="388"/>
                    </a:lnTo>
                    <a:lnTo>
                      <a:pt x="1128" y="406"/>
                    </a:lnTo>
                    <a:lnTo>
                      <a:pt x="1120" y="406"/>
                    </a:lnTo>
                    <a:lnTo>
                      <a:pt x="1119" y="383"/>
                    </a:lnTo>
                    <a:lnTo>
                      <a:pt x="1097" y="402"/>
                    </a:lnTo>
                    <a:lnTo>
                      <a:pt x="1041" y="391"/>
                    </a:lnTo>
                    <a:lnTo>
                      <a:pt x="1036" y="330"/>
                    </a:lnTo>
                    <a:lnTo>
                      <a:pt x="876" y="276"/>
                    </a:lnTo>
                    <a:lnTo>
                      <a:pt x="863" y="291"/>
                    </a:lnTo>
                    <a:lnTo>
                      <a:pt x="818" y="303"/>
                    </a:lnTo>
                    <a:lnTo>
                      <a:pt x="822" y="342"/>
                    </a:lnTo>
                    <a:lnTo>
                      <a:pt x="815" y="351"/>
                    </a:lnTo>
                    <a:lnTo>
                      <a:pt x="745" y="357"/>
                    </a:lnTo>
                    <a:lnTo>
                      <a:pt x="696" y="314"/>
                    </a:lnTo>
                    <a:lnTo>
                      <a:pt x="682" y="262"/>
                    </a:lnTo>
                    <a:lnTo>
                      <a:pt x="703" y="237"/>
                    </a:lnTo>
                    <a:lnTo>
                      <a:pt x="684" y="193"/>
                    </a:lnTo>
                    <a:lnTo>
                      <a:pt x="623" y="206"/>
                    </a:lnTo>
                    <a:lnTo>
                      <a:pt x="594" y="225"/>
                    </a:lnTo>
                    <a:lnTo>
                      <a:pt x="571" y="226"/>
                    </a:lnTo>
                    <a:lnTo>
                      <a:pt x="570" y="20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16">
                <a:extLst>
                  <a:ext uri="{FF2B5EF4-FFF2-40B4-BE49-F238E27FC236}">
                    <a16:creationId xmlns:a16="http://schemas.microsoft.com/office/drawing/2014/main" id="{7AA5F8DE-1DF8-3064-FBC9-C33CC5160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54"/>
              </a:xfrm>
              <a:custGeom>
                <a:avLst/>
                <a:gdLst>
                  <a:gd name="T0" fmla="*/ 45 w 729"/>
                  <a:gd name="T1" fmla="*/ 29 h 270"/>
                  <a:gd name="T2" fmla="*/ 2 w 729"/>
                  <a:gd name="T3" fmla="*/ 57 h 270"/>
                  <a:gd name="T4" fmla="*/ 21 w 729"/>
                  <a:gd name="T5" fmla="*/ 101 h 270"/>
                  <a:gd name="T6" fmla="*/ 0 w 729"/>
                  <a:gd name="T7" fmla="*/ 126 h 270"/>
                  <a:gd name="T8" fmla="*/ 14 w 729"/>
                  <a:gd name="T9" fmla="*/ 178 h 270"/>
                  <a:gd name="T10" fmla="*/ 63 w 729"/>
                  <a:gd name="T11" fmla="*/ 221 h 270"/>
                  <a:gd name="T12" fmla="*/ 133 w 729"/>
                  <a:gd name="T13" fmla="*/ 215 h 270"/>
                  <a:gd name="T14" fmla="*/ 140 w 729"/>
                  <a:gd name="T15" fmla="*/ 206 h 270"/>
                  <a:gd name="T16" fmla="*/ 136 w 729"/>
                  <a:gd name="T17" fmla="*/ 167 h 270"/>
                  <a:gd name="T18" fmla="*/ 181 w 729"/>
                  <a:gd name="T19" fmla="*/ 155 h 270"/>
                  <a:gd name="T20" fmla="*/ 194 w 729"/>
                  <a:gd name="T21" fmla="*/ 140 h 270"/>
                  <a:gd name="T22" fmla="*/ 354 w 729"/>
                  <a:gd name="T23" fmla="*/ 194 h 270"/>
                  <a:gd name="T24" fmla="*/ 359 w 729"/>
                  <a:gd name="T25" fmla="*/ 255 h 270"/>
                  <a:gd name="T26" fmla="*/ 415 w 729"/>
                  <a:gd name="T27" fmla="*/ 266 h 270"/>
                  <a:gd name="T28" fmla="*/ 437 w 729"/>
                  <a:gd name="T29" fmla="*/ 247 h 270"/>
                  <a:gd name="T30" fmla="*/ 438 w 729"/>
                  <a:gd name="T31" fmla="*/ 270 h 270"/>
                  <a:gd name="T32" fmla="*/ 446 w 729"/>
                  <a:gd name="T33" fmla="*/ 270 h 270"/>
                  <a:gd name="T34" fmla="*/ 475 w 729"/>
                  <a:gd name="T35" fmla="*/ 252 h 270"/>
                  <a:gd name="T36" fmla="*/ 491 w 729"/>
                  <a:gd name="T37" fmla="*/ 258 h 270"/>
                  <a:gd name="T38" fmla="*/ 513 w 729"/>
                  <a:gd name="T39" fmla="*/ 240 h 270"/>
                  <a:gd name="T40" fmla="*/ 542 w 729"/>
                  <a:gd name="T41" fmla="*/ 222 h 270"/>
                  <a:gd name="T42" fmla="*/ 587 w 729"/>
                  <a:gd name="T43" fmla="*/ 211 h 270"/>
                  <a:gd name="T44" fmla="*/ 667 w 729"/>
                  <a:gd name="T45" fmla="*/ 156 h 270"/>
                  <a:gd name="T46" fmla="*/ 729 w 729"/>
                  <a:gd name="T47" fmla="*/ 74 h 270"/>
                  <a:gd name="T48" fmla="*/ 695 w 729"/>
                  <a:gd name="T49" fmla="*/ 46 h 270"/>
                  <a:gd name="T50" fmla="*/ 665 w 729"/>
                  <a:gd name="T51" fmla="*/ 49 h 270"/>
                  <a:gd name="T52" fmla="*/ 667 w 729"/>
                  <a:gd name="T53" fmla="*/ 80 h 270"/>
                  <a:gd name="T54" fmla="*/ 634 w 729"/>
                  <a:gd name="T55" fmla="*/ 60 h 270"/>
                  <a:gd name="T56" fmla="*/ 635 w 729"/>
                  <a:gd name="T57" fmla="*/ 75 h 270"/>
                  <a:gd name="T58" fmla="*/ 572 w 729"/>
                  <a:gd name="T59" fmla="*/ 50 h 270"/>
                  <a:gd name="T60" fmla="*/ 546 w 729"/>
                  <a:gd name="T61" fmla="*/ 13 h 270"/>
                  <a:gd name="T62" fmla="*/ 522 w 729"/>
                  <a:gd name="T63" fmla="*/ 0 h 270"/>
                  <a:gd name="T64" fmla="*/ 507 w 729"/>
                  <a:gd name="T65" fmla="*/ 10 h 270"/>
                  <a:gd name="T66" fmla="*/ 495 w 729"/>
                  <a:gd name="T67" fmla="*/ 50 h 270"/>
                  <a:gd name="T68" fmla="*/ 415 w 729"/>
                  <a:gd name="T69" fmla="*/ 96 h 270"/>
                  <a:gd name="T70" fmla="*/ 376 w 729"/>
                  <a:gd name="T71" fmla="*/ 100 h 270"/>
                  <a:gd name="T72" fmla="*/ 351 w 729"/>
                  <a:gd name="T73" fmla="*/ 78 h 270"/>
                  <a:gd name="T74" fmla="*/ 336 w 729"/>
                  <a:gd name="T75" fmla="*/ 87 h 270"/>
                  <a:gd name="T76" fmla="*/ 263 w 729"/>
                  <a:gd name="T77" fmla="*/ 47 h 270"/>
                  <a:gd name="T78" fmla="*/ 136 w 729"/>
                  <a:gd name="T79" fmla="*/ 5 h 270"/>
                  <a:gd name="T80" fmla="*/ 45 w 729"/>
                  <a:gd name="T81" fmla="*/ 29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29" h="270">
                    <a:moveTo>
                      <a:pt x="45" y="29"/>
                    </a:moveTo>
                    <a:lnTo>
                      <a:pt x="2" y="57"/>
                    </a:lnTo>
                    <a:lnTo>
                      <a:pt x="21" y="101"/>
                    </a:lnTo>
                    <a:lnTo>
                      <a:pt x="0" y="126"/>
                    </a:lnTo>
                    <a:lnTo>
                      <a:pt x="14" y="178"/>
                    </a:lnTo>
                    <a:lnTo>
                      <a:pt x="63" y="221"/>
                    </a:lnTo>
                    <a:lnTo>
                      <a:pt x="133" y="215"/>
                    </a:lnTo>
                    <a:lnTo>
                      <a:pt x="140" y="206"/>
                    </a:lnTo>
                    <a:lnTo>
                      <a:pt x="136" y="167"/>
                    </a:lnTo>
                    <a:lnTo>
                      <a:pt x="181" y="155"/>
                    </a:lnTo>
                    <a:lnTo>
                      <a:pt x="194" y="140"/>
                    </a:lnTo>
                    <a:lnTo>
                      <a:pt x="354" y="194"/>
                    </a:lnTo>
                    <a:lnTo>
                      <a:pt x="359" y="255"/>
                    </a:lnTo>
                    <a:lnTo>
                      <a:pt x="415" y="266"/>
                    </a:lnTo>
                    <a:lnTo>
                      <a:pt x="437" y="247"/>
                    </a:lnTo>
                    <a:lnTo>
                      <a:pt x="438" y="270"/>
                    </a:lnTo>
                    <a:lnTo>
                      <a:pt x="446" y="270"/>
                    </a:lnTo>
                    <a:lnTo>
                      <a:pt x="475" y="252"/>
                    </a:lnTo>
                    <a:lnTo>
                      <a:pt x="491" y="258"/>
                    </a:lnTo>
                    <a:lnTo>
                      <a:pt x="513" y="240"/>
                    </a:lnTo>
                    <a:lnTo>
                      <a:pt x="542" y="222"/>
                    </a:lnTo>
                    <a:lnTo>
                      <a:pt x="587" y="211"/>
                    </a:lnTo>
                    <a:lnTo>
                      <a:pt x="667" y="156"/>
                    </a:lnTo>
                    <a:lnTo>
                      <a:pt x="729" y="74"/>
                    </a:lnTo>
                    <a:lnTo>
                      <a:pt x="695" y="46"/>
                    </a:lnTo>
                    <a:lnTo>
                      <a:pt x="665" y="49"/>
                    </a:lnTo>
                    <a:lnTo>
                      <a:pt x="667" y="80"/>
                    </a:lnTo>
                    <a:lnTo>
                      <a:pt x="634" y="60"/>
                    </a:lnTo>
                    <a:lnTo>
                      <a:pt x="635" y="75"/>
                    </a:lnTo>
                    <a:lnTo>
                      <a:pt x="572" y="50"/>
                    </a:lnTo>
                    <a:lnTo>
                      <a:pt x="546" y="13"/>
                    </a:lnTo>
                    <a:lnTo>
                      <a:pt x="522" y="0"/>
                    </a:lnTo>
                    <a:lnTo>
                      <a:pt x="507" y="10"/>
                    </a:lnTo>
                    <a:lnTo>
                      <a:pt x="495" y="50"/>
                    </a:lnTo>
                    <a:lnTo>
                      <a:pt x="415" y="96"/>
                    </a:lnTo>
                    <a:lnTo>
                      <a:pt x="376" y="100"/>
                    </a:lnTo>
                    <a:lnTo>
                      <a:pt x="351" y="78"/>
                    </a:lnTo>
                    <a:lnTo>
                      <a:pt x="336" y="87"/>
                    </a:lnTo>
                    <a:lnTo>
                      <a:pt x="263" y="47"/>
                    </a:lnTo>
                    <a:lnTo>
                      <a:pt x="136" y="5"/>
                    </a:lnTo>
                    <a:lnTo>
                      <a:pt x="45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17">
                <a:extLst>
                  <a:ext uri="{FF2B5EF4-FFF2-40B4-BE49-F238E27FC236}">
                    <a16:creationId xmlns:a16="http://schemas.microsoft.com/office/drawing/2014/main" id="{8AA8B1F1-9431-63D4-7247-48AF77B4E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1282" cy="766"/>
              </a:xfrm>
              <a:custGeom>
                <a:avLst/>
                <a:gdLst>
                  <a:gd name="T0" fmla="*/ 5458 w 6409"/>
                  <a:gd name="T1" fmla="*/ 203 h 3826"/>
                  <a:gd name="T2" fmla="*/ 5145 w 6409"/>
                  <a:gd name="T3" fmla="*/ 324 h 3826"/>
                  <a:gd name="T4" fmla="*/ 1289 w 6409"/>
                  <a:gd name="T5" fmla="*/ 0 h 3826"/>
                  <a:gd name="T6" fmla="*/ 1587 w 6409"/>
                  <a:gd name="T7" fmla="*/ 13 h 3826"/>
                  <a:gd name="T8" fmla="*/ 1721 w 6409"/>
                  <a:gd name="T9" fmla="*/ 503 h 3826"/>
                  <a:gd name="T10" fmla="*/ 1175 w 6409"/>
                  <a:gd name="T11" fmla="*/ 1009 h 3826"/>
                  <a:gd name="T12" fmla="*/ 837 w 6409"/>
                  <a:gd name="T13" fmla="*/ 1109 h 3826"/>
                  <a:gd name="T14" fmla="*/ 656 w 6409"/>
                  <a:gd name="T15" fmla="*/ 1489 h 3826"/>
                  <a:gd name="T16" fmla="*/ 748 w 6409"/>
                  <a:gd name="T17" fmla="*/ 1565 h 3826"/>
                  <a:gd name="T18" fmla="*/ 1302 w 6409"/>
                  <a:gd name="T19" fmla="*/ 1544 h 3826"/>
                  <a:gd name="T20" fmla="*/ 1480 w 6409"/>
                  <a:gd name="T21" fmla="*/ 1644 h 3826"/>
                  <a:gd name="T22" fmla="*/ 1386 w 6409"/>
                  <a:gd name="T23" fmla="*/ 1792 h 3826"/>
                  <a:gd name="T24" fmla="*/ 1738 w 6409"/>
                  <a:gd name="T25" fmla="*/ 1759 h 3826"/>
                  <a:gd name="T26" fmla="*/ 2312 w 6409"/>
                  <a:gd name="T27" fmla="*/ 2045 h 3826"/>
                  <a:gd name="T28" fmla="*/ 2742 w 6409"/>
                  <a:gd name="T29" fmla="*/ 1851 h 3826"/>
                  <a:gd name="T30" fmla="*/ 2858 w 6409"/>
                  <a:gd name="T31" fmla="*/ 1778 h 3826"/>
                  <a:gd name="T32" fmla="*/ 2575 w 6409"/>
                  <a:gd name="T33" fmla="*/ 2051 h 3826"/>
                  <a:gd name="T34" fmla="*/ 2395 w 6409"/>
                  <a:gd name="T35" fmla="*/ 2353 h 3826"/>
                  <a:gd name="T36" fmla="*/ 1515 w 6409"/>
                  <a:gd name="T37" fmla="*/ 2273 h 3826"/>
                  <a:gd name="T38" fmla="*/ 1248 w 6409"/>
                  <a:gd name="T39" fmla="*/ 2537 h 3826"/>
                  <a:gd name="T40" fmla="*/ 873 w 6409"/>
                  <a:gd name="T41" fmla="*/ 2996 h 3826"/>
                  <a:gd name="T42" fmla="*/ 609 w 6409"/>
                  <a:gd name="T43" fmla="*/ 3221 h 3826"/>
                  <a:gd name="T44" fmla="*/ 207 w 6409"/>
                  <a:gd name="T45" fmla="*/ 3460 h 3826"/>
                  <a:gd name="T46" fmla="*/ 164 w 6409"/>
                  <a:gd name="T47" fmla="*/ 3587 h 3826"/>
                  <a:gd name="T48" fmla="*/ 540 w 6409"/>
                  <a:gd name="T49" fmla="*/ 3729 h 3826"/>
                  <a:gd name="T50" fmla="*/ 605 w 6409"/>
                  <a:gd name="T51" fmla="*/ 3600 h 3826"/>
                  <a:gd name="T52" fmla="*/ 848 w 6409"/>
                  <a:gd name="T53" fmla="*/ 3384 h 3826"/>
                  <a:gd name="T54" fmla="*/ 1163 w 6409"/>
                  <a:gd name="T55" fmla="*/ 3371 h 3826"/>
                  <a:gd name="T56" fmla="*/ 1286 w 6409"/>
                  <a:gd name="T57" fmla="*/ 3460 h 3826"/>
                  <a:gd name="T58" fmla="*/ 1303 w 6409"/>
                  <a:gd name="T59" fmla="*/ 3396 h 3826"/>
                  <a:gd name="T60" fmla="*/ 1311 w 6409"/>
                  <a:gd name="T61" fmla="*/ 3303 h 3826"/>
                  <a:gd name="T62" fmla="*/ 1321 w 6409"/>
                  <a:gd name="T63" fmla="*/ 3341 h 3826"/>
                  <a:gd name="T64" fmla="*/ 1578 w 6409"/>
                  <a:gd name="T65" fmla="*/ 3532 h 3826"/>
                  <a:gd name="T66" fmla="*/ 1851 w 6409"/>
                  <a:gd name="T67" fmla="*/ 3476 h 3826"/>
                  <a:gd name="T68" fmla="*/ 1966 w 6409"/>
                  <a:gd name="T69" fmla="*/ 3049 h 3826"/>
                  <a:gd name="T70" fmla="*/ 2559 w 6409"/>
                  <a:gd name="T71" fmla="*/ 3040 h 3826"/>
                  <a:gd name="T72" fmla="*/ 3184 w 6409"/>
                  <a:gd name="T73" fmla="*/ 3136 h 3826"/>
                  <a:gd name="T74" fmla="*/ 3441 w 6409"/>
                  <a:gd name="T75" fmla="*/ 3074 h 3826"/>
                  <a:gd name="T76" fmla="*/ 3659 w 6409"/>
                  <a:gd name="T77" fmla="*/ 2845 h 3826"/>
                  <a:gd name="T78" fmla="*/ 3963 w 6409"/>
                  <a:gd name="T79" fmla="*/ 2964 h 3826"/>
                  <a:gd name="T80" fmla="*/ 4087 w 6409"/>
                  <a:gd name="T81" fmla="*/ 2976 h 3826"/>
                  <a:gd name="T82" fmla="*/ 4236 w 6409"/>
                  <a:gd name="T83" fmla="*/ 3078 h 3826"/>
                  <a:gd name="T84" fmla="*/ 5206 w 6409"/>
                  <a:gd name="T85" fmla="*/ 3057 h 3826"/>
                  <a:gd name="T86" fmla="*/ 5744 w 6409"/>
                  <a:gd name="T87" fmla="*/ 2790 h 3826"/>
                  <a:gd name="T88" fmla="*/ 6115 w 6409"/>
                  <a:gd name="T89" fmla="*/ 2378 h 3826"/>
                  <a:gd name="T90" fmla="*/ 5579 w 6409"/>
                  <a:gd name="T91" fmla="*/ 2336 h 3826"/>
                  <a:gd name="T92" fmla="*/ 5500 w 6409"/>
                  <a:gd name="T93" fmla="*/ 2320 h 3826"/>
                  <a:gd name="T94" fmla="*/ 5516 w 6409"/>
                  <a:gd name="T95" fmla="*/ 2249 h 3826"/>
                  <a:gd name="T96" fmla="*/ 5189 w 6409"/>
                  <a:gd name="T97" fmla="*/ 2203 h 3826"/>
                  <a:gd name="T98" fmla="*/ 4895 w 6409"/>
                  <a:gd name="T99" fmla="*/ 2129 h 3826"/>
                  <a:gd name="T100" fmla="*/ 4737 w 6409"/>
                  <a:gd name="T101" fmla="*/ 2152 h 3826"/>
                  <a:gd name="T102" fmla="*/ 4935 w 6409"/>
                  <a:gd name="T103" fmla="*/ 2133 h 3826"/>
                  <a:gd name="T104" fmla="*/ 5266 w 6409"/>
                  <a:gd name="T105" fmla="*/ 2210 h 3826"/>
                  <a:gd name="T106" fmla="*/ 5575 w 6409"/>
                  <a:gd name="T107" fmla="*/ 2135 h 3826"/>
                  <a:gd name="T108" fmla="*/ 5721 w 6409"/>
                  <a:gd name="T109" fmla="*/ 1875 h 3826"/>
                  <a:gd name="T110" fmla="*/ 5643 w 6409"/>
                  <a:gd name="T111" fmla="*/ 1789 h 3826"/>
                  <a:gd name="T112" fmla="*/ 5957 w 6409"/>
                  <a:gd name="T113" fmla="*/ 1760 h 3826"/>
                  <a:gd name="T114" fmla="*/ 5933 w 6409"/>
                  <a:gd name="T115" fmla="*/ 1501 h 3826"/>
                  <a:gd name="T116" fmla="*/ 6302 w 6409"/>
                  <a:gd name="T117" fmla="*/ 1158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09" h="3826">
                    <a:moveTo>
                      <a:pt x="6371" y="572"/>
                    </a:moveTo>
                    <a:lnTo>
                      <a:pt x="6352" y="536"/>
                    </a:lnTo>
                    <a:lnTo>
                      <a:pt x="6165" y="353"/>
                    </a:lnTo>
                    <a:lnTo>
                      <a:pt x="6059" y="278"/>
                    </a:lnTo>
                    <a:lnTo>
                      <a:pt x="5853" y="227"/>
                    </a:lnTo>
                    <a:lnTo>
                      <a:pt x="5814" y="223"/>
                    </a:lnTo>
                    <a:lnTo>
                      <a:pt x="5797" y="209"/>
                    </a:lnTo>
                    <a:lnTo>
                      <a:pt x="5784" y="226"/>
                    </a:lnTo>
                    <a:lnTo>
                      <a:pt x="5580" y="190"/>
                    </a:lnTo>
                    <a:lnTo>
                      <a:pt x="5551" y="209"/>
                    </a:lnTo>
                    <a:lnTo>
                      <a:pt x="5458" y="203"/>
                    </a:lnTo>
                    <a:lnTo>
                      <a:pt x="5427" y="212"/>
                    </a:lnTo>
                    <a:lnTo>
                      <a:pt x="5401" y="253"/>
                    </a:lnTo>
                    <a:lnTo>
                      <a:pt x="5357" y="366"/>
                    </a:lnTo>
                    <a:lnTo>
                      <a:pt x="5328" y="392"/>
                    </a:lnTo>
                    <a:lnTo>
                      <a:pt x="5301" y="426"/>
                    </a:lnTo>
                    <a:lnTo>
                      <a:pt x="5260" y="406"/>
                    </a:lnTo>
                    <a:lnTo>
                      <a:pt x="5223" y="409"/>
                    </a:lnTo>
                    <a:lnTo>
                      <a:pt x="5183" y="398"/>
                    </a:lnTo>
                    <a:lnTo>
                      <a:pt x="5181" y="382"/>
                    </a:lnTo>
                    <a:lnTo>
                      <a:pt x="5162" y="337"/>
                    </a:lnTo>
                    <a:lnTo>
                      <a:pt x="5145" y="324"/>
                    </a:lnTo>
                    <a:lnTo>
                      <a:pt x="5040" y="272"/>
                    </a:lnTo>
                    <a:lnTo>
                      <a:pt x="5047" y="263"/>
                    </a:lnTo>
                    <a:lnTo>
                      <a:pt x="5075" y="238"/>
                    </a:lnTo>
                    <a:lnTo>
                      <a:pt x="5101" y="189"/>
                    </a:lnTo>
                    <a:lnTo>
                      <a:pt x="5150" y="131"/>
                    </a:lnTo>
                    <a:lnTo>
                      <a:pt x="5164" y="121"/>
                    </a:lnTo>
                    <a:lnTo>
                      <a:pt x="5265" y="43"/>
                    </a:lnTo>
                    <a:lnTo>
                      <a:pt x="5295" y="32"/>
                    </a:lnTo>
                    <a:lnTo>
                      <a:pt x="5294" y="17"/>
                    </a:lnTo>
                    <a:lnTo>
                      <a:pt x="5298" y="0"/>
                    </a:lnTo>
                    <a:lnTo>
                      <a:pt x="1289" y="0"/>
                    </a:ln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  <a:lnTo>
                      <a:pt x="1307" y="3264"/>
                    </a:lnTo>
                    <a:lnTo>
                      <a:pt x="1298" y="3257"/>
                    </a:lnTo>
                    <a:lnTo>
                      <a:pt x="1298" y="3250"/>
                    </a:lnTo>
                    <a:lnTo>
                      <a:pt x="1313" y="3241"/>
                    </a:lnTo>
                    <a:lnTo>
                      <a:pt x="1335" y="3308"/>
                    </a:lnTo>
                    <a:lnTo>
                      <a:pt x="1321" y="3341"/>
                    </a:lnTo>
                    <a:lnTo>
                      <a:pt x="1334" y="3386"/>
                    </a:lnTo>
                    <a:lnTo>
                      <a:pt x="1342" y="3393"/>
                    </a:lnTo>
                    <a:lnTo>
                      <a:pt x="1374" y="3398"/>
                    </a:lnTo>
                    <a:lnTo>
                      <a:pt x="1378" y="3451"/>
                    </a:lnTo>
                    <a:lnTo>
                      <a:pt x="1410" y="3463"/>
                    </a:lnTo>
                    <a:lnTo>
                      <a:pt x="1428" y="3492"/>
                    </a:lnTo>
                    <a:lnTo>
                      <a:pt x="1452" y="3498"/>
                    </a:lnTo>
                    <a:lnTo>
                      <a:pt x="1520" y="3484"/>
                    </a:lnTo>
                    <a:lnTo>
                      <a:pt x="1521" y="3500"/>
                    </a:lnTo>
                    <a:lnTo>
                      <a:pt x="1570" y="3525"/>
                    </a:lnTo>
                    <a:lnTo>
                      <a:pt x="1578" y="3532"/>
                    </a:lnTo>
                    <a:lnTo>
                      <a:pt x="1589" y="3563"/>
                    </a:lnTo>
                    <a:lnTo>
                      <a:pt x="1583" y="3586"/>
                    </a:lnTo>
                    <a:lnTo>
                      <a:pt x="1592" y="3593"/>
                    </a:lnTo>
                    <a:lnTo>
                      <a:pt x="1640" y="3620"/>
                    </a:lnTo>
                    <a:lnTo>
                      <a:pt x="1649" y="3618"/>
                    </a:lnTo>
                    <a:lnTo>
                      <a:pt x="1662" y="3601"/>
                    </a:lnTo>
                    <a:lnTo>
                      <a:pt x="1704" y="3636"/>
                    </a:lnTo>
                    <a:lnTo>
                      <a:pt x="1757" y="3624"/>
                    </a:lnTo>
                    <a:lnTo>
                      <a:pt x="1774" y="3553"/>
                    </a:lnTo>
                    <a:lnTo>
                      <a:pt x="1786" y="3521"/>
                    </a:lnTo>
                    <a:lnTo>
                      <a:pt x="1851" y="3476"/>
                    </a:lnTo>
                    <a:lnTo>
                      <a:pt x="1881" y="3466"/>
                    </a:lnTo>
                    <a:lnTo>
                      <a:pt x="1914" y="3401"/>
                    </a:lnTo>
                    <a:lnTo>
                      <a:pt x="1874" y="3389"/>
                    </a:lnTo>
                    <a:lnTo>
                      <a:pt x="1863" y="3359"/>
                    </a:lnTo>
                    <a:lnTo>
                      <a:pt x="1883" y="3319"/>
                    </a:lnTo>
                    <a:lnTo>
                      <a:pt x="1921" y="3315"/>
                    </a:lnTo>
                    <a:lnTo>
                      <a:pt x="1910" y="3285"/>
                    </a:lnTo>
                    <a:lnTo>
                      <a:pt x="1914" y="3246"/>
                    </a:lnTo>
                    <a:lnTo>
                      <a:pt x="1927" y="3215"/>
                    </a:lnTo>
                    <a:lnTo>
                      <a:pt x="1989" y="3140"/>
                    </a:lnTo>
                    <a:lnTo>
                      <a:pt x="1966" y="3049"/>
                    </a:lnTo>
                    <a:lnTo>
                      <a:pt x="1972" y="3033"/>
                    </a:lnTo>
                    <a:lnTo>
                      <a:pt x="1988" y="3039"/>
                    </a:lnTo>
                    <a:lnTo>
                      <a:pt x="2004" y="3123"/>
                    </a:lnTo>
                    <a:lnTo>
                      <a:pt x="2043" y="3135"/>
                    </a:lnTo>
                    <a:lnTo>
                      <a:pt x="2102" y="3106"/>
                    </a:lnTo>
                    <a:lnTo>
                      <a:pt x="2152" y="3055"/>
                    </a:lnTo>
                    <a:lnTo>
                      <a:pt x="2274" y="3051"/>
                    </a:lnTo>
                    <a:lnTo>
                      <a:pt x="2296" y="3034"/>
                    </a:lnTo>
                    <a:lnTo>
                      <a:pt x="2350" y="3036"/>
                    </a:lnTo>
                    <a:lnTo>
                      <a:pt x="2455" y="3004"/>
                    </a:lnTo>
                    <a:lnTo>
                      <a:pt x="2559" y="3040"/>
                    </a:lnTo>
                    <a:lnTo>
                      <a:pt x="2792" y="3227"/>
                    </a:lnTo>
                    <a:lnTo>
                      <a:pt x="2813" y="3210"/>
                    </a:lnTo>
                    <a:lnTo>
                      <a:pt x="2827" y="3177"/>
                    </a:lnTo>
                    <a:lnTo>
                      <a:pt x="2848" y="3167"/>
                    </a:lnTo>
                    <a:lnTo>
                      <a:pt x="3028" y="3198"/>
                    </a:lnTo>
                    <a:lnTo>
                      <a:pt x="3125" y="3243"/>
                    </a:lnTo>
                    <a:lnTo>
                      <a:pt x="3150" y="3263"/>
                    </a:lnTo>
                    <a:lnTo>
                      <a:pt x="3227" y="3249"/>
                    </a:lnTo>
                    <a:lnTo>
                      <a:pt x="3244" y="3193"/>
                    </a:lnTo>
                    <a:lnTo>
                      <a:pt x="3241" y="3163"/>
                    </a:lnTo>
                    <a:lnTo>
                      <a:pt x="3184" y="3136"/>
                    </a:lnTo>
                    <a:lnTo>
                      <a:pt x="3173" y="3098"/>
                    </a:lnTo>
                    <a:lnTo>
                      <a:pt x="3150" y="3101"/>
                    </a:lnTo>
                    <a:lnTo>
                      <a:pt x="3149" y="3086"/>
                    </a:lnTo>
                    <a:lnTo>
                      <a:pt x="3171" y="3075"/>
                    </a:lnTo>
                    <a:lnTo>
                      <a:pt x="3204" y="3096"/>
                    </a:lnTo>
                    <a:lnTo>
                      <a:pt x="3235" y="3093"/>
                    </a:lnTo>
                    <a:lnTo>
                      <a:pt x="3259" y="3114"/>
                    </a:lnTo>
                    <a:lnTo>
                      <a:pt x="3320" y="3093"/>
                    </a:lnTo>
                    <a:lnTo>
                      <a:pt x="3413" y="3100"/>
                    </a:lnTo>
                    <a:lnTo>
                      <a:pt x="3419" y="3091"/>
                    </a:lnTo>
                    <a:lnTo>
                      <a:pt x="3441" y="3074"/>
                    </a:lnTo>
                    <a:lnTo>
                      <a:pt x="3464" y="3072"/>
                    </a:lnTo>
                    <a:lnTo>
                      <a:pt x="3560" y="3109"/>
                    </a:lnTo>
                    <a:lnTo>
                      <a:pt x="3589" y="3091"/>
                    </a:lnTo>
                    <a:lnTo>
                      <a:pt x="3610" y="3058"/>
                    </a:lnTo>
                    <a:lnTo>
                      <a:pt x="3693" y="3051"/>
                    </a:lnTo>
                    <a:lnTo>
                      <a:pt x="3722" y="3024"/>
                    </a:lnTo>
                    <a:lnTo>
                      <a:pt x="3754" y="3029"/>
                    </a:lnTo>
                    <a:lnTo>
                      <a:pt x="3789" y="2995"/>
                    </a:lnTo>
                    <a:lnTo>
                      <a:pt x="3700" y="2880"/>
                    </a:lnTo>
                    <a:lnTo>
                      <a:pt x="3668" y="2860"/>
                    </a:lnTo>
                    <a:lnTo>
                      <a:pt x="3659" y="2845"/>
                    </a:lnTo>
                    <a:lnTo>
                      <a:pt x="3717" y="2886"/>
                    </a:lnTo>
                    <a:lnTo>
                      <a:pt x="3739" y="2884"/>
                    </a:lnTo>
                    <a:lnTo>
                      <a:pt x="3749" y="2898"/>
                    </a:lnTo>
                    <a:lnTo>
                      <a:pt x="3783" y="2935"/>
                    </a:lnTo>
                    <a:lnTo>
                      <a:pt x="3799" y="2932"/>
                    </a:lnTo>
                    <a:lnTo>
                      <a:pt x="3810" y="2970"/>
                    </a:lnTo>
                    <a:lnTo>
                      <a:pt x="3925" y="3052"/>
                    </a:lnTo>
                    <a:lnTo>
                      <a:pt x="3939" y="3043"/>
                    </a:lnTo>
                    <a:lnTo>
                      <a:pt x="3946" y="3027"/>
                    </a:lnTo>
                    <a:lnTo>
                      <a:pt x="3925" y="2967"/>
                    </a:lnTo>
                    <a:lnTo>
                      <a:pt x="3963" y="2964"/>
                    </a:lnTo>
                    <a:lnTo>
                      <a:pt x="3973" y="2986"/>
                    </a:lnTo>
                    <a:lnTo>
                      <a:pt x="3962" y="3033"/>
                    </a:lnTo>
                    <a:lnTo>
                      <a:pt x="3971" y="3047"/>
                    </a:lnTo>
                    <a:lnTo>
                      <a:pt x="4009" y="3044"/>
                    </a:lnTo>
                    <a:lnTo>
                      <a:pt x="4019" y="2989"/>
                    </a:lnTo>
                    <a:lnTo>
                      <a:pt x="4034" y="2981"/>
                    </a:lnTo>
                    <a:lnTo>
                      <a:pt x="4041" y="2972"/>
                    </a:lnTo>
                    <a:lnTo>
                      <a:pt x="4057" y="2971"/>
                    </a:lnTo>
                    <a:lnTo>
                      <a:pt x="4065" y="2977"/>
                    </a:lnTo>
                    <a:lnTo>
                      <a:pt x="4071" y="2969"/>
                    </a:lnTo>
                    <a:lnTo>
                      <a:pt x="4087" y="2976"/>
                    </a:lnTo>
                    <a:lnTo>
                      <a:pt x="4110" y="2973"/>
                    </a:lnTo>
                    <a:lnTo>
                      <a:pt x="4105" y="2996"/>
                    </a:lnTo>
                    <a:lnTo>
                      <a:pt x="4106" y="3012"/>
                    </a:lnTo>
                    <a:lnTo>
                      <a:pt x="4122" y="3018"/>
                    </a:lnTo>
                    <a:lnTo>
                      <a:pt x="4134" y="2987"/>
                    </a:lnTo>
                    <a:lnTo>
                      <a:pt x="4161" y="3022"/>
                    </a:lnTo>
                    <a:lnTo>
                      <a:pt x="4127" y="3064"/>
                    </a:lnTo>
                    <a:lnTo>
                      <a:pt x="4218" y="3133"/>
                    </a:lnTo>
                    <a:lnTo>
                      <a:pt x="4239" y="3108"/>
                    </a:lnTo>
                    <a:lnTo>
                      <a:pt x="4229" y="3086"/>
                    </a:lnTo>
                    <a:lnTo>
                      <a:pt x="4236" y="3078"/>
                    </a:lnTo>
                    <a:lnTo>
                      <a:pt x="4259" y="3083"/>
                    </a:lnTo>
                    <a:lnTo>
                      <a:pt x="4298" y="3079"/>
                    </a:lnTo>
                    <a:lnTo>
                      <a:pt x="4425" y="3044"/>
                    </a:lnTo>
                    <a:lnTo>
                      <a:pt x="4557" y="3047"/>
                    </a:lnTo>
                    <a:lnTo>
                      <a:pt x="4647" y="3023"/>
                    </a:lnTo>
                    <a:lnTo>
                      <a:pt x="4709" y="3026"/>
                    </a:lnTo>
                    <a:lnTo>
                      <a:pt x="4964" y="3110"/>
                    </a:lnTo>
                    <a:lnTo>
                      <a:pt x="4997" y="3130"/>
                    </a:lnTo>
                    <a:lnTo>
                      <a:pt x="5092" y="3160"/>
                    </a:lnTo>
                    <a:lnTo>
                      <a:pt x="5198" y="3057"/>
                    </a:lnTo>
                    <a:lnTo>
                      <a:pt x="5206" y="3057"/>
                    </a:lnTo>
                    <a:lnTo>
                      <a:pt x="5454" y="2995"/>
                    </a:lnTo>
                    <a:lnTo>
                      <a:pt x="5518" y="2935"/>
                    </a:lnTo>
                    <a:lnTo>
                      <a:pt x="5555" y="2916"/>
                    </a:lnTo>
                    <a:lnTo>
                      <a:pt x="5627" y="2941"/>
                    </a:lnTo>
                    <a:lnTo>
                      <a:pt x="5642" y="2940"/>
                    </a:lnTo>
                    <a:lnTo>
                      <a:pt x="5650" y="2946"/>
                    </a:lnTo>
                    <a:lnTo>
                      <a:pt x="5698" y="2949"/>
                    </a:lnTo>
                    <a:lnTo>
                      <a:pt x="5713" y="2955"/>
                    </a:lnTo>
                    <a:lnTo>
                      <a:pt x="5705" y="2872"/>
                    </a:lnTo>
                    <a:lnTo>
                      <a:pt x="5716" y="2824"/>
                    </a:lnTo>
                    <a:lnTo>
                      <a:pt x="5744" y="2790"/>
                    </a:lnTo>
                    <a:lnTo>
                      <a:pt x="5802" y="2754"/>
                    </a:lnTo>
                    <a:lnTo>
                      <a:pt x="5894" y="2738"/>
                    </a:lnTo>
                    <a:lnTo>
                      <a:pt x="5922" y="2713"/>
                    </a:lnTo>
                    <a:lnTo>
                      <a:pt x="5961" y="2709"/>
                    </a:lnTo>
                    <a:lnTo>
                      <a:pt x="6055" y="2653"/>
                    </a:lnTo>
                    <a:lnTo>
                      <a:pt x="6076" y="2629"/>
                    </a:lnTo>
                    <a:lnTo>
                      <a:pt x="6083" y="2536"/>
                    </a:lnTo>
                    <a:lnTo>
                      <a:pt x="6049" y="2423"/>
                    </a:lnTo>
                    <a:lnTo>
                      <a:pt x="6064" y="2406"/>
                    </a:lnTo>
                    <a:lnTo>
                      <a:pt x="6102" y="2410"/>
                    </a:lnTo>
                    <a:lnTo>
                      <a:pt x="6115" y="2378"/>
                    </a:lnTo>
                    <a:lnTo>
                      <a:pt x="6119" y="2347"/>
                    </a:lnTo>
                    <a:lnTo>
                      <a:pt x="6118" y="2332"/>
                    </a:lnTo>
                    <a:lnTo>
                      <a:pt x="6094" y="2326"/>
                    </a:lnTo>
                    <a:lnTo>
                      <a:pt x="5841" y="2342"/>
                    </a:lnTo>
                    <a:lnTo>
                      <a:pt x="5773" y="2356"/>
                    </a:lnTo>
                    <a:lnTo>
                      <a:pt x="5744" y="2375"/>
                    </a:lnTo>
                    <a:lnTo>
                      <a:pt x="5667" y="2381"/>
                    </a:lnTo>
                    <a:lnTo>
                      <a:pt x="5642" y="2360"/>
                    </a:lnTo>
                    <a:lnTo>
                      <a:pt x="5556" y="2346"/>
                    </a:lnTo>
                    <a:lnTo>
                      <a:pt x="5556" y="2337"/>
                    </a:lnTo>
                    <a:lnTo>
                      <a:pt x="5579" y="2336"/>
                    </a:lnTo>
                    <a:lnTo>
                      <a:pt x="5665" y="2358"/>
                    </a:lnTo>
                    <a:lnTo>
                      <a:pt x="5703" y="2340"/>
                    </a:lnTo>
                    <a:lnTo>
                      <a:pt x="5666" y="2281"/>
                    </a:lnTo>
                    <a:lnTo>
                      <a:pt x="5546" y="2238"/>
                    </a:lnTo>
                    <a:lnTo>
                      <a:pt x="5528" y="2286"/>
                    </a:lnTo>
                    <a:lnTo>
                      <a:pt x="5520" y="2279"/>
                    </a:lnTo>
                    <a:lnTo>
                      <a:pt x="5526" y="2270"/>
                    </a:lnTo>
                    <a:lnTo>
                      <a:pt x="5504" y="2273"/>
                    </a:lnTo>
                    <a:lnTo>
                      <a:pt x="5505" y="2289"/>
                    </a:lnTo>
                    <a:lnTo>
                      <a:pt x="5515" y="2318"/>
                    </a:lnTo>
                    <a:lnTo>
                      <a:pt x="5500" y="2320"/>
                    </a:lnTo>
                    <a:lnTo>
                      <a:pt x="5499" y="2304"/>
                    </a:lnTo>
                    <a:lnTo>
                      <a:pt x="5477" y="2321"/>
                    </a:lnTo>
                    <a:lnTo>
                      <a:pt x="5459" y="2301"/>
                    </a:lnTo>
                    <a:lnTo>
                      <a:pt x="5438" y="2325"/>
                    </a:lnTo>
                    <a:lnTo>
                      <a:pt x="5438" y="2318"/>
                    </a:lnTo>
                    <a:lnTo>
                      <a:pt x="5421" y="2312"/>
                    </a:lnTo>
                    <a:lnTo>
                      <a:pt x="5390" y="2291"/>
                    </a:lnTo>
                    <a:lnTo>
                      <a:pt x="5403" y="2274"/>
                    </a:lnTo>
                    <a:lnTo>
                      <a:pt x="5433" y="2264"/>
                    </a:lnTo>
                    <a:lnTo>
                      <a:pt x="5454" y="2239"/>
                    </a:lnTo>
                    <a:lnTo>
                      <a:pt x="5516" y="2249"/>
                    </a:lnTo>
                    <a:lnTo>
                      <a:pt x="5523" y="2233"/>
                    </a:lnTo>
                    <a:lnTo>
                      <a:pt x="5521" y="2217"/>
                    </a:lnTo>
                    <a:lnTo>
                      <a:pt x="5488" y="2198"/>
                    </a:lnTo>
                    <a:lnTo>
                      <a:pt x="5356" y="2178"/>
                    </a:lnTo>
                    <a:lnTo>
                      <a:pt x="5332" y="2173"/>
                    </a:lnTo>
                    <a:lnTo>
                      <a:pt x="5318" y="2190"/>
                    </a:lnTo>
                    <a:lnTo>
                      <a:pt x="5305" y="2215"/>
                    </a:lnTo>
                    <a:lnTo>
                      <a:pt x="5267" y="2226"/>
                    </a:lnTo>
                    <a:lnTo>
                      <a:pt x="5237" y="2228"/>
                    </a:lnTo>
                    <a:lnTo>
                      <a:pt x="5221" y="2222"/>
                    </a:lnTo>
                    <a:lnTo>
                      <a:pt x="5189" y="2203"/>
                    </a:lnTo>
                    <a:lnTo>
                      <a:pt x="5150" y="2205"/>
                    </a:lnTo>
                    <a:lnTo>
                      <a:pt x="5109" y="2171"/>
                    </a:lnTo>
                    <a:lnTo>
                      <a:pt x="5077" y="2166"/>
                    </a:lnTo>
                    <a:lnTo>
                      <a:pt x="5059" y="2137"/>
                    </a:lnTo>
                    <a:lnTo>
                      <a:pt x="5020" y="2132"/>
                    </a:lnTo>
                    <a:lnTo>
                      <a:pt x="4983" y="2152"/>
                    </a:lnTo>
                    <a:lnTo>
                      <a:pt x="4935" y="2141"/>
                    </a:lnTo>
                    <a:lnTo>
                      <a:pt x="4922" y="2158"/>
                    </a:lnTo>
                    <a:lnTo>
                      <a:pt x="4914" y="2158"/>
                    </a:lnTo>
                    <a:lnTo>
                      <a:pt x="4906" y="2159"/>
                    </a:lnTo>
                    <a:lnTo>
                      <a:pt x="4895" y="2129"/>
                    </a:lnTo>
                    <a:lnTo>
                      <a:pt x="4842" y="2126"/>
                    </a:lnTo>
                    <a:lnTo>
                      <a:pt x="4821" y="2159"/>
                    </a:lnTo>
                    <a:lnTo>
                      <a:pt x="4791" y="2161"/>
                    </a:lnTo>
                    <a:lnTo>
                      <a:pt x="4777" y="2178"/>
                    </a:lnTo>
                    <a:lnTo>
                      <a:pt x="4762" y="2180"/>
                    </a:lnTo>
                    <a:lnTo>
                      <a:pt x="4755" y="2181"/>
                    </a:lnTo>
                    <a:lnTo>
                      <a:pt x="4750" y="2177"/>
                    </a:lnTo>
                    <a:lnTo>
                      <a:pt x="4746" y="2173"/>
                    </a:lnTo>
                    <a:lnTo>
                      <a:pt x="4740" y="2159"/>
                    </a:lnTo>
                    <a:lnTo>
                      <a:pt x="4728" y="2144"/>
                    </a:lnTo>
                    <a:lnTo>
                      <a:pt x="4737" y="2152"/>
                    </a:lnTo>
                    <a:lnTo>
                      <a:pt x="4740" y="2159"/>
                    </a:lnTo>
                    <a:lnTo>
                      <a:pt x="4745" y="2166"/>
                    </a:lnTo>
                    <a:lnTo>
                      <a:pt x="4750" y="2177"/>
                    </a:lnTo>
                    <a:lnTo>
                      <a:pt x="4762" y="2180"/>
                    </a:lnTo>
                    <a:lnTo>
                      <a:pt x="4783" y="2155"/>
                    </a:lnTo>
                    <a:lnTo>
                      <a:pt x="4821" y="2152"/>
                    </a:lnTo>
                    <a:lnTo>
                      <a:pt x="4834" y="2119"/>
                    </a:lnTo>
                    <a:lnTo>
                      <a:pt x="4904" y="2129"/>
                    </a:lnTo>
                    <a:lnTo>
                      <a:pt x="4914" y="2158"/>
                    </a:lnTo>
                    <a:lnTo>
                      <a:pt x="4927" y="2133"/>
                    </a:lnTo>
                    <a:lnTo>
                      <a:pt x="4935" y="2133"/>
                    </a:lnTo>
                    <a:lnTo>
                      <a:pt x="4951" y="2140"/>
                    </a:lnTo>
                    <a:lnTo>
                      <a:pt x="4983" y="2144"/>
                    </a:lnTo>
                    <a:lnTo>
                      <a:pt x="5012" y="2126"/>
                    </a:lnTo>
                    <a:lnTo>
                      <a:pt x="5019" y="2125"/>
                    </a:lnTo>
                    <a:lnTo>
                      <a:pt x="5058" y="2130"/>
                    </a:lnTo>
                    <a:lnTo>
                      <a:pt x="5083" y="2158"/>
                    </a:lnTo>
                    <a:lnTo>
                      <a:pt x="5100" y="2164"/>
                    </a:lnTo>
                    <a:lnTo>
                      <a:pt x="5157" y="2198"/>
                    </a:lnTo>
                    <a:lnTo>
                      <a:pt x="5186" y="2187"/>
                    </a:lnTo>
                    <a:lnTo>
                      <a:pt x="5213" y="2215"/>
                    </a:lnTo>
                    <a:lnTo>
                      <a:pt x="5266" y="2210"/>
                    </a:lnTo>
                    <a:lnTo>
                      <a:pt x="5281" y="2201"/>
                    </a:lnTo>
                    <a:lnTo>
                      <a:pt x="5299" y="2153"/>
                    </a:lnTo>
                    <a:lnTo>
                      <a:pt x="5368" y="2147"/>
                    </a:lnTo>
                    <a:lnTo>
                      <a:pt x="5358" y="2125"/>
                    </a:lnTo>
                    <a:lnTo>
                      <a:pt x="5357" y="2116"/>
                    </a:lnTo>
                    <a:lnTo>
                      <a:pt x="5407" y="2150"/>
                    </a:lnTo>
                    <a:lnTo>
                      <a:pt x="5444" y="2140"/>
                    </a:lnTo>
                    <a:lnTo>
                      <a:pt x="5452" y="2131"/>
                    </a:lnTo>
                    <a:lnTo>
                      <a:pt x="5450" y="2116"/>
                    </a:lnTo>
                    <a:lnTo>
                      <a:pt x="5472" y="2107"/>
                    </a:lnTo>
                    <a:lnTo>
                      <a:pt x="5575" y="2135"/>
                    </a:lnTo>
                    <a:lnTo>
                      <a:pt x="5683" y="2056"/>
                    </a:lnTo>
                    <a:lnTo>
                      <a:pt x="5704" y="2023"/>
                    </a:lnTo>
                    <a:lnTo>
                      <a:pt x="5649" y="2021"/>
                    </a:lnTo>
                    <a:lnTo>
                      <a:pt x="5562" y="1990"/>
                    </a:lnTo>
                    <a:lnTo>
                      <a:pt x="5438" y="1986"/>
                    </a:lnTo>
                    <a:lnTo>
                      <a:pt x="5467" y="1976"/>
                    </a:lnTo>
                    <a:lnTo>
                      <a:pt x="5553" y="1983"/>
                    </a:lnTo>
                    <a:lnTo>
                      <a:pt x="5641" y="2006"/>
                    </a:lnTo>
                    <a:lnTo>
                      <a:pt x="5701" y="2000"/>
                    </a:lnTo>
                    <a:lnTo>
                      <a:pt x="5717" y="1921"/>
                    </a:lnTo>
                    <a:lnTo>
                      <a:pt x="5721" y="1875"/>
                    </a:lnTo>
                    <a:lnTo>
                      <a:pt x="5710" y="1845"/>
                    </a:lnTo>
                    <a:lnTo>
                      <a:pt x="5679" y="1847"/>
                    </a:lnTo>
                    <a:lnTo>
                      <a:pt x="5643" y="1874"/>
                    </a:lnTo>
                    <a:lnTo>
                      <a:pt x="5606" y="1878"/>
                    </a:lnTo>
                    <a:lnTo>
                      <a:pt x="5569" y="1904"/>
                    </a:lnTo>
                    <a:lnTo>
                      <a:pt x="5534" y="1861"/>
                    </a:lnTo>
                    <a:lnTo>
                      <a:pt x="5541" y="1853"/>
                    </a:lnTo>
                    <a:lnTo>
                      <a:pt x="5641" y="1844"/>
                    </a:lnTo>
                    <a:lnTo>
                      <a:pt x="5654" y="1827"/>
                    </a:lnTo>
                    <a:lnTo>
                      <a:pt x="5653" y="1804"/>
                    </a:lnTo>
                    <a:lnTo>
                      <a:pt x="5643" y="1789"/>
                    </a:lnTo>
                    <a:lnTo>
                      <a:pt x="5682" y="1786"/>
                    </a:lnTo>
                    <a:lnTo>
                      <a:pt x="5706" y="1806"/>
                    </a:lnTo>
                    <a:lnTo>
                      <a:pt x="5751" y="1787"/>
                    </a:lnTo>
                    <a:lnTo>
                      <a:pt x="5758" y="1778"/>
                    </a:lnTo>
                    <a:lnTo>
                      <a:pt x="5741" y="1758"/>
                    </a:lnTo>
                    <a:lnTo>
                      <a:pt x="5752" y="1718"/>
                    </a:lnTo>
                    <a:lnTo>
                      <a:pt x="5763" y="1748"/>
                    </a:lnTo>
                    <a:lnTo>
                      <a:pt x="5789" y="1776"/>
                    </a:lnTo>
                    <a:lnTo>
                      <a:pt x="5799" y="1806"/>
                    </a:lnTo>
                    <a:lnTo>
                      <a:pt x="5869" y="1807"/>
                    </a:lnTo>
                    <a:lnTo>
                      <a:pt x="5957" y="1760"/>
                    </a:lnTo>
                    <a:lnTo>
                      <a:pt x="6004" y="1695"/>
                    </a:lnTo>
                    <a:lnTo>
                      <a:pt x="6003" y="1679"/>
                    </a:lnTo>
                    <a:lnTo>
                      <a:pt x="5970" y="1658"/>
                    </a:lnTo>
                    <a:lnTo>
                      <a:pt x="6010" y="1586"/>
                    </a:lnTo>
                    <a:lnTo>
                      <a:pt x="5872" y="1590"/>
                    </a:lnTo>
                    <a:lnTo>
                      <a:pt x="5816" y="1572"/>
                    </a:lnTo>
                    <a:lnTo>
                      <a:pt x="5900" y="1558"/>
                    </a:lnTo>
                    <a:lnTo>
                      <a:pt x="5939" y="1569"/>
                    </a:lnTo>
                    <a:lnTo>
                      <a:pt x="5992" y="1564"/>
                    </a:lnTo>
                    <a:lnTo>
                      <a:pt x="5990" y="1533"/>
                    </a:lnTo>
                    <a:lnTo>
                      <a:pt x="5933" y="1501"/>
                    </a:lnTo>
                    <a:lnTo>
                      <a:pt x="5932" y="1492"/>
                    </a:lnTo>
                    <a:lnTo>
                      <a:pt x="5997" y="1525"/>
                    </a:lnTo>
                    <a:lnTo>
                      <a:pt x="6015" y="1563"/>
                    </a:lnTo>
                    <a:lnTo>
                      <a:pt x="6048" y="1582"/>
                    </a:lnTo>
                    <a:lnTo>
                      <a:pt x="6084" y="1555"/>
                    </a:lnTo>
                    <a:lnTo>
                      <a:pt x="6096" y="1524"/>
                    </a:lnTo>
                    <a:lnTo>
                      <a:pt x="6127" y="1506"/>
                    </a:lnTo>
                    <a:lnTo>
                      <a:pt x="6167" y="1447"/>
                    </a:lnTo>
                    <a:lnTo>
                      <a:pt x="6248" y="1401"/>
                    </a:lnTo>
                    <a:lnTo>
                      <a:pt x="6290" y="1274"/>
                    </a:lnTo>
                    <a:lnTo>
                      <a:pt x="6302" y="1158"/>
                    </a:lnTo>
                    <a:lnTo>
                      <a:pt x="6342" y="1092"/>
                    </a:lnTo>
                    <a:lnTo>
                      <a:pt x="6374" y="1012"/>
                    </a:lnTo>
                    <a:lnTo>
                      <a:pt x="6390" y="933"/>
                    </a:lnTo>
                    <a:lnTo>
                      <a:pt x="6409" y="893"/>
                    </a:lnTo>
                    <a:lnTo>
                      <a:pt x="6402" y="817"/>
                    </a:lnTo>
                    <a:lnTo>
                      <a:pt x="6391" y="780"/>
                    </a:lnTo>
                    <a:lnTo>
                      <a:pt x="6397" y="678"/>
                    </a:lnTo>
                    <a:lnTo>
                      <a:pt x="6371" y="57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18">
                <a:extLst>
                  <a:ext uri="{FF2B5EF4-FFF2-40B4-BE49-F238E27FC236}">
                    <a16:creationId xmlns:a16="http://schemas.microsoft.com/office/drawing/2014/main" id="{49703042-7E33-41E4-066D-87C0B62F32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661 w 744"/>
                  <a:gd name="T1" fmla="*/ 284 h 773"/>
                  <a:gd name="T2" fmla="*/ 646 w 744"/>
                  <a:gd name="T3" fmla="*/ 216 h 773"/>
                  <a:gd name="T4" fmla="*/ 658 w 744"/>
                  <a:gd name="T5" fmla="*/ 176 h 773"/>
                  <a:gd name="T6" fmla="*/ 684 w 744"/>
                  <a:gd name="T7" fmla="*/ 120 h 773"/>
                  <a:gd name="T8" fmla="*/ 732 w 744"/>
                  <a:gd name="T9" fmla="*/ 61 h 773"/>
                  <a:gd name="T10" fmla="*/ 744 w 744"/>
                  <a:gd name="T11" fmla="*/ 0 h 773"/>
                  <a:gd name="T12" fmla="*/ 0 w 744"/>
                  <a:gd name="T13" fmla="*/ 0 h 773"/>
                  <a:gd name="T14" fmla="*/ 0 w 744"/>
                  <a:gd name="T15" fmla="*/ 646 h 773"/>
                  <a:gd name="T16" fmla="*/ 16 w 744"/>
                  <a:gd name="T17" fmla="*/ 660 h 773"/>
                  <a:gd name="T18" fmla="*/ 20 w 744"/>
                  <a:gd name="T19" fmla="*/ 690 h 773"/>
                  <a:gd name="T20" fmla="*/ 18 w 744"/>
                  <a:gd name="T21" fmla="*/ 760 h 773"/>
                  <a:gd name="T22" fmla="*/ 76 w 744"/>
                  <a:gd name="T23" fmla="*/ 731 h 773"/>
                  <a:gd name="T24" fmla="*/ 95 w 744"/>
                  <a:gd name="T25" fmla="*/ 668 h 773"/>
                  <a:gd name="T26" fmla="*/ 146 w 744"/>
                  <a:gd name="T27" fmla="*/ 640 h 773"/>
                  <a:gd name="T28" fmla="*/ 147 w 744"/>
                  <a:gd name="T29" fmla="*/ 647 h 773"/>
                  <a:gd name="T30" fmla="*/ 127 w 744"/>
                  <a:gd name="T31" fmla="*/ 689 h 773"/>
                  <a:gd name="T32" fmla="*/ 228 w 744"/>
                  <a:gd name="T33" fmla="*/ 695 h 773"/>
                  <a:gd name="T34" fmla="*/ 279 w 744"/>
                  <a:gd name="T35" fmla="*/ 752 h 773"/>
                  <a:gd name="T36" fmla="*/ 364 w 744"/>
                  <a:gd name="T37" fmla="*/ 750 h 773"/>
                  <a:gd name="T38" fmla="*/ 459 w 744"/>
                  <a:gd name="T39" fmla="*/ 773 h 773"/>
                  <a:gd name="T40" fmla="*/ 498 w 744"/>
                  <a:gd name="T41" fmla="*/ 700 h 773"/>
                  <a:gd name="T42" fmla="*/ 473 w 744"/>
                  <a:gd name="T43" fmla="*/ 672 h 773"/>
                  <a:gd name="T44" fmla="*/ 452 w 744"/>
                  <a:gd name="T45" fmla="*/ 620 h 773"/>
                  <a:gd name="T46" fmla="*/ 427 w 744"/>
                  <a:gd name="T47" fmla="*/ 599 h 773"/>
                  <a:gd name="T48" fmla="*/ 389 w 744"/>
                  <a:gd name="T49" fmla="*/ 525 h 773"/>
                  <a:gd name="T50" fmla="*/ 404 w 744"/>
                  <a:gd name="T51" fmla="*/ 515 h 773"/>
                  <a:gd name="T52" fmla="*/ 422 w 744"/>
                  <a:gd name="T53" fmla="*/ 544 h 773"/>
                  <a:gd name="T54" fmla="*/ 491 w 744"/>
                  <a:gd name="T55" fmla="*/ 538 h 773"/>
                  <a:gd name="T56" fmla="*/ 515 w 744"/>
                  <a:gd name="T57" fmla="*/ 467 h 773"/>
                  <a:gd name="T58" fmla="*/ 647 w 744"/>
                  <a:gd name="T59" fmla="*/ 308 h 773"/>
                  <a:gd name="T60" fmla="*/ 661 w 744"/>
                  <a:gd name="T61" fmla="*/ 284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44" h="773">
                    <a:moveTo>
                      <a:pt x="661" y="284"/>
                    </a:move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19">
                <a:extLst>
                  <a:ext uri="{FF2B5EF4-FFF2-40B4-BE49-F238E27FC236}">
                    <a16:creationId xmlns:a16="http://schemas.microsoft.com/office/drawing/2014/main" id="{6BEB4771-F545-5A35-6D8C-4F7309E8B81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5" y="2"/>
                <a:ext cx="1998" cy="2600"/>
              </a:xfrm>
              <a:custGeom>
                <a:avLst/>
                <a:gdLst>
                  <a:gd name="T0" fmla="*/ 5798 w 9990"/>
                  <a:gd name="T1" fmla="*/ 131 h 13000"/>
                  <a:gd name="T2" fmla="*/ 7050 w 9990"/>
                  <a:gd name="T3" fmla="*/ 817 h 13000"/>
                  <a:gd name="T4" fmla="*/ 6447 w 9990"/>
                  <a:gd name="T5" fmla="*/ 1806 h 13000"/>
                  <a:gd name="T6" fmla="*/ 6352 w 9990"/>
                  <a:gd name="T7" fmla="*/ 2023 h 13000"/>
                  <a:gd name="T8" fmla="*/ 5631 w 9990"/>
                  <a:gd name="T9" fmla="*/ 2152 h 13000"/>
                  <a:gd name="T10" fmla="*/ 6163 w 9990"/>
                  <a:gd name="T11" fmla="*/ 2318 h 13000"/>
                  <a:gd name="T12" fmla="*/ 6570 w 9990"/>
                  <a:gd name="T13" fmla="*/ 2713 h 13000"/>
                  <a:gd name="T14" fmla="*/ 4775 w 9990"/>
                  <a:gd name="T15" fmla="*/ 3064 h 13000"/>
                  <a:gd name="T16" fmla="*/ 4307 w 9990"/>
                  <a:gd name="T17" fmla="*/ 2845 h 13000"/>
                  <a:gd name="T18" fmla="*/ 3496 w 9990"/>
                  <a:gd name="T19" fmla="*/ 3167 h 13000"/>
                  <a:gd name="T20" fmla="*/ 2405 w 9990"/>
                  <a:gd name="T21" fmla="*/ 3624 h 13000"/>
                  <a:gd name="T22" fmla="*/ 1959 w 9990"/>
                  <a:gd name="T23" fmla="*/ 3303 h 13000"/>
                  <a:gd name="T24" fmla="*/ 1874 w 9990"/>
                  <a:gd name="T25" fmla="*/ 3380 h 13000"/>
                  <a:gd name="T26" fmla="*/ 1216 w 9990"/>
                  <a:gd name="T27" fmla="*/ 3526 h 13000"/>
                  <a:gd name="T28" fmla="*/ 817 w 9990"/>
                  <a:gd name="T29" fmla="*/ 3463 h 13000"/>
                  <a:gd name="T30" fmla="*/ 1727 w 9990"/>
                  <a:gd name="T31" fmla="*/ 2638 h 13000"/>
                  <a:gd name="T32" fmla="*/ 3071 w 9990"/>
                  <a:gd name="T33" fmla="*/ 2327 h 13000"/>
                  <a:gd name="T34" fmla="*/ 3404 w 9990"/>
                  <a:gd name="T35" fmla="*/ 1850 h 13000"/>
                  <a:gd name="T36" fmla="*/ 2259 w 9990"/>
                  <a:gd name="T37" fmla="*/ 1809 h 13000"/>
                  <a:gd name="T38" fmla="*/ 1763 w 9990"/>
                  <a:gd name="T39" fmla="*/ 1538 h 13000"/>
                  <a:gd name="T40" fmla="*/ 1371 w 9990"/>
                  <a:gd name="T41" fmla="*/ 1205 h 13000"/>
                  <a:gd name="T42" fmla="*/ 2394 w 9990"/>
                  <a:gd name="T43" fmla="*/ 262 h 13000"/>
                  <a:gd name="T44" fmla="*/ 404 w 9990"/>
                  <a:gd name="T45" fmla="*/ 515 h 13000"/>
                  <a:gd name="T46" fmla="*/ 938 w 9990"/>
                  <a:gd name="T47" fmla="*/ 12594 h 13000"/>
                  <a:gd name="T48" fmla="*/ 1860 w 9990"/>
                  <a:gd name="T49" fmla="*/ 12647 h 13000"/>
                  <a:gd name="T50" fmla="*/ 3430 w 9990"/>
                  <a:gd name="T51" fmla="*/ 12856 h 13000"/>
                  <a:gd name="T52" fmla="*/ 4123 w 9990"/>
                  <a:gd name="T53" fmla="*/ 11163 h 13000"/>
                  <a:gd name="T54" fmla="*/ 4238 w 9990"/>
                  <a:gd name="T55" fmla="*/ 9663 h 13000"/>
                  <a:gd name="T56" fmla="*/ 3373 w 9990"/>
                  <a:gd name="T57" fmla="*/ 8154 h 13000"/>
                  <a:gd name="T58" fmla="*/ 3200 w 9990"/>
                  <a:gd name="T59" fmla="*/ 7615 h 13000"/>
                  <a:gd name="T60" fmla="*/ 2884 w 9990"/>
                  <a:gd name="T61" fmla="*/ 7127 h 13000"/>
                  <a:gd name="T62" fmla="*/ 2104 w 9990"/>
                  <a:gd name="T63" fmla="*/ 6861 h 13000"/>
                  <a:gd name="T64" fmla="*/ 1603 w 9990"/>
                  <a:gd name="T65" fmla="*/ 6290 h 13000"/>
                  <a:gd name="T66" fmla="*/ 1199 w 9990"/>
                  <a:gd name="T67" fmla="*/ 5912 h 13000"/>
                  <a:gd name="T68" fmla="*/ 2287 w 9990"/>
                  <a:gd name="T69" fmla="*/ 5672 h 13000"/>
                  <a:gd name="T70" fmla="*/ 3105 w 9990"/>
                  <a:gd name="T71" fmla="*/ 5935 h 13000"/>
                  <a:gd name="T72" fmla="*/ 3643 w 9990"/>
                  <a:gd name="T73" fmla="*/ 5830 h 13000"/>
                  <a:gd name="T74" fmla="*/ 4076 w 9990"/>
                  <a:gd name="T75" fmla="*/ 5421 h 13000"/>
                  <a:gd name="T76" fmla="*/ 3890 w 9990"/>
                  <a:gd name="T77" fmla="*/ 4420 h 13000"/>
                  <a:gd name="T78" fmla="*/ 5369 w 9990"/>
                  <a:gd name="T79" fmla="*/ 5061 h 13000"/>
                  <a:gd name="T80" fmla="*/ 6796 w 9990"/>
                  <a:gd name="T81" fmla="*/ 3902 h 13000"/>
                  <a:gd name="T82" fmla="*/ 7308 w 9990"/>
                  <a:gd name="T83" fmla="*/ 2852 h 13000"/>
                  <a:gd name="T84" fmla="*/ 8733 w 9990"/>
                  <a:gd name="T85" fmla="*/ 2420 h 13000"/>
                  <a:gd name="T86" fmla="*/ 8437 w 9990"/>
                  <a:gd name="T87" fmla="*/ 2138 h 13000"/>
                  <a:gd name="T88" fmla="*/ 8625 w 9990"/>
                  <a:gd name="T89" fmla="*/ 1920 h 13000"/>
                  <a:gd name="T90" fmla="*/ 9457 w 9990"/>
                  <a:gd name="T91" fmla="*/ 246 h 13000"/>
                  <a:gd name="T92" fmla="*/ 6120 w 9990"/>
                  <a:gd name="T93" fmla="*/ 2268 h 13000"/>
                  <a:gd name="T94" fmla="*/ 4442 w 9990"/>
                  <a:gd name="T95" fmla="*/ 3057 h 13000"/>
                  <a:gd name="T96" fmla="*/ 4294 w 9990"/>
                  <a:gd name="T97" fmla="*/ 3201 h 13000"/>
                  <a:gd name="T98" fmla="*/ 1738 w 9990"/>
                  <a:gd name="T99" fmla="*/ 1673 h 13000"/>
                  <a:gd name="T100" fmla="*/ 1675 w 9990"/>
                  <a:gd name="T101" fmla="*/ 2241 h 13000"/>
                  <a:gd name="T102" fmla="*/ 97 w 9990"/>
                  <a:gd name="T103" fmla="*/ 3776 h 13000"/>
                  <a:gd name="T104" fmla="*/ 3832 w 9990"/>
                  <a:gd name="T105" fmla="*/ 5536 h 13000"/>
                  <a:gd name="T106" fmla="*/ 2819 w 9990"/>
                  <a:gd name="T107" fmla="*/ 7172 h 13000"/>
                  <a:gd name="T108" fmla="*/ 966 w 9990"/>
                  <a:gd name="T109" fmla="*/ 5817 h 13000"/>
                  <a:gd name="T110" fmla="*/ 3315 w 9990"/>
                  <a:gd name="T111" fmla="*/ 8029 h 13000"/>
                  <a:gd name="T112" fmla="*/ 3147 w 9990"/>
                  <a:gd name="T113" fmla="*/ 8376 h 13000"/>
                  <a:gd name="T114" fmla="*/ 2426 w 9990"/>
                  <a:gd name="T115" fmla="*/ 7509 h 13000"/>
                  <a:gd name="T116" fmla="*/ 3991 w 9990"/>
                  <a:gd name="T117" fmla="*/ 9076 h 13000"/>
                  <a:gd name="T118" fmla="*/ 4144 w 9990"/>
                  <a:gd name="T119" fmla="*/ 9479 h 13000"/>
                  <a:gd name="T120" fmla="*/ 4588 w 9990"/>
                  <a:gd name="T121" fmla="*/ 10449 h 13000"/>
                  <a:gd name="T122" fmla="*/ 3155 w 9990"/>
                  <a:gd name="T123" fmla="*/ 4761 h 13000"/>
                  <a:gd name="T124" fmla="*/ 3635 w 9990"/>
                  <a:gd name="T125" fmla="*/ 5022 h 13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90" h="13000">
                    <a:moveTo>
                      <a:pt x="9990" y="11"/>
                    </a:moveTo>
                    <a:lnTo>
                      <a:pt x="9990" y="0"/>
                    </a:lnTo>
                    <a:lnTo>
                      <a:pt x="9580" y="0"/>
                    </a:lnTo>
                    <a:lnTo>
                      <a:pt x="9590" y="17"/>
                    </a:lnTo>
                    <a:lnTo>
                      <a:pt x="9583" y="26"/>
                    </a:lnTo>
                    <a:lnTo>
                      <a:pt x="9579" y="64"/>
                    </a:lnTo>
                    <a:lnTo>
                      <a:pt x="9587" y="79"/>
                    </a:lnTo>
                    <a:lnTo>
                      <a:pt x="9567" y="104"/>
                    </a:lnTo>
                    <a:lnTo>
                      <a:pt x="9555" y="136"/>
                    </a:lnTo>
                    <a:lnTo>
                      <a:pt x="9540" y="153"/>
                    </a:lnTo>
                    <a:lnTo>
                      <a:pt x="9518" y="155"/>
                    </a:lnTo>
                    <a:lnTo>
                      <a:pt x="9499" y="195"/>
                    </a:lnTo>
                    <a:lnTo>
                      <a:pt x="9482" y="189"/>
                    </a:lnTo>
                    <a:lnTo>
                      <a:pt x="9483" y="196"/>
                    </a:lnTo>
                    <a:lnTo>
                      <a:pt x="9469" y="206"/>
                    </a:lnTo>
                    <a:lnTo>
                      <a:pt x="9447" y="216"/>
                    </a:lnTo>
                    <a:lnTo>
                      <a:pt x="9436" y="194"/>
                    </a:lnTo>
                    <a:lnTo>
                      <a:pt x="9431" y="141"/>
                    </a:lnTo>
                    <a:lnTo>
                      <a:pt x="9437" y="116"/>
                    </a:lnTo>
                    <a:lnTo>
                      <a:pt x="9489" y="20"/>
                    </a:lnTo>
                    <a:lnTo>
                      <a:pt x="9504" y="10"/>
                    </a:lnTo>
                    <a:lnTo>
                      <a:pt x="9504" y="3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5942" y="17"/>
                    </a:lnTo>
                    <a:lnTo>
                      <a:pt x="5943" y="32"/>
                    </a:lnTo>
                    <a:lnTo>
                      <a:pt x="5913" y="43"/>
                    </a:lnTo>
                    <a:lnTo>
                      <a:pt x="5812" y="121"/>
                    </a:lnTo>
                    <a:lnTo>
                      <a:pt x="5798" y="131"/>
                    </a:lnTo>
                    <a:lnTo>
                      <a:pt x="5749" y="189"/>
                    </a:lnTo>
                    <a:lnTo>
                      <a:pt x="5723" y="238"/>
                    </a:lnTo>
                    <a:lnTo>
                      <a:pt x="5695" y="263"/>
                    </a:lnTo>
                    <a:lnTo>
                      <a:pt x="5688" y="272"/>
                    </a:lnTo>
                    <a:lnTo>
                      <a:pt x="5793" y="324"/>
                    </a:lnTo>
                    <a:lnTo>
                      <a:pt x="5810" y="337"/>
                    </a:lnTo>
                    <a:lnTo>
                      <a:pt x="5829" y="382"/>
                    </a:lnTo>
                    <a:lnTo>
                      <a:pt x="5831" y="398"/>
                    </a:lnTo>
                    <a:lnTo>
                      <a:pt x="5871" y="409"/>
                    </a:lnTo>
                    <a:lnTo>
                      <a:pt x="5908" y="406"/>
                    </a:lnTo>
                    <a:lnTo>
                      <a:pt x="5949" y="426"/>
                    </a:lnTo>
                    <a:lnTo>
                      <a:pt x="5976" y="392"/>
                    </a:lnTo>
                    <a:lnTo>
                      <a:pt x="6005" y="366"/>
                    </a:lnTo>
                    <a:lnTo>
                      <a:pt x="6049" y="253"/>
                    </a:lnTo>
                    <a:lnTo>
                      <a:pt x="6075" y="212"/>
                    </a:lnTo>
                    <a:lnTo>
                      <a:pt x="6106" y="203"/>
                    </a:lnTo>
                    <a:lnTo>
                      <a:pt x="6199" y="209"/>
                    </a:lnTo>
                    <a:lnTo>
                      <a:pt x="6228" y="190"/>
                    </a:lnTo>
                    <a:lnTo>
                      <a:pt x="6432" y="226"/>
                    </a:lnTo>
                    <a:lnTo>
                      <a:pt x="6445" y="209"/>
                    </a:lnTo>
                    <a:lnTo>
                      <a:pt x="6462" y="223"/>
                    </a:lnTo>
                    <a:lnTo>
                      <a:pt x="6501" y="227"/>
                    </a:lnTo>
                    <a:lnTo>
                      <a:pt x="6707" y="278"/>
                    </a:lnTo>
                    <a:lnTo>
                      <a:pt x="6813" y="353"/>
                    </a:lnTo>
                    <a:lnTo>
                      <a:pt x="7000" y="536"/>
                    </a:lnTo>
                    <a:lnTo>
                      <a:pt x="7019" y="572"/>
                    </a:lnTo>
                    <a:lnTo>
                      <a:pt x="7045" y="678"/>
                    </a:lnTo>
                    <a:lnTo>
                      <a:pt x="7039" y="780"/>
                    </a:lnTo>
                    <a:lnTo>
                      <a:pt x="7050" y="817"/>
                    </a:lnTo>
                    <a:lnTo>
                      <a:pt x="7057" y="893"/>
                    </a:lnTo>
                    <a:lnTo>
                      <a:pt x="7038" y="933"/>
                    </a:lnTo>
                    <a:lnTo>
                      <a:pt x="7022" y="1012"/>
                    </a:lnTo>
                    <a:lnTo>
                      <a:pt x="6990" y="1092"/>
                    </a:lnTo>
                    <a:lnTo>
                      <a:pt x="6950" y="1158"/>
                    </a:lnTo>
                    <a:lnTo>
                      <a:pt x="6938" y="1274"/>
                    </a:lnTo>
                    <a:lnTo>
                      <a:pt x="6896" y="1401"/>
                    </a:lnTo>
                    <a:lnTo>
                      <a:pt x="6815" y="1447"/>
                    </a:lnTo>
                    <a:lnTo>
                      <a:pt x="6775" y="1506"/>
                    </a:lnTo>
                    <a:lnTo>
                      <a:pt x="6744" y="1524"/>
                    </a:lnTo>
                    <a:lnTo>
                      <a:pt x="6732" y="1555"/>
                    </a:lnTo>
                    <a:lnTo>
                      <a:pt x="6696" y="1582"/>
                    </a:lnTo>
                    <a:lnTo>
                      <a:pt x="6663" y="1563"/>
                    </a:lnTo>
                    <a:lnTo>
                      <a:pt x="6645" y="1525"/>
                    </a:lnTo>
                    <a:lnTo>
                      <a:pt x="6580" y="1492"/>
                    </a:lnTo>
                    <a:lnTo>
                      <a:pt x="6581" y="1501"/>
                    </a:lnTo>
                    <a:lnTo>
                      <a:pt x="6638" y="1533"/>
                    </a:lnTo>
                    <a:lnTo>
                      <a:pt x="6640" y="1564"/>
                    </a:lnTo>
                    <a:lnTo>
                      <a:pt x="6587" y="1569"/>
                    </a:lnTo>
                    <a:lnTo>
                      <a:pt x="6548" y="1558"/>
                    </a:lnTo>
                    <a:lnTo>
                      <a:pt x="6464" y="1572"/>
                    </a:lnTo>
                    <a:lnTo>
                      <a:pt x="6520" y="1590"/>
                    </a:lnTo>
                    <a:lnTo>
                      <a:pt x="6658" y="1586"/>
                    </a:lnTo>
                    <a:lnTo>
                      <a:pt x="6618" y="1658"/>
                    </a:lnTo>
                    <a:lnTo>
                      <a:pt x="6651" y="1679"/>
                    </a:lnTo>
                    <a:lnTo>
                      <a:pt x="6652" y="1695"/>
                    </a:lnTo>
                    <a:lnTo>
                      <a:pt x="6605" y="1760"/>
                    </a:lnTo>
                    <a:lnTo>
                      <a:pt x="6517" y="1807"/>
                    </a:lnTo>
                    <a:lnTo>
                      <a:pt x="6447" y="1806"/>
                    </a:lnTo>
                    <a:lnTo>
                      <a:pt x="6437" y="1776"/>
                    </a:lnTo>
                    <a:lnTo>
                      <a:pt x="6411" y="1748"/>
                    </a:lnTo>
                    <a:lnTo>
                      <a:pt x="6400" y="1718"/>
                    </a:lnTo>
                    <a:lnTo>
                      <a:pt x="6389" y="1758"/>
                    </a:lnTo>
                    <a:lnTo>
                      <a:pt x="6406" y="1778"/>
                    </a:lnTo>
                    <a:lnTo>
                      <a:pt x="6399" y="1787"/>
                    </a:lnTo>
                    <a:lnTo>
                      <a:pt x="6354" y="1806"/>
                    </a:lnTo>
                    <a:lnTo>
                      <a:pt x="6330" y="1786"/>
                    </a:lnTo>
                    <a:lnTo>
                      <a:pt x="6291" y="1789"/>
                    </a:lnTo>
                    <a:lnTo>
                      <a:pt x="6301" y="1804"/>
                    </a:lnTo>
                    <a:lnTo>
                      <a:pt x="6302" y="1827"/>
                    </a:lnTo>
                    <a:lnTo>
                      <a:pt x="6289" y="1844"/>
                    </a:lnTo>
                    <a:lnTo>
                      <a:pt x="6189" y="1853"/>
                    </a:lnTo>
                    <a:lnTo>
                      <a:pt x="6182" y="1861"/>
                    </a:lnTo>
                    <a:lnTo>
                      <a:pt x="6217" y="1904"/>
                    </a:lnTo>
                    <a:lnTo>
                      <a:pt x="6254" y="1878"/>
                    </a:lnTo>
                    <a:lnTo>
                      <a:pt x="6291" y="1874"/>
                    </a:lnTo>
                    <a:lnTo>
                      <a:pt x="6327" y="1847"/>
                    </a:lnTo>
                    <a:lnTo>
                      <a:pt x="6358" y="1845"/>
                    </a:lnTo>
                    <a:lnTo>
                      <a:pt x="6369" y="1875"/>
                    </a:lnTo>
                    <a:lnTo>
                      <a:pt x="6365" y="1921"/>
                    </a:lnTo>
                    <a:lnTo>
                      <a:pt x="6349" y="2000"/>
                    </a:lnTo>
                    <a:lnTo>
                      <a:pt x="6289" y="2006"/>
                    </a:lnTo>
                    <a:lnTo>
                      <a:pt x="6201" y="1983"/>
                    </a:lnTo>
                    <a:lnTo>
                      <a:pt x="6115" y="1976"/>
                    </a:lnTo>
                    <a:lnTo>
                      <a:pt x="6086" y="1986"/>
                    </a:lnTo>
                    <a:lnTo>
                      <a:pt x="6210" y="1990"/>
                    </a:lnTo>
                    <a:lnTo>
                      <a:pt x="6297" y="2021"/>
                    </a:lnTo>
                    <a:lnTo>
                      <a:pt x="6352" y="2023"/>
                    </a:lnTo>
                    <a:lnTo>
                      <a:pt x="6331" y="2056"/>
                    </a:lnTo>
                    <a:lnTo>
                      <a:pt x="6223" y="2135"/>
                    </a:lnTo>
                    <a:lnTo>
                      <a:pt x="6120" y="2107"/>
                    </a:lnTo>
                    <a:lnTo>
                      <a:pt x="6098" y="2116"/>
                    </a:lnTo>
                    <a:lnTo>
                      <a:pt x="6100" y="2131"/>
                    </a:lnTo>
                    <a:lnTo>
                      <a:pt x="6092" y="2140"/>
                    </a:lnTo>
                    <a:lnTo>
                      <a:pt x="6055" y="2150"/>
                    </a:lnTo>
                    <a:lnTo>
                      <a:pt x="6005" y="2116"/>
                    </a:lnTo>
                    <a:lnTo>
                      <a:pt x="6006" y="2125"/>
                    </a:lnTo>
                    <a:lnTo>
                      <a:pt x="6016" y="2147"/>
                    </a:lnTo>
                    <a:lnTo>
                      <a:pt x="5947" y="2153"/>
                    </a:lnTo>
                    <a:lnTo>
                      <a:pt x="5929" y="2201"/>
                    </a:lnTo>
                    <a:lnTo>
                      <a:pt x="5914" y="2210"/>
                    </a:lnTo>
                    <a:lnTo>
                      <a:pt x="5861" y="2215"/>
                    </a:lnTo>
                    <a:lnTo>
                      <a:pt x="5834" y="2187"/>
                    </a:lnTo>
                    <a:lnTo>
                      <a:pt x="5805" y="2198"/>
                    </a:lnTo>
                    <a:lnTo>
                      <a:pt x="5748" y="2164"/>
                    </a:lnTo>
                    <a:lnTo>
                      <a:pt x="5731" y="2158"/>
                    </a:lnTo>
                    <a:lnTo>
                      <a:pt x="5706" y="2130"/>
                    </a:lnTo>
                    <a:lnTo>
                      <a:pt x="5667" y="2125"/>
                    </a:lnTo>
                    <a:lnTo>
                      <a:pt x="5660" y="2126"/>
                    </a:lnTo>
                    <a:lnTo>
                      <a:pt x="5631" y="2144"/>
                    </a:lnTo>
                    <a:lnTo>
                      <a:pt x="5599" y="2140"/>
                    </a:lnTo>
                    <a:lnTo>
                      <a:pt x="5583" y="2133"/>
                    </a:lnTo>
                    <a:lnTo>
                      <a:pt x="5575" y="2133"/>
                    </a:lnTo>
                    <a:lnTo>
                      <a:pt x="5562" y="2158"/>
                    </a:lnTo>
                    <a:lnTo>
                      <a:pt x="5570" y="2158"/>
                    </a:lnTo>
                    <a:lnTo>
                      <a:pt x="5583" y="2141"/>
                    </a:lnTo>
                    <a:lnTo>
                      <a:pt x="5631" y="2152"/>
                    </a:lnTo>
                    <a:lnTo>
                      <a:pt x="5668" y="2132"/>
                    </a:lnTo>
                    <a:lnTo>
                      <a:pt x="5707" y="2137"/>
                    </a:lnTo>
                    <a:lnTo>
                      <a:pt x="5725" y="2166"/>
                    </a:lnTo>
                    <a:lnTo>
                      <a:pt x="5757" y="2171"/>
                    </a:lnTo>
                    <a:lnTo>
                      <a:pt x="5798" y="2205"/>
                    </a:lnTo>
                    <a:lnTo>
                      <a:pt x="5837" y="2203"/>
                    </a:lnTo>
                    <a:lnTo>
                      <a:pt x="5869" y="2222"/>
                    </a:lnTo>
                    <a:lnTo>
                      <a:pt x="5885" y="2228"/>
                    </a:lnTo>
                    <a:lnTo>
                      <a:pt x="5915" y="2226"/>
                    </a:lnTo>
                    <a:lnTo>
                      <a:pt x="5953" y="2215"/>
                    </a:lnTo>
                    <a:lnTo>
                      <a:pt x="5966" y="2190"/>
                    </a:lnTo>
                    <a:lnTo>
                      <a:pt x="5980" y="2173"/>
                    </a:lnTo>
                    <a:lnTo>
                      <a:pt x="6004" y="2178"/>
                    </a:lnTo>
                    <a:lnTo>
                      <a:pt x="6136" y="2198"/>
                    </a:lnTo>
                    <a:lnTo>
                      <a:pt x="6169" y="2217"/>
                    </a:lnTo>
                    <a:lnTo>
                      <a:pt x="6171" y="2233"/>
                    </a:lnTo>
                    <a:lnTo>
                      <a:pt x="6164" y="2249"/>
                    </a:lnTo>
                    <a:lnTo>
                      <a:pt x="6102" y="2239"/>
                    </a:lnTo>
                    <a:lnTo>
                      <a:pt x="6081" y="2264"/>
                    </a:lnTo>
                    <a:lnTo>
                      <a:pt x="6051" y="2274"/>
                    </a:lnTo>
                    <a:lnTo>
                      <a:pt x="6038" y="2291"/>
                    </a:lnTo>
                    <a:lnTo>
                      <a:pt x="6069" y="2312"/>
                    </a:lnTo>
                    <a:lnTo>
                      <a:pt x="6086" y="2318"/>
                    </a:lnTo>
                    <a:lnTo>
                      <a:pt x="6086" y="2325"/>
                    </a:lnTo>
                    <a:lnTo>
                      <a:pt x="6107" y="2301"/>
                    </a:lnTo>
                    <a:lnTo>
                      <a:pt x="6125" y="2321"/>
                    </a:lnTo>
                    <a:lnTo>
                      <a:pt x="6147" y="2304"/>
                    </a:lnTo>
                    <a:lnTo>
                      <a:pt x="6148" y="2320"/>
                    </a:lnTo>
                    <a:lnTo>
                      <a:pt x="6163" y="2318"/>
                    </a:lnTo>
                    <a:lnTo>
                      <a:pt x="6153" y="2289"/>
                    </a:lnTo>
                    <a:lnTo>
                      <a:pt x="6152" y="2273"/>
                    </a:lnTo>
                    <a:lnTo>
                      <a:pt x="6174" y="2270"/>
                    </a:lnTo>
                    <a:lnTo>
                      <a:pt x="6168" y="2279"/>
                    </a:lnTo>
                    <a:lnTo>
                      <a:pt x="6176" y="2286"/>
                    </a:lnTo>
                    <a:lnTo>
                      <a:pt x="6194" y="2238"/>
                    </a:lnTo>
                    <a:lnTo>
                      <a:pt x="6314" y="2281"/>
                    </a:lnTo>
                    <a:lnTo>
                      <a:pt x="6351" y="2340"/>
                    </a:lnTo>
                    <a:lnTo>
                      <a:pt x="6313" y="2358"/>
                    </a:lnTo>
                    <a:lnTo>
                      <a:pt x="6227" y="2336"/>
                    </a:lnTo>
                    <a:lnTo>
                      <a:pt x="6204" y="2337"/>
                    </a:lnTo>
                    <a:lnTo>
                      <a:pt x="6204" y="2346"/>
                    </a:lnTo>
                    <a:lnTo>
                      <a:pt x="6290" y="2360"/>
                    </a:lnTo>
                    <a:lnTo>
                      <a:pt x="6315" y="2381"/>
                    </a:lnTo>
                    <a:lnTo>
                      <a:pt x="6392" y="2375"/>
                    </a:lnTo>
                    <a:lnTo>
                      <a:pt x="6421" y="2356"/>
                    </a:lnTo>
                    <a:lnTo>
                      <a:pt x="6489" y="2342"/>
                    </a:lnTo>
                    <a:lnTo>
                      <a:pt x="6742" y="2326"/>
                    </a:lnTo>
                    <a:lnTo>
                      <a:pt x="6766" y="2332"/>
                    </a:lnTo>
                    <a:lnTo>
                      <a:pt x="6767" y="2347"/>
                    </a:lnTo>
                    <a:lnTo>
                      <a:pt x="6763" y="2378"/>
                    </a:lnTo>
                    <a:lnTo>
                      <a:pt x="6750" y="2410"/>
                    </a:lnTo>
                    <a:lnTo>
                      <a:pt x="6712" y="2406"/>
                    </a:lnTo>
                    <a:lnTo>
                      <a:pt x="6697" y="2423"/>
                    </a:lnTo>
                    <a:lnTo>
                      <a:pt x="6731" y="2536"/>
                    </a:lnTo>
                    <a:lnTo>
                      <a:pt x="6724" y="2629"/>
                    </a:lnTo>
                    <a:lnTo>
                      <a:pt x="6703" y="2653"/>
                    </a:lnTo>
                    <a:lnTo>
                      <a:pt x="6609" y="2709"/>
                    </a:lnTo>
                    <a:lnTo>
                      <a:pt x="6570" y="2713"/>
                    </a:lnTo>
                    <a:lnTo>
                      <a:pt x="6542" y="2738"/>
                    </a:lnTo>
                    <a:lnTo>
                      <a:pt x="6450" y="2754"/>
                    </a:lnTo>
                    <a:lnTo>
                      <a:pt x="6392" y="2790"/>
                    </a:lnTo>
                    <a:lnTo>
                      <a:pt x="6364" y="2824"/>
                    </a:lnTo>
                    <a:lnTo>
                      <a:pt x="6353" y="2872"/>
                    </a:lnTo>
                    <a:lnTo>
                      <a:pt x="6361" y="2955"/>
                    </a:lnTo>
                    <a:lnTo>
                      <a:pt x="6346" y="2949"/>
                    </a:lnTo>
                    <a:lnTo>
                      <a:pt x="6298" y="2946"/>
                    </a:lnTo>
                    <a:lnTo>
                      <a:pt x="6290" y="2940"/>
                    </a:lnTo>
                    <a:lnTo>
                      <a:pt x="6275" y="2941"/>
                    </a:lnTo>
                    <a:lnTo>
                      <a:pt x="6203" y="2916"/>
                    </a:lnTo>
                    <a:lnTo>
                      <a:pt x="6166" y="2935"/>
                    </a:lnTo>
                    <a:lnTo>
                      <a:pt x="6102" y="2995"/>
                    </a:lnTo>
                    <a:lnTo>
                      <a:pt x="5854" y="3057"/>
                    </a:lnTo>
                    <a:lnTo>
                      <a:pt x="5846" y="3057"/>
                    </a:lnTo>
                    <a:lnTo>
                      <a:pt x="5740" y="3160"/>
                    </a:lnTo>
                    <a:lnTo>
                      <a:pt x="5645" y="3130"/>
                    </a:lnTo>
                    <a:lnTo>
                      <a:pt x="5612" y="3110"/>
                    </a:lnTo>
                    <a:lnTo>
                      <a:pt x="5357" y="3026"/>
                    </a:lnTo>
                    <a:lnTo>
                      <a:pt x="5295" y="3023"/>
                    </a:lnTo>
                    <a:lnTo>
                      <a:pt x="5205" y="3047"/>
                    </a:lnTo>
                    <a:lnTo>
                      <a:pt x="5073" y="3044"/>
                    </a:lnTo>
                    <a:lnTo>
                      <a:pt x="4946" y="3079"/>
                    </a:lnTo>
                    <a:lnTo>
                      <a:pt x="4907" y="3083"/>
                    </a:lnTo>
                    <a:lnTo>
                      <a:pt x="4884" y="3078"/>
                    </a:lnTo>
                    <a:lnTo>
                      <a:pt x="4877" y="3086"/>
                    </a:lnTo>
                    <a:lnTo>
                      <a:pt x="4887" y="3108"/>
                    </a:lnTo>
                    <a:lnTo>
                      <a:pt x="4866" y="3133"/>
                    </a:lnTo>
                    <a:lnTo>
                      <a:pt x="4775" y="3064"/>
                    </a:lnTo>
                    <a:lnTo>
                      <a:pt x="4809" y="3022"/>
                    </a:lnTo>
                    <a:lnTo>
                      <a:pt x="4782" y="2987"/>
                    </a:lnTo>
                    <a:lnTo>
                      <a:pt x="4770" y="3018"/>
                    </a:lnTo>
                    <a:lnTo>
                      <a:pt x="4754" y="3012"/>
                    </a:lnTo>
                    <a:lnTo>
                      <a:pt x="4753" y="2996"/>
                    </a:lnTo>
                    <a:lnTo>
                      <a:pt x="4758" y="2973"/>
                    </a:lnTo>
                    <a:lnTo>
                      <a:pt x="4735" y="2976"/>
                    </a:lnTo>
                    <a:lnTo>
                      <a:pt x="4719" y="2969"/>
                    </a:lnTo>
                    <a:lnTo>
                      <a:pt x="4713" y="2977"/>
                    </a:lnTo>
                    <a:lnTo>
                      <a:pt x="4705" y="2971"/>
                    </a:lnTo>
                    <a:lnTo>
                      <a:pt x="4689" y="2972"/>
                    </a:lnTo>
                    <a:lnTo>
                      <a:pt x="4682" y="2981"/>
                    </a:lnTo>
                    <a:lnTo>
                      <a:pt x="4667" y="2989"/>
                    </a:lnTo>
                    <a:lnTo>
                      <a:pt x="4657" y="3044"/>
                    </a:lnTo>
                    <a:lnTo>
                      <a:pt x="4619" y="3047"/>
                    </a:lnTo>
                    <a:lnTo>
                      <a:pt x="4610" y="3033"/>
                    </a:lnTo>
                    <a:lnTo>
                      <a:pt x="4621" y="2986"/>
                    </a:lnTo>
                    <a:lnTo>
                      <a:pt x="4611" y="2964"/>
                    </a:lnTo>
                    <a:lnTo>
                      <a:pt x="4573" y="2967"/>
                    </a:lnTo>
                    <a:lnTo>
                      <a:pt x="4594" y="3027"/>
                    </a:lnTo>
                    <a:lnTo>
                      <a:pt x="4587" y="3043"/>
                    </a:lnTo>
                    <a:lnTo>
                      <a:pt x="4573" y="3052"/>
                    </a:lnTo>
                    <a:lnTo>
                      <a:pt x="4458" y="2970"/>
                    </a:lnTo>
                    <a:lnTo>
                      <a:pt x="4447" y="2932"/>
                    </a:lnTo>
                    <a:lnTo>
                      <a:pt x="4431" y="2935"/>
                    </a:lnTo>
                    <a:lnTo>
                      <a:pt x="4397" y="2898"/>
                    </a:lnTo>
                    <a:lnTo>
                      <a:pt x="4387" y="2884"/>
                    </a:lnTo>
                    <a:lnTo>
                      <a:pt x="4365" y="2886"/>
                    </a:lnTo>
                    <a:lnTo>
                      <a:pt x="4307" y="2845"/>
                    </a:lnTo>
                    <a:lnTo>
                      <a:pt x="4316" y="2860"/>
                    </a:lnTo>
                    <a:lnTo>
                      <a:pt x="4348" y="2880"/>
                    </a:lnTo>
                    <a:lnTo>
                      <a:pt x="4437" y="2995"/>
                    </a:lnTo>
                    <a:lnTo>
                      <a:pt x="4402" y="3029"/>
                    </a:lnTo>
                    <a:lnTo>
                      <a:pt x="4370" y="3024"/>
                    </a:lnTo>
                    <a:lnTo>
                      <a:pt x="4341" y="3051"/>
                    </a:lnTo>
                    <a:lnTo>
                      <a:pt x="4258" y="3058"/>
                    </a:lnTo>
                    <a:lnTo>
                      <a:pt x="4237" y="3091"/>
                    </a:lnTo>
                    <a:lnTo>
                      <a:pt x="4208" y="3109"/>
                    </a:lnTo>
                    <a:lnTo>
                      <a:pt x="4112" y="3072"/>
                    </a:lnTo>
                    <a:lnTo>
                      <a:pt x="4089" y="3074"/>
                    </a:lnTo>
                    <a:lnTo>
                      <a:pt x="4067" y="3091"/>
                    </a:lnTo>
                    <a:lnTo>
                      <a:pt x="4061" y="3100"/>
                    </a:lnTo>
                    <a:lnTo>
                      <a:pt x="3968" y="3093"/>
                    </a:lnTo>
                    <a:lnTo>
                      <a:pt x="3907" y="3114"/>
                    </a:lnTo>
                    <a:lnTo>
                      <a:pt x="3883" y="3093"/>
                    </a:lnTo>
                    <a:lnTo>
                      <a:pt x="3852" y="3096"/>
                    </a:lnTo>
                    <a:lnTo>
                      <a:pt x="3819" y="3075"/>
                    </a:lnTo>
                    <a:lnTo>
                      <a:pt x="3797" y="3086"/>
                    </a:lnTo>
                    <a:lnTo>
                      <a:pt x="3798" y="3101"/>
                    </a:lnTo>
                    <a:lnTo>
                      <a:pt x="3821" y="3098"/>
                    </a:lnTo>
                    <a:lnTo>
                      <a:pt x="3832" y="3136"/>
                    </a:lnTo>
                    <a:lnTo>
                      <a:pt x="3889" y="3163"/>
                    </a:lnTo>
                    <a:lnTo>
                      <a:pt x="3892" y="3193"/>
                    </a:lnTo>
                    <a:lnTo>
                      <a:pt x="3875" y="3249"/>
                    </a:lnTo>
                    <a:lnTo>
                      <a:pt x="3798" y="3263"/>
                    </a:lnTo>
                    <a:lnTo>
                      <a:pt x="3773" y="3243"/>
                    </a:lnTo>
                    <a:lnTo>
                      <a:pt x="3676" y="3198"/>
                    </a:lnTo>
                    <a:lnTo>
                      <a:pt x="3496" y="3167"/>
                    </a:lnTo>
                    <a:lnTo>
                      <a:pt x="3475" y="3177"/>
                    </a:lnTo>
                    <a:lnTo>
                      <a:pt x="3461" y="3210"/>
                    </a:lnTo>
                    <a:lnTo>
                      <a:pt x="3440" y="3227"/>
                    </a:lnTo>
                    <a:lnTo>
                      <a:pt x="3207" y="3040"/>
                    </a:lnTo>
                    <a:lnTo>
                      <a:pt x="3103" y="3004"/>
                    </a:lnTo>
                    <a:lnTo>
                      <a:pt x="2998" y="3036"/>
                    </a:lnTo>
                    <a:lnTo>
                      <a:pt x="2944" y="3034"/>
                    </a:lnTo>
                    <a:lnTo>
                      <a:pt x="2922" y="3051"/>
                    </a:lnTo>
                    <a:lnTo>
                      <a:pt x="2800" y="3055"/>
                    </a:lnTo>
                    <a:lnTo>
                      <a:pt x="2750" y="3106"/>
                    </a:lnTo>
                    <a:lnTo>
                      <a:pt x="2691" y="3135"/>
                    </a:lnTo>
                    <a:lnTo>
                      <a:pt x="2652" y="3123"/>
                    </a:lnTo>
                    <a:lnTo>
                      <a:pt x="2636" y="3039"/>
                    </a:lnTo>
                    <a:lnTo>
                      <a:pt x="2620" y="3033"/>
                    </a:lnTo>
                    <a:lnTo>
                      <a:pt x="2614" y="3049"/>
                    </a:lnTo>
                    <a:lnTo>
                      <a:pt x="2637" y="3140"/>
                    </a:lnTo>
                    <a:lnTo>
                      <a:pt x="2575" y="3215"/>
                    </a:lnTo>
                    <a:lnTo>
                      <a:pt x="2562" y="3246"/>
                    </a:lnTo>
                    <a:lnTo>
                      <a:pt x="2558" y="3285"/>
                    </a:lnTo>
                    <a:lnTo>
                      <a:pt x="2569" y="3315"/>
                    </a:lnTo>
                    <a:lnTo>
                      <a:pt x="2531" y="3319"/>
                    </a:lnTo>
                    <a:lnTo>
                      <a:pt x="2511" y="3359"/>
                    </a:lnTo>
                    <a:lnTo>
                      <a:pt x="2522" y="3389"/>
                    </a:lnTo>
                    <a:lnTo>
                      <a:pt x="2562" y="3401"/>
                    </a:lnTo>
                    <a:lnTo>
                      <a:pt x="2529" y="3466"/>
                    </a:lnTo>
                    <a:lnTo>
                      <a:pt x="2499" y="3476"/>
                    </a:lnTo>
                    <a:lnTo>
                      <a:pt x="2434" y="3521"/>
                    </a:lnTo>
                    <a:lnTo>
                      <a:pt x="2422" y="3553"/>
                    </a:lnTo>
                    <a:lnTo>
                      <a:pt x="2405" y="3624"/>
                    </a:lnTo>
                    <a:lnTo>
                      <a:pt x="2352" y="3636"/>
                    </a:lnTo>
                    <a:lnTo>
                      <a:pt x="2310" y="3601"/>
                    </a:lnTo>
                    <a:lnTo>
                      <a:pt x="2297" y="3618"/>
                    </a:lnTo>
                    <a:lnTo>
                      <a:pt x="2288" y="3620"/>
                    </a:lnTo>
                    <a:lnTo>
                      <a:pt x="2240" y="3593"/>
                    </a:lnTo>
                    <a:lnTo>
                      <a:pt x="2231" y="3586"/>
                    </a:lnTo>
                    <a:lnTo>
                      <a:pt x="2237" y="3563"/>
                    </a:lnTo>
                    <a:lnTo>
                      <a:pt x="2226" y="3532"/>
                    </a:lnTo>
                    <a:lnTo>
                      <a:pt x="2218" y="3525"/>
                    </a:lnTo>
                    <a:lnTo>
                      <a:pt x="2169" y="3500"/>
                    </a:lnTo>
                    <a:lnTo>
                      <a:pt x="2168" y="3484"/>
                    </a:lnTo>
                    <a:lnTo>
                      <a:pt x="2100" y="3498"/>
                    </a:lnTo>
                    <a:lnTo>
                      <a:pt x="2076" y="3492"/>
                    </a:lnTo>
                    <a:lnTo>
                      <a:pt x="2058" y="3463"/>
                    </a:lnTo>
                    <a:lnTo>
                      <a:pt x="2026" y="3451"/>
                    </a:lnTo>
                    <a:lnTo>
                      <a:pt x="2022" y="3398"/>
                    </a:lnTo>
                    <a:lnTo>
                      <a:pt x="1990" y="3393"/>
                    </a:lnTo>
                    <a:lnTo>
                      <a:pt x="1982" y="3386"/>
                    </a:lnTo>
                    <a:lnTo>
                      <a:pt x="1969" y="3341"/>
                    </a:lnTo>
                    <a:lnTo>
                      <a:pt x="1983" y="3308"/>
                    </a:lnTo>
                    <a:lnTo>
                      <a:pt x="1961" y="3241"/>
                    </a:lnTo>
                    <a:lnTo>
                      <a:pt x="1946" y="3250"/>
                    </a:lnTo>
                    <a:lnTo>
                      <a:pt x="1954" y="3249"/>
                    </a:lnTo>
                    <a:lnTo>
                      <a:pt x="1955" y="3257"/>
                    </a:lnTo>
                    <a:lnTo>
                      <a:pt x="1962" y="3256"/>
                    </a:lnTo>
                    <a:lnTo>
                      <a:pt x="1965" y="3279"/>
                    </a:lnTo>
                    <a:lnTo>
                      <a:pt x="1973" y="3293"/>
                    </a:lnTo>
                    <a:lnTo>
                      <a:pt x="1966" y="3302"/>
                    </a:lnTo>
                    <a:lnTo>
                      <a:pt x="1959" y="3303"/>
                    </a:lnTo>
                    <a:lnTo>
                      <a:pt x="1962" y="3341"/>
                    </a:lnTo>
                    <a:lnTo>
                      <a:pt x="1946" y="3342"/>
                    </a:lnTo>
                    <a:lnTo>
                      <a:pt x="1948" y="3350"/>
                    </a:lnTo>
                    <a:lnTo>
                      <a:pt x="1955" y="3349"/>
                    </a:lnTo>
                    <a:lnTo>
                      <a:pt x="1963" y="3356"/>
                    </a:lnTo>
                    <a:lnTo>
                      <a:pt x="1965" y="3371"/>
                    </a:lnTo>
                    <a:lnTo>
                      <a:pt x="1973" y="3371"/>
                    </a:lnTo>
                    <a:lnTo>
                      <a:pt x="1966" y="3380"/>
                    </a:lnTo>
                    <a:lnTo>
                      <a:pt x="1943" y="3381"/>
                    </a:lnTo>
                    <a:lnTo>
                      <a:pt x="1944" y="3389"/>
                    </a:lnTo>
                    <a:lnTo>
                      <a:pt x="1951" y="3396"/>
                    </a:lnTo>
                    <a:lnTo>
                      <a:pt x="1967" y="3394"/>
                    </a:lnTo>
                    <a:lnTo>
                      <a:pt x="1968" y="3403"/>
                    </a:lnTo>
                    <a:lnTo>
                      <a:pt x="1983" y="3393"/>
                    </a:lnTo>
                    <a:lnTo>
                      <a:pt x="1983" y="3400"/>
                    </a:lnTo>
                    <a:lnTo>
                      <a:pt x="1991" y="3407"/>
                    </a:lnTo>
                    <a:lnTo>
                      <a:pt x="1984" y="3416"/>
                    </a:lnTo>
                    <a:lnTo>
                      <a:pt x="1969" y="3426"/>
                    </a:lnTo>
                    <a:lnTo>
                      <a:pt x="1963" y="3433"/>
                    </a:lnTo>
                    <a:lnTo>
                      <a:pt x="1965" y="3449"/>
                    </a:lnTo>
                    <a:lnTo>
                      <a:pt x="1949" y="3450"/>
                    </a:lnTo>
                    <a:lnTo>
                      <a:pt x="1934" y="3460"/>
                    </a:lnTo>
                    <a:lnTo>
                      <a:pt x="1933" y="3444"/>
                    </a:lnTo>
                    <a:lnTo>
                      <a:pt x="1940" y="3444"/>
                    </a:lnTo>
                    <a:lnTo>
                      <a:pt x="1940" y="3435"/>
                    </a:lnTo>
                    <a:lnTo>
                      <a:pt x="1932" y="3429"/>
                    </a:lnTo>
                    <a:lnTo>
                      <a:pt x="1922" y="3413"/>
                    </a:lnTo>
                    <a:lnTo>
                      <a:pt x="1889" y="3394"/>
                    </a:lnTo>
                    <a:lnTo>
                      <a:pt x="1874" y="3380"/>
                    </a:lnTo>
                    <a:lnTo>
                      <a:pt x="1851" y="3382"/>
                    </a:lnTo>
                    <a:lnTo>
                      <a:pt x="1834" y="3376"/>
                    </a:lnTo>
                    <a:lnTo>
                      <a:pt x="1826" y="3377"/>
                    </a:lnTo>
                    <a:lnTo>
                      <a:pt x="1811" y="3371"/>
                    </a:lnTo>
                    <a:lnTo>
                      <a:pt x="1765" y="3375"/>
                    </a:lnTo>
                    <a:lnTo>
                      <a:pt x="1750" y="3384"/>
                    </a:lnTo>
                    <a:lnTo>
                      <a:pt x="1737" y="3400"/>
                    </a:lnTo>
                    <a:lnTo>
                      <a:pt x="1698" y="3404"/>
                    </a:lnTo>
                    <a:lnTo>
                      <a:pt x="1676" y="3413"/>
                    </a:lnTo>
                    <a:lnTo>
                      <a:pt x="1660" y="3407"/>
                    </a:lnTo>
                    <a:lnTo>
                      <a:pt x="1652" y="3400"/>
                    </a:lnTo>
                    <a:lnTo>
                      <a:pt x="1590" y="3399"/>
                    </a:lnTo>
                    <a:lnTo>
                      <a:pt x="1553" y="3410"/>
                    </a:lnTo>
                    <a:lnTo>
                      <a:pt x="1549" y="3371"/>
                    </a:lnTo>
                    <a:lnTo>
                      <a:pt x="1496" y="3384"/>
                    </a:lnTo>
                    <a:lnTo>
                      <a:pt x="1482" y="3401"/>
                    </a:lnTo>
                    <a:lnTo>
                      <a:pt x="1483" y="3424"/>
                    </a:lnTo>
                    <a:lnTo>
                      <a:pt x="1463" y="3441"/>
                    </a:lnTo>
                    <a:lnTo>
                      <a:pt x="1464" y="3457"/>
                    </a:lnTo>
                    <a:lnTo>
                      <a:pt x="1459" y="3487"/>
                    </a:lnTo>
                    <a:lnTo>
                      <a:pt x="1439" y="3520"/>
                    </a:lnTo>
                    <a:lnTo>
                      <a:pt x="1399" y="3501"/>
                    </a:lnTo>
                    <a:lnTo>
                      <a:pt x="1340" y="3537"/>
                    </a:lnTo>
                    <a:lnTo>
                      <a:pt x="1310" y="3541"/>
                    </a:lnTo>
                    <a:lnTo>
                      <a:pt x="1276" y="3590"/>
                    </a:lnTo>
                    <a:lnTo>
                      <a:pt x="1253" y="3600"/>
                    </a:lnTo>
                    <a:lnTo>
                      <a:pt x="1244" y="3577"/>
                    </a:lnTo>
                    <a:lnTo>
                      <a:pt x="1239" y="3524"/>
                    </a:lnTo>
                    <a:lnTo>
                      <a:pt x="1216" y="3526"/>
                    </a:lnTo>
                    <a:lnTo>
                      <a:pt x="1219" y="3564"/>
                    </a:lnTo>
                    <a:lnTo>
                      <a:pt x="1206" y="3581"/>
                    </a:lnTo>
                    <a:lnTo>
                      <a:pt x="1214" y="3595"/>
                    </a:lnTo>
                    <a:lnTo>
                      <a:pt x="1187" y="3621"/>
                    </a:lnTo>
                    <a:lnTo>
                      <a:pt x="1173" y="3646"/>
                    </a:lnTo>
                    <a:lnTo>
                      <a:pt x="1159" y="3662"/>
                    </a:lnTo>
                    <a:lnTo>
                      <a:pt x="1184" y="3684"/>
                    </a:lnTo>
                    <a:lnTo>
                      <a:pt x="1188" y="3729"/>
                    </a:lnTo>
                    <a:lnTo>
                      <a:pt x="1147" y="3780"/>
                    </a:lnTo>
                    <a:lnTo>
                      <a:pt x="1101" y="3776"/>
                    </a:lnTo>
                    <a:lnTo>
                      <a:pt x="1067" y="3826"/>
                    </a:lnTo>
                    <a:lnTo>
                      <a:pt x="1025" y="3798"/>
                    </a:lnTo>
                    <a:lnTo>
                      <a:pt x="1014" y="3769"/>
                    </a:lnTo>
                    <a:lnTo>
                      <a:pt x="1018" y="3730"/>
                    </a:lnTo>
                    <a:lnTo>
                      <a:pt x="989" y="3663"/>
                    </a:lnTo>
                    <a:lnTo>
                      <a:pt x="924" y="3622"/>
                    </a:lnTo>
                    <a:lnTo>
                      <a:pt x="892" y="3617"/>
                    </a:lnTo>
                    <a:lnTo>
                      <a:pt x="859" y="3590"/>
                    </a:lnTo>
                    <a:lnTo>
                      <a:pt x="812" y="3587"/>
                    </a:lnTo>
                    <a:lnTo>
                      <a:pt x="791" y="3604"/>
                    </a:lnTo>
                    <a:lnTo>
                      <a:pt x="787" y="3643"/>
                    </a:lnTo>
                    <a:lnTo>
                      <a:pt x="759" y="3669"/>
                    </a:lnTo>
                    <a:lnTo>
                      <a:pt x="674" y="3676"/>
                    </a:lnTo>
                    <a:lnTo>
                      <a:pt x="648" y="3640"/>
                    </a:lnTo>
                    <a:lnTo>
                      <a:pt x="661" y="3609"/>
                    </a:lnTo>
                    <a:lnTo>
                      <a:pt x="663" y="3554"/>
                    </a:lnTo>
                    <a:lnTo>
                      <a:pt x="690" y="3513"/>
                    </a:lnTo>
                    <a:lnTo>
                      <a:pt x="728" y="3509"/>
                    </a:lnTo>
                    <a:lnTo>
                      <a:pt x="817" y="3463"/>
                    </a:lnTo>
                    <a:lnTo>
                      <a:pt x="855" y="3460"/>
                    </a:lnTo>
                    <a:lnTo>
                      <a:pt x="873" y="3489"/>
                    </a:lnTo>
                    <a:lnTo>
                      <a:pt x="897" y="3493"/>
                    </a:lnTo>
                    <a:lnTo>
                      <a:pt x="945" y="3443"/>
                    </a:lnTo>
                    <a:lnTo>
                      <a:pt x="984" y="3447"/>
                    </a:lnTo>
                    <a:lnTo>
                      <a:pt x="1051" y="3410"/>
                    </a:lnTo>
                    <a:lnTo>
                      <a:pt x="1092" y="3360"/>
                    </a:lnTo>
                    <a:lnTo>
                      <a:pt x="1122" y="3349"/>
                    </a:lnTo>
                    <a:lnTo>
                      <a:pt x="1157" y="3315"/>
                    </a:lnTo>
                    <a:lnTo>
                      <a:pt x="1174" y="3252"/>
                    </a:lnTo>
                    <a:lnTo>
                      <a:pt x="1228" y="3239"/>
                    </a:lnTo>
                    <a:lnTo>
                      <a:pt x="1257" y="3221"/>
                    </a:lnTo>
                    <a:lnTo>
                      <a:pt x="1275" y="3173"/>
                    </a:lnTo>
                    <a:lnTo>
                      <a:pt x="1290" y="3072"/>
                    </a:lnTo>
                    <a:lnTo>
                      <a:pt x="1328" y="3075"/>
                    </a:lnTo>
                    <a:lnTo>
                      <a:pt x="1357" y="3057"/>
                    </a:lnTo>
                    <a:lnTo>
                      <a:pt x="1377" y="3095"/>
                    </a:lnTo>
                    <a:lnTo>
                      <a:pt x="1384" y="3102"/>
                    </a:lnTo>
                    <a:lnTo>
                      <a:pt x="1382" y="3070"/>
                    </a:lnTo>
                    <a:lnTo>
                      <a:pt x="1385" y="3024"/>
                    </a:lnTo>
                    <a:lnTo>
                      <a:pt x="1417" y="3036"/>
                    </a:lnTo>
                    <a:lnTo>
                      <a:pt x="1493" y="3022"/>
                    </a:lnTo>
                    <a:lnTo>
                      <a:pt x="1521" y="2996"/>
                    </a:lnTo>
                    <a:lnTo>
                      <a:pt x="1538" y="2933"/>
                    </a:lnTo>
                    <a:lnTo>
                      <a:pt x="1606" y="2903"/>
                    </a:lnTo>
                    <a:lnTo>
                      <a:pt x="1647" y="2853"/>
                    </a:lnTo>
                    <a:lnTo>
                      <a:pt x="1713" y="2809"/>
                    </a:lnTo>
                    <a:lnTo>
                      <a:pt x="1728" y="2738"/>
                    </a:lnTo>
                    <a:lnTo>
                      <a:pt x="1727" y="2638"/>
                    </a:lnTo>
                    <a:lnTo>
                      <a:pt x="1748" y="2612"/>
                    </a:lnTo>
                    <a:lnTo>
                      <a:pt x="1770" y="2518"/>
                    </a:lnTo>
                    <a:lnTo>
                      <a:pt x="1791" y="2493"/>
                    </a:lnTo>
                    <a:lnTo>
                      <a:pt x="1830" y="2497"/>
                    </a:lnTo>
                    <a:lnTo>
                      <a:pt x="1896" y="2537"/>
                    </a:lnTo>
                    <a:lnTo>
                      <a:pt x="1927" y="2549"/>
                    </a:lnTo>
                    <a:lnTo>
                      <a:pt x="1965" y="2531"/>
                    </a:lnTo>
                    <a:lnTo>
                      <a:pt x="2036" y="2470"/>
                    </a:lnTo>
                    <a:lnTo>
                      <a:pt x="2068" y="2483"/>
                    </a:lnTo>
                    <a:lnTo>
                      <a:pt x="2080" y="2451"/>
                    </a:lnTo>
                    <a:lnTo>
                      <a:pt x="2048" y="2446"/>
                    </a:lnTo>
                    <a:lnTo>
                      <a:pt x="2025" y="2355"/>
                    </a:lnTo>
                    <a:lnTo>
                      <a:pt x="2054" y="2337"/>
                    </a:lnTo>
                    <a:lnTo>
                      <a:pt x="2058" y="2298"/>
                    </a:lnTo>
                    <a:lnTo>
                      <a:pt x="2072" y="2290"/>
                    </a:lnTo>
                    <a:lnTo>
                      <a:pt x="2163" y="2273"/>
                    </a:lnTo>
                    <a:lnTo>
                      <a:pt x="2211" y="2276"/>
                    </a:lnTo>
                    <a:lnTo>
                      <a:pt x="2395" y="2267"/>
                    </a:lnTo>
                    <a:lnTo>
                      <a:pt x="2417" y="2257"/>
                    </a:lnTo>
                    <a:lnTo>
                      <a:pt x="2560" y="2306"/>
                    </a:lnTo>
                    <a:lnTo>
                      <a:pt x="2620" y="2292"/>
                    </a:lnTo>
                    <a:lnTo>
                      <a:pt x="2694" y="2332"/>
                    </a:lnTo>
                    <a:lnTo>
                      <a:pt x="2735" y="2366"/>
                    </a:lnTo>
                    <a:lnTo>
                      <a:pt x="2837" y="2381"/>
                    </a:lnTo>
                    <a:lnTo>
                      <a:pt x="2950" y="2354"/>
                    </a:lnTo>
                    <a:lnTo>
                      <a:pt x="3006" y="2365"/>
                    </a:lnTo>
                    <a:lnTo>
                      <a:pt x="3043" y="2353"/>
                    </a:lnTo>
                    <a:lnTo>
                      <a:pt x="3044" y="2376"/>
                    </a:lnTo>
                    <a:lnTo>
                      <a:pt x="3071" y="2327"/>
                    </a:lnTo>
                    <a:lnTo>
                      <a:pt x="3059" y="2275"/>
                    </a:lnTo>
                    <a:lnTo>
                      <a:pt x="3069" y="2220"/>
                    </a:lnTo>
                    <a:lnTo>
                      <a:pt x="3092" y="2218"/>
                    </a:lnTo>
                    <a:lnTo>
                      <a:pt x="3089" y="2187"/>
                    </a:lnTo>
                    <a:lnTo>
                      <a:pt x="3095" y="2171"/>
                    </a:lnTo>
                    <a:lnTo>
                      <a:pt x="3117" y="2154"/>
                    </a:lnTo>
                    <a:lnTo>
                      <a:pt x="3114" y="2123"/>
                    </a:lnTo>
                    <a:lnTo>
                      <a:pt x="3160" y="2119"/>
                    </a:lnTo>
                    <a:lnTo>
                      <a:pt x="3223" y="2051"/>
                    </a:lnTo>
                    <a:lnTo>
                      <a:pt x="3266" y="2016"/>
                    </a:lnTo>
                    <a:lnTo>
                      <a:pt x="3333" y="1995"/>
                    </a:lnTo>
                    <a:lnTo>
                      <a:pt x="3351" y="2016"/>
                    </a:lnTo>
                    <a:lnTo>
                      <a:pt x="3360" y="2023"/>
                    </a:lnTo>
                    <a:lnTo>
                      <a:pt x="3350" y="2009"/>
                    </a:lnTo>
                    <a:lnTo>
                      <a:pt x="3340" y="1987"/>
                    </a:lnTo>
                    <a:lnTo>
                      <a:pt x="3375" y="1944"/>
                    </a:lnTo>
                    <a:lnTo>
                      <a:pt x="3386" y="1904"/>
                    </a:lnTo>
                    <a:lnTo>
                      <a:pt x="3450" y="1838"/>
                    </a:lnTo>
                    <a:lnTo>
                      <a:pt x="3477" y="1796"/>
                    </a:lnTo>
                    <a:lnTo>
                      <a:pt x="3506" y="1778"/>
                    </a:lnTo>
                    <a:lnTo>
                      <a:pt x="3534" y="1753"/>
                    </a:lnTo>
                    <a:lnTo>
                      <a:pt x="3555" y="1720"/>
                    </a:lnTo>
                    <a:lnTo>
                      <a:pt x="3629" y="1683"/>
                    </a:lnTo>
                    <a:lnTo>
                      <a:pt x="3633" y="1658"/>
                    </a:lnTo>
                    <a:lnTo>
                      <a:pt x="3625" y="1651"/>
                    </a:lnTo>
                    <a:lnTo>
                      <a:pt x="3559" y="1689"/>
                    </a:lnTo>
                    <a:lnTo>
                      <a:pt x="3526" y="1738"/>
                    </a:lnTo>
                    <a:lnTo>
                      <a:pt x="3444" y="1776"/>
                    </a:lnTo>
                    <a:lnTo>
                      <a:pt x="3404" y="1850"/>
                    </a:lnTo>
                    <a:lnTo>
                      <a:pt x="3395" y="1820"/>
                    </a:lnTo>
                    <a:lnTo>
                      <a:pt x="3390" y="1851"/>
                    </a:lnTo>
                    <a:lnTo>
                      <a:pt x="3346" y="1885"/>
                    </a:lnTo>
                    <a:lnTo>
                      <a:pt x="3309" y="1889"/>
                    </a:lnTo>
                    <a:lnTo>
                      <a:pt x="3181" y="1940"/>
                    </a:lnTo>
                    <a:lnTo>
                      <a:pt x="3143" y="1927"/>
                    </a:lnTo>
                    <a:lnTo>
                      <a:pt x="3117" y="1914"/>
                    </a:lnTo>
                    <a:lnTo>
                      <a:pt x="3097" y="1940"/>
                    </a:lnTo>
                    <a:lnTo>
                      <a:pt x="3030" y="1969"/>
                    </a:lnTo>
                    <a:lnTo>
                      <a:pt x="3001" y="1987"/>
                    </a:lnTo>
                    <a:lnTo>
                      <a:pt x="2974" y="2028"/>
                    </a:lnTo>
                    <a:lnTo>
                      <a:pt x="2958" y="2022"/>
                    </a:lnTo>
                    <a:lnTo>
                      <a:pt x="2960" y="2045"/>
                    </a:lnTo>
                    <a:lnTo>
                      <a:pt x="2941" y="2093"/>
                    </a:lnTo>
                    <a:lnTo>
                      <a:pt x="2803" y="2106"/>
                    </a:lnTo>
                    <a:lnTo>
                      <a:pt x="2631" y="2068"/>
                    </a:lnTo>
                    <a:lnTo>
                      <a:pt x="2603" y="2016"/>
                    </a:lnTo>
                    <a:lnTo>
                      <a:pt x="2577" y="1981"/>
                    </a:lnTo>
                    <a:lnTo>
                      <a:pt x="2575" y="1972"/>
                    </a:lnTo>
                    <a:lnTo>
                      <a:pt x="2558" y="1959"/>
                    </a:lnTo>
                    <a:lnTo>
                      <a:pt x="2511" y="1948"/>
                    </a:lnTo>
                    <a:lnTo>
                      <a:pt x="2443" y="1800"/>
                    </a:lnTo>
                    <a:lnTo>
                      <a:pt x="2418" y="1764"/>
                    </a:lnTo>
                    <a:lnTo>
                      <a:pt x="2386" y="1759"/>
                    </a:lnTo>
                    <a:lnTo>
                      <a:pt x="2310" y="1766"/>
                    </a:lnTo>
                    <a:lnTo>
                      <a:pt x="2295" y="1783"/>
                    </a:lnTo>
                    <a:lnTo>
                      <a:pt x="2298" y="1813"/>
                    </a:lnTo>
                    <a:lnTo>
                      <a:pt x="2291" y="1813"/>
                    </a:lnTo>
                    <a:lnTo>
                      <a:pt x="2259" y="1809"/>
                    </a:lnTo>
                    <a:lnTo>
                      <a:pt x="2230" y="1820"/>
                    </a:lnTo>
                    <a:lnTo>
                      <a:pt x="2182" y="1801"/>
                    </a:lnTo>
                    <a:lnTo>
                      <a:pt x="2160" y="1811"/>
                    </a:lnTo>
                    <a:lnTo>
                      <a:pt x="2162" y="1834"/>
                    </a:lnTo>
                    <a:lnTo>
                      <a:pt x="2108" y="1830"/>
                    </a:lnTo>
                    <a:lnTo>
                      <a:pt x="2034" y="1792"/>
                    </a:lnTo>
                    <a:lnTo>
                      <a:pt x="2048" y="1775"/>
                    </a:lnTo>
                    <a:lnTo>
                      <a:pt x="2043" y="1729"/>
                    </a:lnTo>
                    <a:lnTo>
                      <a:pt x="2094" y="1693"/>
                    </a:lnTo>
                    <a:lnTo>
                      <a:pt x="2104" y="1708"/>
                    </a:lnTo>
                    <a:lnTo>
                      <a:pt x="2159" y="1718"/>
                    </a:lnTo>
                    <a:lnTo>
                      <a:pt x="2232" y="1689"/>
                    </a:lnTo>
                    <a:lnTo>
                      <a:pt x="2266" y="1632"/>
                    </a:lnTo>
                    <a:lnTo>
                      <a:pt x="2231" y="1673"/>
                    </a:lnTo>
                    <a:lnTo>
                      <a:pt x="2209" y="1683"/>
                    </a:lnTo>
                    <a:lnTo>
                      <a:pt x="2178" y="1678"/>
                    </a:lnTo>
                    <a:lnTo>
                      <a:pt x="2128" y="1644"/>
                    </a:lnTo>
                    <a:lnTo>
                      <a:pt x="2052" y="1644"/>
                    </a:lnTo>
                    <a:lnTo>
                      <a:pt x="2007" y="1578"/>
                    </a:lnTo>
                    <a:lnTo>
                      <a:pt x="2006" y="1570"/>
                    </a:lnTo>
                    <a:lnTo>
                      <a:pt x="2020" y="1561"/>
                    </a:lnTo>
                    <a:lnTo>
                      <a:pt x="2011" y="1540"/>
                    </a:lnTo>
                    <a:lnTo>
                      <a:pt x="2014" y="1500"/>
                    </a:lnTo>
                    <a:lnTo>
                      <a:pt x="1978" y="1519"/>
                    </a:lnTo>
                    <a:lnTo>
                      <a:pt x="1954" y="1506"/>
                    </a:lnTo>
                    <a:lnTo>
                      <a:pt x="1946" y="1514"/>
                    </a:lnTo>
                    <a:lnTo>
                      <a:pt x="1956" y="1536"/>
                    </a:lnTo>
                    <a:lnTo>
                      <a:pt x="1950" y="1544"/>
                    </a:lnTo>
                    <a:lnTo>
                      <a:pt x="1763" y="1538"/>
                    </a:lnTo>
                    <a:lnTo>
                      <a:pt x="1743" y="1556"/>
                    </a:lnTo>
                    <a:lnTo>
                      <a:pt x="1738" y="1595"/>
                    </a:lnTo>
                    <a:lnTo>
                      <a:pt x="1711" y="1636"/>
                    </a:lnTo>
                    <a:lnTo>
                      <a:pt x="1651" y="1650"/>
                    </a:lnTo>
                    <a:lnTo>
                      <a:pt x="1596" y="1639"/>
                    </a:lnTo>
                    <a:lnTo>
                      <a:pt x="1538" y="1684"/>
                    </a:lnTo>
                    <a:lnTo>
                      <a:pt x="1515" y="1685"/>
                    </a:lnTo>
                    <a:lnTo>
                      <a:pt x="1435" y="1646"/>
                    </a:lnTo>
                    <a:lnTo>
                      <a:pt x="1430" y="1600"/>
                    </a:lnTo>
                    <a:lnTo>
                      <a:pt x="1396" y="1565"/>
                    </a:lnTo>
                    <a:lnTo>
                      <a:pt x="1411" y="1556"/>
                    </a:lnTo>
                    <a:lnTo>
                      <a:pt x="1442" y="1569"/>
                    </a:lnTo>
                    <a:lnTo>
                      <a:pt x="1465" y="1559"/>
                    </a:lnTo>
                    <a:lnTo>
                      <a:pt x="1513" y="1577"/>
                    </a:lnTo>
                    <a:lnTo>
                      <a:pt x="1526" y="1546"/>
                    </a:lnTo>
                    <a:lnTo>
                      <a:pt x="1431" y="1531"/>
                    </a:lnTo>
                    <a:lnTo>
                      <a:pt x="1399" y="1510"/>
                    </a:lnTo>
                    <a:lnTo>
                      <a:pt x="1361" y="1514"/>
                    </a:lnTo>
                    <a:lnTo>
                      <a:pt x="1355" y="1538"/>
                    </a:lnTo>
                    <a:lnTo>
                      <a:pt x="1340" y="1547"/>
                    </a:lnTo>
                    <a:lnTo>
                      <a:pt x="1304" y="1489"/>
                    </a:lnTo>
                    <a:lnTo>
                      <a:pt x="1362" y="1445"/>
                    </a:lnTo>
                    <a:lnTo>
                      <a:pt x="1407" y="1433"/>
                    </a:lnTo>
                    <a:lnTo>
                      <a:pt x="1418" y="1386"/>
                    </a:lnTo>
                    <a:lnTo>
                      <a:pt x="1397" y="1326"/>
                    </a:lnTo>
                    <a:lnTo>
                      <a:pt x="1333" y="1301"/>
                    </a:lnTo>
                    <a:lnTo>
                      <a:pt x="1263" y="1292"/>
                    </a:lnTo>
                    <a:lnTo>
                      <a:pt x="1281" y="1244"/>
                    </a:lnTo>
                    <a:lnTo>
                      <a:pt x="1371" y="1205"/>
                    </a:lnTo>
                    <a:lnTo>
                      <a:pt x="1453" y="1182"/>
                    </a:lnTo>
                    <a:lnTo>
                      <a:pt x="1471" y="1126"/>
                    </a:lnTo>
                    <a:lnTo>
                      <a:pt x="1485" y="1109"/>
                    </a:lnTo>
                    <a:lnTo>
                      <a:pt x="1532" y="1120"/>
                    </a:lnTo>
                    <a:lnTo>
                      <a:pt x="1559" y="1149"/>
                    </a:lnTo>
                    <a:lnTo>
                      <a:pt x="1589" y="1147"/>
                    </a:lnTo>
                    <a:lnTo>
                      <a:pt x="1617" y="1120"/>
                    </a:lnTo>
                    <a:lnTo>
                      <a:pt x="1657" y="1132"/>
                    </a:lnTo>
                    <a:lnTo>
                      <a:pt x="1677" y="1107"/>
                    </a:lnTo>
                    <a:lnTo>
                      <a:pt x="1714" y="1080"/>
                    </a:lnTo>
                    <a:lnTo>
                      <a:pt x="1763" y="1029"/>
                    </a:lnTo>
                    <a:lnTo>
                      <a:pt x="1796" y="1050"/>
                    </a:lnTo>
                    <a:lnTo>
                      <a:pt x="1808" y="1018"/>
                    </a:lnTo>
                    <a:lnTo>
                      <a:pt x="1823" y="1009"/>
                    </a:lnTo>
                    <a:lnTo>
                      <a:pt x="1899" y="1001"/>
                    </a:lnTo>
                    <a:lnTo>
                      <a:pt x="1946" y="1012"/>
                    </a:lnTo>
                    <a:lnTo>
                      <a:pt x="2069" y="924"/>
                    </a:lnTo>
                    <a:lnTo>
                      <a:pt x="2115" y="920"/>
                    </a:lnTo>
                    <a:lnTo>
                      <a:pt x="2203" y="873"/>
                    </a:lnTo>
                    <a:lnTo>
                      <a:pt x="2280" y="781"/>
                    </a:lnTo>
                    <a:lnTo>
                      <a:pt x="2314" y="724"/>
                    </a:lnTo>
                    <a:lnTo>
                      <a:pt x="2363" y="596"/>
                    </a:lnTo>
                    <a:lnTo>
                      <a:pt x="2373" y="541"/>
                    </a:lnTo>
                    <a:lnTo>
                      <a:pt x="2470" y="509"/>
                    </a:lnTo>
                    <a:lnTo>
                      <a:pt x="2369" y="503"/>
                    </a:lnTo>
                    <a:lnTo>
                      <a:pt x="2332" y="429"/>
                    </a:lnTo>
                    <a:lnTo>
                      <a:pt x="2349" y="366"/>
                    </a:lnTo>
                    <a:lnTo>
                      <a:pt x="2419" y="283"/>
                    </a:lnTo>
                    <a:lnTo>
                      <a:pt x="2394" y="262"/>
                    </a:lnTo>
                    <a:lnTo>
                      <a:pt x="2346" y="166"/>
                    </a:lnTo>
                    <a:lnTo>
                      <a:pt x="2356" y="110"/>
                    </a:lnTo>
                    <a:lnTo>
                      <a:pt x="2358" y="49"/>
                    </a:lnTo>
                    <a:lnTo>
                      <a:pt x="2388" y="30"/>
                    </a:lnTo>
                    <a:lnTo>
                      <a:pt x="2386" y="23"/>
                    </a:lnTo>
                    <a:lnTo>
                      <a:pt x="2270" y="11"/>
                    </a:lnTo>
                    <a:lnTo>
                      <a:pt x="2235" y="13"/>
                    </a:lnTo>
                    <a:lnTo>
                      <a:pt x="2202" y="18"/>
                    </a:lnTo>
                    <a:lnTo>
                      <a:pt x="2140" y="30"/>
                    </a:lnTo>
                    <a:lnTo>
                      <a:pt x="2082" y="67"/>
                    </a:lnTo>
                    <a:lnTo>
                      <a:pt x="2063" y="100"/>
                    </a:lnTo>
                    <a:lnTo>
                      <a:pt x="2051" y="140"/>
                    </a:lnTo>
                    <a:lnTo>
                      <a:pt x="2036" y="148"/>
                    </a:lnTo>
                    <a:lnTo>
                      <a:pt x="1978" y="107"/>
                    </a:lnTo>
                    <a:lnTo>
                      <a:pt x="1864" y="126"/>
                    </a:lnTo>
                    <a:lnTo>
                      <a:pt x="1856" y="119"/>
                    </a:lnTo>
                    <a:lnTo>
                      <a:pt x="1887" y="46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732" y="61"/>
                    </a:lnTo>
                    <a:lnTo>
                      <a:pt x="684" y="120"/>
                    </a:lnTo>
                    <a:lnTo>
                      <a:pt x="658" y="176"/>
                    </a:lnTo>
                    <a:lnTo>
                      <a:pt x="646" y="216"/>
                    </a:lnTo>
                    <a:lnTo>
                      <a:pt x="661" y="284"/>
                    </a:lnTo>
                    <a:lnTo>
                      <a:pt x="647" y="308"/>
                    </a:lnTo>
                    <a:lnTo>
                      <a:pt x="515" y="467"/>
                    </a:lnTo>
                    <a:lnTo>
                      <a:pt x="491" y="538"/>
                    </a:lnTo>
                    <a:lnTo>
                      <a:pt x="422" y="544"/>
                    </a:lnTo>
                    <a:lnTo>
                      <a:pt x="404" y="515"/>
                    </a:lnTo>
                    <a:lnTo>
                      <a:pt x="389" y="525"/>
                    </a:lnTo>
                    <a:lnTo>
                      <a:pt x="427" y="599"/>
                    </a:lnTo>
                    <a:lnTo>
                      <a:pt x="452" y="620"/>
                    </a:lnTo>
                    <a:lnTo>
                      <a:pt x="473" y="672"/>
                    </a:lnTo>
                    <a:lnTo>
                      <a:pt x="498" y="700"/>
                    </a:lnTo>
                    <a:lnTo>
                      <a:pt x="459" y="773"/>
                    </a:lnTo>
                    <a:lnTo>
                      <a:pt x="364" y="750"/>
                    </a:lnTo>
                    <a:lnTo>
                      <a:pt x="279" y="752"/>
                    </a:lnTo>
                    <a:lnTo>
                      <a:pt x="228" y="695"/>
                    </a:lnTo>
                    <a:lnTo>
                      <a:pt x="127" y="689"/>
                    </a:lnTo>
                    <a:lnTo>
                      <a:pt x="147" y="647"/>
                    </a:lnTo>
                    <a:lnTo>
                      <a:pt x="146" y="640"/>
                    </a:lnTo>
                    <a:lnTo>
                      <a:pt x="95" y="668"/>
                    </a:lnTo>
                    <a:lnTo>
                      <a:pt x="76" y="731"/>
                    </a:lnTo>
                    <a:lnTo>
                      <a:pt x="18" y="760"/>
                    </a:lnTo>
                    <a:lnTo>
                      <a:pt x="20" y="690"/>
                    </a:lnTo>
                    <a:lnTo>
                      <a:pt x="16" y="66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79" y="12319"/>
                    </a:lnTo>
                    <a:lnTo>
                      <a:pt x="139" y="12390"/>
                    </a:lnTo>
                    <a:lnTo>
                      <a:pt x="148" y="12398"/>
                    </a:lnTo>
                    <a:lnTo>
                      <a:pt x="226" y="12398"/>
                    </a:lnTo>
                    <a:lnTo>
                      <a:pt x="234" y="12405"/>
                    </a:lnTo>
                    <a:lnTo>
                      <a:pt x="274" y="12417"/>
                    </a:lnTo>
                    <a:lnTo>
                      <a:pt x="306" y="12436"/>
                    </a:lnTo>
                    <a:lnTo>
                      <a:pt x="424" y="12457"/>
                    </a:lnTo>
                    <a:lnTo>
                      <a:pt x="703" y="12561"/>
                    </a:lnTo>
                    <a:lnTo>
                      <a:pt x="938" y="12594"/>
                    </a:lnTo>
                    <a:lnTo>
                      <a:pt x="967" y="12583"/>
                    </a:lnTo>
                    <a:lnTo>
                      <a:pt x="993" y="12604"/>
                    </a:lnTo>
                    <a:lnTo>
                      <a:pt x="1092" y="12603"/>
                    </a:lnTo>
                    <a:lnTo>
                      <a:pt x="1191" y="12586"/>
                    </a:lnTo>
                    <a:lnTo>
                      <a:pt x="1221" y="12567"/>
                    </a:lnTo>
                    <a:lnTo>
                      <a:pt x="1328" y="12566"/>
                    </a:lnTo>
                    <a:lnTo>
                      <a:pt x="1365" y="12540"/>
                    </a:lnTo>
                    <a:lnTo>
                      <a:pt x="1395" y="12536"/>
                    </a:lnTo>
                    <a:lnTo>
                      <a:pt x="1447" y="12524"/>
                    </a:lnTo>
                    <a:lnTo>
                      <a:pt x="1517" y="12516"/>
                    </a:lnTo>
                    <a:lnTo>
                      <a:pt x="1521" y="12555"/>
                    </a:lnTo>
                    <a:lnTo>
                      <a:pt x="1469" y="12583"/>
                    </a:lnTo>
                    <a:lnTo>
                      <a:pt x="1486" y="12605"/>
                    </a:lnTo>
                    <a:lnTo>
                      <a:pt x="1480" y="12621"/>
                    </a:lnTo>
                    <a:lnTo>
                      <a:pt x="1481" y="12628"/>
                    </a:lnTo>
                    <a:lnTo>
                      <a:pt x="1510" y="12610"/>
                    </a:lnTo>
                    <a:lnTo>
                      <a:pt x="1523" y="12586"/>
                    </a:lnTo>
                    <a:lnTo>
                      <a:pt x="1530" y="12577"/>
                    </a:lnTo>
                    <a:lnTo>
                      <a:pt x="1548" y="12599"/>
                    </a:lnTo>
                    <a:lnTo>
                      <a:pt x="1553" y="12567"/>
                    </a:lnTo>
                    <a:lnTo>
                      <a:pt x="1582" y="12549"/>
                    </a:lnTo>
                    <a:lnTo>
                      <a:pt x="1619" y="12546"/>
                    </a:lnTo>
                    <a:lnTo>
                      <a:pt x="1709" y="12507"/>
                    </a:lnTo>
                    <a:lnTo>
                      <a:pt x="1749" y="12519"/>
                    </a:lnTo>
                    <a:lnTo>
                      <a:pt x="1799" y="12569"/>
                    </a:lnTo>
                    <a:lnTo>
                      <a:pt x="1856" y="12586"/>
                    </a:lnTo>
                    <a:lnTo>
                      <a:pt x="1857" y="12609"/>
                    </a:lnTo>
                    <a:lnTo>
                      <a:pt x="1843" y="12633"/>
                    </a:lnTo>
                    <a:lnTo>
                      <a:pt x="1860" y="12647"/>
                    </a:lnTo>
                    <a:lnTo>
                      <a:pt x="1939" y="12656"/>
                    </a:lnTo>
                    <a:lnTo>
                      <a:pt x="1963" y="12676"/>
                    </a:lnTo>
                    <a:lnTo>
                      <a:pt x="2026" y="12686"/>
                    </a:lnTo>
                    <a:lnTo>
                      <a:pt x="2086" y="12742"/>
                    </a:lnTo>
                    <a:lnTo>
                      <a:pt x="2117" y="12754"/>
                    </a:lnTo>
                    <a:lnTo>
                      <a:pt x="2171" y="12749"/>
                    </a:lnTo>
                    <a:lnTo>
                      <a:pt x="2237" y="12796"/>
                    </a:lnTo>
                    <a:lnTo>
                      <a:pt x="2243" y="12781"/>
                    </a:lnTo>
                    <a:lnTo>
                      <a:pt x="2239" y="12736"/>
                    </a:lnTo>
                    <a:lnTo>
                      <a:pt x="2311" y="12690"/>
                    </a:lnTo>
                    <a:lnTo>
                      <a:pt x="2333" y="12666"/>
                    </a:lnTo>
                    <a:lnTo>
                      <a:pt x="2449" y="12678"/>
                    </a:lnTo>
                    <a:lnTo>
                      <a:pt x="2509" y="12656"/>
                    </a:lnTo>
                    <a:lnTo>
                      <a:pt x="2561" y="12720"/>
                    </a:lnTo>
                    <a:lnTo>
                      <a:pt x="2607" y="12716"/>
                    </a:lnTo>
                    <a:lnTo>
                      <a:pt x="2634" y="12744"/>
                    </a:lnTo>
                    <a:lnTo>
                      <a:pt x="2737" y="12775"/>
                    </a:lnTo>
                    <a:lnTo>
                      <a:pt x="2779" y="12824"/>
                    </a:lnTo>
                    <a:lnTo>
                      <a:pt x="2909" y="12889"/>
                    </a:lnTo>
                    <a:lnTo>
                      <a:pt x="2947" y="12893"/>
                    </a:lnTo>
                    <a:lnTo>
                      <a:pt x="3008" y="12880"/>
                    </a:lnTo>
                    <a:lnTo>
                      <a:pt x="3050" y="12915"/>
                    </a:lnTo>
                    <a:lnTo>
                      <a:pt x="3097" y="12918"/>
                    </a:lnTo>
                    <a:lnTo>
                      <a:pt x="3118" y="12901"/>
                    </a:lnTo>
                    <a:lnTo>
                      <a:pt x="3156" y="12897"/>
                    </a:lnTo>
                    <a:lnTo>
                      <a:pt x="3315" y="12860"/>
                    </a:lnTo>
                    <a:lnTo>
                      <a:pt x="3366" y="12823"/>
                    </a:lnTo>
                    <a:lnTo>
                      <a:pt x="3425" y="12803"/>
                    </a:lnTo>
                    <a:lnTo>
                      <a:pt x="3430" y="12856"/>
                    </a:lnTo>
                    <a:lnTo>
                      <a:pt x="3472" y="12891"/>
                    </a:lnTo>
                    <a:lnTo>
                      <a:pt x="3484" y="12936"/>
                    </a:lnTo>
                    <a:lnTo>
                      <a:pt x="3544" y="12915"/>
                    </a:lnTo>
                    <a:lnTo>
                      <a:pt x="3584" y="12926"/>
                    </a:lnTo>
                    <a:lnTo>
                      <a:pt x="3587" y="12972"/>
                    </a:lnTo>
                    <a:lnTo>
                      <a:pt x="3596" y="12987"/>
                    </a:lnTo>
                    <a:lnTo>
                      <a:pt x="3597" y="12995"/>
                    </a:lnTo>
                    <a:lnTo>
                      <a:pt x="3629" y="13000"/>
                    </a:lnTo>
                    <a:lnTo>
                      <a:pt x="3636" y="12992"/>
                    </a:lnTo>
                    <a:lnTo>
                      <a:pt x="3630" y="12998"/>
                    </a:lnTo>
                    <a:lnTo>
                      <a:pt x="3598" y="12993"/>
                    </a:lnTo>
                    <a:lnTo>
                      <a:pt x="3598" y="12986"/>
                    </a:lnTo>
                    <a:lnTo>
                      <a:pt x="3589" y="12971"/>
                    </a:lnTo>
                    <a:lnTo>
                      <a:pt x="3585" y="12925"/>
                    </a:lnTo>
                    <a:lnTo>
                      <a:pt x="3545" y="12914"/>
                    </a:lnTo>
                    <a:lnTo>
                      <a:pt x="3486" y="12935"/>
                    </a:lnTo>
                    <a:lnTo>
                      <a:pt x="3473" y="12890"/>
                    </a:lnTo>
                    <a:lnTo>
                      <a:pt x="3431" y="12855"/>
                    </a:lnTo>
                    <a:lnTo>
                      <a:pt x="3467" y="12821"/>
                    </a:lnTo>
                    <a:lnTo>
                      <a:pt x="3528" y="12807"/>
                    </a:lnTo>
                    <a:lnTo>
                      <a:pt x="3551" y="12812"/>
                    </a:lnTo>
                    <a:lnTo>
                      <a:pt x="3615" y="12760"/>
                    </a:lnTo>
                    <a:lnTo>
                      <a:pt x="3775" y="12491"/>
                    </a:lnTo>
                    <a:lnTo>
                      <a:pt x="3917" y="11938"/>
                    </a:lnTo>
                    <a:lnTo>
                      <a:pt x="3924" y="11930"/>
                    </a:lnTo>
                    <a:lnTo>
                      <a:pt x="4022" y="11411"/>
                    </a:lnTo>
                    <a:lnTo>
                      <a:pt x="4028" y="11303"/>
                    </a:lnTo>
                    <a:lnTo>
                      <a:pt x="4093" y="11173"/>
                    </a:lnTo>
                    <a:lnTo>
                      <a:pt x="4123" y="11163"/>
                    </a:lnTo>
                    <a:lnTo>
                      <a:pt x="4156" y="11183"/>
                    </a:lnTo>
                    <a:lnTo>
                      <a:pt x="4195" y="11187"/>
                    </a:lnTo>
                    <a:lnTo>
                      <a:pt x="4245" y="11159"/>
                    </a:lnTo>
                    <a:lnTo>
                      <a:pt x="4218" y="11100"/>
                    </a:lnTo>
                    <a:lnTo>
                      <a:pt x="4133" y="11023"/>
                    </a:lnTo>
                    <a:lnTo>
                      <a:pt x="4071" y="11098"/>
                    </a:lnTo>
                    <a:lnTo>
                      <a:pt x="4039" y="11178"/>
                    </a:lnTo>
                    <a:lnTo>
                      <a:pt x="4031" y="11171"/>
                    </a:lnTo>
                    <a:lnTo>
                      <a:pt x="4179" y="10101"/>
                    </a:lnTo>
                    <a:lnTo>
                      <a:pt x="4197" y="10052"/>
                    </a:lnTo>
                    <a:lnTo>
                      <a:pt x="4237" y="9987"/>
                    </a:lnTo>
                    <a:lnTo>
                      <a:pt x="4275" y="9976"/>
                    </a:lnTo>
                    <a:lnTo>
                      <a:pt x="4282" y="10045"/>
                    </a:lnTo>
                    <a:lnTo>
                      <a:pt x="4487" y="10257"/>
                    </a:lnTo>
                    <a:lnTo>
                      <a:pt x="4527" y="10354"/>
                    </a:lnTo>
                    <a:lnTo>
                      <a:pt x="4587" y="10603"/>
                    </a:lnTo>
                    <a:lnTo>
                      <a:pt x="4614" y="10639"/>
                    </a:lnTo>
                    <a:lnTo>
                      <a:pt x="4638" y="10652"/>
                    </a:lnTo>
                    <a:lnTo>
                      <a:pt x="4614" y="10547"/>
                    </a:lnTo>
                    <a:lnTo>
                      <a:pt x="4582" y="10295"/>
                    </a:lnTo>
                    <a:lnTo>
                      <a:pt x="4547" y="10167"/>
                    </a:lnTo>
                    <a:lnTo>
                      <a:pt x="4476" y="10066"/>
                    </a:lnTo>
                    <a:lnTo>
                      <a:pt x="4367" y="9967"/>
                    </a:lnTo>
                    <a:lnTo>
                      <a:pt x="4306" y="9896"/>
                    </a:lnTo>
                    <a:lnTo>
                      <a:pt x="4133" y="9773"/>
                    </a:lnTo>
                    <a:lnTo>
                      <a:pt x="4133" y="9689"/>
                    </a:lnTo>
                    <a:lnTo>
                      <a:pt x="4176" y="9661"/>
                    </a:lnTo>
                    <a:lnTo>
                      <a:pt x="4291" y="9736"/>
                    </a:lnTo>
                    <a:lnTo>
                      <a:pt x="4238" y="9663"/>
                    </a:lnTo>
                    <a:lnTo>
                      <a:pt x="4216" y="9596"/>
                    </a:lnTo>
                    <a:lnTo>
                      <a:pt x="4271" y="9521"/>
                    </a:lnTo>
                    <a:lnTo>
                      <a:pt x="4301" y="9341"/>
                    </a:lnTo>
                    <a:lnTo>
                      <a:pt x="4236" y="9216"/>
                    </a:lnTo>
                    <a:lnTo>
                      <a:pt x="4186" y="9182"/>
                    </a:lnTo>
                    <a:lnTo>
                      <a:pt x="4176" y="9160"/>
                    </a:lnTo>
                    <a:lnTo>
                      <a:pt x="4202" y="9103"/>
                    </a:lnTo>
                    <a:lnTo>
                      <a:pt x="4258" y="9044"/>
                    </a:lnTo>
                    <a:lnTo>
                      <a:pt x="4276" y="8989"/>
                    </a:lnTo>
                    <a:lnTo>
                      <a:pt x="4312" y="8970"/>
                    </a:lnTo>
                    <a:lnTo>
                      <a:pt x="4204" y="8965"/>
                    </a:lnTo>
                    <a:lnTo>
                      <a:pt x="4179" y="9021"/>
                    </a:lnTo>
                    <a:lnTo>
                      <a:pt x="4121" y="8972"/>
                    </a:lnTo>
                    <a:lnTo>
                      <a:pt x="4112" y="8973"/>
                    </a:lnTo>
                    <a:lnTo>
                      <a:pt x="4113" y="8988"/>
                    </a:lnTo>
                    <a:lnTo>
                      <a:pt x="4106" y="8982"/>
                    </a:lnTo>
                    <a:lnTo>
                      <a:pt x="4061" y="8924"/>
                    </a:lnTo>
                    <a:lnTo>
                      <a:pt x="3961" y="8910"/>
                    </a:lnTo>
                    <a:lnTo>
                      <a:pt x="3915" y="8836"/>
                    </a:lnTo>
                    <a:lnTo>
                      <a:pt x="3819" y="8807"/>
                    </a:lnTo>
                    <a:lnTo>
                      <a:pt x="3694" y="8703"/>
                    </a:lnTo>
                    <a:lnTo>
                      <a:pt x="3654" y="8691"/>
                    </a:lnTo>
                    <a:lnTo>
                      <a:pt x="3608" y="8526"/>
                    </a:lnTo>
                    <a:lnTo>
                      <a:pt x="3553" y="8430"/>
                    </a:lnTo>
                    <a:lnTo>
                      <a:pt x="3529" y="8418"/>
                    </a:lnTo>
                    <a:lnTo>
                      <a:pt x="3493" y="8359"/>
                    </a:lnTo>
                    <a:lnTo>
                      <a:pt x="3390" y="8253"/>
                    </a:lnTo>
                    <a:lnTo>
                      <a:pt x="3380" y="8232"/>
                    </a:lnTo>
                    <a:lnTo>
                      <a:pt x="3373" y="8154"/>
                    </a:lnTo>
                    <a:lnTo>
                      <a:pt x="3403" y="8144"/>
                    </a:lnTo>
                    <a:lnTo>
                      <a:pt x="3416" y="8120"/>
                    </a:lnTo>
                    <a:lnTo>
                      <a:pt x="3459" y="8078"/>
                    </a:lnTo>
                    <a:lnTo>
                      <a:pt x="3465" y="8069"/>
                    </a:lnTo>
                    <a:lnTo>
                      <a:pt x="3498" y="7996"/>
                    </a:lnTo>
                    <a:lnTo>
                      <a:pt x="3541" y="7977"/>
                    </a:lnTo>
                    <a:lnTo>
                      <a:pt x="3522" y="7932"/>
                    </a:lnTo>
                    <a:lnTo>
                      <a:pt x="3479" y="7883"/>
                    </a:lnTo>
                    <a:lnTo>
                      <a:pt x="3471" y="7875"/>
                    </a:lnTo>
                    <a:lnTo>
                      <a:pt x="3318" y="7812"/>
                    </a:lnTo>
                    <a:lnTo>
                      <a:pt x="3340" y="7795"/>
                    </a:lnTo>
                    <a:lnTo>
                      <a:pt x="3370" y="7793"/>
                    </a:lnTo>
                    <a:lnTo>
                      <a:pt x="3384" y="7776"/>
                    </a:lnTo>
                    <a:lnTo>
                      <a:pt x="3395" y="7729"/>
                    </a:lnTo>
                    <a:lnTo>
                      <a:pt x="3384" y="7683"/>
                    </a:lnTo>
                    <a:lnTo>
                      <a:pt x="3403" y="7650"/>
                    </a:lnTo>
                    <a:lnTo>
                      <a:pt x="3487" y="7635"/>
                    </a:lnTo>
                    <a:lnTo>
                      <a:pt x="3517" y="7624"/>
                    </a:lnTo>
                    <a:lnTo>
                      <a:pt x="3612" y="7646"/>
                    </a:lnTo>
                    <a:lnTo>
                      <a:pt x="3669" y="7687"/>
                    </a:lnTo>
                    <a:lnTo>
                      <a:pt x="3676" y="7679"/>
                    </a:lnTo>
                    <a:lnTo>
                      <a:pt x="3601" y="7617"/>
                    </a:lnTo>
                    <a:lnTo>
                      <a:pt x="3545" y="7599"/>
                    </a:lnTo>
                    <a:lnTo>
                      <a:pt x="3483" y="7596"/>
                    </a:lnTo>
                    <a:lnTo>
                      <a:pt x="3453" y="7599"/>
                    </a:lnTo>
                    <a:lnTo>
                      <a:pt x="3392" y="7612"/>
                    </a:lnTo>
                    <a:lnTo>
                      <a:pt x="3364" y="7639"/>
                    </a:lnTo>
                    <a:lnTo>
                      <a:pt x="3282" y="7676"/>
                    </a:lnTo>
                    <a:lnTo>
                      <a:pt x="3200" y="7615"/>
                    </a:lnTo>
                    <a:lnTo>
                      <a:pt x="3177" y="7617"/>
                    </a:lnTo>
                    <a:lnTo>
                      <a:pt x="3155" y="7635"/>
                    </a:lnTo>
                    <a:lnTo>
                      <a:pt x="3066" y="7589"/>
                    </a:lnTo>
                    <a:lnTo>
                      <a:pt x="3065" y="7582"/>
                    </a:lnTo>
                    <a:lnTo>
                      <a:pt x="3074" y="7581"/>
                    </a:lnTo>
                    <a:lnTo>
                      <a:pt x="3112" y="7593"/>
                    </a:lnTo>
                    <a:lnTo>
                      <a:pt x="3118" y="7576"/>
                    </a:lnTo>
                    <a:lnTo>
                      <a:pt x="3094" y="7564"/>
                    </a:lnTo>
                    <a:lnTo>
                      <a:pt x="3090" y="7518"/>
                    </a:lnTo>
                    <a:lnTo>
                      <a:pt x="3063" y="7474"/>
                    </a:lnTo>
                    <a:lnTo>
                      <a:pt x="3122" y="7438"/>
                    </a:lnTo>
                    <a:lnTo>
                      <a:pt x="3151" y="7427"/>
                    </a:lnTo>
                    <a:lnTo>
                      <a:pt x="3147" y="7389"/>
                    </a:lnTo>
                    <a:lnTo>
                      <a:pt x="3123" y="7376"/>
                    </a:lnTo>
                    <a:lnTo>
                      <a:pt x="3122" y="7360"/>
                    </a:lnTo>
                    <a:lnTo>
                      <a:pt x="3149" y="7312"/>
                    </a:lnTo>
                    <a:lnTo>
                      <a:pt x="3115" y="7284"/>
                    </a:lnTo>
                    <a:lnTo>
                      <a:pt x="3053" y="7281"/>
                    </a:lnTo>
                    <a:lnTo>
                      <a:pt x="3042" y="7244"/>
                    </a:lnTo>
                    <a:lnTo>
                      <a:pt x="3004" y="7256"/>
                    </a:lnTo>
                    <a:lnTo>
                      <a:pt x="2946" y="7300"/>
                    </a:lnTo>
                    <a:lnTo>
                      <a:pt x="2847" y="7308"/>
                    </a:lnTo>
                    <a:lnTo>
                      <a:pt x="2814" y="7289"/>
                    </a:lnTo>
                    <a:lnTo>
                      <a:pt x="2771" y="7230"/>
                    </a:lnTo>
                    <a:lnTo>
                      <a:pt x="2785" y="7222"/>
                    </a:lnTo>
                    <a:lnTo>
                      <a:pt x="2818" y="7234"/>
                    </a:lnTo>
                    <a:lnTo>
                      <a:pt x="2903" y="7234"/>
                    </a:lnTo>
                    <a:lnTo>
                      <a:pt x="2950" y="7167"/>
                    </a:lnTo>
                    <a:lnTo>
                      <a:pt x="2884" y="7127"/>
                    </a:lnTo>
                    <a:lnTo>
                      <a:pt x="2817" y="7142"/>
                    </a:lnTo>
                    <a:lnTo>
                      <a:pt x="2764" y="7163"/>
                    </a:lnTo>
                    <a:lnTo>
                      <a:pt x="2724" y="7143"/>
                    </a:lnTo>
                    <a:lnTo>
                      <a:pt x="2714" y="7198"/>
                    </a:lnTo>
                    <a:lnTo>
                      <a:pt x="2657" y="7164"/>
                    </a:lnTo>
                    <a:lnTo>
                      <a:pt x="2557" y="7173"/>
                    </a:lnTo>
                    <a:lnTo>
                      <a:pt x="2566" y="7273"/>
                    </a:lnTo>
                    <a:lnTo>
                      <a:pt x="2584" y="7302"/>
                    </a:lnTo>
                    <a:lnTo>
                      <a:pt x="2585" y="7309"/>
                    </a:lnTo>
                    <a:lnTo>
                      <a:pt x="2569" y="7303"/>
                    </a:lnTo>
                    <a:lnTo>
                      <a:pt x="2561" y="7297"/>
                    </a:lnTo>
                    <a:lnTo>
                      <a:pt x="2546" y="7306"/>
                    </a:lnTo>
                    <a:lnTo>
                      <a:pt x="2545" y="7298"/>
                    </a:lnTo>
                    <a:lnTo>
                      <a:pt x="2532" y="7238"/>
                    </a:lnTo>
                    <a:lnTo>
                      <a:pt x="2557" y="7173"/>
                    </a:lnTo>
                    <a:lnTo>
                      <a:pt x="2485" y="7057"/>
                    </a:lnTo>
                    <a:lnTo>
                      <a:pt x="2432" y="7000"/>
                    </a:lnTo>
                    <a:lnTo>
                      <a:pt x="2392" y="6981"/>
                    </a:lnTo>
                    <a:lnTo>
                      <a:pt x="2397" y="6942"/>
                    </a:lnTo>
                    <a:lnTo>
                      <a:pt x="2338" y="6978"/>
                    </a:lnTo>
                    <a:lnTo>
                      <a:pt x="2299" y="6973"/>
                    </a:lnTo>
                    <a:lnTo>
                      <a:pt x="2275" y="6960"/>
                    </a:lnTo>
                    <a:lnTo>
                      <a:pt x="2236" y="6879"/>
                    </a:lnTo>
                    <a:lnTo>
                      <a:pt x="2230" y="6811"/>
                    </a:lnTo>
                    <a:lnTo>
                      <a:pt x="2242" y="6778"/>
                    </a:lnTo>
                    <a:lnTo>
                      <a:pt x="2230" y="6803"/>
                    </a:lnTo>
                    <a:lnTo>
                      <a:pt x="2226" y="6857"/>
                    </a:lnTo>
                    <a:lnTo>
                      <a:pt x="2199" y="6883"/>
                    </a:lnTo>
                    <a:lnTo>
                      <a:pt x="2104" y="6861"/>
                    </a:lnTo>
                    <a:lnTo>
                      <a:pt x="2054" y="6827"/>
                    </a:lnTo>
                    <a:lnTo>
                      <a:pt x="2008" y="6832"/>
                    </a:lnTo>
                    <a:lnTo>
                      <a:pt x="1952" y="6813"/>
                    </a:lnTo>
                    <a:lnTo>
                      <a:pt x="1919" y="6770"/>
                    </a:lnTo>
                    <a:lnTo>
                      <a:pt x="1891" y="6719"/>
                    </a:lnTo>
                    <a:lnTo>
                      <a:pt x="1856" y="6684"/>
                    </a:lnTo>
                    <a:lnTo>
                      <a:pt x="1841" y="6692"/>
                    </a:lnTo>
                    <a:lnTo>
                      <a:pt x="1822" y="6725"/>
                    </a:lnTo>
                    <a:lnTo>
                      <a:pt x="1806" y="6726"/>
                    </a:lnTo>
                    <a:lnTo>
                      <a:pt x="1736" y="6710"/>
                    </a:lnTo>
                    <a:lnTo>
                      <a:pt x="1665" y="6709"/>
                    </a:lnTo>
                    <a:lnTo>
                      <a:pt x="1658" y="6716"/>
                    </a:lnTo>
                    <a:lnTo>
                      <a:pt x="1662" y="6755"/>
                    </a:lnTo>
                    <a:lnTo>
                      <a:pt x="1626" y="6782"/>
                    </a:lnTo>
                    <a:lnTo>
                      <a:pt x="1572" y="6787"/>
                    </a:lnTo>
                    <a:lnTo>
                      <a:pt x="1493" y="6764"/>
                    </a:lnTo>
                    <a:lnTo>
                      <a:pt x="1492" y="6748"/>
                    </a:lnTo>
                    <a:lnTo>
                      <a:pt x="1504" y="6708"/>
                    </a:lnTo>
                    <a:lnTo>
                      <a:pt x="1499" y="6662"/>
                    </a:lnTo>
                    <a:lnTo>
                      <a:pt x="1487" y="6610"/>
                    </a:lnTo>
                    <a:lnTo>
                      <a:pt x="1450" y="6543"/>
                    </a:lnTo>
                    <a:lnTo>
                      <a:pt x="1376" y="6489"/>
                    </a:lnTo>
                    <a:lnTo>
                      <a:pt x="1327" y="6470"/>
                    </a:lnTo>
                    <a:lnTo>
                      <a:pt x="1222" y="6411"/>
                    </a:lnTo>
                    <a:lnTo>
                      <a:pt x="1257" y="6384"/>
                    </a:lnTo>
                    <a:lnTo>
                      <a:pt x="1494" y="6363"/>
                    </a:lnTo>
                    <a:lnTo>
                      <a:pt x="1566" y="6378"/>
                    </a:lnTo>
                    <a:lnTo>
                      <a:pt x="1594" y="6353"/>
                    </a:lnTo>
                    <a:lnTo>
                      <a:pt x="1603" y="6290"/>
                    </a:lnTo>
                    <a:lnTo>
                      <a:pt x="1585" y="6261"/>
                    </a:lnTo>
                    <a:lnTo>
                      <a:pt x="1560" y="6233"/>
                    </a:lnTo>
                    <a:lnTo>
                      <a:pt x="1447" y="6189"/>
                    </a:lnTo>
                    <a:lnTo>
                      <a:pt x="1383" y="6241"/>
                    </a:lnTo>
                    <a:lnTo>
                      <a:pt x="1376" y="6165"/>
                    </a:lnTo>
                    <a:lnTo>
                      <a:pt x="1340" y="6121"/>
                    </a:lnTo>
                    <a:lnTo>
                      <a:pt x="1362" y="6097"/>
                    </a:lnTo>
                    <a:lnTo>
                      <a:pt x="1382" y="6056"/>
                    </a:lnTo>
                    <a:lnTo>
                      <a:pt x="1397" y="6062"/>
                    </a:lnTo>
                    <a:lnTo>
                      <a:pt x="1408" y="6100"/>
                    </a:lnTo>
                    <a:lnTo>
                      <a:pt x="1433" y="6113"/>
                    </a:lnTo>
                    <a:lnTo>
                      <a:pt x="1536" y="6135"/>
                    </a:lnTo>
                    <a:lnTo>
                      <a:pt x="1595" y="6121"/>
                    </a:lnTo>
                    <a:lnTo>
                      <a:pt x="1642" y="6132"/>
                    </a:lnTo>
                    <a:lnTo>
                      <a:pt x="1650" y="6124"/>
                    </a:lnTo>
                    <a:lnTo>
                      <a:pt x="1608" y="6089"/>
                    </a:lnTo>
                    <a:lnTo>
                      <a:pt x="1605" y="6051"/>
                    </a:lnTo>
                    <a:lnTo>
                      <a:pt x="1528" y="6066"/>
                    </a:lnTo>
                    <a:lnTo>
                      <a:pt x="1504" y="6052"/>
                    </a:lnTo>
                    <a:lnTo>
                      <a:pt x="1510" y="6029"/>
                    </a:lnTo>
                    <a:lnTo>
                      <a:pt x="1530" y="5988"/>
                    </a:lnTo>
                    <a:lnTo>
                      <a:pt x="1528" y="5981"/>
                    </a:lnTo>
                    <a:lnTo>
                      <a:pt x="1445" y="5996"/>
                    </a:lnTo>
                    <a:lnTo>
                      <a:pt x="1340" y="6029"/>
                    </a:lnTo>
                    <a:lnTo>
                      <a:pt x="1285" y="6011"/>
                    </a:lnTo>
                    <a:lnTo>
                      <a:pt x="1224" y="6024"/>
                    </a:lnTo>
                    <a:lnTo>
                      <a:pt x="1190" y="5989"/>
                    </a:lnTo>
                    <a:lnTo>
                      <a:pt x="1204" y="5965"/>
                    </a:lnTo>
                    <a:lnTo>
                      <a:pt x="1199" y="5912"/>
                    </a:lnTo>
                    <a:lnTo>
                      <a:pt x="1224" y="5855"/>
                    </a:lnTo>
                    <a:lnTo>
                      <a:pt x="1227" y="5800"/>
                    </a:lnTo>
                    <a:lnTo>
                      <a:pt x="1246" y="5760"/>
                    </a:lnTo>
                    <a:lnTo>
                      <a:pt x="1304" y="5724"/>
                    </a:lnTo>
                    <a:lnTo>
                      <a:pt x="1357" y="5712"/>
                    </a:lnTo>
                    <a:lnTo>
                      <a:pt x="1416" y="5683"/>
                    </a:lnTo>
                    <a:lnTo>
                      <a:pt x="1436" y="5657"/>
                    </a:lnTo>
                    <a:lnTo>
                      <a:pt x="1514" y="5658"/>
                    </a:lnTo>
                    <a:lnTo>
                      <a:pt x="1611" y="5618"/>
                    </a:lnTo>
                    <a:lnTo>
                      <a:pt x="1642" y="5630"/>
                    </a:lnTo>
                    <a:lnTo>
                      <a:pt x="1652" y="5653"/>
                    </a:lnTo>
                    <a:lnTo>
                      <a:pt x="1676" y="5658"/>
                    </a:lnTo>
                    <a:lnTo>
                      <a:pt x="1722" y="5655"/>
                    </a:lnTo>
                    <a:lnTo>
                      <a:pt x="1779" y="5610"/>
                    </a:lnTo>
                    <a:lnTo>
                      <a:pt x="1865" y="5618"/>
                    </a:lnTo>
                    <a:lnTo>
                      <a:pt x="1902" y="5592"/>
                    </a:lnTo>
                    <a:lnTo>
                      <a:pt x="1939" y="5581"/>
                    </a:lnTo>
                    <a:lnTo>
                      <a:pt x="1948" y="5595"/>
                    </a:lnTo>
                    <a:lnTo>
                      <a:pt x="1962" y="5663"/>
                    </a:lnTo>
                    <a:lnTo>
                      <a:pt x="1992" y="5668"/>
                    </a:lnTo>
                    <a:lnTo>
                      <a:pt x="2028" y="5710"/>
                    </a:lnTo>
                    <a:lnTo>
                      <a:pt x="2060" y="5639"/>
                    </a:lnTo>
                    <a:lnTo>
                      <a:pt x="2088" y="5612"/>
                    </a:lnTo>
                    <a:lnTo>
                      <a:pt x="2214" y="5647"/>
                    </a:lnTo>
                    <a:lnTo>
                      <a:pt x="2225" y="5669"/>
                    </a:lnTo>
                    <a:lnTo>
                      <a:pt x="2219" y="5693"/>
                    </a:lnTo>
                    <a:lnTo>
                      <a:pt x="2240" y="5668"/>
                    </a:lnTo>
                    <a:lnTo>
                      <a:pt x="2264" y="5681"/>
                    </a:lnTo>
                    <a:lnTo>
                      <a:pt x="2287" y="5672"/>
                    </a:lnTo>
                    <a:lnTo>
                      <a:pt x="2289" y="5624"/>
                    </a:lnTo>
                    <a:lnTo>
                      <a:pt x="2327" y="5606"/>
                    </a:lnTo>
                    <a:lnTo>
                      <a:pt x="2299" y="5554"/>
                    </a:lnTo>
                    <a:lnTo>
                      <a:pt x="2303" y="5515"/>
                    </a:lnTo>
                    <a:lnTo>
                      <a:pt x="2326" y="5513"/>
                    </a:lnTo>
                    <a:lnTo>
                      <a:pt x="2354" y="5480"/>
                    </a:lnTo>
                    <a:lnTo>
                      <a:pt x="2391" y="5476"/>
                    </a:lnTo>
                    <a:lnTo>
                      <a:pt x="2442" y="5526"/>
                    </a:lnTo>
                    <a:lnTo>
                      <a:pt x="2525" y="5487"/>
                    </a:lnTo>
                    <a:lnTo>
                      <a:pt x="2578" y="5483"/>
                    </a:lnTo>
                    <a:lnTo>
                      <a:pt x="2613" y="5456"/>
                    </a:lnTo>
                    <a:lnTo>
                      <a:pt x="2623" y="5470"/>
                    </a:lnTo>
                    <a:lnTo>
                      <a:pt x="2634" y="5508"/>
                    </a:lnTo>
                    <a:lnTo>
                      <a:pt x="2670" y="5481"/>
                    </a:lnTo>
                    <a:lnTo>
                      <a:pt x="2723" y="5469"/>
                    </a:lnTo>
                    <a:lnTo>
                      <a:pt x="2731" y="5475"/>
                    </a:lnTo>
                    <a:lnTo>
                      <a:pt x="2744" y="5529"/>
                    </a:lnTo>
                    <a:lnTo>
                      <a:pt x="2791" y="5540"/>
                    </a:lnTo>
                    <a:lnTo>
                      <a:pt x="2792" y="5555"/>
                    </a:lnTo>
                    <a:lnTo>
                      <a:pt x="2779" y="5571"/>
                    </a:lnTo>
                    <a:lnTo>
                      <a:pt x="2788" y="5586"/>
                    </a:lnTo>
                    <a:lnTo>
                      <a:pt x="2853" y="5618"/>
                    </a:lnTo>
                    <a:lnTo>
                      <a:pt x="2849" y="5666"/>
                    </a:lnTo>
                    <a:lnTo>
                      <a:pt x="2934" y="5758"/>
                    </a:lnTo>
                    <a:lnTo>
                      <a:pt x="2941" y="5834"/>
                    </a:lnTo>
                    <a:lnTo>
                      <a:pt x="3017" y="5897"/>
                    </a:lnTo>
                    <a:lnTo>
                      <a:pt x="3047" y="5971"/>
                    </a:lnTo>
                    <a:lnTo>
                      <a:pt x="3067" y="5938"/>
                    </a:lnTo>
                    <a:lnTo>
                      <a:pt x="3105" y="5935"/>
                    </a:lnTo>
                    <a:lnTo>
                      <a:pt x="3177" y="5867"/>
                    </a:lnTo>
                    <a:lnTo>
                      <a:pt x="3235" y="5838"/>
                    </a:lnTo>
                    <a:lnTo>
                      <a:pt x="3255" y="5805"/>
                    </a:lnTo>
                    <a:lnTo>
                      <a:pt x="3310" y="5807"/>
                    </a:lnTo>
                    <a:lnTo>
                      <a:pt x="3383" y="5770"/>
                    </a:lnTo>
                    <a:lnTo>
                      <a:pt x="3401" y="5792"/>
                    </a:lnTo>
                    <a:lnTo>
                      <a:pt x="3396" y="5830"/>
                    </a:lnTo>
                    <a:lnTo>
                      <a:pt x="3443" y="5834"/>
                    </a:lnTo>
                    <a:lnTo>
                      <a:pt x="3479" y="5892"/>
                    </a:lnTo>
                    <a:lnTo>
                      <a:pt x="3511" y="5897"/>
                    </a:lnTo>
                    <a:lnTo>
                      <a:pt x="3532" y="5872"/>
                    </a:lnTo>
                    <a:lnTo>
                      <a:pt x="3555" y="5878"/>
                    </a:lnTo>
                    <a:lnTo>
                      <a:pt x="3536" y="5849"/>
                    </a:lnTo>
                    <a:lnTo>
                      <a:pt x="3544" y="5840"/>
                    </a:lnTo>
                    <a:lnTo>
                      <a:pt x="3606" y="5834"/>
                    </a:lnTo>
                    <a:lnTo>
                      <a:pt x="3630" y="5855"/>
                    </a:lnTo>
                    <a:lnTo>
                      <a:pt x="3642" y="5901"/>
                    </a:lnTo>
                    <a:lnTo>
                      <a:pt x="3659" y="5914"/>
                    </a:lnTo>
                    <a:lnTo>
                      <a:pt x="3653" y="5938"/>
                    </a:lnTo>
                    <a:lnTo>
                      <a:pt x="3679" y="5966"/>
                    </a:lnTo>
                    <a:lnTo>
                      <a:pt x="3666" y="5990"/>
                    </a:lnTo>
                    <a:lnTo>
                      <a:pt x="3675" y="6005"/>
                    </a:lnTo>
                    <a:lnTo>
                      <a:pt x="3702" y="5972"/>
                    </a:lnTo>
                    <a:lnTo>
                      <a:pt x="3688" y="5973"/>
                    </a:lnTo>
                    <a:lnTo>
                      <a:pt x="3675" y="5920"/>
                    </a:lnTo>
                    <a:lnTo>
                      <a:pt x="3689" y="5912"/>
                    </a:lnTo>
                    <a:lnTo>
                      <a:pt x="3681" y="5904"/>
                    </a:lnTo>
                    <a:lnTo>
                      <a:pt x="3656" y="5891"/>
                    </a:lnTo>
                    <a:lnTo>
                      <a:pt x="3643" y="5830"/>
                    </a:lnTo>
                    <a:lnTo>
                      <a:pt x="3686" y="5788"/>
                    </a:lnTo>
                    <a:lnTo>
                      <a:pt x="3700" y="5780"/>
                    </a:lnTo>
                    <a:lnTo>
                      <a:pt x="3707" y="5778"/>
                    </a:lnTo>
                    <a:lnTo>
                      <a:pt x="3730" y="5769"/>
                    </a:lnTo>
                    <a:lnTo>
                      <a:pt x="3753" y="5775"/>
                    </a:lnTo>
                    <a:lnTo>
                      <a:pt x="3799" y="5763"/>
                    </a:lnTo>
                    <a:lnTo>
                      <a:pt x="3809" y="5792"/>
                    </a:lnTo>
                    <a:lnTo>
                      <a:pt x="3789" y="5817"/>
                    </a:lnTo>
                    <a:lnTo>
                      <a:pt x="3782" y="5841"/>
                    </a:lnTo>
                    <a:lnTo>
                      <a:pt x="3793" y="5870"/>
                    </a:lnTo>
                    <a:lnTo>
                      <a:pt x="3818" y="5884"/>
                    </a:lnTo>
                    <a:lnTo>
                      <a:pt x="3919" y="5897"/>
                    </a:lnTo>
                    <a:lnTo>
                      <a:pt x="4041" y="5879"/>
                    </a:lnTo>
                    <a:lnTo>
                      <a:pt x="4112" y="5895"/>
                    </a:lnTo>
                    <a:lnTo>
                      <a:pt x="4209" y="5863"/>
                    </a:lnTo>
                    <a:lnTo>
                      <a:pt x="4201" y="5849"/>
                    </a:lnTo>
                    <a:lnTo>
                      <a:pt x="4198" y="5826"/>
                    </a:lnTo>
                    <a:lnTo>
                      <a:pt x="4153" y="5845"/>
                    </a:lnTo>
                    <a:lnTo>
                      <a:pt x="4119" y="5810"/>
                    </a:lnTo>
                    <a:lnTo>
                      <a:pt x="4102" y="5795"/>
                    </a:lnTo>
                    <a:lnTo>
                      <a:pt x="4083" y="5752"/>
                    </a:lnTo>
                    <a:lnTo>
                      <a:pt x="4050" y="5724"/>
                    </a:lnTo>
                    <a:lnTo>
                      <a:pt x="4050" y="5646"/>
                    </a:lnTo>
                    <a:lnTo>
                      <a:pt x="4031" y="5601"/>
                    </a:lnTo>
                    <a:lnTo>
                      <a:pt x="4068" y="5514"/>
                    </a:lnTo>
                    <a:lnTo>
                      <a:pt x="4077" y="5513"/>
                    </a:lnTo>
                    <a:lnTo>
                      <a:pt x="4082" y="5489"/>
                    </a:lnTo>
                    <a:lnTo>
                      <a:pt x="4072" y="5460"/>
                    </a:lnTo>
                    <a:lnTo>
                      <a:pt x="4076" y="5421"/>
                    </a:lnTo>
                    <a:lnTo>
                      <a:pt x="4092" y="5342"/>
                    </a:lnTo>
                    <a:lnTo>
                      <a:pt x="4076" y="5343"/>
                    </a:lnTo>
                    <a:lnTo>
                      <a:pt x="4056" y="5376"/>
                    </a:lnTo>
                    <a:lnTo>
                      <a:pt x="4047" y="5269"/>
                    </a:lnTo>
                    <a:lnTo>
                      <a:pt x="4058" y="5222"/>
                    </a:lnTo>
                    <a:lnTo>
                      <a:pt x="4071" y="5205"/>
                    </a:lnTo>
                    <a:lnTo>
                      <a:pt x="4061" y="5182"/>
                    </a:lnTo>
                    <a:lnTo>
                      <a:pt x="4054" y="5106"/>
                    </a:lnTo>
                    <a:lnTo>
                      <a:pt x="4068" y="5090"/>
                    </a:lnTo>
                    <a:lnTo>
                      <a:pt x="4052" y="5075"/>
                    </a:lnTo>
                    <a:lnTo>
                      <a:pt x="4030" y="5092"/>
                    </a:lnTo>
                    <a:lnTo>
                      <a:pt x="3980" y="4966"/>
                    </a:lnTo>
                    <a:lnTo>
                      <a:pt x="3985" y="4935"/>
                    </a:lnTo>
                    <a:lnTo>
                      <a:pt x="3961" y="4930"/>
                    </a:lnTo>
                    <a:lnTo>
                      <a:pt x="3925" y="4886"/>
                    </a:lnTo>
                    <a:lnTo>
                      <a:pt x="3901" y="4873"/>
                    </a:lnTo>
                    <a:lnTo>
                      <a:pt x="3893" y="4867"/>
                    </a:lnTo>
                    <a:lnTo>
                      <a:pt x="3883" y="4836"/>
                    </a:lnTo>
                    <a:lnTo>
                      <a:pt x="3884" y="4775"/>
                    </a:lnTo>
                    <a:lnTo>
                      <a:pt x="3871" y="4707"/>
                    </a:lnTo>
                    <a:lnTo>
                      <a:pt x="3843" y="4663"/>
                    </a:lnTo>
                    <a:lnTo>
                      <a:pt x="3884" y="4605"/>
                    </a:lnTo>
                    <a:lnTo>
                      <a:pt x="3887" y="4543"/>
                    </a:lnTo>
                    <a:lnTo>
                      <a:pt x="3866" y="4498"/>
                    </a:lnTo>
                    <a:lnTo>
                      <a:pt x="3809" y="4466"/>
                    </a:lnTo>
                    <a:lnTo>
                      <a:pt x="3813" y="4411"/>
                    </a:lnTo>
                    <a:lnTo>
                      <a:pt x="3819" y="4403"/>
                    </a:lnTo>
                    <a:lnTo>
                      <a:pt x="3860" y="4429"/>
                    </a:lnTo>
                    <a:lnTo>
                      <a:pt x="3890" y="4420"/>
                    </a:lnTo>
                    <a:lnTo>
                      <a:pt x="3917" y="4456"/>
                    </a:lnTo>
                    <a:lnTo>
                      <a:pt x="4020" y="4485"/>
                    </a:lnTo>
                    <a:lnTo>
                      <a:pt x="4085" y="4525"/>
                    </a:lnTo>
                    <a:lnTo>
                      <a:pt x="4169" y="4516"/>
                    </a:lnTo>
                    <a:lnTo>
                      <a:pt x="4211" y="4474"/>
                    </a:lnTo>
                    <a:lnTo>
                      <a:pt x="4272" y="4461"/>
                    </a:lnTo>
                    <a:lnTo>
                      <a:pt x="4382" y="4481"/>
                    </a:lnTo>
                    <a:lnTo>
                      <a:pt x="4403" y="4542"/>
                    </a:lnTo>
                    <a:lnTo>
                      <a:pt x="4407" y="4587"/>
                    </a:lnTo>
                    <a:lnTo>
                      <a:pt x="4392" y="4596"/>
                    </a:lnTo>
                    <a:lnTo>
                      <a:pt x="4371" y="4622"/>
                    </a:lnTo>
                    <a:lnTo>
                      <a:pt x="4357" y="4630"/>
                    </a:lnTo>
                    <a:lnTo>
                      <a:pt x="4339" y="4679"/>
                    </a:lnTo>
                    <a:lnTo>
                      <a:pt x="4376" y="4760"/>
                    </a:lnTo>
                    <a:lnTo>
                      <a:pt x="4448" y="4861"/>
                    </a:lnTo>
                    <a:lnTo>
                      <a:pt x="4450" y="4892"/>
                    </a:lnTo>
                    <a:lnTo>
                      <a:pt x="4444" y="4908"/>
                    </a:lnTo>
                    <a:lnTo>
                      <a:pt x="4439" y="4931"/>
                    </a:lnTo>
                    <a:lnTo>
                      <a:pt x="4471" y="4936"/>
                    </a:lnTo>
                    <a:lnTo>
                      <a:pt x="4488" y="4958"/>
                    </a:lnTo>
                    <a:lnTo>
                      <a:pt x="4494" y="4935"/>
                    </a:lnTo>
                    <a:lnTo>
                      <a:pt x="4521" y="4901"/>
                    </a:lnTo>
                    <a:lnTo>
                      <a:pt x="4636" y="4890"/>
                    </a:lnTo>
                    <a:lnTo>
                      <a:pt x="4750" y="4949"/>
                    </a:lnTo>
                    <a:lnTo>
                      <a:pt x="5108" y="5000"/>
                    </a:lnTo>
                    <a:lnTo>
                      <a:pt x="5231" y="5066"/>
                    </a:lnTo>
                    <a:lnTo>
                      <a:pt x="5249" y="5096"/>
                    </a:lnTo>
                    <a:lnTo>
                      <a:pt x="5262" y="5070"/>
                    </a:lnTo>
                    <a:lnTo>
                      <a:pt x="5369" y="5061"/>
                    </a:lnTo>
                    <a:lnTo>
                      <a:pt x="5451" y="5030"/>
                    </a:lnTo>
                    <a:lnTo>
                      <a:pt x="5529" y="4961"/>
                    </a:lnTo>
                    <a:lnTo>
                      <a:pt x="5580" y="4926"/>
                    </a:lnTo>
                    <a:lnTo>
                      <a:pt x="5648" y="4904"/>
                    </a:lnTo>
                    <a:lnTo>
                      <a:pt x="5808" y="4881"/>
                    </a:lnTo>
                    <a:lnTo>
                      <a:pt x="5896" y="4835"/>
                    </a:lnTo>
                    <a:lnTo>
                      <a:pt x="5783" y="4876"/>
                    </a:lnTo>
                    <a:lnTo>
                      <a:pt x="5628" y="4867"/>
                    </a:lnTo>
                    <a:lnTo>
                      <a:pt x="5620" y="4861"/>
                    </a:lnTo>
                    <a:lnTo>
                      <a:pt x="5572" y="4850"/>
                    </a:lnTo>
                    <a:lnTo>
                      <a:pt x="5571" y="4834"/>
                    </a:lnTo>
                    <a:lnTo>
                      <a:pt x="5520" y="4784"/>
                    </a:lnTo>
                    <a:lnTo>
                      <a:pt x="5598" y="4616"/>
                    </a:lnTo>
                    <a:lnTo>
                      <a:pt x="5615" y="4552"/>
                    </a:lnTo>
                    <a:lnTo>
                      <a:pt x="5629" y="4543"/>
                    </a:lnTo>
                    <a:lnTo>
                      <a:pt x="5650" y="4518"/>
                    </a:lnTo>
                    <a:lnTo>
                      <a:pt x="5755" y="4485"/>
                    </a:lnTo>
                    <a:lnTo>
                      <a:pt x="5981" y="4348"/>
                    </a:lnTo>
                    <a:lnTo>
                      <a:pt x="6079" y="4324"/>
                    </a:lnTo>
                    <a:lnTo>
                      <a:pt x="6149" y="4325"/>
                    </a:lnTo>
                    <a:lnTo>
                      <a:pt x="6306" y="4272"/>
                    </a:lnTo>
                    <a:lnTo>
                      <a:pt x="6360" y="4275"/>
                    </a:lnTo>
                    <a:lnTo>
                      <a:pt x="6405" y="4263"/>
                    </a:lnTo>
                    <a:lnTo>
                      <a:pt x="6515" y="4206"/>
                    </a:lnTo>
                    <a:lnTo>
                      <a:pt x="6638" y="4102"/>
                    </a:lnTo>
                    <a:lnTo>
                      <a:pt x="6674" y="4084"/>
                    </a:lnTo>
                    <a:lnTo>
                      <a:pt x="6731" y="4032"/>
                    </a:lnTo>
                    <a:lnTo>
                      <a:pt x="6769" y="3936"/>
                    </a:lnTo>
                    <a:lnTo>
                      <a:pt x="6796" y="3902"/>
                    </a:lnTo>
                    <a:lnTo>
                      <a:pt x="6826" y="3892"/>
                    </a:lnTo>
                    <a:lnTo>
                      <a:pt x="6852" y="3929"/>
                    </a:lnTo>
                    <a:lnTo>
                      <a:pt x="6883" y="3925"/>
                    </a:lnTo>
                    <a:lnTo>
                      <a:pt x="6915" y="3946"/>
                    </a:lnTo>
                    <a:lnTo>
                      <a:pt x="6930" y="3936"/>
                    </a:lnTo>
                    <a:lnTo>
                      <a:pt x="6927" y="3906"/>
                    </a:lnTo>
                    <a:lnTo>
                      <a:pt x="6880" y="3887"/>
                    </a:lnTo>
                    <a:lnTo>
                      <a:pt x="6860" y="3835"/>
                    </a:lnTo>
                    <a:lnTo>
                      <a:pt x="6828" y="3830"/>
                    </a:lnTo>
                    <a:lnTo>
                      <a:pt x="6810" y="3801"/>
                    </a:lnTo>
                    <a:lnTo>
                      <a:pt x="6832" y="3698"/>
                    </a:lnTo>
                    <a:lnTo>
                      <a:pt x="6885" y="3693"/>
                    </a:lnTo>
                    <a:lnTo>
                      <a:pt x="6902" y="3715"/>
                    </a:lnTo>
                    <a:lnTo>
                      <a:pt x="6892" y="3685"/>
                    </a:lnTo>
                    <a:lnTo>
                      <a:pt x="6851" y="3666"/>
                    </a:lnTo>
                    <a:lnTo>
                      <a:pt x="6833" y="3636"/>
                    </a:lnTo>
                    <a:lnTo>
                      <a:pt x="6857" y="3480"/>
                    </a:lnTo>
                    <a:lnTo>
                      <a:pt x="6879" y="3470"/>
                    </a:lnTo>
                    <a:lnTo>
                      <a:pt x="6860" y="3418"/>
                    </a:lnTo>
                    <a:lnTo>
                      <a:pt x="6844" y="3258"/>
                    </a:lnTo>
                    <a:lnTo>
                      <a:pt x="6849" y="3227"/>
                    </a:lnTo>
                    <a:lnTo>
                      <a:pt x="6870" y="3201"/>
                    </a:lnTo>
                    <a:lnTo>
                      <a:pt x="6881" y="3154"/>
                    </a:lnTo>
                    <a:lnTo>
                      <a:pt x="6869" y="3032"/>
                    </a:lnTo>
                    <a:lnTo>
                      <a:pt x="6921" y="3004"/>
                    </a:lnTo>
                    <a:lnTo>
                      <a:pt x="6964" y="2961"/>
                    </a:lnTo>
                    <a:lnTo>
                      <a:pt x="7028" y="2916"/>
                    </a:lnTo>
                    <a:lnTo>
                      <a:pt x="7276" y="2847"/>
                    </a:lnTo>
                    <a:lnTo>
                      <a:pt x="7308" y="2852"/>
                    </a:lnTo>
                    <a:lnTo>
                      <a:pt x="7344" y="2826"/>
                    </a:lnTo>
                    <a:lnTo>
                      <a:pt x="7369" y="2846"/>
                    </a:lnTo>
                    <a:lnTo>
                      <a:pt x="7367" y="2832"/>
                    </a:lnTo>
                    <a:lnTo>
                      <a:pt x="7389" y="2813"/>
                    </a:lnTo>
                    <a:lnTo>
                      <a:pt x="7444" y="2816"/>
                    </a:lnTo>
                    <a:lnTo>
                      <a:pt x="7503" y="2788"/>
                    </a:lnTo>
                    <a:lnTo>
                      <a:pt x="7527" y="2801"/>
                    </a:lnTo>
                    <a:lnTo>
                      <a:pt x="7602" y="2778"/>
                    </a:lnTo>
                    <a:lnTo>
                      <a:pt x="7675" y="2741"/>
                    </a:lnTo>
                    <a:lnTo>
                      <a:pt x="7785" y="2684"/>
                    </a:lnTo>
                    <a:lnTo>
                      <a:pt x="7800" y="2675"/>
                    </a:lnTo>
                    <a:lnTo>
                      <a:pt x="7807" y="2667"/>
                    </a:lnTo>
                    <a:lnTo>
                      <a:pt x="7845" y="2649"/>
                    </a:lnTo>
                    <a:lnTo>
                      <a:pt x="8150" y="2450"/>
                    </a:lnTo>
                    <a:lnTo>
                      <a:pt x="8208" y="2422"/>
                    </a:lnTo>
                    <a:lnTo>
                      <a:pt x="8199" y="2399"/>
                    </a:lnTo>
                    <a:lnTo>
                      <a:pt x="8213" y="2382"/>
                    </a:lnTo>
                    <a:lnTo>
                      <a:pt x="8220" y="2382"/>
                    </a:lnTo>
                    <a:lnTo>
                      <a:pt x="8245" y="2387"/>
                    </a:lnTo>
                    <a:lnTo>
                      <a:pt x="8246" y="2410"/>
                    </a:lnTo>
                    <a:lnTo>
                      <a:pt x="8269" y="2409"/>
                    </a:lnTo>
                    <a:lnTo>
                      <a:pt x="8298" y="2390"/>
                    </a:lnTo>
                    <a:lnTo>
                      <a:pt x="8359" y="2377"/>
                    </a:lnTo>
                    <a:lnTo>
                      <a:pt x="8402" y="2349"/>
                    </a:lnTo>
                    <a:lnTo>
                      <a:pt x="8493" y="2325"/>
                    </a:lnTo>
                    <a:lnTo>
                      <a:pt x="8620" y="2367"/>
                    </a:lnTo>
                    <a:lnTo>
                      <a:pt x="8693" y="2407"/>
                    </a:lnTo>
                    <a:lnTo>
                      <a:pt x="8708" y="2398"/>
                    </a:lnTo>
                    <a:lnTo>
                      <a:pt x="8733" y="2420"/>
                    </a:lnTo>
                    <a:lnTo>
                      <a:pt x="8772" y="2416"/>
                    </a:lnTo>
                    <a:lnTo>
                      <a:pt x="8852" y="2370"/>
                    </a:lnTo>
                    <a:lnTo>
                      <a:pt x="8864" y="2330"/>
                    </a:lnTo>
                    <a:lnTo>
                      <a:pt x="8879" y="2320"/>
                    </a:lnTo>
                    <a:lnTo>
                      <a:pt x="8903" y="2333"/>
                    </a:lnTo>
                    <a:lnTo>
                      <a:pt x="8929" y="2370"/>
                    </a:lnTo>
                    <a:lnTo>
                      <a:pt x="8992" y="2395"/>
                    </a:lnTo>
                    <a:lnTo>
                      <a:pt x="8991" y="2380"/>
                    </a:lnTo>
                    <a:lnTo>
                      <a:pt x="9024" y="2400"/>
                    </a:lnTo>
                    <a:lnTo>
                      <a:pt x="9022" y="2369"/>
                    </a:lnTo>
                    <a:lnTo>
                      <a:pt x="9052" y="2366"/>
                    </a:lnTo>
                    <a:lnTo>
                      <a:pt x="9086" y="2394"/>
                    </a:lnTo>
                    <a:lnTo>
                      <a:pt x="9085" y="2387"/>
                    </a:lnTo>
                    <a:lnTo>
                      <a:pt x="9076" y="2380"/>
                    </a:lnTo>
                    <a:lnTo>
                      <a:pt x="9068" y="2365"/>
                    </a:lnTo>
                    <a:lnTo>
                      <a:pt x="9091" y="2363"/>
                    </a:lnTo>
                    <a:lnTo>
                      <a:pt x="9057" y="2327"/>
                    </a:lnTo>
                    <a:lnTo>
                      <a:pt x="9011" y="2331"/>
                    </a:lnTo>
                    <a:lnTo>
                      <a:pt x="8955" y="2314"/>
                    </a:lnTo>
                    <a:lnTo>
                      <a:pt x="8864" y="2252"/>
                    </a:lnTo>
                    <a:lnTo>
                      <a:pt x="8828" y="2272"/>
                    </a:lnTo>
                    <a:lnTo>
                      <a:pt x="8795" y="2336"/>
                    </a:lnTo>
                    <a:lnTo>
                      <a:pt x="8733" y="2342"/>
                    </a:lnTo>
                    <a:lnTo>
                      <a:pt x="8660" y="2302"/>
                    </a:lnTo>
                    <a:lnTo>
                      <a:pt x="8618" y="2260"/>
                    </a:lnTo>
                    <a:lnTo>
                      <a:pt x="8573" y="2272"/>
                    </a:lnTo>
                    <a:lnTo>
                      <a:pt x="8526" y="2268"/>
                    </a:lnTo>
                    <a:lnTo>
                      <a:pt x="8424" y="2170"/>
                    </a:lnTo>
                    <a:lnTo>
                      <a:pt x="8437" y="2138"/>
                    </a:lnTo>
                    <a:lnTo>
                      <a:pt x="8532" y="2083"/>
                    </a:lnTo>
                    <a:lnTo>
                      <a:pt x="8746" y="2063"/>
                    </a:lnTo>
                    <a:lnTo>
                      <a:pt x="8788" y="2090"/>
                    </a:lnTo>
                    <a:lnTo>
                      <a:pt x="8791" y="2136"/>
                    </a:lnTo>
                    <a:lnTo>
                      <a:pt x="8904" y="2180"/>
                    </a:lnTo>
                    <a:lnTo>
                      <a:pt x="8974" y="2273"/>
                    </a:lnTo>
                    <a:lnTo>
                      <a:pt x="9006" y="2278"/>
                    </a:lnTo>
                    <a:lnTo>
                      <a:pt x="9066" y="2264"/>
                    </a:lnTo>
                    <a:lnTo>
                      <a:pt x="9060" y="2211"/>
                    </a:lnTo>
                    <a:lnTo>
                      <a:pt x="9035" y="2183"/>
                    </a:lnTo>
                    <a:lnTo>
                      <a:pt x="8948" y="2152"/>
                    </a:lnTo>
                    <a:lnTo>
                      <a:pt x="8880" y="2089"/>
                    </a:lnTo>
                    <a:lnTo>
                      <a:pt x="8894" y="2073"/>
                    </a:lnTo>
                    <a:lnTo>
                      <a:pt x="8931" y="2053"/>
                    </a:lnTo>
                    <a:lnTo>
                      <a:pt x="8992" y="2056"/>
                    </a:lnTo>
                    <a:lnTo>
                      <a:pt x="8973" y="2018"/>
                    </a:lnTo>
                    <a:lnTo>
                      <a:pt x="8988" y="2001"/>
                    </a:lnTo>
                    <a:lnTo>
                      <a:pt x="9009" y="1992"/>
                    </a:lnTo>
                    <a:lnTo>
                      <a:pt x="9007" y="1969"/>
                    </a:lnTo>
                    <a:lnTo>
                      <a:pt x="8977" y="1972"/>
                    </a:lnTo>
                    <a:lnTo>
                      <a:pt x="8935" y="2022"/>
                    </a:lnTo>
                    <a:lnTo>
                      <a:pt x="8868" y="2044"/>
                    </a:lnTo>
                    <a:lnTo>
                      <a:pt x="8803" y="2020"/>
                    </a:lnTo>
                    <a:lnTo>
                      <a:pt x="8777" y="1975"/>
                    </a:lnTo>
                    <a:lnTo>
                      <a:pt x="8736" y="1948"/>
                    </a:lnTo>
                    <a:lnTo>
                      <a:pt x="8660" y="1971"/>
                    </a:lnTo>
                    <a:lnTo>
                      <a:pt x="8637" y="1965"/>
                    </a:lnTo>
                    <a:lnTo>
                      <a:pt x="8628" y="1950"/>
                    </a:lnTo>
                    <a:lnTo>
                      <a:pt x="8625" y="1920"/>
                    </a:lnTo>
                    <a:lnTo>
                      <a:pt x="8646" y="1895"/>
                    </a:lnTo>
                    <a:lnTo>
                      <a:pt x="8722" y="1880"/>
                    </a:lnTo>
                    <a:lnTo>
                      <a:pt x="8750" y="1855"/>
                    </a:lnTo>
                    <a:lnTo>
                      <a:pt x="8771" y="1829"/>
                    </a:lnTo>
                    <a:lnTo>
                      <a:pt x="8767" y="1790"/>
                    </a:lnTo>
                    <a:lnTo>
                      <a:pt x="8773" y="1775"/>
                    </a:lnTo>
                    <a:lnTo>
                      <a:pt x="8886" y="1733"/>
                    </a:lnTo>
                    <a:lnTo>
                      <a:pt x="8911" y="1763"/>
                    </a:lnTo>
                    <a:lnTo>
                      <a:pt x="8932" y="1737"/>
                    </a:lnTo>
                    <a:lnTo>
                      <a:pt x="8911" y="1685"/>
                    </a:lnTo>
                    <a:lnTo>
                      <a:pt x="8923" y="1645"/>
                    </a:lnTo>
                    <a:lnTo>
                      <a:pt x="8869" y="1635"/>
                    </a:lnTo>
                    <a:lnTo>
                      <a:pt x="8849" y="1590"/>
                    </a:lnTo>
                    <a:lnTo>
                      <a:pt x="8854" y="1567"/>
                    </a:lnTo>
                    <a:lnTo>
                      <a:pt x="8883" y="1549"/>
                    </a:lnTo>
                    <a:lnTo>
                      <a:pt x="8939" y="1559"/>
                    </a:lnTo>
                    <a:lnTo>
                      <a:pt x="8983" y="1532"/>
                    </a:lnTo>
                    <a:lnTo>
                      <a:pt x="9009" y="1491"/>
                    </a:lnTo>
                    <a:lnTo>
                      <a:pt x="9183" y="1281"/>
                    </a:lnTo>
                    <a:lnTo>
                      <a:pt x="9242" y="1176"/>
                    </a:lnTo>
                    <a:lnTo>
                      <a:pt x="9329" y="944"/>
                    </a:lnTo>
                    <a:lnTo>
                      <a:pt x="9327" y="921"/>
                    </a:lnTo>
                    <a:lnTo>
                      <a:pt x="9349" y="904"/>
                    </a:lnTo>
                    <a:lnTo>
                      <a:pt x="9339" y="890"/>
                    </a:lnTo>
                    <a:lnTo>
                      <a:pt x="9366" y="764"/>
                    </a:lnTo>
                    <a:lnTo>
                      <a:pt x="9390" y="523"/>
                    </a:lnTo>
                    <a:lnTo>
                      <a:pt x="9436" y="355"/>
                    </a:lnTo>
                    <a:lnTo>
                      <a:pt x="9443" y="270"/>
                    </a:lnTo>
                    <a:lnTo>
                      <a:pt x="9457" y="246"/>
                    </a:lnTo>
                    <a:lnTo>
                      <a:pt x="9504" y="249"/>
                    </a:lnTo>
                    <a:lnTo>
                      <a:pt x="9506" y="280"/>
                    </a:lnTo>
                    <a:lnTo>
                      <a:pt x="9516" y="302"/>
                    </a:lnTo>
                    <a:lnTo>
                      <a:pt x="9573" y="335"/>
                    </a:lnTo>
                    <a:lnTo>
                      <a:pt x="9618" y="315"/>
                    </a:lnTo>
                    <a:lnTo>
                      <a:pt x="9646" y="283"/>
                    </a:lnTo>
                    <a:lnTo>
                      <a:pt x="9699" y="278"/>
                    </a:lnTo>
                    <a:lnTo>
                      <a:pt x="9770" y="217"/>
                    </a:lnTo>
                    <a:lnTo>
                      <a:pt x="9798" y="183"/>
                    </a:lnTo>
                    <a:lnTo>
                      <a:pt x="9898" y="97"/>
                    </a:lnTo>
                    <a:lnTo>
                      <a:pt x="9935" y="78"/>
                    </a:lnTo>
                    <a:lnTo>
                      <a:pt x="9956" y="61"/>
                    </a:lnTo>
                    <a:lnTo>
                      <a:pt x="9963" y="52"/>
                    </a:lnTo>
                    <a:lnTo>
                      <a:pt x="9962" y="36"/>
                    </a:lnTo>
                    <a:lnTo>
                      <a:pt x="9977" y="28"/>
                    </a:lnTo>
                    <a:lnTo>
                      <a:pt x="9990" y="11"/>
                    </a:lnTo>
                    <a:close/>
                    <a:moveTo>
                      <a:pt x="8641" y="2011"/>
                    </a:moveTo>
                    <a:lnTo>
                      <a:pt x="8649" y="2018"/>
                    </a:lnTo>
                    <a:lnTo>
                      <a:pt x="8635" y="2027"/>
                    </a:lnTo>
                    <a:lnTo>
                      <a:pt x="8628" y="2035"/>
                    </a:lnTo>
                    <a:lnTo>
                      <a:pt x="8629" y="2043"/>
                    </a:lnTo>
                    <a:lnTo>
                      <a:pt x="8620" y="2036"/>
                    </a:lnTo>
                    <a:lnTo>
                      <a:pt x="8641" y="2011"/>
                    </a:lnTo>
                    <a:close/>
                    <a:moveTo>
                      <a:pt x="6214" y="1866"/>
                    </a:moveTo>
                    <a:lnTo>
                      <a:pt x="6228" y="1857"/>
                    </a:lnTo>
                    <a:lnTo>
                      <a:pt x="6238" y="1872"/>
                    </a:lnTo>
                    <a:lnTo>
                      <a:pt x="6223" y="1880"/>
                    </a:lnTo>
                    <a:lnTo>
                      <a:pt x="6214" y="1866"/>
                    </a:lnTo>
                    <a:close/>
                    <a:moveTo>
                      <a:pt x="6120" y="2268"/>
                    </a:moveTo>
                    <a:lnTo>
                      <a:pt x="6135" y="2260"/>
                    </a:lnTo>
                    <a:lnTo>
                      <a:pt x="6136" y="2274"/>
                    </a:lnTo>
                    <a:lnTo>
                      <a:pt x="6144" y="2281"/>
                    </a:lnTo>
                    <a:lnTo>
                      <a:pt x="6146" y="2297"/>
                    </a:lnTo>
                    <a:lnTo>
                      <a:pt x="6130" y="2298"/>
                    </a:lnTo>
                    <a:lnTo>
                      <a:pt x="6120" y="2268"/>
                    </a:lnTo>
                    <a:close/>
                    <a:moveTo>
                      <a:pt x="4714" y="2993"/>
                    </a:moveTo>
                    <a:lnTo>
                      <a:pt x="4720" y="2984"/>
                    </a:lnTo>
                    <a:lnTo>
                      <a:pt x="4737" y="2990"/>
                    </a:lnTo>
                    <a:lnTo>
                      <a:pt x="4737" y="2998"/>
                    </a:lnTo>
                    <a:lnTo>
                      <a:pt x="4731" y="3015"/>
                    </a:lnTo>
                    <a:lnTo>
                      <a:pt x="4734" y="3045"/>
                    </a:lnTo>
                    <a:lnTo>
                      <a:pt x="4742" y="3052"/>
                    </a:lnTo>
                    <a:lnTo>
                      <a:pt x="4744" y="3060"/>
                    </a:lnTo>
                    <a:lnTo>
                      <a:pt x="4712" y="3055"/>
                    </a:lnTo>
                    <a:lnTo>
                      <a:pt x="4680" y="3043"/>
                    </a:lnTo>
                    <a:lnTo>
                      <a:pt x="4679" y="3034"/>
                    </a:lnTo>
                    <a:lnTo>
                      <a:pt x="4695" y="3033"/>
                    </a:lnTo>
                    <a:lnTo>
                      <a:pt x="4710" y="3024"/>
                    </a:lnTo>
                    <a:lnTo>
                      <a:pt x="4714" y="3000"/>
                    </a:lnTo>
                    <a:lnTo>
                      <a:pt x="4714" y="2993"/>
                    </a:lnTo>
                    <a:close/>
                    <a:moveTo>
                      <a:pt x="4340" y="3120"/>
                    </a:moveTo>
                    <a:lnTo>
                      <a:pt x="4354" y="3110"/>
                    </a:lnTo>
                    <a:lnTo>
                      <a:pt x="4363" y="3118"/>
                    </a:lnTo>
                    <a:lnTo>
                      <a:pt x="4362" y="3103"/>
                    </a:lnTo>
                    <a:lnTo>
                      <a:pt x="4399" y="3091"/>
                    </a:lnTo>
                    <a:lnTo>
                      <a:pt x="4405" y="3075"/>
                    </a:lnTo>
                    <a:lnTo>
                      <a:pt x="4427" y="3058"/>
                    </a:lnTo>
                    <a:lnTo>
                      <a:pt x="4442" y="3057"/>
                    </a:lnTo>
                    <a:lnTo>
                      <a:pt x="4451" y="3072"/>
                    </a:lnTo>
                    <a:lnTo>
                      <a:pt x="4450" y="3063"/>
                    </a:lnTo>
                    <a:lnTo>
                      <a:pt x="4466" y="3062"/>
                    </a:lnTo>
                    <a:lnTo>
                      <a:pt x="4491" y="3091"/>
                    </a:lnTo>
                    <a:lnTo>
                      <a:pt x="4507" y="3097"/>
                    </a:lnTo>
                    <a:lnTo>
                      <a:pt x="4508" y="3104"/>
                    </a:lnTo>
                    <a:lnTo>
                      <a:pt x="4563" y="3107"/>
                    </a:lnTo>
                    <a:lnTo>
                      <a:pt x="4571" y="3114"/>
                    </a:lnTo>
                    <a:lnTo>
                      <a:pt x="4603" y="3126"/>
                    </a:lnTo>
                    <a:lnTo>
                      <a:pt x="4605" y="3158"/>
                    </a:lnTo>
                    <a:lnTo>
                      <a:pt x="4622" y="3164"/>
                    </a:lnTo>
                    <a:lnTo>
                      <a:pt x="4631" y="3178"/>
                    </a:lnTo>
                    <a:lnTo>
                      <a:pt x="4609" y="3195"/>
                    </a:lnTo>
                    <a:lnTo>
                      <a:pt x="4610" y="3203"/>
                    </a:lnTo>
                    <a:lnTo>
                      <a:pt x="4571" y="3206"/>
                    </a:lnTo>
                    <a:lnTo>
                      <a:pt x="4557" y="3216"/>
                    </a:lnTo>
                    <a:lnTo>
                      <a:pt x="4544" y="3233"/>
                    </a:lnTo>
                    <a:lnTo>
                      <a:pt x="4537" y="3249"/>
                    </a:lnTo>
                    <a:lnTo>
                      <a:pt x="4540" y="3272"/>
                    </a:lnTo>
                    <a:lnTo>
                      <a:pt x="4525" y="3287"/>
                    </a:lnTo>
                    <a:lnTo>
                      <a:pt x="4473" y="3308"/>
                    </a:lnTo>
                    <a:lnTo>
                      <a:pt x="4436" y="3312"/>
                    </a:lnTo>
                    <a:lnTo>
                      <a:pt x="4427" y="3304"/>
                    </a:lnTo>
                    <a:lnTo>
                      <a:pt x="4418" y="3290"/>
                    </a:lnTo>
                    <a:lnTo>
                      <a:pt x="4393" y="3269"/>
                    </a:lnTo>
                    <a:lnTo>
                      <a:pt x="4376" y="3263"/>
                    </a:lnTo>
                    <a:lnTo>
                      <a:pt x="4358" y="3234"/>
                    </a:lnTo>
                    <a:lnTo>
                      <a:pt x="4311" y="3216"/>
                    </a:lnTo>
                    <a:lnTo>
                      <a:pt x="4294" y="3201"/>
                    </a:lnTo>
                    <a:lnTo>
                      <a:pt x="4277" y="3180"/>
                    </a:lnTo>
                    <a:lnTo>
                      <a:pt x="4260" y="3173"/>
                    </a:lnTo>
                    <a:lnTo>
                      <a:pt x="4207" y="3178"/>
                    </a:lnTo>
                    <a:lnTo>
                      <a:pt x="4213" y="3163"/>
                    </a:lnTo>
                    <a:lnTo>
                      <a:pt x="4228" y="3161"/>
                    </a:lnTo>
                    <a:lnTo>
                      <a:pt x="4242" y="3137"/>
                    </a:lnTo>
                    <a:lnTo>
                      <a:pt x="4241" y="3130"/>
                    </a:lnTo>
                    <a:lnTo>
                      <a:pt x="4255" y="3120"/>
                    </a:lnTo>
                    <a:lnTo>
                      <a:pt x="4279" y="3126"/>
                    </a:lnTo>
                    <a:lnTo>
                      <a:pt x="4294" y="3124"/>
                    </a:lnTo>
                    <a:lnTo>
                      <a:pt x="4323" y="3106"/>
                    </a:lnTo>
                    <a:lnTo>
                      <a:pt x="4346" y="3104"/>
                    </a:lnTo>
                    <a:lnTo>
                      <a:pt x="4340" y="3120"/>
                    </a:lnTo>
                    <a:close/>
                    <a:moveTo>
                      <a:pt x="1813" y="154"/>
                    </a:moveTo>
                    <a:lnTo>
                      <a:pt x="1820" y="153"/>
                    </a:lnTo>
                    <a:lnTo>
                      <a:pt x="1823" y="176"/>
                    </a:lnTo>
                    <a:lnTo>
                      <a:pt x="1807" y="170"/>
                    </a:lnTo>
                    <a:lnTo>
                      <a:pt x="1813" y="154"/>
                    </a:lnTo>
                    <a:close/>
                    <a:moveTo>
                      <a:pt x="262" y="815"/>
                    </a:moveTo>
                    <a:lnTo>
                      <a:pt x="268" y="799"/>
                    </a:lnTo>
                    <a:lnTo>
                      <a:pt x="276" y="805"/>
                    </a:lnTo>
                    <a:lnTo>
                      <a:pt x="270" y="821"/>
                    </a:lnTo>
                    <a:lnTo>
                      <a:pt x="262" y="815"/>
                    </a:lnTo>
                    <a:close/>
                    <a:moveTo>
                      <a:pt x="234" y="840"/>
                    </a:moveTo>
                    <a:lnTo>
                      <a:pt x="240" y="824"/>
                    </a:lnTo>
                    <a:lnTo>
                      <a:pt x="249" y="832"/>
                    </a:lnTo>
                    <a:lnTo>
                      <a:pt x="243" y="847"/>
                    </a:lnTo>
                    <a:lnTo>
                      <a:pt x="234" y="840"/>
                    </a:lnTo>
                    <a:close/>
                    <a:moveTo>
                      <a:pt x="1738" y="1673"/>
                    </a:moveTo>
                    <a:lnTo>
                      <a:pt x="1722" y="1666"/>
                    </a:lnTo>
                    <a:lnTo>
                      <a:pt x="1721" y="1658"/>
                    </a:lnTo>
                    <a:lnTo>
                      <a:pt x="1737" y="1657"/>
                    </a:lnTo>
                    <a:lnTo>
                      <a:pt x="1745" y="1664"/>
                    </a:lnTo>
                    <a:lnTo>
                      <a:pt x="1738" y="1673"/>
                    </a:lnTo>
                    <a:close/>
                    <a:moveTo>
                      <a:pt x="1231" y="1280"/>
                    </a:moveTo>
                    <a:lnTo>
                      <a:pt x="1247" y="1286"/>
                    </a:lnTo>
                    <a:lnTo>
                      <a:pt x="1235" y="1318"/>
                    </a:lnTo>
                    <a:lnTo>
                      <a:pt x="1224" y="1296"/>
                    </a:lnTo>
                    <a:lnTo>
                      <a:pt x="1231" y="1280"/>
                    </a:lnTo>
                    <a:close/>
                    <a:moveTo>
                      <a:pt x="1240" y="1464"/>
                    </a:moveTo>
                    <a:lnTo>
                      <a:pt x="1248" y="1463"/>
                    </a:lnTo>
                    <a:lnTo>
                      <a:pt x="1264" y="1469"/>
                    </a:lnTo>
                    <a:lnTo>
                      <a:pt x="1250" y="1486"/>
                    </a:lnTo>
                    <a:lnTo>
                      <a:pt x="1241" y="1472"/>
                    </a:lnTo>
                    <a:lnTo>
                      <a:pt x="1240" y="1464"/>
                    </a:lnTo>
                    <a:close/>
                    <a:moveTo>
                      <a:pt x="1270" y="1531"/>
                    </a:moveTo>
                    <a:lnTo>
                      <a:pt x="1254" y="1532"/>
                    </a:lnTo>
                    <a:lnTo>
                      <a:pt x="1253" y="1516"/>
                    </a:lnTo>
                    <a:lnTo>
                      <a:pt x="1268" y="1515"/>
                    </a:lnTo>
                    <a:lnTo>
                      <a:pt x="1270" y="1531"/>
                    </a:lnTo>
                    <a:close/>
                    <a:moveTo>
                      <a:pt x="1675" y="2241"/>
                    </a:moveTo>
                    <a:lnTo>
                      <a:pt x="1682" y="2240"/>
                    </a:lnTo>
                    <a:lnTo>
                      <a:pt x="1692" y="2263"/>
                    </a:lnTo>
                    <a:lnTo>
                      <a:pt x="1687" y="2295"/>
                    </a:lnTo>
                    <a:lnTo>
                      <a:pt x="1680" y="2295"/>
                    </a:lnTo>
                    <a:lnTo>
                      <a:pt x="1670" y="2273"/>
                    </a:lnTo>
                    <a:lnTo>
                      <a:pt x="1677" y="2264"/>
                    </a:lnTo>
                    <a:lnTo>
                      <a:pt x="1675" y="2241"/>
                    </a:lnTo>
                    <a:close/>
                    <a:moveTo>
                      <a:pt x="160" y="3709"/>
                    </a:moveTo>
                    <a:lnTo>
                      <a:pt x="161" y="3716"/>
                    </a:lnTo>
                    <a:lnTo>
                      <a:pt x="147" y="3725"/>
                    </a:lnTo>
                    <a:lnTo>
                      <a:pt x="130" y="3712"/>
                    </a:lnTo>
                    <a:lnTo>
                      <a:pt x="136" y="3696"/>
                    </a:lnTo>
                    <a:lnTo>
                      <a:pt x="146" y="3710"/>
                    </a:lnTo>
                    <a:lnTo>
                      <a:pt x="160" y="3709"/>
                    </a:lnTo>
                    <a:close/>
                    <a:moveTo>
                      <a:pt x="78" y="3724"/>
                    </a:moveTo>
                    <a:lnTo>
                      <a:pt x="76" y="3716"/>
                    </a:lnTo>
                    <a:lnTo>
                      <a:pt x="91" y="3700"/>
                    </a:lnTo>
                    <a:lnTo>
                      <a:pt x="107" y="3706"/>
                    </a:lnTo>
                    <a:lnTo>
                      <a:pt x="115" y="3720"/>
                    </a:lnTo>
                    <a:lnTo>
                      <a:pt x="109" y="3737"/>
                    </a:lnTo>
                    <a:lnTo>
                      <a:pt x="102" y="3737"/>
                    </a:lnTo>
                    <a:lnTo>
                      <a:pt x="99" y="3714"/>
                    </a:lnTo>
                    <a:lnTo>
                      <a:pt x="92" y="3715"/>
                    </a:lnTo>
                    <a:lnTo>
                      <a:pt x="86" y="3731"/>
                    </a:lnTo>
                    <a:lnTo>
                      <a:pt x="78" y="3724"/>
                    </a:lnTo>
                    <a:close/>
                    <a:moveTo>
                      <a:pt x="112" y="3767"/>
                    </a:moveTo>
                    <a:lnTo>
                      <a:pt x="112" y="3760"/>
                    </a:lnTo>
                    <a:lnTo>
                      <a:pt x="125" y="3743"/>
                    </a:lnTo>
                    <a:lnTo>
                      <a:pt x="142" y="3756"/>
                    </a:lnTo>
                    <a:lnTo>
                      <a:pt x="143" y="3765"/>
                    </a:lnTo>
                    <a:lnTo>
                      <a:pt x="137" y="3781"/>
                    </a:lnTo>
                    <a:lnTo>
                      <a:pt x="129" y="3781"/>
                    </a:lnTo>
                    <a:lnTo>
                      <a:pt x="123" y="3789"/>
                    </a:lnTo>
                    <a:lnTo>
                      <a:pt x="113" y="3775"/>
                    </a:lnTo>
                    <a:lnTo>
                      <a:pt x="98" y="3784"/>
                    </a:lnTo>
                    <a:lnTo>
                      <a:pt x="97" y="3776"/>
                    </a:lnTo>
                    <a:lnTo>
                      <a:pt x="104" y="3769"/>
                    </a:lnTo>
                    <a:lnTo>
                      <a:pt x="112" y="3767"/>
                    </a:lnTo>
                    <a:close/>
                    <a:moveTo>
                      <a:pt x="78" y="3809"/>
                    </a:moveTo>
                    <a:lnTo>
                      <a:pt x="76" y="3794"/>
                    </a:lnTo>
                    <a:lnTo>
                      <a:pt x="99" y="3799"/>
                    </a:lnTo>
                    <a:lnTo>
                      <a:pt x="92" y="3807"/>
                    </a:lnTo>
                    <a:lnTo>
                      <a:pt x="78" y="3809"/>
                    </a:lnTo>
                    <a:close/>
                    <a:moveTo>
                      <a:pt x="3862" y="3126"/>
                    </a:moveTo>
                    <a:lnTo>
                      <a:pt x="3862" y="3118"/>
                    </a:lnTo>
                    <a:lnTo>
                      <a:pt x="3869" y="3110"/>
                    </a:lnTo>
                    <a:lnTo>
                      <a:pt x="3884" y="3116"/>
                    </a:lnTo>
                    <a:lnTo>
                      <a:pt x="3885" y="3124"/>
                    </a:lnTo>
                    <a:lnTo>
                      <a:pt x="3862" y="3126"/>
                    </a:lnTo>
                    <a:close/>
                    <a:moveTo>
                      <a:pt x="3450" y="3249"/>
                    </a:moveTo>
                    <a:lnTo>
                      <a:pt x="3458" y="3249"/>
                    </a:lnTo>
                    <a:lnTo>
                      <a:pt x="3473" y="3255"/>
                    </a:lnTo>
                    <a:lnTo>
                      <a:pt x="3483" y="3276"/>
                    </a:lnTo>
                    <a:lnTo>
                      <a:pt x="3484" y="3285"/>
                    </a:lnTo>
                    <a:lnTo>
                      <a:pt x="3477" y="3292"/>
                    </a:lnTo>
                    <a:lnTo>
                      <a:pt x="3464" y="3318"/>
                    </a:lnTo>
                    <a:lnTo>
                      <a:pt x="3449" y="3326"/>
                    </a:lnTo>
                    <a:lnTo>
                      <a:pt x="3448" y="3310"/>
                    </a:lnTo>
                    <a:lnTo>
                      <a:pt x="3459" y="3263"/>
                    </a:lnTo>
                    <a:lnTo>
                      <a:pt x="3450" y="3249"/>
                    </a:lnTo>
                    <a:close/>
                    <a:moveTo>
                      <a:pt x="3838" y="5527"/>
                    </a:moveTo>
                    <a:lnTo>
                      <a:pt x="3841" y="5542"/>
                    </a:lnTo>
                    <a:lnTo>
                      <a:pt x="3833" y="5550"/>
                    </a:lnTo>
                    <a:lnTo>
                      <a:pt x="3826" y="5552"/>
                    </a:lnTo>
                    <a:lnTo>
                      <a:pt x="3832" y="5536"/>
                    </a:lnTo>
                    <a:lnTo>
                      <a:pt x="3838" y="5527"/>
                    </a:lnTo>
                    <a:close/>
                    <a:moveTo>
                      <a:pt x="2801" y="5476"/>
                    </a:moveTo>
                    <a:lnTo>
                      <a:pt x="2815" y="5475"/>
                    </a:lnTo>
                    <a:lnTo>
                      <a:pt x="2818" y="5491"/>
                    </a:lnTo>
                    <a:lnTo>
                      <a:pt x="2811" y="5507"/>
                    </a:lnTo>
                    <a:lnTo>
                      <a:pt x="2803" y="5508"/>
                    </a:lnTo>
                    <a:lnTo>
                      <a:pt x="2795" y="5501"/>
                    </a:lnTo>
                    <a:lnTo>
                      <a:pt x="2801" y="5476"/>
                    </a:lnTo>
                    <a:close/>
                    <a:moveTo>
                      <a:pt x="2379" y="7005"/>
                    </a:moveTo>
                    <a:lnTo>
                      <a:pt x="2369" y="6983"/>
                    </a:lnTo>
                    <a:lnTo>
                      <a:pt x="2378" y="6982"/>
                    </a:lnTo>
                    <a:lnTo>
                      <a:pt x="2385" y="6989"/>
                    </a:lnTo>
                    <a:lnTo>
                      <a:pt x="2379" y="7005"/>
                    </a:lnTo>
                    <a:close/>
                    <a:moveTo>
                      <a:pt x="2229" y="7043"/>
                    </a:moveTo>
                    <a:lnTo>
                      <a:pt x="2243" y="7033"/>
                    </a:lnTo>
                    <a:lnTo>
                      <a:pt x="2275" y="7045"/>
                    </a:lnTo>
                    <a:lnTo>
                      <a:pt x="2283" y="7052"/>
                    </a:lnTo>
                    <a:lnTo>
                      <a:pt x="2299" y="7058"/>
                    </a:lnTo>
                    <a:lnTo>
                      <a:pt x="2316" y="7073"/>
                    </a:lnTo>
                    <a:lnTo>
                      <a:pt x="2310" y="7089"/>
                    </a:lnTo>
                    <a:lnTo>
                      <a:pt x="2293" y="7074"/>
                    </a:lnTo>
                    <a:lnTo>
                      <a:pt x="2271" y="7085"/>
                    </a:lnTo>
                    <a:lnTo>
                      <a:pt x="2247" y="7072"/>
                    </a:lnTo>
                    <a:lnTo>
                      <a:pt x="2230" y="7057"/>
                    </a:lnTo>
                    <a:lnTo>
                      <a:pt x="2229" y="7043"/>
                    </a:lnTo>
                    <a:close/>
                    <a:moveTo>
                      <a:pt x="2798" y="7198"/>
                    </a:moveTo>
                    <a:lnTo>
                      <a:pt x="2804" y="7173"/>
                    </a:lnTo>
                    <a:lnTo>
                      <a:pt x="2818" y="7156"/>
                    </a:lnTo>
                    <a:lnTo>
                      <a:pt x="2819" y="7172"/>
                    </a:lnTo>
                    <a:lnTo>
                      <a:pt x="2812" y="7173"/>
                    </a:lnTo>
                    <a:lnTo>
                      <a:pt x="2806" y="7196"/>
                    </a:lnTo>
                    <a:lnTo>
                      <a:pt x="2798" y="7198"/>
                    </a:lnTo>
                    <a:close/>
                    <a:moveTo>
                      <a:pt x="2864" y="7160"/>
                    </a:moveTo>
                    <a:lnTo>
                      <a:pt x="2872" y="7167"/>
                    </a:lnTo>
                    <a:lnTo>
                      <a:pt x="2852" y="7184"/>
                    </a:lnTo>
                    <a:lnTo>
                      <a:pt x="2849" y="7170"/>
                    </a:lnTo>
                    <a:lnTo>
                      <a:pt x="2864" y="7160"/>
                    </a:lnTo>
                    <a:close/>
                    <a:moveTo>
                      <a:pt x="1044" y="5910"/>
                    </a:moveTo>
                    <a:lnTo>
                      <a:pt x="1053" y="5932"/>
                    </a:lnTo>
                    <a:lnTo>
                      <a:pt x="1039" y="5933"/>
                    </a:lnTo>
                    <a:lnTo>
                      <a:pt x="1036" y="5919"/>
                    </a:lnTo>
                    <a:lnTo>
                      <a:pt x="1044" y="5910"/>
                    </a:lnTo>
                    <a:close/>
                    <a:moveTo>
                      <a:pt x="1911" y="5536"/>
                    </a:moveTo>
                    <a:lnTo>
                      <a:pt x="1927" y="5535"/>
                    </a:lnTo>
                    <a:lnTo>
                      <a:pt x="1928" y="5550"/>
                    </a:lnTo>
                    <a:lnTo>
                      <a:pt x="1913" y="5552"/>
                    </a:lnTo>
                    <a:lnTo>
                      <a:pt x="1906" y="5560"/>
                    </a:lnTo>
                    <a:lnTo>
                      <a:pt x="1897" y="5546"/>
                    </a:lnTo>
                    <a:lnTo>
                      <a:pt x="1911" y="5536"/>
                    </a:lnTo>
                    <a:close/>
                    <a:moveTo>
                      <a:pt x="898" y="5832"/>
                    </a:moveTo>
                    <a:lnTo>
                      <a:pt x="904" y="5823"/>
                    </a:lnTo>
                    <a:lnTo>
                      <a:pt x="927" y="5813"/>
                    </a:lnTo>
                    <a:lnTo>
                      <a:pt x="926" y="5805"/>
                    </a:lnTo>
                    <a:lnTo>
                      <a:pt x="942" y="5804"/>
                    </a:lnTo>
                    <a:lnTo>
                      <a:pt x="950" y="5811"/>
                    </a:lnTo>
                    <a:lnTo>
                      <a:pt x="956" y="5803"/>
                    </a:lnTo>
                    <a:lnTo>
                      <a:pt x="973" y="5809"/>
                    </a:lnTo>
                    <a:lnTo>
                      <a:pt x="966" y="5817"/>
                    </a:lnTo>
                    <a:lnTo>
                      <a:pt x="974" y="5832"/>
                    </a:lnTo>
                    <a:lnTo>
                      <a:pt x="968" y="5840"/>
                    </a:lnTo>
                    <a:lnTo>
                      <a:pt x="945" y="5843"/>
                    </a:lnTo>
                    <a:lnTo>
                      <a:pt x="938" y="5851"/>
                    </a:lnTo>
                    <a:lnTo>
                      <a:pt x="922" y="5852"/>
                    </a:lnTo>
                    <a:lnTo>
                      <a:pt x="922" y="5844"/>
                    </a:lnTo>
                    <a:lnTo>
                      <a:pt x="930" y="5844"/>
                    </a:lnTo>
                    <a:lnTo>
                      <a:pt x="928" y="5828"/>
                    </a:lnTo>
                    <a:lnTo>
                      <a:pt x="913" y="5829"/>
                    </a:lnTo>
                    <a:lnTo>
                      <a:pt x="898" y="5839"/>
                    </a:lnTo>
                    <a:lnTo>
                      <a:pt x="898" y="5832"/>
                    </a:lnTo>
                    <a:close/>
                    <a:moveTo>
                      <a:pt x="1800" y="6912"/>
                    </a:moveTo>
                    <a:lnTo>
                      <a:pt x="1808" y="6919"/>
                    </a:lnTo>
                    <a:lnTo>
                      <a:pt x="1809" y="6935"/>
                    </a:lnTo>
                    <a:lnTo>
                      <a:pt x="1795" y="6936"/>
                    </a:lnTo>
                    <a:lnTo>
                      <a:pt x="1800" y="6912"/>
                    </a:lnTo>
                    <a:close/>
                    <a:moveTo>
                      <a:pt x="3007" y="7286"/>
                    </a:moveTo>
                    <a:lnTo>
                      <a:pt x="3023" y="7285"/>
                    </a:lnTo>
                    <a:lnTo>
                      <a:pt x="3009" y="7309"/>
                    </a:lnTo>
                    <a:lnTo>
                      <a:pt x="3001" y="7302"/>
                    </a:lnTo>
                    <a:lnTo>
                      <a:pt x="3007" y="7286"/>
                    </a:lnTo>
                    <a:close/>
                    <a:moveTo>
                      <a:pt x="3294" y="7961"/>
                    </a:moveTo>
                    <a:lnTo>
                      <a:pt x="3301" y="7969"/>
                    </a:lnTo>
                    <a:lnTo>
                      <a:pt x="3318" y="7975"/>
                    </a:lnTo>
                    <a:lnTo>
                      <a:pt x="3327" y="7989"/>
                    </a:lnTo>
                    <a:lnTo>
                      <a:pt x="3321" y="8005"/>
                    </a:lnTo>
                    <a:lnTo>
                      <a:pt x="3313" y="8006"/>
                    </a:lnTo>
                    <a:lnTo>
                      <a:pt x="3307" y="8022"/>
                    </a:lnTo>
                    <a:lnTo>
                      <a:pt x="3315" y="8029"/>
                    </a:lnTo>
                    <a:lnTo>
                      <a:pt x="3373" y="8069"/>
                    </a:lnTo>
                    <a:lnTo>
                      <a:pt x="3383" y="8084"/>
                    </a:lnTo>
                    <a:lnTo>
                      <a:pt x="3384" y="8100"/>
                    </a:lnTo>
                    <a:lnTo>
                      <a:pt x="3370" y="8131"/>
                    </a:lnTo>
                    <a:lnTo>
                      <a:pt x="3370" y="8124"/>
                    </a:lnTo>
                    <a:lnTo>
                      <a:pt x="3341" y="8064"/>
                    </a:lnTo>
                    <a:lnTo>
                      <a:pt x="3317" y="8044"/>
                    </a:lnTo>
                    <a:lnTo>
                      <a:pt x="3300" y="8038"/>
                    </a:lnTo>
                    <a:lnTo>
                      <a:pt x="3286" y="8047"/>
                    </a:lnTo>
                    <a:lnTo>
                      <a:pt x="3267" y="8018"/>
                    </a:lnTo>
                    <a:lnTo>
                      <a:pt x="3252" y="8004"/>
                    </a:lnTo>
                    <a:lnTo>
                      <a:pt x="3250" y="7996"/>
                    </a:lnTo>
                    <a:lnTo>
                      <a:pt x="3257" y="7981"/>
                    </a:lnTo>
                    <a:lnTo>
                      <a:pt x="3254" y="7958"/>
                    </a:lnTo>
                    <a:lnTo>
                      <a:pt x="3277" y="7955"/>
                    </a:lnTo>
                    <a:lnTo>
                      <a:pt x="3294" y="7961"/>
                    </a:lnTo>
                    <a:close/>
                    <a:moveTo>
                      <a:pt x="3158" y="8336"/>
                    </a:moveTo>
                    <a:lnTo>
                      <a:pt x="3183" y="8349"/>
                    </a:lnTo>
                    <a:lnTo>
                      <a:pt x="3191" y="8356"/>
                    </a:lnTo>
                    <a:lnTo>
                      <a:pt x="3207" y="8363"/>
                    </a:lnTo>
                    <a:lnTo>
                      <a:pt x="3225" y="8384"/>
                    </a:lnTo>
                    <a:lnTo>
                      <a:pt x="3233" y="8399"/>
                    </a:lnTo>
                    <a:lnTo>
                      <a:pt x="3210" y="8393"/>
                    </a:lnTo>
                    <a:lnTo>
                      <a:pt x="3196" y="8403"/>
                    </a:lnTo>
                    <a:lnTo>
                      <a:pt x="3187" y="8395"/>
                    </a:lnTo>
                    <a:lnTo>
                      <a:pt x="3163" y="8390"/>
                    </a:lnTo>
                    <a:lnTo>
                      <a:pt x="3163" y="8382"/>
                    </a:lnTo>
                    <a:lnTo>
                      <a:pt x="3147" y="8384"/>
                    </a:lnTo>
                    <a:lnTo>
                      <a:pt x="3147" y="8376"/>
                    </a:lnTo>
                    <a:lnTo>
                      <a:pt x="3138" y="8361"/>
                    </a:lnTo>
                    <a:lnTo>
                      <a:pt x="3137" y="8347"/>
                    </a:lnTo>
                    <a:lnTo>
                      <a:pt x="3158" y="8336"/>
                    </a:lnTo>
                    <a:close/>
                    <a:moveTo>
                      <a:pt x="2756" y="7495"/>
                    </a:moveTo>
                    <a:lnTo>
                      <a:pt x="2779" y="7492"/>
                    </a:lnTo>
                    <a:lnTo>
                      <a:pt x="2773" y="7508"/>
                    </a:lnTo>
                    <a:lnTo>
                      <a:pt x="2758" y="7509"/>
                    </a:lnTo>
                    <a:lnTo>
                      <a:pt x="2750" y="7503"/>
                    </a:lnTo>
                    <a:lnTo>
                      <a:pt x="2756" y="7495"/>
                    </a:lnTo>
                    <a:close/>
                    <a:moveTo>
                      <a:pt x="2514" y="7447"/>
                    </a:moveTo>
                    <a:lnTo>
                      <a:pt x="2515" y="7470"/>
                    </a:lnTo>
                    <a:lnTo>
                      <a:pt x="2523" y="7478"/>
                    </a:lnTo>
                    <a:lnTo>
                      <a:pt x="2525" y="7485"/>
                    </a:lnTo>
                    <a:lnTo>
                      <a:pt x="2541" y="7500"/>
                    </a:lnTo>
                    <a:lnTo>
                      <a:pt x="2541" y="7507"/>
                    </a:lnTo>
                    <a:lnTo>
                      <a:pt x="2557" y="7513"/>
                    </a:lnTo>
                    <a:lnTo>
                      <a:pt x="2589" y="7518"/>
                    </a:lnTo>
                    <a:lnTo>
                      <a:pt x="2598" y="7532"/>
                    </a:lnTo>
                    <a:lnTo>
                      <a:pt x="2578" y="7558"/>
                    </a:lnTo>
                    <a:lnTo>
                      <a:pt x="2563" y="7566"/>
                    </a:lnTo>
                    <a:lnTo>
                      <a:pt x="2546" y="7553"/>
                    </a:lnTo>
                    <a:lnTo>
                      <a:pt x="2522" y="7547"/>
                    </a:lnTo>
                    <a:lnTo>
                      <a:pt x="2506" y="7541"/>
                    </a:lnTo>
                    <a:lnTo>
                      <a:pt x="2489" y="7527"/>
                    </a:lnTo>
                    <a:lnTo>
                      <a:pt x="2482" y="7536"/>
                    </a:lnTo>
                    <a:lnTo>
                      <a:pt x="2466" y="7529"/>
                    </a:lnTo>
                    <a:lnTo>
                      <a:pt x="2452" y="7538"/>
                    </a:lnTo>
                    <a:lnTo>
                      <a:pt x="2435" y="7524"/>
                    </a:lnTo>
                    <a:lnTo>
                      <a:pt x="2426" y="7509"/>
                    </a:lnTo>
                    <a:lnTo>
                      <a:pt x="2440" y="7493"/>
                    </a:lnTo>
                    <a:lnTo>
                      <a:pt x="2423" y="7472"/>
                    </a:lnTo>
                    <a:lnTo>
                      <a:pt x="2422" y="7456"/>
                    </a:lnTo>
                    <a:lnTo>
                      <a:pt x="2426" y="7433"/>
                    </a:lnTo>
                    <a:lnTo>
                      <a:pt x="2435" y="7432"/>
                    </a:lnTo>
                    <a:lnTo>
                      <a:pt x="2432" y="7409"/>
                    </a:lnTo>
                    <a:lnTo>
                      <a:pt x="2465" y="7429"/>
                    </a:lnTo>
                    <a:lnTo>
                      <a:pt x="2482" y="7443"/>
                    </a:lnTo>
                    <a:lnTo>
                      <a:pt x="2505" y="7449"/>
                    </a:lnTo>
                    <a:lnTo>
                      <a:pt x="2514" y="7447"/>
                    </a:lnTo>
                    <a:close/>
                    <a:moveTo>
                      <a:pt x="2672" y="7417"/>
                    </a:moveTo>
                    <a:lnTo>
                      <a:pt x="2680" y="7409"/>
                    </a:lnTo>
                    <a:lnTo>
                      <a:pt x="2688" y="7423"/>
                    </a:lnTo>
                    <a:lnTo>
                      <a:pt x="2695" y="7423"/>
                    </a:lnTo>
                    <a:lnTo>
                      <a:pt x="2704" y="7430"/>
                    </a:lnTo>
                    <a:lnTo>
                      <a:pt x="2698" y="7438"/>
                    </a:lnTo>
                    <a:lnTo>
                      <a:pt x="2681" y="7432"/>
                    </a:lnTo>
                    <a:lnTo>
                      <a:pt x="2672" y="7417"/>
                    </a:lnTo>
                    <a:close/>
                    <a:moveTo>
                      <a:pt x="3919" y="9052"/>
                    </a:moveTo>
                    <a:lnTo>
                      <a:pt x="3905" y="9062"/>
                    </a:lnTo>
                    <a:lnTo>
                      <a:pt x="3913" y="9076"/>
                    </a:lnTo>
                    <a:lnTo>
                      <a:pt x="3922" y="9084"/>
                    </a:lnTo>
                    <a:lnTo>
                      <a:pt x="3923" y="9098"/>
                    </a:lnTo>
                    <a:lnTo>
                      <a:pt x="3930" y="9083"/>
                    </a:lnTo>
                    <a:lnTo>
                      <a:pt x="3938" y="9081"/>
                    </a:lnTo>
                    <a:lnTo>
                      <a:pt x="3959" y="9064"/>
                    </a:lnTo>
                    <a:lnTo>
                      <a:pt x="3982" y="9062"/>
                    </a:lnTo>
                    <a:lnTo>
                      <a:pt x="3998" y="9068"/>
                    </a:lnTo>
                    <a:lnTo>
                      <a:pt x="3991" y="9076"/>
                    </a:lnTo>
                    <a:lnTo>
                      <a:pt x="3976" y="9086"/>
                    </a:lnTo>
                    <a:lnTo>
                      <a:pt x="3969" y="9095"/>
                    </a:lnTo>
                    <a:lnTo>
                      <a:pt x="3985" y="9101"/>
                    </a:lnTo>
                    <a:lnTo>
                      <a:pt x="4039" y="9096"/>
                    </a:lnTo>
                    <a:lnTo>
                      <a:pt x="4081" y="9130"/>
                    </a:lnTo>
                    <a:lnTo>
                      <a:pt x="4088" y="9121"/>
                    </a:lnTo>
                    <a:lnTo>
                      <a:pt x="4104" y="9129"/>
                    </a:lnTo>
                    <a:lnTo>
                      <a:pt x="4115" y="9158"/>
                    </a:lnTo>
                    <a:lnTo>
                      <a:pt x="4123" y="9172"/>
                    </a:lnTo>
                    <a:lnTo>
                      <a:pt x="4110" y="9189"/>
                    </a:lnTo>
                    <a:lnTo>
                      <a:pt x="4087" y="9192"/>
                    </a:lnTo>
                    <a:lnTo>
                      <a:pt x="4045" y="9172"/>
                    </a:lnTo>
                    <a:lnTo>
                      <a:pt x="4012" y="9137"/>
                    </a:lnTo>
                    <a:lnTo>
                      <a:pt x="3955" y="9103"/>
                    </a:lnTo>
                    <a:lnTo>
                      <a:pt x="3939" y="9097"/>
                    </a:lnTo>
                    <a:lnTo>
                      <a:pt x="3909" y="9108"/>
                    </a:lnTo>
                    <a:lnTo>
                      <a:pt x="3884" y="9095"/>
                    </a:lnTo>
                    <a:lnTo>
                      <a:pt x="3865" y="9050"/>
                    </a:lnTo>
                    <a:lnTo>
                      <a:pt x="3865" y="9043"/>
                    </a:lnTo>
                    <a:lnTo>
                      <a:pt x="3879" y="9041"/>
                    </a:lnTo>
                    <a:lnTo>
                      <a:pt x="3909" y="9023"/>
                    </a:lnTo>
                    <a:lnTo>
                      <a:pt x="3924" y="9029"/>
                    </a:lnTo>
                    <a:lnTo>
                      <a:pt x="3933" y="9036"/>
                    </a:lnTo>
                    <a:lnTo>
                      <a:pt x="3942" y="9058"/>
                    </a:lnTo>
                    <a:lnTo>
                      <a:pt x="3928" y="9067"/>
                    </a:lnTo>
                    <a:lnTo>
                      <a:pt x="3919" y="9052"/>
                    </a:lnTo>
                    <a:close/>
                    <a:moveTo>
                      <a:pt x="4073" y="9386"/>
                    </a:moveTo>
                    <a:lnTo>
                      <a:pt x="4136" y="9403"/>
                    </a:lnTo>
                    <a:lnTo>
                      <a:pt x="4144" y="9479"/>
                    </a:lnTo>
                    <a:lnTo>
                      <a:pt x="4170" y="9515"/>
                    </a:lnTo>
                    <a:lnTo>
                      <a:pt x="4180" y="9537"/>
                    </a:lnTo>
                    <a:lnTo>
                      <a:pt x="4161" y="9578"/>
                    </a:lnTo>
                    <a:lnTo>
                      <a:pt x="4164" y="9609"/>
                    </a:lnTo>
                    <a:lnTo>
                      <a:pt x="4128" y="9643"/>
                    </a:lnTo>
                    <a:lnTo>
                      <a:pt x="4119" y="9635"/>
                    </a:lnTo>
                    <a:lnTo>
                      <a:pt x="4115" y="9575"/>
                    </a:lnTo>
                    <a:lnTo>
                      <a:pt x="4104" y="9537"/>
                    </a:lnTo>
                    <a:lnTo>
                      <a:pt x="4085" y="9515"/>
                    </a:lnTo>
                    <a:lnTo>
                      <a:pt x="4036" y="9481"/>
                    </a:lnTo>
                    <a:lnTo>
                      <a:pt x="4001" y="9430"/>
                    </a:lnTo>
                    <a:lnTo>
                      <a:pt x="3998" y="9400"/>
                    </a:lnTo>
                    <a:lnTo>
                      <a:pt x="4003" y="9377"/>
                    </a:lnTo>
                    <a:lnTo>
                      <a:pt x="3990" y="9308"/>
                    </a:lnTo>
                    <a:lnTo>
                      <a:pt x="4021" y="9321"/>
                    </a:lnTo>
                    <a:lnTo>
                      <a:pt x="4073" y="9386"/>
                    </a:lnTo>
                    <a:close/>
                    <a:moveTo>
                      <a:pt x="4219" y="9364"/>
                    </a:moveTo>
                    <a:lnTo>
                      <a:pt x="4195" y="9359"/>
                    </a:lnTo>
                    <a:lnTo>
                      <a:pt x="4193" y="9352"/>
                    </a:lnTo>
                    <a:lnTo>
                      <a:pt x="4208" y="9342"/>
                    </a:lnTo>
                    <a:lnTo>
                      <a:pt x="4219" y="9364"/>
                    </a:lnTo>
                    <a:close/>
                    <a:moveTo>
                      <a:pt x="4241" y="9439"/>
                    </a:moveTo>
                    <a:lnTo>
                      <a:pt x="4256" y="9438"/>
                    </a:lnTo>
                    <a:lnTo>
                      <a:pt x="4265" y="9452"/>
                    </a:lnTo>
                    <a:lnTo>
                      <a:pt x="4249" y="9453"/>
                    </a:lnTo>
                    <a:lnTo>
                      <a:pt x="4241" y="9439"/>
                    </a:lnTo>
                    <a:close/>
                    <a:moveTo>
                      <a:pt x="4575" y="10466"/>
                    </a:moveTo>
                    <a:lnTo>
                      <a:pt x="4581" y="10449"/>
                    </a:lnTo>
                    <a:lnTo>
                      <a:pt x="4588" y="10449"/>
                    </a:lnTo>
                    <a:lnTo>
                      <a:pt x="4593" y="10495"/>
                    </a:lnTo>
                    <a:lnTo>
                      <a:pt x="4586" y="10495"/>
                    </a:lnTo>
                    <a:lnTo>
                      <a:pt x="4575" y="10466"/>
                    </a:lnTo>
                    <a:close/>
                    <a:moveTo>
                      <a:pt x="4599" y="10555"/>
                    </a:moveTo>
                    <a:lnTo>
                      <a:pt x="4597" y="10532"/>
                    </a:lnTo>
                    <a:lnTo>
                      <a:pt x="4603" y="10524"/>
                    </a:lnTo>
                    <a:lnTo>
                      <a:pt x="4605" y="10547"/>
                    </a:lnTo>
                    <a:lnTo>
                      <a:pt x="4599" y="10555"/>
                    </a:lnTo>
                    <a:close/>
                    <a:moveTo>
                      <a:pt x="3184" y="4715"/>
                    </a:moveTo>
                    <a:lnTo>
                      <a:pt x="3190" y="4710"/>
                    </a:lnTo>
                    <a:lnTo>
                      <a:pt x="3212" y="4698"/>
                    </a:lnTo>
                    <a:lnTo>
                      <a:pt x="3225" y="4693"/>
                    </a:lnTo>
                    <a:lnTo>
                      <a:pt x="3242" y="4670"/>
                    </a:lnTo>
                    <a:lnTo>
                      <a:pt x="3265" y="4678"/>
                    </a:lnTo>
                    <a:lnTo>
                      <a:pt x="3265" y="4676"/>
                    </a:lnTo>
                    <a:lnTo>
                      <a:pt x="3264" y="4669"/>
                    </a:lnTo>
                    <a:lnTo>
                      <a:pt x="3265" y="4664"/>
                    </a:lnTo>
                    <a:lnTo>
                      <a:pt x="3267" y="4658"/>
                    </a:lnTo>
                    <a:lnTo>
                      <a:pt x="3270" y="4657"/>
                    </a:lnTo>
                    <a:lnTo>
                      <a:pt x="3272" y="4658"/>
                    </a:lnTo>
                    <a:lnTo>
                      <a:pt x="3275" y="4663"/>
                    </a:lnTo>
                    <a:lnTo>
                      <a:pt x="3299" y="4661"/>
                    </a:lnTo>
                    <a:lnTo>
                      <a:pt x="3271" y="4710"/>
                    </a:lnTo>
                    <a:lnTo>
                      <a:pt x="3263" y="4767"/>
                    </a:lnTo>
                    <a:lnTo>
                      <a:pt x="3241" y="4772"/>
                    </a:lnTo>
                    <a:lnTo>
                      <a:pt x="3225" y="4766"/>
                    </a:lnTo>
                    <a:lnTo>
                      <a:pt x="3208" y="4772"/>
                    </a:lnTo>
                    <a:lnTo>
                      <a:pt x="3170" y="4760"/>
                    </a:lnTo>
                    <a:lnTo>
                      <a:pt x="3155" y="4761"/>
                    </a:lnTo>
                    <a:lnTo>
                      <a:pt x="3147" y="4752"/>
                    </a:lnTo>
                    <a:lnTo>
                      <a:pt x="3146" y="4746"/>
                    </a:lnTo>
                    <a:lnTo>
                      <a:pt x="3147" y="4744"/>
                    </a:lnTo>
                    <a:lnTo>
                      <a:pt x="3151" y="4746"/>
                    </a:lnTo>
                    <a:lnTo>
                      <a:pt x="3160" y="4749"/>
                    </a:lnTo>
                    <a:lnTo>
                      <a:pt x="3175" y="4714"/>
                    </a:lnTo>
                    <a:lnTo>
                      <a:pt x="3184" y="4715"/>
                    </a:lnTo>
                    <a:close/>
                    <a:moveTo>
                      <a:pt x="3404" y="4767"/>
                    </a:moveTo>
                    <a:lnTo>
                      <a:pt x="3416" y="4748"/>
                    </a:lnTo>
                    <a:lnTo>
                      <a:pt x="3431" y="4780"/>
                    </a:lnTo>
                    <a:lnTo>
                      <a:pt x="3406" y="4801"/>
                    </a:lnTo>
                    <a:lnTo>
                      <a:pt x="3400" y="4796"/>
                    </a:lnTo>
                    <a:lnTo>
                      <a:pt x="3400" y="4792"/>
                    </a:lnTo>
                    <a:lnTo>
                      <a:pt x="3400" y="4788"/>
                    </a:lnTo>
                    <a:lnTo>
                      <a:pt x="3402" y="4786"/>
                    </a:lnTo>
                    <a:lnTo>
                      <a:pt x="3410" y="4781"/>
                    </a:lnTo>
                    <a:lnTo>
                      <a:pt x="3404" y="4767"/>
                    </a:lnTo>
                    <a:close/>
                    <a:moveTo>
                      <a:pt x="3615" y="4393"/>
                    </a:moveTo>
                    <a:lnTo>
                      <a:pt x="3592" y="4411"/>
                    </a:lnTo>
                    <a:lnTo>
                      <a:pt x="3555" y="4406"/>
                    </a:lnTo>
                    <a:lnTo>
                      <a:pt x="3567" y="4394"/>
                    </a:lnTo>
                    <a:lnTo>
                      <a:pt x="3607" y="4382"/>
                    </a:lnTo>
                    <a:lnTo>
                      <a:pt x="3615" y="4393"/>
                    </a:lnTo>
                    <a:close/>
                    <a:moveTo>
                      <a:pt x="3503" y="5009"/>
                    </a:moveTo>
                    <a:lnTo>
                      <a:pt x="3541" y="5026"/>
                    </a:lnTo>
                    <a:lnTo>
                      <a:pt x="3589" y="5010"/>
                    </a:lnTo>
                    <a:lnTo>
                      <a:pt x="3598" y="5021"/>
                    </a:lnTo>
                    <a:lnTo>
                      <a:pt x="3616" y="5026"/>
                    </a:lnTo>
                    <a:lnTo>
                      <a:pt x="3635" y="5022"/>
                    </a:lnTo>
                    <a:lnTo>
                      <a:pt x="3649" y="5045"/>
                    </a:lnTo>
                    <a:lnTo>
                      <a:pt x="3678" y="5044"/>
                    </a:lnTo>
                    <a:lnTo>
                      <a:pt x="3694" y="5083"/>
                    </a:lnTo>
                    <a:lnTo>
                      <a:pt x="3684" y="5113"/>
                    </a:lnTo>
                    <a:lnTo>
                      <a:pt x="3682" y="5142"/>
                    </a:lnTo>
                    <a:lnTo>
                      <a:pt x="3643" y="5140"/>
                    </a:lnTo>
                    <a:lnTo>
                      <a:pt x="3632" y="5126"/>
                    </a:lnTo>
                    <a:lnTo>
                      <a:pt x="3616" y="5124"/>
                    </a:lnTo>
                    <a:lnTo>
                      <a:pt x="3602" y="5100"/>
                    </a:lnTo>
                    <a:lnTo>
                      <a:pt x="3570" y="5098"/>
                    </a:lnTo>
                    <a:lnTo>
                      <a:pt x="3568" y="5130"/>
                    </a:lnTo>
                    <a:lnTo>
                      <a:pt x="3547" y="5124"/>
                    </a:lnTo>
                    <a:lnTo>
                      <a:pt x="3541" y="5108"/>
                    </a:lnTo>
                    <a:lnTo>
                      <a:pt x="3512" y="5119"/>
                    </a:lnTo>
                    <a:lnTo>
                      <a:pt x="3503" y="5009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20">
                <a:extLst>
                  <a:ext uri="{FF2B5EF4-FFF2-40B4-BE49-F238E27FC236}">
                    <a16:creationId xmlns:a16="http://schemas.microsoft.com/office/drawing/2014/main" id="{EA3C2A96-0724-8400-D315-D35427EAAF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9 w 29"/>
                  <a:gd name="T1" fmla="*/ 7 h 32"/>
                  <a:gd name="T2" fmla="*/ 21 w 29"/>
                  <a:gd name="T3" fmla="*/ 0 h 32"/>
                  <a:gd name="T4" fmla="*/ 0 w 29"/>
                  <a:gd name="T5" fmla="*/ 25 h 32"/>
                  <a:gd name="T6" fmla="*/ 9 w 29"/>
                  <a:gd name="T7" fmla="*/ 32 h 32"/>
                  <a:gd name="T8" fmla="*/ 8 w 29"/>
                  <a:gd name="T9" fmla="*/ 24 h 32"/>
                  <a:gd name="T10" fmla="*/ 15 w 29"/>
                  <a:gd name="T11" fmla="*/ 16 h 32"/>
                  <a:gd name="T12" fmla="*/ 29 w 29"/>
                  <a:gd name="T13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9" y="7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21">
                <a:extLst>
                  <a:ext uri="{FF2B5EF4-FFF2-40B4-BE49-F238E27FC236}">
                    <a16:creationId xmlns:a16="http://schemas.microsoft.com/office/drawing/2014/main" id="{3DB1AD76-D6BC-6B92-8B2C-2F73C3BCDC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14 w 24"/>
                  <a:gd name="T1" fmla="*/ 0 h 23"/>
                  <a:gd name="T2" fmla="*/ 0 w 24"/>
                  <a:gd name="T3" fmla="*/ 9 h 23"/>
                  <a:gd name="T4" fmla="*/ 9 w 24"/>
                  <a:gd name="T5" fmla="*/ 23 h 23"/>
                  <a:gd name="T6" fmla="*/ 24 w 24"/>
                  <a:gd name="T7" fmla="*/ 15 h 23"/>
                  <a:gd name="T8" fmla="*/ 14 w 24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4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22">
                <a:extLst>
                  <a:ext uri="{FF2B5EF4-FFF2-40B4-BE49-F238E27FC236}">
                    <a16:creationId xmlns:a16="http://schemas.microsoft.com/office/drawing/2014/main" id="{DFC34135-B1A0-8487-1710-422F7414A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15 w 26"/>
                  <a:gd name="T1" fmla="*/ 0 h 38"/>
                  <a:gd name="T2" fmla="*/ 0 w 26"/>
                  <a:gd name="T3" fmla="*/ 8 h 38"/>
                  <a:gd name="T4" fmla="*/ 10 w 26"/>
                  <a:gd name="T5" fmla="*/ 38 h 38"/>
                  <a:gd name="T6" fmla="*/ 26 w 26"/>
                  <a:gd name="T7" fmla="*/ 37 h 38"/>
                  <a:gd name="T8" fmla="*/ 24 w 26"/>
                  <a:gd name="T9" fmla="*/ 21 h 38"/>
                  <a:gd name="T10" fmla="*/ 16 w 26"/>
                  <a:gd name="T11" fmla="*/ 14 h 38"/>
                  <a:gd name="T12" fmla="*/ 15 w 26"/>
                  <a:gd name="T1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15" y="0"/>
                    </a:moveTo>
                    <a:lnTo>
                      <a:pt x="0" y="8"/>
                    </a:ln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23">
                <a:extLst>
                  <a:ext uri="{FF2B5EF4-FFF2-40B4-BE49-F238E27FC236}">
                    <a16:creationId xmlns:a16="http://schemas.microsoft.com/office/drawing/2014/main" id="{7B76B885-4C36-2529-9C5C-AFD41F927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41 w 65"/>
                  <a:gd name="T1" fmla="*/ 0 h 76"/>
                  <a:gd name="T2" fmla="*/ 35 w 65"/>
                  <a:gd name="T3" fmla="*/ 9 h 76"/>
                  <a:gd name="T4" fmla="*/ 35 w 65"/>
                  <a:gd name="T5" fmla="*/ 16 h 76"/>
                  <a:gd name="T6" fmla="*/ 31 w 65"/>
                  <a:gd name="T7" fmla="*/ 40 h 76"/>
                  <a:gd name="T8" fmla="*/ 16 w 65"/>
                  <a:gd name="T9" fmla="*/ 49 h 76"/>
                  <a:gd name="T10" fmla="*/ 0 w 65"/>
                  <a:gd name="T11" fmla="*/ 50 h 76"/>
                  <a:gd name="T12" fmla="*/ 1 w 65"/>
                  <a:gd name="T13" fmla="*/ 59 h 76"/>
                  <a:gd name="T14" fmla="*/ 33 w 65"/>
                  <a:gd name="T15" fmla="*/ 71 h 76"/>
                  <a:gd name="T16" fmla="*/ 65 w 65"/>
                  <a:gd name="T17" fmla="*/ 76 h 76"/>
                  <a:gd name="T18" fmla="*/ 63 w 65"/>
                  <a:gd name="T19" fmla="*/ 68 h 76"/>
                  <a:gd name="T20" fmla="*/ 55 w 65"/>
                  <a:gd name="T21" fmla="*/ 61 h 76"/>
                  <a:gd name="T22" fmla="*/ 52 w 65"/>
                  <a:gd name="T23" fmla="*/ 31 h 76"/>
                  <a:gd name="T24" fmla="*/ 58 w 65"/>
                  <a:gd name="T25" fmla="*/ 14 h 76"/>
                  <a:gd name="T26" fmla="*/ 58 w 65"/>
                  <a:gd name="T27" fmla="*/ 6 h 76"/>
                  <a:gd name="T28" fmla="*/ 41 w 65"/>
                  <a:gd name="T2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41" y="0"/>
                    </a:moveTo>
                    <a:lnTo>
                      <a:pt x="35" y="9"/>
                    </a:ln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24">
                <a:extLst>
                  <a:ext uri="{FF2B5EF4-FFF2-40B4-BE49-F238E27FC236}">
                    <a16:creationId xmlns:a16="http://schemas.microsoft.com/office/drawing/2014/main" id="{6F8FD448-3570-FDE6-3988-E551F54628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47 w 424"/>
                  <a:gd name="T1" fmla="*/ 53 h 255"/>
                  <a:gd name="T2" fmla="*/ 133 w 424"/>
                  <a:gd name="T3" fmla="*/ 63 h 255"/>
                  <a:gd name="T4" fmla="*/ 139 w 424"/>
                  <a:gd name="T5" fmla="*/ 47 h 255"/>
                  <a:gd name="T6" fmla="*/ 116 w 424"/>
                  <a:gd name="T7" fmla="*/ 49 h 255"/>
                  <a:gd name="T8" fmla="*/ 87 w 424"/>
                  <a:gd name="T9" fmla="*/ 67 h 255"/>
                  <a:gd name="T10" fmla="*/ 72 w 424"/>
                  <a:gd name="T11" fmla="*/ 69 h 255"/>
                  <a:gd name="T12" fmla="*/ 48 w 424"/>
                  <a:gd name="T13" fmla="*/ 63 h 255"/>
                  <a:gd name="T14" fmla="*/ 34 w 424"/>
                  <a:gd name="T15" fmla="*/ 73 h 255"/>
                  <a:gd name="T16" fmla="*/ 35 w 424"/>
                  <a:gd name="T17" fmla="*/ 80 h 255"/>
                  <a:gd name="T18" fmla="*/ 21 w 424"/>
                  <a:gd name="T19" fmla="*/ 104 h 255"/>
                  <a:gd name="T20" fmla="*/ 6 w 424"/>
                  <a:gd name="T21" fmla="*/ 106 h 255"/>
                  <a:gd name="T22" fmla="*/ 0 w 424"/>
                  <a:gd name="T23" fmla="*/ 121 h 255"/>
                  <a:gd name="T24" fmla="*/ 53 w 424"/>
                  <a:gd name="T25" fmla="*/ 116 h 255"/>
                  <a:gd name="T26" fmla="*/ 70 w 424"/>
                  <a:gd name="T27" fmla="*/ 123 h 255"/>
                  <a:gd name="T28" fmla="*/ 87 w 424"/>
                  <a:gd name="T29" fmla="*/ 144 h 255"/>
                  <a:gd name="T30" fmla="*/ 104 w 424"/>
                  <a:gd name="T31" fmla="*/ 159 h 255"/>
                  <a:gd name="T32" fmla="*/ 151 w 424"/>
                  <a:gd name="T33" fmla="*/ 177 h 255"/>
                  <a:gd name="T34" fmla="*/ 169 w 424"/>
                  <a:gd name="T35" fmla="*/ 206 h 255"/>
                  <a:gd name="T36" fmla="*/ 186 w 424"/>
                  <a:gd name="T37" fmla="*/ 212 h 255"/>
                  <a:gd name="T38" fmla="*/ 211 w 424"/>
                  <a:gd name="T39" fmla="*/ 233 h 255"/>
                  <a:gd name="T40" fmla="*/ 220 w 424"/>
                  <a:gd name="T41" fmla="*/ 247 h 255"/>
                  <a:gd name="T42" fmla="*/ 229 w 424"/>
                  <a:gd name="T43" fmla="*/ 255 h 255"/>
                  <a:gd name="T44" fmla="*/ 266 w 424"/>
                  <a:gd name="T45" fmla="*/ 251 h 255"/>
                  <a:gd name="T46" fmla="*/ 318 w 424"/>
                  <a:gd name="T47" fmla="*/ 230 h 255"/>
                  <a:gd name="T48" fmla="*/ 333 w 424"/>
                  <a:gd name="T49" fmla="*/ 215 h 255"/>
                  <a:gd name="T50" fmla="*/ 330 w 424"/>
                  <a:gd name="T51" fmla="*/ 192 h 255"/>
                  <a:gd name="T52" fmla="*/ 337 w 424"/>
                  <a:gd name="T53" fmla="*/ 176 h 255"/>
                  <a:gd name="T54" fmla="*/ 350 w 424"/>
                  <a:gd name="T55" fmla="*/ 159 h 255"/>
                  <a:gd name="T56" fmla="*/ 364 w 424"/>
                  <a:gd name="T57" fmla="*/ 149 h 255"/>
                  <a:gd name="T58" fmla="*/ 403 w 424"/>
                  <a:gd name="T59" fmla="*/ 146 h 255"/>
                  <a:gd name="T60" fmla="*/ 402 w 424"/>
                  <a:gd name="T61" fmla="*/ 138 h 255"/>
                  <a:gd name="T62" fmla="*/ 424 w 424"/>
                  <a:gd name="T63" fmla="*/ 121 h 255"/>
                  <a:gd name="T64" fmla="*/ 415 w 424"/>
                  <a:gd name="T65" fmla="*/ 107 h 255"/>
                  <a:gd name="T66" fmla="*/ 398 w 424"/>
                  <a:gd name="T67" fmla="*/ 101 h 255"/>
                  <a:gd name="T68" fmla="*/ 396 w 424"/>
                  <a:gd name="T69" fmla="*/ 69 h 255"/>
                  <a:gd name="T70" fmla="*/ 364 w 424"/>
                  <a:gd name="T71" fmla="*/ 57 h 255"/>
                  <a:gd name="T72" fmla="*/ 356 w 424"/>
                  <a:gd name="T73" fmla="*/ 50 h 255"/>
                  <a:gd name="T74" fmla="*/ 301 w 424"/>
                  <a:gd name="T75" fmla="*/ 47 h 255"/>
                  <a:gd name="T76" fmla="*/ 300 w 424"/>
                  <a:gd name="T77" fmla="*/ 40 h 255"/>
                  <a:gd name="T78" fmla="*/ 284 w 424"/>
                  <a:gd name="T79" fmla="*/ 34 h 255"/>
                  <a:gd name="T80" fmla="*/ 259 w 424"/>
                  <a:gd name="T81" fmla="*/ 5 h 255"/>
                  <a:gd name="T82" fmla="*/ 243 w 424"/>
                  <a:gd name="T83" fmla="*/ 6 h 255"/>
                  <a:gd name="T84" fmla="*/ 244 w 424"/>
                  <a:gd name="T85" fmla="*/ 15 h 255"/>
                  <a:gd name="T86" fmla="*/ 235 w 424"/>
                  <a:gd name="T87" fmla="*/ 0 h 255"/>
                  <a:gd name="T88" fmla="*/ 220 w 424"/>
                  <a:gd name="T89" fmla="*/ 1 h 255"/>
                  <a:gd name="T90" fmla="*/ 198 w 424"/>
                  <a:gd name="T91" fmla="*/ 18 h 255"/>
                  <a:gd name="T92" fmla="*/ 192 w 424"/>
                  <a:gd name="T93" fmla="*/ 34 h 255"/>
                  <a:gd name="T94" fmla="*/ 155 w 424"/>
                  <a:gd name="T95" fmla="*/ 46 h 255"/>
                  <a:gd name="T96" fmla="*/ 156 w 424"/>
                  <a:gd name="T97" fmla="*/ 61 h 255"/>
                  <a:gd name="T98" fmla="*/ 147 w 424"/>
                  <a:gd name="T99" fmla="*/ 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47" y="53"/>
                    </a:moveTo>
                    <a:lnTo>
                      <a:pt x="133" y="63"/>
                    </a:ln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25">
                <a:extLst>
                  <a:ext uri="{FF2B5EF4-FFF2-40B4-BE49-F238E27FC236}">
                    <a16:creationId xmlns:a16="http://schemas.microsoft.com/office/drawing/2014/main" id="{ABBA0434-12E0-2A67-E490-9235A5A59E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13 w 16"/>
                  <a:gd name="T1" fmla="*/ 0 h 23"/>
                  <a:gd name="T2" fmla="*/ 6 w 16"/>
                  <a:gd name="T3" fmla="*/ 1 h 23"/>
                  <a:gd name="T4" fmla="*/ 0 w 16"/>
                  <a:gd name="T5" fmla="*/ 17 h 23"/>
                  <a:gd name="T6" fmla="*/ 16 w 16"/>
                  <a:gd name="T7" fmla="*/ 23 h 23"/>
                  <a:gd name="T8" fmla="*/ 13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3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26">
                <a:extLst>
                  <a:ext uri="{FF2B5EF4-FFF2-40B4-BE49-F238E27FC236}">
                    <a16:creationId xmlns:a16="http://schemas.microsoft.com/office/drawing/2014/main" id="{2F8CCEC7-D6DD-089F-F1F6-247FAF604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6 w 14"/>
                  <a:gd name="T1" fmla="*/ 0 h 22"/>
                  <a:gd name="T2" fmla="*/ 0 w 14"/>
                  <a:gd name="T3" fmla="*/ 16 h 22"/>
                  <a:gd name="T4" fmla="*/ 8 w 14"/>
                  <a:gd name="T5" fmla="*/ 22 h 22"/>
                  <a:gd name="T6" fmla="*/ 14 w 14"/>
                  <a:gd name="T7" fmla="*/ 6 h 22"/>
                  <a:gd name="T8" fmla="*/ 6 w 14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6" y="0"/>
                    </a:moveTo>
                    <a:lnTo>
                      <a:pt x="0" y="16"/>
                    </a:ln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27">
                <a:extLst>
                  <a:ext uri="{FF2B5EF4-FFF2-40B4-BE49-F238E27FC236}">
                    <a16:creationId xmlns:a16="http://schemas.microsoft.com/office/drawing/2014/main" id="{707CCEB8-5C90-41E5-D2C7-3D900F9EAE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9 w 15"/>
                  <a:gd name="T5" fmla="*/ 23 h 23"/>
                  <a:gd name="T6" fmla="*/ 15 w 15"/>
                  <a:gd name="T7" fmla="*/ 8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28">
                <a:extLst>
                  <a:ext uri="{FF2B5EF4-FFF2-40B4-BE49-F238E27FC236}">
                    <a16:creationId xmlns:a16="http://schemas.microsoft.com/office/drawing/2014/main" id="{EF42DD35-E570-BBBD-90EE-9B83C721E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 w 24"/>
                  <a:gd name="T1" fmla="*/ 9 h 16"/>
                  <a:gd name="T2" fmla="*/ 17 w 24"/>
                  <a:gd name="T3" fmla="*/ 16 h 16"/>
                  <a:gd name="T4" fmla="*/ 24 w 24"/>
                  <a:gd name="T5" fmla="*/ 7 h 16"/>
                  <a:gd name="T6" fmla="*/ 16 w 24"/>
                  <a:gd name="T7" fmla="*/ 0 h 16"/>
                  <a:gd name="T8" fmla="*/ 0 w 24"/>
                  <a:gd name="T9" fmla="*/ 1 h 16"/>
                  <a:gd name="T10" fmla="*/ 1 w 24"/>
                  <a:gd name="T11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" y="9"/>
                    </a:moveTo>
                    <a:lnTo>
                      <a:pt x="17" y="16"/>
                    </a:ln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29">
                <a:extLst>
                  <a:ext uri="{FF2B5EF4-FFF2-40B4-BE49-F238E27FC236}">
                    <a16:creationId xmlns:a16="http://schemas.microsoft.com/office/drawing/2014/main" id="{C0A81A28-206A-A95D-4703-5F079DCD1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23 w 23"/>
                  <a:gd name="T1" fmla="*/ 6 h 38"/>
                  <a:gd name="T2" fmla="*/ 7 w 23"/>
                  <a:gd name="T3" fmla="*/ 0 h 38"/>
                  <a:gd name="T4" fmla="*/ 0 w 23"/>
                  <a:gd name="T5" fmla="*/ 16 h 38"/>
                  <a:gd name="T6" fmla="*/ 11 w 23"/>
                  <a:gd name="T7" fmla="*/ 38 h 38"/>
                  <a:gd name="T8" fmla="*/ 23 w 23"/>
                  <a:gd name="T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23" y="6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30">
                <a:extLst>
                  <a:ext uri="{FF2B5EF4-FFF2-40B4-BE49-F238E27FC236}">
                    <a16:creationId xmlns:a16="http://schemas.microsoft.com/office/drawing/2014/main" id="{EAB35707-B29E-DF68-012E-0B9900113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8 w 24"/>
                  <a:gd name="T1" fmla="*/ 0 h 23"/>
                  <a:gd name="T2" fmla="*/ 0 w 24"/>
                  <a:gd name="T3" fmla="*/ 1 h 23"/>
                  <a:gd name="T4" fmla="*/ 1 w 24"/>
                  <a:gd name="T5" fmla="*/ 9 h 23"/>
                  <a:gd name="T6" fmla="*/ 10 w 24"/>
                  <a:gd name="T7" fmla="*/ 23 h 23"/>
                  <a:gd name="T8" fmla="*/ 24 w 24"/>
                  <a:gd name="T9" fmla="*/ 6 h 23"/>
                  <a:gd name="T10" fmla="*/ 8 w 2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8" y="0"/>
                    </a:moveTo>
                    <a:lnTo>
                      <a:pt x="0" y="1"/>
                    </a:ln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31">
                <a:extLst>
                  <a:ext uri="{FF2B5EF4-FFF2-40B4-BE49-F238E27FC236}">
                    <a16:creationId xmlns:a16="http://schemas.microsoft.com/office/drawing/2014/main" id="{6CBF00BE-8E74-3ED5-DD2F-5360BA34C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 w 17"/>
                  <a:gd name="T1" fmla="*/ 17 h 17"/>
                  <a:gd name="T2" fmla="*/ 17 w 17"/>
                  <a:gd name="T3" fmla="*/ 16 h 17"/>
                  <a:gd name="T4" fmla="*/ 15 w 17"/>
                  <a:gd name="T5" fmla="*/ 0 h 17"/>
                  <a:gd name="T6" fmla="*/ 0 w 17"/>
                  <a:gd name="T7" fmla="*/ 1 h 17"/>
                  <a:gd name="T8" fmla="*/ 1 w 1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" y="17"/>
                    </a:moveTo>
                    <a:lnTo>
                      <a:pt x="17" y="16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32">
                <a:extLst>
                  <a:ext uri="{FF2B5EF4-FFF2-40B4-BE49-F238E27FC236}">
                    <a16:creationId xmlns:a16="http://schemas.microsoft.com/office/drawing/2014/main" id="{F6043222-5614-1788-A732-A4EAE8849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12 w 22"/>
                  <a:gd name="T1" fmla="*/ 0 h 55"/>
                  <a:gd name="T2" fmla="*/ 5 w 22"/>
                  <a:gd name="T3" fmla="*/ 1 h 55"/>
                  <a:gd name="T4" fmla="*/ 7 w 22"/>
                  <a:gd name="T5" fmla="*/ 24 h 55"/>
                  <a:gd name="T6" fmla="*/ 0 w 22"/>
                  <a:gd name="T7" fmla="*/ 33 h 55"/>
                  <a:gd name="T8" fmla="*/ 10 w 22"/>
                  <a:gd name="T9" fmla="*/ 55 h 55"/>
                  <a:gd name="T10" fmla="*/ 17 w 22"/>
                  <a:gd name="T11" fmla="*/ 55 h 55"/>
                  <a:gd name="T12" fmla="*/ 22 w 22"/>
                  <a:gd name="T13" fmla="*/ 23 h 55"/>
                  <a:gd name="T14" fmla="*/ 12 w 22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12" y="0"/>
                    </a:moveTo>
                    <a:lnTo>
                      <a:pt x="5" y="1"/>
                    </a:ln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33">
                <a:extLst>
                  <a:ext uri="{FF2B5EF4-FFF2-40B4-BE49-F238E27FC236}">
                    <a16:creationId xmlns:a16="http://schemas.microsoft.com/office/drawing/2014/main" id="{E0193080-9672-DA24-4CEC-D46D3CF3D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1 w 31"/>
                  <a:gd name="T1" fmla="*/ 20 h 29"/>
                  <a:gd name="T2" fmla="*/ 30 w 31"/>
                  <a:gd name="T3" fmla="*/ 13 h 29"/>
                  <a:gd name="T4" fmla="*/ 16 w 31"/>
                  <a:gd name="T5" fmla="*/ 14 h 29"/>
                  <a:gd name="T6" fmla="*/ 6 w 31"/>
                  <a:gd name="T7" fmla="*/ 0 h 29"/>
                  <a:gd name="T8" fmla="*/ 0 w 31"/>
                  <a:gd name="T9" fmla="*/ 16 h 29"/>
                  <a:gd name="T10" fmla="*/ 17 w 31"/>
                  <a:gd name="T11" fmla="*/ 29 h 29"/>
                  <a:gd name="T12" fmla="*/ 31 w 31"/>
                  <a:gd name="T13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1" y="20"/>
                    </a:moveTo>
                    <a:lnTo>
                      <a:pt x="30" y="13"/>
                    </a:ln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34">
                <a:extLst>
                  <a:ext uri="{FF2B5EF4-FFF2-40B4-BE49-F238E27FC236}">
                    <a16:creationId xmlns:a16="http://schemas.microsoft.com/office/drawing/2014/main" id="{F0CEF58F-819D-76D8-3C41-6199429C6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0 w 39"/>
                  <a:gd name="T1" fmla="*/ 16 h 37"/>
                  <a:gd name="T2" fmla="*/ 2 w 39"/>
                  <a:gd name="T3" fmla="*/ 24 h 37"/>
                  <a:gd name="T4" fmla="*/ 10 w 39"/>
                  <a:gd name="T5" fmla="*/ 31 h 37"/>
                  <a:gd name="T6" fmla="*/ 16 w 39"/>
                  <a:gd name="T7" fmla="*/ 15 h 37"/>
                  <a:gd name="T8" fmla="*/ 23 w 39"/>
                  <a:gd name="T9" fmla="*/ 14 h 37"/>
                  <a:gd name="T10" fmla="*/ 26 w 39"/>
                  <a:gd name="T11" fmla="*/ 37 h 37"/>
                  <a:gd name="T12" fmla="*/ 33 w 39"/>
                  <a:gd name="T13" fmla="*/ 37 h 37"/>
                  <a:gd name="T14" fmla="*/ 39 w 39"/>
                  <a:gd name="T15" fmla="*/ 20 h 37"/>
                  <a:gd name="T16" fmla="*/ 31 w 39"/>
                  <a:gd name="T17" fmla="*/ 6 h 37"/>
                  <a:gd name="T18" fmla="*/ 15 w 39"/>
                  <a:gd name="T19" fmla="*/ 0 h 37"/>
                  <a:gd name="T20" fmla="*/ 0 w 39"/>
                  <a:gd name="T21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0" y="16"/>
                    </a:moveTo>
                    <a:lnTo>
                      <a:pt x="2" y="24"/>
                    </a:ln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35">
                <a:extLst>
                  <a:ext uri="{FF2B5EF4-FFF2-40B4-BE49-F238E27FC236}">
                    <a16:creationId xmlns:a16="http://schemas.microsoft.com/office/drawing/2014/main" id="{AEA3F7C4-C024-6B4F-F5FF-B90B48BBC2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17 h 46"/>
                  <a:gd name="T2" fmla="*/ 15 w 46"/>
                  <a:gd name="T3" fmla="*/ 24 h 46"/>
                  <a:gd name="T4" fmla="*/ 7 w 46"/>
                  <a:gd name="T5" fmla="*/ 26 h 46"/>
                  <a:gd name="T6" fmla="*/ 0 w 46"/>
                  <a:gd name="T7" fmla="*/ 33 h 46"/>
                  <a:gd name="T8" fmla="*/ 1 w 46"/>
                  <a:gd name="T9" fmla="*/ 41 h 46"/>
                  <a:gd name="T10" fmla="*/ 16 w 46"/>
                  <a:gd name="T11" fmla="*/ 32 h 46"/>
                  <a:gd name="T12" fmla="*/ 26 w 46"/>
                  <a:gd name="T13" fmla="*/ 46 h 46"/>
                  <a:gd name="T14" fmla="*/ 32 w 46"/>
                  <a:gd name="T15" fmla="*/ 38 h 46"/>
                  <a:gd name="T16" fmla="*/ 40 w 46"/>
                  <a:gd name="T17" fmla="*/ 38 h 46"/>
                  <a:gd name="T18" fmla="*/ 46 w 46"/>
                  <a:gd name="T19" fmla="*/ 22 h 46"/>
                  <a:gd name="T20" fmla="*/ 45 w 46"/>
                  <a:gd name="T21" fmla="*/ 13 h 46"/>
                  <a:gd name="T22" fmla="*/ 28 w 46"/>
                  <a:gd name="T23" fmla="*/ 0 h 46"/>
                  <a:gd name="T24" fmla="*/ 15 w 46"/>
                  <a:gd name="T25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17"/>
                    </a:moveTo>
                    <a:lnTo>
                      <a:pt x="15" y="24"/>
                    </a:ln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36">
                <a:extLst>
                  <a:ext uri="{FF2B5EF4-FFF2-40B4-BE49-F238E27FC236}">
                    <a16:creationId xmlns:a16="http://schemas.microsoft.com/office/drawing/2014/main" id="{36CEC9F7-CC63-6284-7CB2-9A5A8CBA4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0 w 23"/>
                  <a:gd name="T1" fmla="*/ 0 h 15"/>
                  <a:gd name="T2" fmla="*/ 2 w 23"/>
                  <a:gd name="T3" fmla="*/ 15 h 15"/>
                  <a:gd name="T4" fmla="*/ 16 w 23"/>
                  <a:gd name="T5" fmla="*/ 13 h 15"/>
                  <a:gd name="T6" fmla="*/ 23 w 23"/>
                  <a:gd name="T7" fmla="*/ 5 h 15"/>
                  <a:gd name="T8" fmla="*/ 0 w 2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0" y="0"/>
                    </a:moveTo>
                    <a:lnTo>
                      <a:pt x="2" y="15"/>
                    </a:ln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37">
                <a:extLst>
                  <a:ext uri="{FF2B5EF4-FFF2-40B4-BE49-F238E27FC236}">
                    <a16:creationId xmlns:a16="http://schemas.microsoft.com/office/drawing/2014/main" id="{5C039AC2-6128-C444-F274-BEBEAB198E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8 h 16"/>
                  <a:gd name="T2" fmla="*/ 0 w 23"/>
                  <a:gd name="T3" fmla="*/ 16 h 16"/>
                  <a:gd name="T4" fmla="*/ 23 w 23"/>
                  <a:gd name="T5" fmla="*/ 14 h 16"/>
                  <a:gd name="T6" fmla="*/ 22 w 23"/>
                  <a:gd name="T7" fmla="*/ 6 h 16"/>
                  <a:gd name="T8" fmla="*/ 7 w 23"/>
                  <a:gd name="T9" fmla="*/ 0 h 16"/>
                  <a:gd name="T10" fmla="*/ 0 w 23"/>
                  <a:gd name="T11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8"/>
                    </a:moveTo>
                    <a:lnTo>
                      <a:pt x="0" y="16"/>
                    </a:ln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38">
                <a:extLst>
                  <a:ext uri="{FF2B5EF4-FFF2-40B4-BE49-F238E27FC236}">
                    <a16:creationId xmlns:a16="http://schemas.microsoft.com/office/drawing/2014/main" id="{989F8313-5E02-6A89-78E4-0870E91405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10 w 36"/>
                  <a:gd name="T1" fmla="*/ 0 h 77"/>
                  <a:gd name="T2" fmla="*/ 2 w 36"/>
                  <a:gd name="T3" fmla="*/ 0 h 77"/>
                  <a:gd name="T4" fmla="*/ 11 w 36"/>
                  <a:gd name="T5" fmla="*/ 14 h 77"/>
                  <a:gd name="T6" fmla="*/ 0 w 36"/>
                  <a:gd name="T7" fmla="*/ 61 h 77"/>
                  <a:gd name="T8" fmla="*/ 1 w 36"/>
                  <a:gd name="T9" fmla="*/ 77 h 77"/>
                  <a:gd name="T10" fmla="*/ 16 w 36"/>
                  <a:gd name="T11" fmla="*/ 69 h 77"/>
                  <a:gd name="T12" fmla="*/ 29 w 36"/>
                  <a:gd name="T13" fmla="*/ 43 h 77"/>
                  <a:gd name="T14" fmla="*/ 36 w 36"/>
                  <a:gd name="T15" fmla="*/ 36 h 77"/>
                  <a:gd name="T16" fmla="*/ 35 w 36"/>
                  <a:gd name="T17" fmla="*/ 27 h 77"/>
                  <a:gd name="T18" fmla="*/ 25 w 36"/>
                  <a:gd name="T19" fmla="*/ 6 h 77"/>
                  <a:gd name="T20" fmla="*/ 10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10" y="0"/>
                    </a:move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39">
                <a:extLst>
                  <a:ext uri="{FF2B5EF4-FFF2-40B4-BE49-F238E27FC236}">
                    <a16:creationId xmlns:a16="http://schemas.microsoft.com/office/drawing/2014/main" id="{94EB2FD6-C4BF-F0C5-F921-E61481306C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40">
                <a:extLst>
                  <a:ext uri="{FF2B5EF4-FFF2-40B4-BE49-F238E27FC236}">
                    <a16:creationId xmlns:a16="http://schemas.microsoft.com/office/drawing/2014/main" id="{E5DFA1DF-43F6-BDED-D798-C648300FD5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41">
                <a:extLst>
                  <a:ext uri="{FF2B5EF4-FFF2-40B4-BE49-F238E27FC236}">
                    <a16:creationId xmlns:a16="http://schemas.microsoft.com/office/drawing/2014/main" id="{19613793-7FD7-AF54-595F-41D5BECE83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0 w 16"/>
                  <a:gd name="T1" fmla="*/ 1 h 23"/>
                  <a:gd name="T2" fmla="*/ 10 w 16"/>
                  <a:gd name="T3" fmla="*/ 23 h 23"/>
                  <a:gd name="T4" fmla="*/ 16 w 16"/>
                  <a:gd name="T5" fmla="*/ 7 h 23"/>
                  <a:gd name="T6" fmla="*/ 9 w 16"/>
                  <a:gd name="T7" fmla="*/ 0 h 23"/>
                  <a:gd name="T8" fmla="*/ 0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1"/>
                    </a:moveTo>
                    <a:lnTo>
                      <a:pt x="10" y="23"/>
                    </a:ln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42">
                <a:extLst>
                  <a:ext uri="{FF2B5EF4-FFF2-40B4-BE49-F238E27FC236}">
                    <a16:creationId xmlns:a16="http://schemas.microsoft.com/office/drawing/2014/main" id="{3F2652BA-74A1-4A8D-6BF9-19B8A96C71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14 w 87"/>
                  <a:gd name="T1" fmla="*/ 0 h 56"/>
                  <a:gd name="T2" fmla="*/ 0 w 87"/>
                  <a:gd name="T3" fmla="*/ 10 h 56"/>
                  <a:gd name="T4" fmla="*/ 1 w 87"/>
                  <a:gd name="T5" fmla="*/ 24 h 56"/>
                  <a:gd name="T6" fmla="*/ 18 w 87"/>
                  <a:gd name="T7" fmla="*/ 39 h 56"/>
                  <a:gd name="T8" fmla="*/ 42 w 87"/>
                  <a:gd name="T9" fmla="*/ 52 h 56"/>
                  <a:gd name="T10" fmla="*/ 64 w 87"/>
                  <a:gd name="T11" fmla="*/ 41 h 56"/>
                  <a:gd name="T12" fmla="*/ 81 w 87"/>
                  <a:gd name="T13" fmla="*/ 56 h 56"/>
                  <a:gd name="T14" fmla="*/ 87 w 87"/>
                  <a:gd name="T15" fmla="*/ 40 h 56"/>
                  <a:gd name="T16" fmla="*/ 70 w 87"/>
                  <a:gd name="T17" fmla="*/ 25 h 56"/>
                  <a:gd name="T18" fmla="*/ 54 w 87"/>
                  <a:gd name="T19" fmla="*/ 19 h 56"/>
                  <a:gd name="T20" fmla="*/ 46 w 87"/>
                  <a:gd name="T21" fmla="*/ 12 h 56"/>
                  <a:gd name="T22" fmla="*/ 14 w 87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14" y="0"/>
                    </a:move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43">
                <a:extLst>
                  <a:ext uri="{FF2B5EF4-FFF2-40B4-BE49-F238E27FC236}">
                    <a16:creationId xmlns:a16="http://schemas.microsoft.com/office/drawing/2014/main" id="{B0FFCCD8-9238-E02F-331E-BC7EDA708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6 w 21"/>
                  <a:gd name="T1" fmla="*/ 17 h 42"/>
                  <a:gd name="T2" fmla="*/ 0 w 21"/>
                  <a:gd name="T3" fmla="*/ 42 h 42"/>
                  <a:gd name="T4" fmla="*/ 8 w 21"/>
                  <a:gd name="T5" fmla="*/ 40 h 42"/>
                  <a:gd name="T6" fmla="*/ 14 w 21"/>
                  <a:gd name="T7" fmla="*/ 17 h 42"/>
                  <a:gd name="T8" fmla="*/ 21 w 21"/>
                  <a:gd name="T9" fmla="*/ 16 h 42"/>
                  <a:gd name="T10" fmla="*/ 20 w 21"/>
                  <a:gd name="T11" fmla="*/ 0 h 42"/>
                  <a:gd name="T12" fmla="*/ 6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6" y="17"/>
                    </a:move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44">
                <a:extLst>
                  <a:ext uri="{FF2B5EF4-FFF2-40B4-BE49-F238E27FC236}">
                    <a16:creationId xmlns:a16="http://schemas.microsoft.com/office/drawing/2014/main" id="{6924EDF2-C962-8252-9BC9-BD501A817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23 w 23"/>
                  <a:gd name="T1" fmla="*/ 7 h 24"/>
                  <a:gd name="T2" fmla="*/ 15 w 23"/>
                  <a:gd name="T3" fmla="*/ 0 h 24"/>
                  <a:gd name="T4" fmla="*/ 0 w 23"/>
                  <a:gd name="T5" fmla="*/ 10 h 24"/>
                  <a:gd name="T6" fmla="*/ 3 w 23"/>
                  <a:gd name="T7" fmla="*/ 24 h 24"/>
                  <a:gd name="T8" fmla="*/ 23 w 23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23" y="7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45">
                <a:extLst>
                  <a:ext uri="{FF2B5EF4-FFF2-40B4-BE49-F238E27FC236}">
                    <a16:creationId xmlns:a16="http://schemas.microsoft.com/office/drawing/2014/main" id="{3E7F035D-0317-90A6-F0E0-85EF95780E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46">
                <a:extLst>
                  <a:ext uri="{FF2B5EF4-FFF2-40B4-BE49-F238E27FC236}">
                    <a16:creationId xmlns:a16="http://schemas.microsoft.com/office/drawing/2014/main" id="{BCCF73EC-8F1E-BFA3-F939-73066FFD2B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47">
                <a:extLst>
                  <a:ext uri="{FF2B5EF4-FFF2-40B4-BE49-F238E27FC236}">
                    <a16:creationId xmlns:a16="http://schemas.microsoft.com/office/drawing/2014/main" id="{CDC8C386-B225-67C8-0161-C420803C33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6 w 76"/>
                  <a:gd name="T1" fmla="*/ 20 h 49"/>
                  <a:gd name="T2" fmla="*/ 0 w 76"/>
                  <a:gd name="T3" fmla="*/ 29 h 49"/>
                  <a:gd name="T4" fmla="*/ 0 w 76"/>
                  <a:gd name="T5" fmla="*/ 36 h 49"/>
                  <a:gd name="T6" fmla="*/ 15 w 76"/>
                  <a:gd name="T7" fmla="*/ 26 h 49"/>
                  <a:gd name="T8" fmla="*/ 30 w 76"/>
                  <a:gd name="T9" fmla="*/ 25 h 49"/>
                  <a:gd name="T10" fmla="*/ 32 w 76"/>
                  <a:gd name="T11" fmla="*/ 41 h 49"/>
                  <a:gd name="T12" fmla="*/ 24 w 76"/>
                  <a:gd name="T13" fmla="*/ 41 h 49"/>
                  <a:gd name="T14" fmla="*/ 24 w 76"/>
                  <a:gd name="T15" fmla="*/ 49 h 49"/>
                  <a:gd name="T16" fmla="*/ 40 w 76"/>
                  <a:gd name="T17" fmla="*/ 48 h 49"/>
                  <a:gd name="T18" fmla="*/ 47 w 76"/>
                  <a:gd name="T19" fmla="*/ 40 h 49"/>
                  <a:gd name="T20" fmla="*/ 70 w 76"/>
                  <a:gd name="T21" fmla="*/ 37 h 49"/>
                  <a:gd name="T22" fmla="*/ 76 w 76"/>
                  <a:gd name="T23" fmla="*/ 29 h 49"/>
                  <a:gd name="T24" fmla="*/ 68 w 76"/>
                  <a:gd name="T25" fmla="*/ 14 h 49"/>
                  <a:gd name="T26" fmla="*/ 75 w 76"/>
                  <a:gd name="T27" fmla="*/ 6 h 49"/>
                  <a:gd name="T28" fmla="*/ 58 w 76"/>
                  <a:gd name="T29" fmla="*/ 0 h 49"/>
                  <a:gd name="T30" fmla="*/ 52 w 76"/>
                  <a:gd name="T31" fmla="*/ 8 h 49"/>
                  <a:gd name="T32" fmla="*/ 44 w 76"/>
                  <a:gd name="T33" fmla="*/ 1 h 49"/>
                  <a:gd name="T34" fmla="*/ 28 w 76"/>
                  <a:gd name="T35" fmla="*/ 2 h 49"/>
                  <a:gd name="T36" fmla="*/ 29 w 76"/>
                  <a:gd name="T37" fmla="*/ 10 h 49"/>
                  <a:gd name="T38" fmla="*/ 6 w 76"/>
                  <a:gd name="T39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6" y="20"/>
                    </a:move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48">
                <a:extLst>
                  <a:ext uri="{FF2B5EF4-FFF2-40B4-BE49-F238E27FC236}">
                    <a16:creationId xmlns:a16="http://schemas.microsoft.com/office/drawing/2014/main" id="{CDE0F57D-EF9C-7149-0E1A-BCE285789C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49">
                <a:extLst>
                  <a:ext uri="{FF2B5EF4-FFF2-40B4-BE49-F238E27FC236}">
                    <a16:creationId xmlns:a16="http://schemas.microsoft.com/office/drawing/2014/main" id="{2CFF4887-C5D1-2F0A-D321-89C203A62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50">
                <a:extLst>
                  <a:ext uri="{FF2B5EF4-FFF2-40B4-BE49-F238E27FC236}">
                    <a16:creationId xmlns:a16="http://schemas.microsoft.com/office/drawing/2014/main" id="{468504EB-A0DA-4B81-1F0C-B969827824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51 w 134"/>
                  <a:gd name="T1" fmla="*/ 14 h 176"/>
                  <a:gd name="T2" fmla="*/ 44 w 134"/>
                  <a:gd name="T3" fmla="*/ 6 h 176"/>
                  <a:gd name="T4" fmla="*/ 27 w 134"/>
                  <a:gd name="T5" fmla="*/ 0 h 176"/>
                  <a:gd name="T6" fmla="*/ 4 w 134"/>
                  <a:gd name="T7" fmla="*/ 3 h 176"/>
                  <a:gd name="T8" fmla="*/ 7 w 134"/>
                  <a:gd name="T9" fmla="*/ 26 h 176"/>
                  <a:gd name="T10" fmla="*/ 0 w 134"/>
                  <a:gd name="T11" fmla="*/ 41 h 176"/>
                  <a:gd name="T12" fmla="*/ 2 w 134"/>
                  <a:gd name="T13" fmla="*/ 49 h 176"/>
                  <a:gd name="T14" fmla="*/ 17 w 134"/>
                  <a:gd name="T15" fmla="*/ 63 h 176"/>
                  <a:gd name="T16" fmla="*/ 36 w 134"/>
                  <a:gd name="T17" fmla="*/ 92 h 176"/>
                  <a:gd name="T18" fmla="*/ 50 w 134"/>
                  <a:gd name="T19" fmla="*/ 83 h 176"/>
                  <a:gd name="T20" fmla="*/ 67 w 134"/>
                  <a:gd name="T21" fmla="*/ 89 h 176"/>
                  <a:gd name="T22" fmla="*/ 91 w 134"/>
                  <a:gd name="T23" fmla="*/ 109 h 176"/>
                  <a:gd name="T24" fmla="*/ 120 w 134"/>
                  <a:gd name="T25" fmla="*/ 169 h 176"/>
                  <a:gd name="T26" fmla="*/ 120 w 134"/>
                  <a:gd name="T27" fmla="*/ 176 h 176"/>
                  <a:gd name="T28" fmla="*/ 134 w 134"/>
                  <a:gd name="T29" fmla="*/ 145 h 176"/>
                  <a:gd name="T30" fmla="*/ 133 w 134"/>
                  <a:gd name="T31" fmla="*/ 129 h 176"/>
                  <a:gd name="T32" fmla="*/ 123 w 134"/>
                  <a:gd name="T33" fmla="*/ 114 h 176"/>
                  <a:gd name="T34" fmla="*/ 65 w 134"/>
                  <a:gd name="T35" fmla="*/ 74 h 176"/>
                  <a:gd name="T36" fmla="*/ 57 w 134"/>
                  <a:gd name="T37" fmla="*/ 67 h 176"/>
                  <a:gd name="T38" fmla="*/ 63 w 134"/>
                  <a:gd name="T39" fmla="*/ 51 h 176"/>
                  <a:gd name="T40" fmla="*/ 71 w 134"/>
                  <a:gd name="T41" fmla="*/ 50 h 176"/>
                  <a:gd name="T42" fmla="*/ 77 w 134"/>
                  <a:gd name="T43" fmla="*/ 34 h 176"/>
                  <a:gd name="T44" fmla="*/ 68 w 134"/>
                  <a:gd name="T45" fmla="*/ 20 h 176"/>
                  <a:gd name="T46" fmla="*/ 51 w 134"/>
                  <a:gd name="T47" fmla="*/ 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51" y="14"/>
                    </a:move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51">
                <a:extLst>
                  <a:ext uri="{FF2B5EF4-FFF2-40B4-BE49-F238E27FC236}">
                    <a16:creationId xmlns:a16="http://schemas.microsoft.com/office/drawing/2014/main" id="{1B2B3F1B-C4E4-DCE6-C84A-1D363A9C8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46 w 96"/>
                  <a:gd name="T1" fmla="*/ 13 h 67"/>
                  <a:gd name="T2" fmla="*/ 21 w 96"/>
                  <a:gd name="T3" fmla="*/ 0 h 67"/>
                  <a:gd name="T4" fmla="*/ 0 w 96"/>
                  <a:gd name="T5" fmla="*/ 11 h 67"/>
                  <a:gd name="T6" fmla="*/ 1 w 96"/>
                  <a:gd name="T7" fmla="*/ 25 h 67"/>
                  <a:gd name="T8" fmla="*/ 10 w 96"/>
                  <a:gd name="T9" fmla="*/ 40 h 67"/>
                  <a:gd name="T10" fmla="*/ 10 w 96"/>
                  <a:gd name="T11" fmla="*/ 48 h 67"/>
                  <a:gd name="T12" fmla="*/ 26 w 96"/>
                  <a:gd name="T13" fmla="*/ 46 h 67"/>
                  <a:gd name="T14" fmla="*/ 26 w 96"/>
                  <a:gd name="T15" fmla="*/ 54 h 67"/>
                  <a:gd name="T16" fmla="*/ 50 w 96"/>
                  <a:gd name="T17" fmla="*/ 59 h 67"/>
                  <a:gd name="T18" fmla="*/ 59 w 96"/>
                  <a:gd name="T19" fmla="*/ 67 h 67"/>
                  <a:gd name="T20" fmla="*/ 73 w 96"/>
                  <a:gd name="T21" fmla="*/ 57 h 67"/>
                  <a:gd name="T22" fmla="*/ 96 w 96"/>
                  <a:gd name="T23" fmla="*/ 63 h 67"/>
                  <a:gd name="T24" fmla="*/ 88 w 96"/>
                  <a:gd name="T25" fmla="*/ 48 h 67"/>
                  <a:gd name="T26" fmla="*/ 70 w 96"/>
                  <a:gd name="T27" fmla="*/ 27 h 67"/>
                  <a:gd name="T28" fmla="*/ 54 w 96"/>
                  <a:gd name="T29" fmla="*/ 20 h 67"/>
                  <a:gd name="T30" fmla="*/ 46 w 96"/>
                  <a:gd name="T31" fmla="*/ 1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46" y="13"/>
                    </a:move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52">
                <a:extLst>
                  <a:ext uri="{FF2B5EF4-FFF2-40B4-BE49-F238E27FC236}">
                    <a16:creationId xmlns:a16="http://schemas.microsoft.com/office/drawing/2014/main" id="{52A2B63C-D2C6-2A42-6985-57CC914BA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53">
                <a:extLst>
                  <a:ext uri="{FF2B5EF4-FFF2-40B4-BE49-F238E27FC236}">
                    <a16:creationId xmlns:a16="http://schemas.microsoft.com/office/drawing/2014/main" id="{3648A7FC-416B-F46F-1202-2B424F511D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3 w 176"/>
                  <a:gd name="T1" fmla="*/ 61 h 157"/>
                  <a:gd name="T2" fmla="*/ 92 w 176"/>
                  <a:gd name="T3" fmla="*/ 38 h 157"/>
                  <a:gd name="T4" fmla="*/ 83 w 176"/>
                  <a:gd name="T5" fmla="*/ 40 h 157"/>
                  <a:gd name="T6" fmla="*/ 60 w 176"/>
                  <a:gd name="T7" fmla="*/ 34 h 157"/>
                  <a:gd name="T8" fmla="*/ 43 w 176"/>
                  <a:gd name="T9" fmla="*/ 20 h 157"/>
                  <a:gd name="T10" fmla="*/ 10 w 176"/>
                  <a:gd name="T11" fmla="*/ 0 h 157"/>
                  <a:gd name="T12" fmla="*/ 13 w 176"/>
                  <a:gd name="T13" fmla="*/ 23 h 157"/>
                  <a:gd name="T14" fmla="*/ 4 w 176"/>
                  <a:gd name="T15" fmla="*/ 24 h 157"/>
                  <a:gd name="T16" fmla="*/ 0 w 176"/>
                  <a:gd name="T17" fmla="*/ 47 h 157"/>
                  <a:gd name="T18" fmla="*/ 1 w 176"/>
                  <a:gd name="T19" fmla="*/ 63 h 157"/>
                  <a:gd name="T20" fmla="*/ 18 w 176"/>
                  <a:gd name="T21" fmla="*/ 84 h 157"/>
                  <a:gd name="T22" fmla="*/ 4 w 176"/>
                  <a:gd name="T23" fmla="*/ 100 h 157"/>
                  <a:gd name="T24" fmla="*/ 13 w 176"/>
                  <a:gd name="T25" fmla="*/ 115 h 157"/>
                  <a:gd name="T26" fmla="*/ 30 w 176"/>
                  <a:gd name="T27" fmla="*/ 129 h 157"/>
                  <a:gd name="T28" fmla="*/ 44 w 176"/>
                  <a:gd name="T29" fmla="*/ 120 h 157"/>
                  <a:gd name="T30" fmla="*/ 60 w 176"/>
                  <a:gd name="T31" fmla="*/ 127 h 157"/>
                  <a:gd name="T32" fmla="*/ 67 w 176"/>
                  <a:gd name="T33" fmla="*/ 118 h 157"/>
                  <a:gd name="T34" fmla="*/ 84 w 176"/>
                  <a:gd name="T35" fmla="*/ 132 h 157"/>
                  <a:gd name="T36" fmla="*/ 100 w 176"/>
                  <a:gd name="T37" fmla="*/ 138 h 157"/>
                  <a:gd name="T38" fmla="*/ 124 w 176"/>
                  <a:gd name="T39" fmla="*/ 144 h 157"/>
                  <a:gd name="T40" fmla="*/ 141 w 176"/>
                  <a:gd name="T41" fmla="*/ 157 h 157"/>
                  <a:gd name="T42" fmla="*/ 156 w 176"/>
                  <a:gd name="T43" fmla="*/ 149 h 157"/>
                  <a:gd name="T44" fmla="*/ 176 w 176"/>
                  <a:gd name="T45" fmla="*/ 123 h 157"/>
                  <a:gd name="T46" fmla="*/ 167 w 176"/>
                  <a:gd name="T47" fmla="*/ 109 h 157"/>
                  <a:gd name="T48" fmla="*/ 135 w 176"/>
                  <a:gd name="T49" fmla="*/ 104 h 157"/>
                  <a:gd name="T50" fmla="*/ 119 w 176"/>
                  <a:gd name="T51" fmla="*/ 98 h 157"/>
                  <a:gd name="T52" fmla="*/ 119 w 176"/>
                  <a:gd name="T53" fmla="*/ 91 h 157"/>
                  <a:gd name="T54" fmla="*/ 103 w 176"/>
                  <a:gd name="T55" fmla="*/ 76 h 157"/>
                  <a:gd name="T56" fmla="*/ 101 w 176"/>
                  <a:gd name="T57" fmla="*/ 69 h 157"/>
                  <a:gd name="T58" fmla="*/ 93 w 176"/>
                  <a:gd name="T59" fmla="*/ 6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3" y="61"/>
                    </a:move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54">
                <a:extLst>
                  <a:ext uri="{FF2B5EF4-FFF2-40B4-BE49-F238E27FC236}">
                    <a16:creationId xmlns:a16="http://schemas.microsoft.com/office/drawing/2014/main" id="{F4DD2D78-6215-A3BD-95F0-FE2E68516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8 w 32"/>
                  <a:gd name="T1" fmla="*/ 0 h 29"/>
                  <a:gd name="T2" fmla="*/ 0 w 32"/>
                  <a:gd name="T3" fmla="*/ 8 h 29"/>
                  <a:gd name="T4" fmla="*/ 9 w 32"/>
                  <a:gd name="T5" fmla="*/ 23 h 29"/>
                  <a:gd name="T6" fmla="*/ 26 w 32"/>
                  <a:gd name="T7" fmla="*/ 29 h 29"/>
                  <a:gd name="T8" fmla="*/ 32 w 32"/>
                  <a:gd name="T9" fmla="*/ 21 h 29"/>
                  <a:gd name="T10" fmla="*/ 23 w 32"/>
                  <a:gd name="T11" fmla="*/ 14 h 29"/>
                  <a:gd name="T12" fmla="*/ 16 w 32"/>
                  <a:gd name="T13" fmla="*/ 14 h 29"/>
                  <a:gd name="T14" fmla="*/ 8 w 32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8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55">
                <a:extLst>
                  <a:ext uri="{FF2B5EF4-FFF2-40B4-BE49-F238E27FC236}">
                    <a16:creationId xmlns:a16="http://schemas.microsoft.com/office/drawing/2014/main" id="{0B1785AA-5887-53F4-8881-DA26E53D44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0 w 258"/>
                  <a:gd name="T1" fmla="*/ 39 h 169"/>
                  <a:gd name="T2" fmla="*/ 54 w 258"/>
                  <a:gd name="T3" fmla="*/ 29 h 169"/>
                  <a:gd name="T4" fmla="*/ 63 w 258"/>
                  <a:gd name="T5" fmla="*/ 44 h 169"/>
                  <a:gd name="T6" fmla="*/ 77 w 258"/>
                  <a:gd name="T7" fmla="*/ 35 h 169"/>
                  <a:gd name="T8" fmla="*/ 68 w 258"/>
                  <a:gd name="T9" fmla="*/ 13 h 169"/>
                  <a:gd name="T10" fmla="*/ 59 w 258"/>
                  <a:gd name="T11" fmla="*/ 6 h 169"/>
                  <a:gd name="T12" fmla="*/ 44 w 258"/>
                  <a:gd name="T13" fmla="*/ 0 h 169"/>
                  <a:gd name="T14" fmla="*/ 14 w 258"/>
                  <a:gd name="T15" fmla="*/ 18 h 169"/>
                  <a:gd name="T16" fmla="*/ 0 w 258"/>
                  <a:gd name="T17" fmla="*/ 20 h 169"/>
                  <a:gd name="T18" fmla="*/ 0 w 258"/>
                  <a:gd name="T19" fmla="*/ 27 h 169"/>
                  <a:gd name="T20" fmla="*/ 19 w 258"/>
                  <a:gd name="T21" fmla="*/ 72 h 169"/>
                  <a:gd name="T22" fmla="*/ 44 w 258"/>
                  <a:gd name="T23" fmla="*/ 85 h 169"/>
                  <a:gd name="T24" fmla="*/ 74 w 258"/>
                  <a:gd name="T25" fmla="*/ 74 h 169"/>
                  <a:gd name="T26" fmla="*/ 90 w 258"/>
                  <a:gd name="T27" fmla="*/ 80 h 169"/>
                  <a:gd name="T28" fmla="*/ 147 w 258"/>
                  <a:gd name="T29" fmla="*/ 114 h 169"/>
                  <a:gd name="T30" fmla="*/ 180 w 258"/>
                  <a:gd name="T31" fmla="*/ 149 h 169"/>
                  <a:gd name="T32" fmla="*/ 222 w 258"/>
                  <a:gd name="T33" fmla="*/ 169 h 169"/>
                  <a:gd name="T34" fmla="*/ 245 w 258"/>
                  <a:gd name="T35" fmla="*/ 166 h 169"/>
                  <a:gd name="T36" fmla="*/ 258 w 258"/>
                  <a:gd name="T37" fmla="*/ 149 h 169"/>
                  <a:gd name="T38" fmla="*/ 250 w 258"/>
                  <a:gd name="T39" fmla="*/ 135 h 169"/>
                  <a:gd name="T40" fmla="*/ 239 w 258"/>
                  <a:gd name="T41" fmla="*/ 106 h 169"/>
                  <a:gd name="T42" fmla="*/ 223 w 258"/>
                  <a:gd name="T43" fmla="*/ 98 h 169"/>
                  <a:gd name="T44" fmla="*/ 216 w 258"/>
                  <a:gd name="T45" fmla="*/ 107 h 169"/>
                  <a:gd name="T46" fmla="*/ 174 w 258"/>
                  <a:gd name="T47" fmla="*/ 73 h 169"/>
                  <a:gd name="T48" fmla="*/ 120 w 258"/>
                  <a:gd name="T49" fmla="*/ 78 h 169"/>
                  <a:gd name="T50" fmla="*/ 104 w 258"/>
                  <a:gd name="T51" fmla="*/ 72 h 169"/>
                  <a:gd name="T52" fmla="*/ 111 w 258"/>
                  <a:gd name="T53" fmla="*/ 63 h 169"/>
                  <a:gd name="T54" fmla="*/ 126 w 258"/>
                  <a:gd name="T55" fmla="*/ 53 h 169"/>
                  <a:gd name="T56" fmla="*/ 133 w 258"/>
                  <a:gd name="T57" fmla="*/ 45 h 169"/>
                  <a:gd name="T58" fmla="*/ 117 w 258"/>
                  <a:gd name="T59" fmla="*/ 39 h 169"/>
                  <a:gd name="T60" fmla="*/ 94 w 258"/>
                  <a:gd name="T61" fmla="*/ 41 h 169"/>
                  <a:gd name="T62" fmla="*/ 73 w 258"/>
                  <a:gd name="T63" fmla="*/ 58 h 169"/>
                  <a:gd name="T64" fmla="*/ 65 w 258"/>
                  <a:gd name="T65" fmla="*/ 60 h 169"/>
                  <a:gd name="T66" fmla="*/ 58 w 258"/>
                  <a:gd name="T67" fmla="*/ 75 h 169"/>
                  <a:gd name="T68" fmla="*/ 57 w 258"/>
                  <a:gd name="T69" fmla="*/ 61 h 169"/>
                  <a:gd name="T70" fmla="*/ 48 w 258"/>
                  <a:gd name="T71" fmla="*/ 53 h 169"/>
                  <a:gd name="T72" fmla="*/ 40 w 258"/>
                  <a:gd name="T73" fmla="*/ 3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0" y="39"/>
                    </a:move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56">
                <a:extLst>
                  <a:ext uri="{FF2B5EF4-FFF2-40B4-BE49-F238E27FC236}">
                    <a16:creationId xmlns:a16="http://schemas.microsoft.com/office/drawing/2014/main" id="{831DE0AF-FBD2-6C1E-8A69-F85D6BE042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146 w 190"/>
                  <a:gd name="T1" fmla="*/ 95 h 335"/>
                  <a:gd name="T2" fmla="*/ 83 w 190"/>
                  <a:gd name="T3" fmla="*/ 78 h 335"/>
                  <a:gd name="T4" fmla="*/ 31 w 190"/>
                  <a:gd name="T5" fmla="*/ 13 h 335"/>
                  <a:gd name="T6" fmla="*/ 0 w 190"/>
                  <a:gd name="T7" fmla="*/ 0 h 335"/>
                  <a:gd name="T8" fmla="*/ 13 w 190"/>
                  <a:gd name="T9" fmla="*/ 69 h 335"/>
                  <a:gd name="T10" fmla="*/ 8 w 190"/>
                  <a:gd name="T11" fmla="*/ 92 h 335"/>
                  <a:gd name="T12" fmla="*/ 11 w 190"/>
                  <a:gd name="T13" fmla="*/ 122 h 335"/>
                  <a:gd name="T14" fmla="*/ 46 w 190"/>
                  <a:gd name="T15" fmla="*/ 173 h 335"/>
                  <a:gd name="T16" fmla="*/ 95 w 190"/>
                  <a:gd name="T17" fmla="*/ 207 h 335"/>
                  <a:gd name="T18" fmla="*/ 114 w 190"/>
                  <a:gd name="T19" fmla="*/ 229 h 335"/>
                  <a:gd name="T20" fmla="*/ 125 w 190"/>
                  <a:gd name="T21" fmla="*/ 267 h 335"/>
                  <a:gd name="T22" fmla="*/ 129 w 190"/>
                  <a:gd name="T23" fmla="*/ 327 h 335"/>
                  <a:gd name="T24" fmla="*/ 138 w 190"/>
                  <a:gd name="T25" fmla="*/ 335 h 335"/>
                  <a:gd name="T26" fmla="*/ 174 w 190"/>
                  <a:gd name="T27" fmla="*/ 301 h 335"/>
                  <a:gd name="T28" fmla="*/ 171 w 190"/>
                  <a:gd name="T29" fmla="*/ 270 h 335"/>
                  <a:gd name="T30" fmla="*/ 190 w 190"/>
                  <a:gd name="T31" fmla="*/ 229 h 335"/>
                  <a:gd name="T32" fmla="*/ 180 w 190"/>
                  <a:gd name="T33" fmla="*/ 207 h 335"/>
                  <a:gd name="T34" fmla="*/ 154 w 190"/>
                  <a:gd name="T35" fmla="*/ 171 h 335"/>
                  <a:gd name="T36" fmla="*/ 146 w 190"/>
                  <a:gd name="T37" fmla="*/ 9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146" y="95"/>
                    </a:move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57">
                <a:extLst>
                  <a:ext uri="{FF2B5EF4-FFF2-40B4-BE49-F238E27FC236}">
                    <a16:creationId xmlns:a16="http://schemas.microsoft.com/office/drawing/2014/main" id="{2279433C-7572-0DBF-EFD6-B4B7A2F6A1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 w 26"/>
                  <a:gd name="T1" fmla="*/ 17 h 22"/>
                  <a:gd name="T2" fmla="*/ 26 w 26"/>
                  <a:gd name="T3" fmla="*/ 22 h 22"/>
                  <a:gd name="T4" fmla="*/ 15 w 26"/>
                  <a:gd name="T5" fmla="*/ 0 h 22"/>
                  <a:gd name="T6" fmla="*/ 0 w 26"/>
                  <a:gd name="T7" fmla="*/ 10 h 22"/>
                  <a:gd name="T8" fmla="*/ 2 w 26"/>
                  <a:gd name="T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" y="17"/>
                    </a:move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58">
                <a:extLst>
                  <a:ext uri="{FF2B5EF4-FFF2-40B4-BE49-F238E27FC236}">
                    <a16:creationId xmlns:a16="http://schemas.microsoft.com/office/drawing/2014/main" id="{BFEF240B-E44A-74A8-52E8-93A4A17760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15 w 24"/>
                  <a:gd name="T1" fmla="*/ 0 h 15"/>
                  <a:gd name="T2" fmla="*/ 0 w 24"/>
                  <a:gd name="T3" fmla="*/ 1 h 15"/>
                  <a:gd name="T4" fmla="*/ 8 w 24"/>
                  <a:gd name="T5" fmla="*/ 15 h 15"/>
                  <a:gd name="T6" fmla="*/ 24 w 24"/>
                  <a:gd name="T7" fmla="*/ 14 h 15"/>
                  <a:gd name="T8" fmla="*/ 15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15" y="0"/>
                    </a:move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59">
                <a:extLst>
                  <a:ext uri="{FF2B5EF4-FFF2-40B4-BE49-F238E27FC236}">
                    <a16:creationId xmlns:a16="http://schemas.microsoft.com/office/drawing/2014/main" id="{58FD6AD5-9C43-9867-0ADB-04759C27D8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60">
                <a:extLst>
                  <a:ext uri="{FF2B5EF4-FFF2-40B4-BE49-F238E27FC236}">
                    <a16:creationId xmlns:a16="http://schemas.microsoft.com/office/drawing/2014/main" id="{38E4A4D4-03D6-17FC-ABD2-C509568B7B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61">
                <a:extLst>
                  <a:ext uri="{FF2B5EF4-FFF2-40B4-BE49-F238E27FC236}">
                    <a16:creationId xmlns:a16="http://schemas.microsoft.com/office/drawing/2014/main" id="{68ABDDBC-4615-A662-93B4-E3972327F6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38 w 153"/>
                  <a:gd name="T3" fmla="*/ 58 h 115"/>
                  <a:gd name="T4" fmla="*/ 29 w 153"/>
                  <a:gd name="T5" fmla="*/ 57 h 115"/>
                  <a:gd name="T6" fmla="*/ 14 w 153"/>
                  <a:gd name="T7" fmla="*/ 92 h 115"/>
                  <a:gd name="T8" fmla="*/ 5 w 153"/>
                  <a:gd name="T9" fmla="*/ 89 h 115"/>
                  <a:gd name="T10" fmla="*/ 1 w 153"/>
                  <a:gd name="T11" fmla="*/ 87 h 115"/>
                  <a:gd name="T12" fmla="*/ 0 w 153"/>
                  <a:gd name="T13" fmla="*/ 89 h 115"/>
                  <a:gd name="T14" fmla="*/ 1 w 153"/>
                  <a:gd name="T15" fmla="*/ 95 h 115"/>
                  <a:gd name="T16" fmla="*/ 9 w 153"/>
                  <a:gd name="T17" fmla="*/ 104 h 115"/>
                  <a:gd name="T18" fmla="*/ 24 w 153"/>
                  <a:gd name="T19" fmla="*/ 103 h 115"/>
                  <a:gd name="T20" fmla="*/ 62 w 153"/>
                  <a:gd name="T21" fmla="*/ 115 h 115"/>
                  <a:gd name="T22" fmla="*/ 79 w 153"/>
                  <a:gd name="T23" fmla="*/ 109 h 115"/>
                  <a:gd name="T24" fmla="*/ 95 w 153"/>
                  <a:gd name="T25" fmla="*/ 115 h 115"/>
                  <a:gd name="T26" fmla="*/ 117 w 153"/>
                  <a:gd name="T27" fmla="*/ 110 h 115"/>
                  <a:gd name="T28" fmla="*/ 125 w 153"/>
                  <a:gd name="T29" fmla="*/ 53 h 115"/>
                  <a:gd name="T30" fmla="*/ 153 w 153"/>
                  <a:gd name="T31" fmla="*/ 4 h 115"/>
                  <a:gd name="T32" fmla="*/ 129 w 153"/>
                  <a:gd name="T33" fmla="*/ 6 h 115"/>
                  <a:gd name="T34" fmla="*/ 126 w 153"/>
                  <a:gd name="T35" fmla="*/ 1 h 115"/>
                  <a:gd name="T36" fmla="*/ 124 w 153"/>
                  <a:gd name="T37" fmla="*/ 0 h 115"/>
                  <a:gd name="T38" fmla="*/ 121 w 153"/>
                  <a:gd name="T39" fmla="*/ 1 h 115"/>
                  <a:gd name="T40" fmla="*/ 119 w 153"/>
                  <a:gd name="T41" fmla="*/ 7 h 115"/>
                  <a:gd name="T42" fmla="*/ 118 w 153"/>
                  <a:gd name="T43" fmla="*/ 12 h 115"/>
                  <a:gd name="T44" fmla="*/ 119 w 153"/>
                  <a:gd name="T45" fmla="*/ 19 h 115"/>
                  <a:gd name="T46" fmla="*/ 119 w 153"/>
                  <a:gd name="T47" fmla="*/ 21 h 115"/>
                  <a:gd name="T48" fmla="*/ 96 w 153"/>
                  <a:gd name="T49" fmla="*/ 13 h 115"/>
                  <a:gd name="T50" fmla="*/ 79 w 153"/>
                  <a:gd name="T51" fmla="*/ 36 h 115"/>
                  <a:gd name="T52" fmla="*/ 66 w 153"/>
                  <a:gd name="T53" fmla="*/ 41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38" y="58"/>
                    </a:lnTo>
                    <a:lnTo>
                      <a:pt x="29" y="57"/>
                    </a:lnTo>
                    <a:lnTo>
                      <a:pt x="14" y="92"/>
                    </a:lnTo>
                    <a:lnTo>
                      <a:pt x="5" y="89"/>
                    </a:lnTo>
                    <a:lnTo>
                      <a:pt x="1" y="8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9" y="104"/>
                    </a:lnTo>
                    <a:lnTo>
                      <a:pt x="24" y="103"/>
                    </a:lnTo>
                    <a:lnTo>
                      <a:pt x="62" y="115"/>
                    </a:lnTo>
                    <a:lnTo>
                      <a:pt x="79" y="109"/>
                    </a:lnTo>
                    <a:lnTo>
                      <a:pt x="95" y="115"/>
                    </a:lnTo>
                    <a:lnTo>
                      <a:pt x="117" y="110"/>
                    </a:lnTo>
                    <a:lnTo>
                      <a:pt x="125" y="53"/>
                    </a:lnTo>
                    <a:lnTo>
                      <a:pt x="153" y="4"/>
                    </a:lnTo>
                    <a:lnTo>
                      <a:pt x="129" y="6"/>
                    </a:lnTo>
                    <a:lnTo>
                      <a:pt x="126" y="1"/>
                    </a:lnTo>
                    <a:lnTo>
                      <a:pt x="124" y="0"/>
                    </a:lnTo>
                    <a:lnTo>
                      <a:pt x="121" y="1"/>
                    </a:lnTo>
                    <a:lnTo>
                      <a:pt x="119" y="7"/>
                    </a:lnTo>
                    <a:lnTo>
                      <a:pt x="118" y="12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96" y="13"/>
                    </a:lnTo>
                    <a:lnTo>
                      <a:pt x="79" y="36"/>
                    </a:lnTo>
                    <a:lnTo>
                      <a:pt x="66" y="41"/>
                    </a:lnTo>
                    <a:lnTo>
                      <a:pt x="44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62">
                <a:extLst>
                  <a:ext uri="{FF2B5EF4-FFF2-40B4-BE49-F238E27FC236}">
                    <a16:creationId xmlns:a16="http://schemas.microsoft.com/office/drawing/2014/main" id="{523ED03E-9239-D4EB-B04A-267320888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4 w 31"/>
                  <a:gd name="T3" fmla="*/ 19 h 53"/>
                  <a:gd name="T4" fmla="*/ 10 w 31"/>
                  <a:gd name="T5" fmla="*/ 33 h 53"/>
                  <a:gd name="T6" fmla="*/ 2 w 31"/>
                  <a:gd name="T7" fmla="*/ 38 h 53"/>
                  <a:gd name="T8" fmla="*/ 0 w 31"/>
                  <a:gd name="T9" fmla="*/ 40 h 53"/>
                  <a:gd name="T10" fmla="*/ 0 w 31"/>
                  <a:gd name="T11" fmla="*/ 44 h 53"/>
                  <a:gd name="T12" fmla="*/ 0 w 31"/>
                  <a:gd name="T13" fmla="*/ 48 h 53"/>
                  <a:gd name="T14" fmla="*/ 6 w 31"/>
                  <a:gd name="T15" fmla="*/ 53 h 53"/>
                  <a:gd name="T16" fmla="*/ 31 w 31"/>
                  <a:gd name="T17" fmla="*/ 32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4" y="19"/>
                    </a:lnTo>
                    <a:lnTo>
                      <a:pt x="10" y="33"/>
                    </a:lnTo>
                    <a:lnTo>
                      <a:pt x="2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6" y="53"/>
                    </a:lnTo>
                    <a:lnTo>
                      <a:pt x="31" y="32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63">
                <a:extLst>
                  <a:ext uri="{FF2B5EF4-FFF2-40B4-BE49-F238E27FC236}">
                    <a16:creationId xmlns:a16="http://schemas.microsoft.com/office/drawing/2014/main" id="{85218D75-2F67-76DE-DFF6-B3BEE34579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60 w 60"/>
                  <a:gd name="T3" fmla="*/ 11 h 29"/>
                  <a:gd name="T4" fmla="*/ 52 w 60"/>
                  <a:gd name="T5" fmla="*/ 0 h 29"/>
                  <a:gd name="T6" fmla="*/ 12 w 60"/>
                  <a:gd name="T7" fmla="*/ 12 h 29"/>
                  <a:gd name="T8" fmla="*/ 0 w 60"/>
                  <a:gd name="T9" fmla="*/ 24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60" y="11"/>
                    </a:lnTo>
                    <a:lnTo>
                      <a:pt x="52" y="0"/>
                    </a:lnTo>
                    <a:lnTo>
                      <a:pt x="12" y="12"/>
                    </a:lnTo>
                    <a:lnTo>
                      <a:pt x="0" y="24"/>
                    </a:ln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64">
                <a:extLst>
                  <a:ext uri="{FF2B5EF4-FFF2-40B4-BE49-F238E27FC236}">
                    <a16:creationId xmlns:a16="http://schemas.microsoft.com/office/drawing/2014/main" id="{97C34875-3DBA-5665-0F43-084F5C2485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0 w 191"/>
                  <a:gd name="T3" fmla="*/ 0 h 133"/>
                  <a:gd name="T4" fmla="*/ 9 w 191"/>
                  <a:gd name="T5" fmla="*/ 110 h 133"/>
                  <a:gd name="T6" fmla="*/ 38 w 191"/>
                  <a:gd name="T7" fmla="*/ 99 h 133"/>
                  <a:gd name="T8" fmla="*/ 44 w 191"/>
                  <a:gd name="T9" fmla="*/ 115 h 133"/>
                  <a:gd name="T10" fmla="*/ 65 w 191"/>
                  <a:gd name="T11" fmla="*/ 121 h 133"/>
                  <a:gd name="T12" fmla="*/ 67 w 191"/>
                  <a:gd name="T13" fmla="*/ 89 h 133"/>
                  <a:gd name="T14" fmla="*/ 99 w 191"/>
                  <a:gd name="T15" fmla="*/ 91 h 133"/>
                  <a:gd name="T16" fmla="*/ 113 w 191"/>
                  <a:gd name="T17" fmla="*/ 115 h 133"/>
                  <a:gd name="T18" fmla="*/ 129 w 191"/>
                  <a:gd name="T19" fmla="*/ 117 h 133"/>
                  <a:gd name="T20" fmla="*/ 140 w 191"/>
                  <a:gd name="T21" fmla="*/ 131 h 133"/>
                  <a:gd name="T22" fmla="*/ 179 w 191"/>
                  <a:gd name="T23" fmla="*/ 133 h 133"/>
                  <a:gd name="T24" fmla="*/ 181 w 191"/>
                  <a:gd name="T25" fmla="*/ 104 h 133"/>
                  <a:gd name="T26" fmla="*/ 191 w 191"/>
                  <a:gd name="T27" fmla="*/ 74 h 133"/>
                  <a:gd name="T28" fmla="*/ 175 w 191"/>
                  <a:gd name="T29" fmla="*/ 35 h 133"/>
                  <a:gd name="T30" fmla="*/ 146 w 191"/>
                  <a:gd name="T31" fmla="*/ 36 h 133"/>
                  <a:gd name="T32" fmla="*/ 132 w 191"/>
                  <a:gd name="T33" fmla="*/ 13 h 133"/>
                  <a:gd name="T34" fmla="*/ 113 w 191"/>
                  <a:gd name="T35" fmla="*/ 17 h 133"/>
                  <a:gd name="T36" fmla="*/ 95 w 191"/>
                  <a:gd name="T37" fmla="*/ 12 h 133"/>
                  <a:gd name="T38" fmla="*/ 86 w 191"/>
                  <a:gd name="T39" fmla="*/ 1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0" y="0"/>
                    </a:lnTo>
                    <a:lnTo>
                      <a:pt x="9" y="110"/>
                    </a:lnTo>
                    <a:lnTo>
                      <a:pt x="38" y="99"/>
                    </a:lnTo>
                    <a:lnTo>
                      <a:pt x="44" y="115"/>
                    </a:lnTo>
                    <a:lnTo>
                      <a:pt x="65" y="121"/>
                    </a:lnTo>
                    <a:lnTo>
                      <a:pt x="67" y="89"/>
                    </a:lnTo>
                    <a:lnTo>
                      <a:pt x="99" y="91"/>
                    </a:lnTo>
                    <a:lnTo>
                      <a:pt x="113" y="115"/>
                    </a:lnTo>
                    <a:lnTo>
                      <a:pt x="129" y="117"/>
                    </a:lnTo>
                    <a:lnTo>
                      <a:pt x="140" y="131"/>
                    </a:lnTo>
                    <a:lnTo>
                      <a:pt x="179" y="133"/>
                    </a:lnTo>
                    <a:lnTo>
                      <a:pt x="181" y="104"/>
                    </a:lnTo>
                    <a:lnTo>
                      <a:pt x="191" y="74"/>
                    </a:lnTo>
                    <a:lnTo>
                      <a:pt x="175" y="35"/>
                    </a:lnTo>
                    <a:lnTo>
                      <a:pt x="146" y="36"/>
                    </a:lnTo>
                    <a:lnTo>
                      <a:pt x="132" y="13"/>
                    </a:lnTo>
                    <a:lnTo>
                      <a:pt x="113" y="17"/>
                    </a:lnTo>
                    <a:lnTo>
                      <a:pt x="95" y="12"/>
                    </a:lnTo>
                    <a:lnTo>
                      <a:pt x="86" y="1"/>
                    </a:lnTo>
                    <a:lnTo>
                      <a:pt x="3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65">
                <a:extLst>
                  <a:ext uri="{FF2B5EF4-FFF2-40B4-BE49-F238E27FC236}">
                    <a16:creationId xmlns:a16="http://schemas.microsoft.com/office/drawing/2014/main" id="{FE2A551B-A9BF-BCBB-70F1-0AC081E900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53 w 53"/>
                  <a:gd name="T1" fmla="*/ 136 h 136"/>
                  <a:gd name="T2" fmla="*/ 52 w 53"/>
                  <a:gd name="T3" fmla="*/ 129 h 136"/>
                  <a:gd name="T4" fmla="*/ 34 w 53"/>
                  <a:gd name="T5" fmla="*/ 100 h 136"/>
                  <a:gd name="T6" fmla="*/ 25 w 53"/>
                  <a:gd name="T7" fmla="*/ 0 h 136"/>
                  <a:gd name="T8" fmla="*/ 0 w 53"/>
                  <a:gd name="T9" fmla="*/ 65 h 136"/>
                  <a:gd name="T10" fmla="*/ 13 w 53"/>
                  <a:gd name="T11" fmla="*/ 125 h 136"/>
                  <a:gd name="T12" fmla="*/ 14 w 53"/>
                  <a:gd name="T13" fmla="*/ 133 h 136"/>
                  <a:gd name="T14" fmla="*/ 29 w 53"/>
                  <a:gd name="T15" fmla="*/ 124 h 136"/>
                  <a:gd name="T16" fmla="*/ 37 w 53"/>
                  <a:gd name="T17" fmla="*/ 130 h 136"/>
                  <a:gd name="T18" fmla="*/ 53 w 53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53" y="136"/>
                    </a:move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66">
                <a:extLst>
                  <a:ext uri="{FF2B5EF4-FFF2-40B4-BE49-F238E27FC236}">
                    <a16:creationId xmlns:a16="http://schemas.microsoft.com/office/drawing/2014/main" id="{03887F92-CD81-D7D1-0005-293C04D5A9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6557 w 11431"/>
                  <a:gd name="T1" fmla="*/ 186 h 11608"/>
                  <a:gd name="T2" fmla="*/ 5654 w 11431"/>
                  <a:gd name="T3" fmla="*/ 517 h 11608"/>
                  <a:gd name="T4" fmla="*/ 5579 w 11431"/>
                  <a:gd name="T5" fmla="*/ 1195 h 11608"/>
                  <a:gd name="T6" fmla="*/ 4593 w 11431"/>
                  <a:gd name="T7" fmla="*/ 2135 h 11608"/>
                  <a:gd name="T8" fmla="*/ 3446 w 11431"/>
                  <a:gd name="T9" fmla="*/ 2149 h 11608"/>
                  <a:gd name="T10" fmla="*/ 2830 w 11431"/>
                  <a:gd name="T11" fmla="*/ 1744 h 11608"/>
                  <a:gd name="T12" fmla="*/ 2862 w 11431"/>
                  <a:gd name="T13" fmla="*/ 2334 h 11608"/>
                  <a:gd name="T14" fmla="*/ 2963 w 11431"/>
                  <a:gd name="T15" fmla="*/ 3104 h 11608"/>
                  <a:gd name="T16" fmla="*/ 2499 w 11431"/>
                  <a:gd name="T17" fmla="*/ 3171 h 11608"/>
                  <a:gd name="T18" fmla="*/ 2193 w 11431"/>
                  <a:gd name="T19" fmla="*/ 3029 h 11608"/>
                  <a:gd name="T20" fmla="*/ 1444 w 11431"/>
                  <a:gd name="T21" fmla="*/ 2767 h 11608"/>
                  <a:gd name="T22" fmla="*/ 838 w 11431"/>
                  <a:gd name="T23" fmla="*/ 2969 h 11608"/>
                  <a:gd name="T24" fmla="*/ 9 w 11431"/>
                  <a:gd name="T25" fmla="*/ 3171 h 11608"/>
                  <a:gd name="T26" fmla="*/ 192 w 11431"/>
                  <a:gd name="T27" fmla="*/ 3315 h 11608"/>
                  <a:gd name="T28" fmla="*/ 303 w 11431"/>
                  <a:gd name="T29" fmla="*/ 4023 h 11608"/>
                  <a:gd name="T30" fmla="*/ 1040 w 11431"/>
                  <a:gd name="T31" fmla="*/ 4070 h 11608"/>
                  <a:gd name="T32" fmla="*/ 1624 w 11431"/>
                  <a:gd name="T33" fmla="*/ 4548 h 11608"/>
                  <a:gd name="T34" fmla="*/ 1965 w 11431"/>
                  <a:gd name="T35" fmla="*/ 4894 h 11608"/>
                  <a:gd name="T36" fmla="*/ 2128 w 11431"/>
                  <a:gd name="T37" fmla="*/ 5071 h 11608"/>
                  <a:gd name="T38" fmla="*/ 2771 w 11431"/>
                  <a:gd name="T39" fmla="*/ 6169 h 11608"/>
                  <a:gd name="T40" fmla="*/ 2943 w 11431"/>
                  <a:gd name="T41" fmla="*/ 6948 h 11608"/>
                  <a:gd name="T42" fmla="*/ 2943 w 11431"/>
                  <a:gd name="T43" fmla="*/ 8282 h 11608"/>
                  <a:gd name="T44" fmla="*/ 2399 w 11431"/>
                  <a:gd name="T45" fmla="*/ 10230 h 11608"/>
                  <a:gd name="T46" fmla="*/ 2660 w 11431"/>
                  <a:gd name="T47" fmla="*/ 10477 h 11608"/>
                  <a:gd name="T48" fmla="*/ 3244 w 11431"/>
                  <a:gd name="T49" fmla="*/ 10777 h 11608"/>
                  <a:gd name="T50" fmla="*/ 4082 w 11431"/>
                  <a:gd name="T51" fmla="*/ 11040 h 11608"/>
                  <a:gd name="T52" fmla="*/ 4608 w 11431"/>
                  <a:gd name="T53" fmla="*/ 11105 h 11608"/>
                  <a:gd name="T54" fmla="*/ 4785 w 11431"/>
                  <a:gd name="T55" fmla="*/ 10927 h 11608"/>
                  <a:gd name="T56" fmla="*/ 5426 w 11431"/>
                  <a:gd name="T57" fmla="*/ 11183 h 11608"/>
                  <a:gd name="T58" fmla="*/ 6048 w 11431"/>
                  <a:gd name="T59" fmla="*/ 11488 h 11608"/>
                  <a:gd name="T60" fmla="*/ 6731 w 11431"/>
                  <a:gd name="T61" fmla="*/ 11448 h 11608"/>
                  <a:gd name="T62" fmla="*/ 7026 w 11431"/>
                  <a:gd name="T63" fmla="*/ 10549 h 11608"/>
                  <a:gd name="T64" fmla="*/ 8001 w 11431"/>
                  <a:gd name="T65" fmla="*/ 10095 h 11608"/>
                  <a:gd name="T66" fmla="*/ 8777 w 11431"/>
                  <a:gd name="T67" fmla="*/ 10146 h 11608"/>
                  <a:gd name="T68" fmla="*/ 9503 w 11431"/>
                  <a:gd name="T69" fmla="*/ 10488 h 11608"/>
                  <a:gd name="T70" fmla="*/ 10286 w 11431"/>
                  <a:gd name="T71" fmla="*/ 10447 h 11608"/>
                  <a:gd name="T72" fmla="*/ 10860 w 11431"/>
                  <a:gd name="T73" fmla="*/ 9814 h 11608"/>
                  <a:gd name="T74" fmla="*/ 11336 w 11431"/>
                  <a:gd name="T75" fmla="*/ 9300 h 11608"/>
                  <a:gd name="T76" fmla="*/ 10706 w 11431"/>
                  <a:gd name="T77" fmla="*/ 8996 h 11608"/>
                  <a:gd name="T78" fmla="*/ 10683 w 11431"/>
                  <a:gd name="T79" fmla="*/ 8334 h 11608"/>
                  <a:gd name="T80" fmla="*/ 10520 w 11431"/>
                  <a:gd name="T81" fmla="*/ 7809 h 11608"/>
                  <a:gd name="T82" fmla="*/ 10556 w 11431"/>
                  <a:gd name="T83" fmla="*/ 7127 h 11608"/>
                  <a:gd name="T84" fmla="*/ 10498 w 11431"/>
                  <a:gd name="T85" fmla="*/ 6585 h 11608"/>
                  <a:gd name="T86" fmla="*/ 10009 w 11431"/>
                  <a:gd name="T87" fmla="*/ 6137 h 11608"/>
                  <a:gd name="T88" fmla="*/ 9598 w 11431"/>
                  <a:gd name="T89" fmla="*/ 6445 h 11608"/>
                  <a:gd name="T90" fmla="*/ 10009 w 11431"/>
                  <a:gd name="T91" fmla="*/ 5643 h 11608"/>
                  <a:gd name="T92" fmla="*/ 10504 w 11431"/>
                  <a:gd name="T93" fmla="*/ 4903 h 11608"/>
                  <a:gd name="T94" fmla="*/ 10767 w 11431"/>
                  <a:gd name="T95" fmla="*/ 4740 h 11608"/>
                  <a:gd name="T96" fmla="*/ 10909 w 11431"/>
                  <a:gd name="T97" fmla="*/ 4280 h 11608"/>
                  <a:gd name="T98" fmla="*/ 11153 w 11431"/>
                  <a:gd name="T99" fmla="*/ 3092 h 11608"/>
                  <a:gd name="T100" fmla="*/ 10906 w 11431"/>
                  <a:gd name="T101" fmla="*/ 2590 h 11608"/>
                  <a:gd name="T102" fmla="*/ 10410 w 11431"/>
                  <a:gd name="T103" fmla="*/ 2489 h 11608"/>
                  <a:gd name="T104" fmla="*/ 10061 w 11431"/>
                  <a:gd name="T105" fmla="*/ 2375 h 11608"/>
                  <a:gd name="T106" fmla="*/ 9586 w 11431"/>
                  <a:gd name="T107" fmla="*/ 2080 h 11608"/>
                  <a:gd name="T108" fmla="*/ 9225 w 11431"/>
                  <a:gd name="T109" fmla="*/ 2013 h 11608"/>
                  <a:gd name="T110" fmla="*/ 8597 w 11431"/>
                  <a:gd name="T111" fmla="*/ 1725 h 11608"/>
                  <a:gd name="T112" fmla="*/ 8428 w 11431"/>
                  <a:gd name="T113" fmla="*/ 1231 h 11608"/>
                  <a:gd name="T114" fmla="*/ 7841 w 11431"/>
                  <a:gd name="T115" fmla="*/ 1471 h 11608"/>
                  <a:gd name="T116" fmla="*/ 7579 w 11431"/>
                  <a:gd name="T117" fmla="*/ 986 h 11608"/>
                  <a:gd name="T118" fmla="*/ 7072 w 11431"/>
                  <a:gd name="T119" fmla="*/ 578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31" h="11608">
                    <a:moveTo>
                      <a:pt x="7012" y="445"/>
                    </a:moveTo>
                    <a:lnTo>
                      <a:pt x="6986" y="408"/>
                    </a:lnTo>
                    <a:lnTo>
                      <a:pt x="6963" y="403"/>
                    </a:ln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6" y="10251"/>
                    </a:lnTo>
                    <a:lnTo>
                      <a:pt x="2447" y="10249"/>
                    </a:lnTo>
                    <a:lnTo>
                      <a:pt x="2458" y="10211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603" y="10394"/>
                    </a:lnTo>
                    <a:lnTo>
                      <a:pt x="2586" y="10430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7" y="10562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7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712" y="10458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47" y="10746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19" y="10923"/>
                    </a:lnTo>
                    <a:lnTo>
                      <a:pt x="3435" y="10914"/>
                    </a:lnTo>
                    <a:lnTo>
                      <a:pt x="3453" y="10882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50" y="11079"/>
                    </a:lnTo>
                    <a:lnTo>
                      <a:pt x="3989" y="11070"/>
                    </a:lnTo>
                    <a:lnTo>
                      <a:pt x="4082" y="1104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3" y="11100"/>
                    </a:lnTo>
                    <a:lnTo>
                      <a:pt x="4254" y="11099"/>
                    </a:lnTo>
                    <a:lnTo>
                      <a:pt x="4279" y="11068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5" y="11097"/>
                    </a:lnTo>
                    <a:lnTo>
                      <a:pt x="4447" y="11097"/>
                    </a:lnTo>
                    <a:lnTo>
                      <a:pt x="4450" y="11092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8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7" y="10991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1" y="10952"/>
                    </a:lnTo>
                    <a:lnTo>
                      <a:pt x="4602" y="10951"/>
                    </a:lnTo>
                    <a:lnTo>
                      <a:pt x="4598" y="10906"/>
                    </a:lnTo>
                    <a:lnTo>
                      <a:pt x="4598" y="10905"/>
                    </a:lnTo>
                    <a:lnTo>
                      <a:pt x="4610" y="10895"/>
                    </a:lnTo>
                    <a:lnTo>
                      <a:pt x="4619" y="10889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21" y="11517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5" y="11588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6" y="11519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0" y="1144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7" y="11418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close/>
                    <a:moveTo>
                      <a:pt x="5884" y="11390"/>
                    </a:move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92" y="11412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7" y="11405"/>
                    </a:lnTo>
                    <a:lnTo>
                      <a:pt x="5878" y="11403"/>
                    </a:lnTo>
                    <a:lnTo>
                      <a:pt x="5884" y="113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67">
                <a:extLst>
                  <a:ext uri="{FF2B5EF4-FFF2-40B4-BE49-F238E27FC236}">
                    <a16:creationId xmlns:a16="http://schemas.microsoft.com/office/drawing/2014/main" id="{A116ABBE-123F-D569-33F8-8873249BD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9"/>
                <a:ext cx="11" cy="13"/>
              </a:xfrm>
              <a:custGeom>
                <a:avLst/>
                <a:gdLst>
                  <a:gd name="T0" fmla="*/ 19 w 53"/>
                  <a:gd name="T1" fmla="*/ 13 h 65"/>
                  <a:gd name="T2" fmla="*/ 18 w 53"/>
                  <a:gd name="T3" fmla="*/ 15 h 65"/>
                  <a:gd name="T4" fmla="*/ 4 w 53"/>
                  <a:gd name="T5" fmla="*/ 23 h 65"/>
                  <a:gd name="T6" fmla="*/ 0 w 53"/>
                  <a:gd name="T7" fmla="*/ 46 h 65"/>
                  <a:gd name="T8" fmla="*/ 8 w 53"/>
                  <a:gd name="T9" fmla="*/ 53 h 65"/>
                  <a:gd name="T10" fmla="*/ 24 w 53"/>
                  <a:gd name="T11" fmla="*/ 59 h 65"/>
                  <a:gd name="T12" fmla="*/ 47 w 53"/>
                  <a:gd name="T13" fmla="*/ 65 h 65"/>
                  <a:gd name="T14" fmla="*/ 53 w 53"/>
                  <a:gd name="T15" fmla="*/ 58 h 65"/>
                  <a:gd name="T16" fmla="*/ 36 w 53"/>
                  <a:gd name="T17" fmla="*/ 44 h 65"/>
                  <a:gd name="T18" fmla="*/ 27 w 53"/>
                  <a:gd name="T19" fmla="*/ 30 h 65"/>
                  <a:gd name="T20" fmla="*/ 29 w 53"/>
                  <a:gd name="T21" fmla="*/ 28 h 65"/>
                  <a:gd name="T22" fmla="*/ 33 w 53"/>
                  <a:gd name="T23" fmla="*/ 22 h 65"/>
                  <a:gd name="T24" fmla="*/ 41 w 53"/>
                  <a:gd name="T25" fmla="*/ 13 h 65"/>
                  <a:gd name="T26" fmla="*/ 25 w 53"/>
                  <a:gd name="T27" fmla="*/ 0 h 65"/>
                  <a:gd name="T28" fmla="*/ 19 w 53"/>
                  <a:gd name="T29" fmla="*/ 1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65">
                    <a:moveTo>
                      <a:pt x="19" y="13"/>
                    </a:moveTo>
                    <a:lnTo>
                      <a:pt x="18" y="15"/>
                    </a:lnTo>
                    <a:lnTo>
                      <a:pt x="4" y="23"/>
                    </a:lnTo>
                    <a:lnTo>
                      <a:pt x="0" y="46"/>
                    </a:lnTo>
                    <a:lnTo>
                      <a:pt x="8" y="53"/>
                    </a:lnTo>
                    <a:lnTo>
                      <a:pt x="24" y="59"/>
                    </a:lnTo>
                    <a:lnTo>
                      <a:pt x="47" y="65"/>
                    </a:lnTo>
                    <a:lnTo>
                      <a:pt x="53" y="58"/>
                    </a:lnTo>
                    <a:lnTo>
                      <a:pt x="36" y="44"/>
                    </a:lnTo>
                    <a:lnTo>
                      <a:pt x="27" y="30"/>
                    </a:lnTo>
                    <a:lnTo>
                      <a:pt x="29" y="28"/>
                    </a:lnTo>
                    <a:lnTo>
                      <a:pt x="33" y="22"/>
                    </a:lnTo>
                    <a:lnTo>
                      <a:pt x="41" y="13"/>
                    </a:lnTo>
                    <a:lnTo>
                      <a:pt x="25" y="0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68">
                <a:extLst>
                  <a:ext uri="{FF2B5EF4-FFF2-40B4-BE49-F238E27FC236}">
                    <a16:creationId xmlns:a16="http://schemas.microsoft.com/office/drawing/2014/main" id="{C623BBE6-564E-D04D-9D7B-74B1267409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602"/>
                <a:ext cx="756" cy="920"/>
              </a:xfrm>
              <a:custGeom>
                <a:avLst/>
                <a:gdLst>
                  <a:gd name="T0" fmla="*/ 173 w 3779"/>
                  <a:gd name="T1" fmla="*/ 1640 h 4599"/>
                  <a:gd name="T2" fmla="*/ 131 w 3779"/>
                  <a:gd name="T3" fmla="*/ 1776 h 4599"/>
                  <a:gd name="T4" fmla="*/ 293 w 3779"/>
                  <a:gd name="T5" fmla="*/ 1945 h 4599"/>
                  <a:gd name="T6" fmla="*/ 424 w 3779"/>
                  <a:gd name="T7" fmla="*/ 2103 h 4599"/>
                  <a:gd name="T8" fmla="*/ 463 w 3779"/>
                  <a:gd name="T9" fmla="*/ 2354 h 4599"/>
                  <a:gd name="T10" fmla="*/ 246 w 3779"/>
                  <a:gd name="T11" fmla="*/ 2513 h 4599"/>
                  <a:gd name="T12" fmla="*/ 37 w 3779"/>
                  <a:gd name="T13" fmla="*/ 2578 h 4599"/>
                  <a:gd name="T14" fmla="*/ 115 w 3779"/>
                  <a:gd name="T15" fmla="*/ 2756 h 4599"/>
                  <a:gd name="T16" fmla="*/ 371 w 3779"/>
                  <a:gd name="T17" fmla="*/ 2941 h 4599"/>
                  <a:gd name="T18" fmla="*/ 440 w 3779"/>
                  <a:gd name="T19" fmla="*/ 3104 h 4599"/>
                  <a:gd name="T20" fmla="*/ 331 w 3779"/>
                  <a:gd name="T21" fmla="*/ 3261 h 4599"/>
                  <a:gd name="T22" fmla="*/ 343 w 3779"/>
                  <a:gd name="T23" fmla="*/ 3476 h 4599"/>
                  <a:gd name="T24" fmla="*/ 401 w 3779"/>
                  <a:gd name="T25" fmla="*/ 3679 h 4599"/>
                  <a:gd name="T26" fmla="*/ 621 w 3779"/>
                  <a:gd name="T27" fmla="*/ 3805 h 4599"/>
                  <a:gd name="T28" fmla="*/ 901 w 3779"/>
                  <a:gd name="T29" fmla="*/ 3833 h 4599"/>
                  <a:gd name="T30" fmla="*/ 1110 w 3779"/>
                  <a:gd name="T31" fmla="*/ 3930 h 4599"/>
                  <a:gd name="T32" fmla="*/ 977 w 3779"/>
                  <a:gd name="T33" fmla="*/ 4150 h 4599"/>
                  <a:gd name="T34" fmla="*/ 1092 w 3779"/>
                  <a:gd name="T35" fmla="*/ 4309 h 4599"/>
                  <a:gd name="T36" fmla="*/ 1359 w 3779"/>
                  <a:gd name="T37" fmla="*/ 4191 h 4599"/>
                  <a:gd name="T38" fmla="*/ 1548 w 3779"/>
                  <a:gd name="T39" fmla="*/ 3989 h 4599"/>
                  <a:gd name="T40" fmla="*/ 1768 w 3779"/>
                  <a:gd name="T41" fmla="*/ 3705 h 4599"/>
                  <a:gd name="T42" fmla="*/ 2063 w 3779"/>
                  <a:gd name="T43" fmla="*/ 3385 h 4599"/>
                  <a:gd name="T44" fmla="*/ 2447 w 3779"/>
                  <a:gd name="T45" fmla="*/ 3458 h 4599"/>
                  <a:gd name="T46" fmla="*/ 2660 w 3779"/>
                  <a:gd name="T47" fmla="*/ 3508 h 4599"/>
                  <a:gd name="T48" fmla="*/ 2807 w 3779"/>
                  <a:gd name="T49" fmla="*/ 3594 h 4599"/>
                  <a:gd name="T50" fmla="*/ 2971 w 3779"/>
                  <a:gd name="T51" fmla="*/ 3687 h 4599"/>
                  <a:gd name="T52" fmla="*/ 3135 w 3779"/>
                  <a:gd name="T53" fmla="*/ 3717 h 4599"/>
                  <a:gd name="T54" fmla="*/ 3334 w 3779"/>
                  <a:gd name="T55" fmla="*/ 3791 h 4599"/>
                  <a:gd name="T56" fmla="*/ 3606 w 3779"/>
                  <a:gd name="T57" fmla="*/ 4222 h 4599"/>
                  <a:gd name="T58" fmla="*/ 3753 w 3779"/>
                  <a:gd name="T59" fmla="*/ 4571 h 4599"/>
                  <a:gd name="T60" fmla="*/ 3703 w 3779"/>
                  <a:gd name="T61" fmla="*/ 109 h 4599"/>
                  <a:gd name="T62" fmla="*/ 3465 w 3779"/>
                  <a:gd name="T63" fmla="*/ 46 h 4599"/>
                  <a:gd name="T64" fmla="*/ 3343 w 3779"/>
                  <a:gd name="T65" fmla="*/ 228 h 4599"/>
                  <a:gd name="T66" fmla="*/ 3404 w 3779"/>
                  <a:gd name="T67" fmla="*/ 469 h 4599"/>
                  <a:gd name="T68" fmla="*/ 3210 w 3779"/>
                  <a:gd name="T69" fmla="*/ 378 h 4599"/>
                  <a:gd name="T70" fmla="*/ 3076 w 3779"/>
                  <a:gd name="T71" fmla="*/ 429 h 4599"/>
                  <a:gd name="T72" fmla="*/ 3126 w 3779"/>
                  <a:gd name="T73" fmla="*/ 625 h 4599"/>
                  <a:gd name="T74" fmla="*/ 3157 w 3779"/>
                  <a:gd name="T75" fmla="*/ 807 h 4599"/>
                  <a:gd name="T76" fmla="*/ 3069 w 3779"/>
                  <a:gd name="T77" fmla="*/ 847 h 4599"/>
                  <a:gd name="T78" fmla="*/ 2941 w 3779"/>
                  <a:gd name="T79" fmla="*/ 727 h 4599"/>
                  <a:gd name="T80" fmla="*/ 2752 w 3779"/>
                  <a:gd name="T81" fmla="*/ 845 h 4599"/>
                  <a:gd name="T82" fmla="*/ 2506 w 3779"/>
                  <a:gd name="T83" fmla="*/ 691 h 4599"/>
                  <a:gd name="T84" fmla="*/ 2413 w 3779"/>
                  <a:gd name="T85" fmla="*/ 591 h 4599"/>
                  <a:gd name="T86" fmla="*/ 2372 w 3779"/>
                  <a:gd name="T87" fmla="*/ 819 h 4599"/>
                  <a:gd name="T88" fmla="*/ 2262 w 3779"/>
                  <a:gd name="T89" fmla="*/ 1045 h 4599"/>
                  <a:gd name="T90" fmla="*/ 2142 w 3779"/>
                  <a:gd name="T91" fmla="*/ 1241 h 4599"/>
                  <a:gd name="T92" fmla="*/ 2209 w 3779"/>
                  <a:gd name="T93" fmla="*/ 1397 h 4599"/>
                  <a:gd name="T94" fmla="*/ 2104 w 3779"/>
                  <a:gd name="T95" fmla="*/ 1499 h 4599"/>
                  <a:gd name="T96" fmla="*/ 1978 w 3779"/>
                  <a:gd name="T97" fmla="*/ 1310 h 4599"/>
                  <a:gd name="T98" fmla="*/ 1903 w 3779"/>
                  <a:gd name="T99" fmla="*/ 1171 h 4599"/>
                  <a:gd name="T100" fmla="*/ 1751 w 3779"/>
                  <a:gd name="T101" fmla="*/ 1108 h 4599"/>
                  <a:gd name="T102" fmla="*/ 1580 w 3779"/>
                  <a:gd name="T103" fmla="*/ 931 h 4599"/>
                  <a:gd name="T104" fmla="*/ 1444 w 3779"/>
                  <a:gd name="T105" fmla="*/ 789 h 4599"/>
                  <a:gd name="T106" fmla="*/ 1372 w 3779"/>
                  <a:gd name="T107" fmla="*/ 934 h 4599"/>
                  <a:gd name="T108" fmla="*/ 1310 w 3779"/>
                  <a:gd name="T109" fmla="*/ 1172 h 4599"/>
                  <a:gd name="T110" fmla="*/ 1216 w 3779"/>
                  <a:gd name="T111" fmla="*/ 1327 h 4599"/>
                  <a:gd name="T112" fmla="*/ 1091 w 3779"/>
                  <a:gd name="T113" fmla="*/ 1470 h 4599"/>
                  <a:gd name="T114" fmla="*/ 899 w 3779"/>
                  <a:gd name="T115" fmla="*/ 1404 h 4599"/>
                  <a:gd name="T116" fmla="*/ 727 w 3779"/>
                  <a:gd name="T117" fmla="*/ 1465 h 4599"/>
                  <a:gd name="T118" fmla="*/ 435 w 3779"/>
                  <a:gd name="T119" fmla="*/ 1562 h 4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779" h="4599">
                    <a:moveTo>
                      <a:pt x="309" y="1527"/>
                    </a:moveTo>
                    <a:lnTo>
                      <a:pt x="291" y="1576"/>
                    </a:lnTo>
                    <a:lnTo>
                      <a:pt x="240" y="1611"/>
                    </a:lnTo>
                    <a:lnTo>
                      <a:pt x="217" y="1621"/>
                    </a:lnTo>
                    <a:lnTo>
                      <a:pt x="187" y="1616"/>
                    </a:lnTo>
                    <a:lnTo>
                      <a:pt x="173" y="1640"/>
                    </a:lnTo>
                    <a:lnTo>
                      <a:pt x="156" y="1627"/>
                    </a:lnTo>
                    <a:lnTo>
                      <a:pt x="135" y="1636"/>
                    </a:lnTo>
                    <a:lnTo>
                      <a:pt x="120" y="1653"/>
                    </a:lnTo>
                    <a:lnTo>
                      <a:pt x="123" y="1676"/>
                    </a:lnTo>
                    <a:lnTo>
                      <a:pt x="118" y="1707"/>
                    </a:lnTo>
                    <a:lnTo>
                      <a:pt x="131" y="1776"/>
                    </a:lnTo>
                    <a:lnTo>
                      <a:pt x="167" y="1825"/>
                    </a:lnTo>
                    <a:lnTo>
                      <a:pt x="215" y="1837"/>
                    </a:lnTo>
                    <a:lnTo>
                      <a:pt x="241" y="1873"/>
                    </a:lnTo>
                    <a:lnTo>
                      <a:pt x="279" y="1869"/>
                    </a:lnTo>
                    <a:lnTo>
                      <a:pt x="312" y="1882"/>
                    </a:lnTo>
                    <a:lnTo>
                      <a:pt x="293" y="1945"/>
                    </a:lnTo>
                    <a:lnTo>
                      <a:pt x="312" y="1967"/>
                    </a:lnTo>
                    <a:lnTo>
                      <a:pt x="316" y="2021"/>
                    </a:lnTo>
                    <a:lnTo>
                      <a:pt x="327" y="2058"/>
                    </a:lnTo>
                    <a:lnTo>
                      <a:pt x="376" y="2076"/>
                    </a:lnTo>
                    <a:lnTo>
                      <a:pt x="378" y="2099"/>
                    </a:lnTo>
                    <a:lnTo>
                      <a:pt x="424" y="2103"/>
                    </a:lnTo>
                    <a:lnTo>
                      <a:pt x="418" y="2119"/>
                    </a:lnTo>
                    <a:lnTo>
                      <a:pt x="436" y="2148"/>
                    </a:lnTo>
                    <a:lnTo>
                      <a:pt x="501" y="2181"/>
                    </a:lnTo>
                    <a:lnTo>
                      <a:pt x="484" y="2244"/>
                    </a:lnTo>
                    <a:lnTo>
                      <a:pt x="443" y="2294"/>
                    </a:lnTo>
                    <a:lnTo>
                      <a:pt x="463" y="2354"/>
                    </a:lnTo>
                    <a:lnTo>
                      <a:pt x="459" y="2393"/>
                    </a:lnTo>
                    <a:lnTo>
                      <a:pt x="410" y="2444"/>
                    </a:lnTo>
                    <a:lnTo>
                      <a:pt x="386" y="2430"/>
                    </a:lnTo>
                    <a:lnTo>
                      <a:pt x="318" y="2452"/>
                    </a:lnTo>
                    <a:lnTo>
                      <a:pt x="291" y="2501"/>
                    </a:lnTo>
                    <a:lnTo>
                      <a:pt x="246" y="2513"/>
                    </a:lnTo>
                    <a:lnTo>
                      <a:pt x="243" y="2551"/>
                    </a:lnTo>
                    <a:lnTo>
                      <a:pt x="212" y="2562"/>
                    </a:lnTo>
                    <a:lnTo>
                      <a:pt x="132" y="2531"/>
                    </a:lnTo>
                    <a:lnTo>
                      <a:pt x="112" y="2556"/>
                    </a:lnTo>
                    <a:lnTo>
                      <a:pt x="50" y="2562"/>
                    </a:lnTo>
                    <a:lnTo>
                      <a:pt x="37" y="2578"/>
                    </a:lnTo>
                    <a:lnTo>
                      <a:pt x="0" y="2597"/>
                    </a:lnTo>
                    <a:lnTo>
                      <a:pt x="37" y="2656"/>
                    </a:lnTo>
                    <a:lnTo>
                      <a:pt x="49" y="2709"/>
                    </a:lnTo>
                    <a:lnTo>
                      <a:pt x="95" y="2711"/>
                    </a:lnTo>
                    <a:lnTo>
                      <a:pt x="120" y="2725"/>
                    </a:lnTo>
                    <a:lnTo>
                      <a:pt x="115" y="2756"/>
                    </a:lnTo>
                    <a:lnTo>
                      <a:pt x="141" y="2785"/>
                    </a:lnTo>
                    <a:lnTo>
                      <a:pt x="132" y="2863"/>
                    </a:lnTo>
                    <a:lnTo>
                      <a:pt x="239" y="2930"/>
                    </a:lnTo>
                    <a:lnTo>
                      <a:pt x="285" y="2933"/>
                    </a:lnTo>
                    <a:lnTo>
                      <a:pt x="307" y="2916"/>
                    </a:lnTo>
                    <a:lnTo>
                      <a:pt x="371" y="2941"/>
                    </a:lnTo>
                    <a:lnTo>
                      <a:pt x="388" y="2962"/>
                    </a:lnTo>
                    <a:lnTo>
                      <a:pt x="377" y="3010"/>
                    </a:lnTo>
                    <a:lnTo>
                      <a:pt x="395" y="3031"/>
                    </a:lnTo>
                    <a:lnTo>
                      <a:pt x="406" y="3076"/>
                    </a:lnTo>
                    <a:lnTo>
                      <a:pt x="417" y="3099"/>
                    </a:lnTo>
                    <a:lnTo>
                      <a:pt x="440" y="3104"/>
                    </a:lnTo>
                    <a:lnTo>
                      <a:pt x="451" y="3142"/>
                    </a:lnTo>
                    <a:lnTo>
                      <a:pt x="366" y="3142"/>
                    </a:lnTo>
                    <a:lnTo>
                      <a:pt x="346" y="3160"/>
                    </a:lnTo>
                    <a:lnTo>
                      <a:pt x="332" y="3184"/>
                    </a:lnTo>
                    <a:lnTo>
                      <a:pt x="352" y="3228"/>
                    </a:lnTo>
                    <a:lnTo>
                      <a:pt x="331" y="3261"/>
                    </a:lnTo>
                    <a:lnTo>
                      <a:pt x="319" y="3293"/>
                    </a:lnTo>
                    <a:lnTo>
                      <a:pt x="298" y="3317"/>
                    </a:lnTo>
                    <a:lnTo>
                      <a:pt x="275" y="3327"/>
                    </a:lnTo>
                    <a:lnTo>
                      <a:pt x="256" y="3360"/>
                    </a:lnTo>
                    <a:lnTo>
                      <a:pt x="284" y="3419"/>
                    </a:lnTo>
                    <a:lnTo>
                      <a:pt x="343" y="3476"/>
                    </a:lnTo>
                    <a:lnTo>
                      <a:pt x="300" y="3503"/>
                    </a:lnTo>
                    <a:lnTo>
                      <a:pt x="304" y="3556"/>
                    </a:lnTo>
                    <a:lnTo>
                      <a:pt x="300" y="3581"/>
                    </a:lnTo>
                    <a:lnTo>
                      <a:pt x="324" y="3594"/>
                    </a:lnTo>
                    <a:lnTo>
                      <a:pt x="376" y="3658"/>
                    </a:lnTo>
                    <a:lnTo>
                      <a:pt x="401" y="3679"/>
                    </a:lnTo>
                    <a:lnTo>
                      <a:pt x="429" y="3738"/>
                    </a:lnTo>
                    <a:lnTo>
                      <a:pt x="453" y="3751"/>
                    </a:lnTo>
                    <a:lnTo>
                      <a:pt x="491" y="3739"/>
                    </a:lnTo>
                    <a:lnTo>
                      <a:pt x="548" y="3773"/>
                    </a:lnTo>
                    <a:lnTo>
                      <a:pt x="571" y="3771"/>
                    </a:lnTo>
                    <a:lnTo>
                      <a:pt x="621" y="3805"/>
                    </a:lnTo>
                    <a:lnTo>
                      <a:pt x="652" y="3810"/>
                    </a:lnTo>
                    <a:lnTo>
                      <a:pt x="679" y="3846"/>
                    </a:lnTo>
                    <a:lnTo>
                      <a:pt x="748" y="3847"/>
                    </a:lnTo>
                    <a:lnTo>
                      <a:pt x="775" y="3875"/>
                    </a:lnTo>
                    <a:lnTo>
                      <a:pt x="828" y="3870"/>
                    </a:lnTo>
                    <a:lnTo>
                      <a:pt x="901" y="3833"/>
                    </a:lnTo>
                    <a:lnTo>
                      <a:pt x="1007" y="3816"/>
                    </a:lnTo>
                    <a:lnTo>
                      <a:pt x="1035" y="3782"/>
                    </a:lnTo>
                    <a:lnTo>
                      <a:pt x="1058" y="3779"/>
                    </a:lnTo>
                    <a:lnTo>
                      <a:pt x="1064" y="3841"/>
                    </a:lnTo>
                    <a:lnTo>
                      <a:pt x="1101" y="3899"/>
                    </a:lnTo>
                    <a:lnTo>
                      <a:pt x="1110" y="3930"/>
                    </a:lnTo>
                    <a:lnTo>
                      <a:pt x="1097" y="3954"/>
                    </a:lnTo>
                    <a:lnTo>
                      <a:pt x="1062" y="3981"/>
                    </a:lnTo>
                    <a:lnTo>
                      <a:pt x="1073" y="4017"/>
                    </a:lnTo>
                    <a:lnTo>
                      <a:pt x="1059" y="4042"/>
                    </a:lnTo>
                    <a:lnTo>
                      <a:pt x="987" y="4094"/>
                    </a:lnTo>
                    <a:lnTo>
                      <a:pt x="977" y="4150"/>
                    </a:lnTo>
                    <a:lnTo>
                      <a:pt x="919" y="4194"/>
                    </a:lnTo>
                    <a:lnTo>
                      <a:pt x="921" y="4217"/>
                    </a:lnTo>
                    <a:lnTo>
                      <a:pt x="953" y="4307"/>
                    </a:lnTo>
                    <a:lnTo>
                      <a:pt x="976" y="4304"/>
                    </a:lnTo>
                    <a:lnTo>
                      <a:pt x="1006" y="4293"/>
                    </a:lnTo>
                    <a:lnTo>
                      <a:pt x="1092" y="4309"/>
                    </a:lnTo>
                    <a:lnTo>
                      <a:pt x="1120" y="4275"/>
                    </a:lnTo>
                    <a:lnTo>
                      <a:pt x="1159" y="4280"/>
                    </a:lnTo>
                    <a:lnTo>
                      <a:pt x="1201" y="4245"/>
                    </a:lnTo>
                    <a:lnTo>
                      <a:pt x="1240" y="4241"/>
                    </a:lnTo>
                    <a:lnTo>
                      <a:pt x="1276" y="4222"/>
                    </a:lnTo>
                    <a:lnTo>
                      <a:pt x="1359" y="4191"/>
                    </a:lnTo>
                    <a:lnTo>
                      <a:pt x="1424" y="4147"/>
                    </a:lnTo>
                    <a:lnTo>
                      <a:pt x="1468" y="4127"/>
                    </a:lnTo>
                    <a:lnTo>
                      <a:pt x="1481" y="4103"/>
                    </a:lnTo>
                    <a:lnTo>
                      <a:pt x="1553" y="4042"/>
                    </a:lnTo>
                    <a:lnTo>
                      <a:pt x="1543" y="4012"/>
                    </a:lnTo>
                    <a:lnTo>
                      <a:pt x="1548" y="3989"/>
                    </a:lnTo>
                    <a:lnTo>
                      <a:pt x="1595" y="3915"/>
                    </a:lnTo>
                    <a:lnTo>
                      <a:pt x="1601" y="3891"/>
                    </a:lnTo>
                    <a:lnTo>
                      <a:pt x="1597" y="3861"/>
                    </a:lnTo>
                    <a:lnTo>
                      <a:pt x="1630" y="3796"/>
                    </a:lnTo>
                    <a:lnTo>
                      <a:pt x="1762" y="3722"/>
                    </a:lnTo>
                    <a:lnTo>
                      <a:pt x="1768" y="3705"/>
                    </a:lnTo>
                    <a:lnTo>
                      <a:pt x="1766" y="3675"/>
                    </a:lnTo>
                    <a:lnTo>
                      <a:pt x="1793" y="3627"/>
                    </a:lnTo>
                    <a:lnTo>
                      <a:pt x="1790" y="3604"/>
                    </a:lnTo>
                    <a:lnTo>
                      <a:pt x="1795" y="3581"/>
                    </a:lnTo>
                    <a:lnTo>
                      <a:pt x="1845" y="3530"/>
                    </a:lnTo>
                    <a:lnTo>
                      <a:pt x="2063" y="3385"/>
                    </a:lnTo>
                    <a:lnTo>
                      <a:pt x="2132" y="3379"/>
                    </a:lnTo>
                    <a:lnTo>
                      <a:pt x="2163" y="3391"/>
                    </a:lnTo>
                    <a:lnTo>
                      <a:pt x="2225" y="3394"/>
                    </a:lnTo>
                    <a:lnTo>
                      <a:pt x="2249" y="3407"/>
                    </a:lnTo>
                    <a:lnTo>
                      <a:pt x="2430" y="3436"/>
                    </a:lnTo>
                    <a:lnTo>
                      <a:pt x="2447" y="3458"/>
                    </a:lnTo>
                    <a:lnTo>
                      <a:pt x="2458" y="3487"/>
                    </a:lnTo>
                    <a:lnTo>
                      <a:pt x="2498" y="3507"/>
                    </a:lnTo>
                    <a:lnTo>
                      <a:pt x="2512" y="3498"/>
                    </a:lnTo>
                    <a:lnTo>
                      <a:pt x="2517" y="3467"/>
                    </a:lnTo>
                    <a:lnTo>
                      <a:pt x="2532" y="3450"/>
                    </a:lnTo>
                    <a:lnTo>
                      <a:pt x="2660" y="3508"/>
                    </a:lnTo>
                    <a:lnTo>
                      <a:pt x="2677" y="3521"/>
                    </a:lnTo>
                    <a:lnTo>
                      <a:pt x="2704" y="3557"/>
                    </a:lnTo>
                    <a:lnTo>
                      <a:pt x="2718" y="3556"/>
                    </a:lnTo>
                    <a:lnTo>
                      <a:pt x="2760" y="3576"/>
                    </a:lnTo>
                    <a:lnTo>
                      <a:pt x="2781" y="3573"/>
                    </a:lnTo>
                    <a:lnTo>
                      <a:pt x="2807" y="3594"/>
                    </a:lnTo>
                    <a:lnTo>
                      <a:pt x="2847" y="3613"/>
                    </a:lnTo>
                    <a:lnTo>
                      <a:pt x="2872" y="3634"/>
                    </a:lnTo>
                    <a:lnTo>
                      <a:pt x="2897" y="3647"/>
                    </a:lnTo>
                    <a:lnTo>
                      <a:pt x="2932" y="3691"/>
                    </a:lnTo>
                    <a:lnTo>
                      <a:pt x="2954" y="3681"/>
                    </a:lnTo>
                    <a:lnTo>
                      <a:pt x="2971" y="3687"/>
                    </a:lnTo>
                    <a:lnTo>
                      <a:pt x="3143" y="3802"/>
                    </a:lnTo>
                    <a:lnTo>
                      <a:pt x="3150" y="3801"/>
                    </a:lnTo>
                    <a:lnTo>
                      <a:pt x="3141" y="3787"/>
                    </a:lnTo>
                    <a:lnTo>
                      <a:pt x="3147" y="3771"/>
                    </a:lnTo>
                    <a:lnTo>
                      <a:pt x="3122" y="3742"/>
                    </a:lnTo>
                    <a:lnTo>
                      <a:pt x="3135" y="3717"/>
                    </a:lnTo>
                    <a:lnTo>
                      <a:pt x="3224" y="3764"/>
                    </a:lnTo>
                    <a:lnTo>
                      <a:pt x="3258" y="3791"/>
                    </a:lnTo>
                    <a:lnTo>
                      <a:pt x="3287" y="3773"/>
                    </a:lnTo>
                    <a:lnTo>
                      <a:pt x="3310" y="3779"/>
                    </a:lnTo>
                    <a:lnTo>
                      <a:pt x="3327" y="3793"/>
                    </a:lnTo>
                    <a:lnTo>
                      <a:pt x="3334" y="3791"/>
                    </a:lnTo>
                    <a:lnTo>
                      <a:pt x="3351" y="3799"/>
                    </a:lnTo>
                    <a:lnTo>
                      <a:pt x="3432" y="3852"/>
                    </a:lnTo>
                    <a:lnTo>
                      <a:pt x="3441" y="3859"/>
                    </a:lnTo>
                    <a:lnTo>
                      <a:pt x="3528" y="3967"/>
                    </a:lnTo>
                    <a:lnTo>
                      <a:pt x="3601" y="4168"/>
                    </a:lnTo>
                    <a:lnTo>
                      <a:pt x="3606" y="4222"/>
                    </a:lnTo>
                    <a:lnTo>
                      <a:pt x="3601" y="4246"/>
                    </a:lnTo>
                    <a:lnTo>
                      <a:pt x="3642" y="4365"/>
                    </a:lnTo>
                    <a:lnTo>
                      <a:pt x="3640" y="4419"/>
                    </a:lnTo>
                    <a:lnTo>
                      <a:pt x="3687" y="4508"/>
                    </a:lnTo>
                    <a:lnTo>
                      <a:pt x="3727" y="4527"/>
                    </a:lnTo>
                    <a:lnTo>
                      <a:pt x="3753" y="4571"/>
                    </a:lnTo>
                    <a:lnTo>
                      <a:pt x="3763" y="4593"/>
                    </a:lnTo>
                    <a:lnTo>
                      <a:pt x="3779" y="4599"/>
                    </a:lnTo>
                    <a:lnTo>
                      <a:pt x="3779" y="110"/>
                    </a:lnTo>
                    <a:lnTo>
                      <a:pt x="3757" y="120"/>
                    </a:lnTo>
                    <a:lnTo>
                      <a:pt x="3749" y="113"/>
                    </a:lnTo>
                    <a:lnTo>
                      <a:pt x="3703" y="109"/>
                    </a:lnTo>
                    <a:lnTo>
                      <a:pt x="3670" y="88"/>
                    </a:lnTo>
                    <a:lnTo>
                      <a:pt x="3624" y="101"/>
                    </a:lnTo>
                    <a:lnTo>
                      <a:pt x="3623" y="86"/>
                    </a:lnTo>
                    <a:lnTo>
                      <a:pt x="3635" y="46"/>
                    </a:lnTo>
                    <a:lnTo>
                      <a:pt x="3553" y="0"/>
                    </a:lnTo>
                    <a:lnTo>
                      <a:pt x="3465" y="46"/>
                    </a:lnTo>
                    <a:lnTo>
                      <a:pt x="3372" y="40"/>
                    </a:lnTo>
                    <a:lnTo>
                      <a:pt x="3362" y="102"/>
                    </a:lnTo>
                    <a:lnTo>
                      <a:pt x="3341" y="127"/>
                    </a:lnTo>
                    <a:lnTo>
                      <a:pt x="3361" y="172"/>
                    </a:lnTo>
                    <a:lnTo>
                      <a:pt x="3333" y="197"/>
                    </a:lnTo>
                    <a:lnTo>
                      <a:pt x="3343" y="228"/>
                    </a:lnTo>
                    <a:lnTo>
                      <a:pt x="3323" y="268"/>
                    </a:lnTo>
                    <a:lnTo>
                      <a:pt x="3345" y="327"/>
                    </a:lnTo>
                    <a:lnTo>
                      <a:pt x="3383" y="324"/>
                    </a:lnTo>
                    <a:lnTo>
                      <a:pt x="3424" y="351"/>
                    </a:lnTo>
                    <a:lnTo>
                      <a:pt x="3424" y="428"/>
                    </a:lnTo>
                    <a:lnTo>
                      <a:pt x="3404" y="469"/>
                    </a:lnTo>
                    <a:lnTo>
                      <a:pt x="3370" y="441"/>
                    </a:lnTo>
                    <a:lnTo>
                      <a:pt x="3264" y="451"/>
                    </a:lnTo>
                    <a:lnTo>
                      <a:pt x="3238" y="430"/>
                    </a:lnTo>
                    <a:lnTo>
                      <a:pt x="3207" y="425"/>
                    </a:lnTo>
                    <a:lnTo>
                      <a:pt x="3204" y="402"/>
                    </a:lnTo>
                    <a:lnTo>
                      <a:pt x="3210" y="378"/>
                    </a:lnTo>
                    <a:lnTo>
                      <a:pt x="3192" y="349"/>
                    </a:lnTo>
                    <a:lnTo>
                      <a:pt x="3171" y="367"/>
                    </a:lnTo>
                    <a:lnTo>
                      <a:pt x="3147" y="368"/>
                    </a:lnTo>
                    <a:lnTo>
                      <a:pt x="3095" y="389"/>
                    </a:lnTo>
                    <a:lnTo>
                      <a:pt x="3072" y="391"/>
                    </a:lnTo>
                    <a:lnTo>
                      <a:pt x="3076" y="429"/>
                    </a:lnTo>
                    <a:lnTo>
                      <a:pt x="3049" y="470"/>
                    </a:lnTo>
                    <a:lnTo>
                      <a:pt x="3028" y="488"/>
                    </a:lnTo>
                    <a:lnTo>
                      <a:pt x="3044" y="587"/>
                    </a:lnTo>
                    <a:lnTo>
                      <a:pt x="3040" y="611"/>
                    </a:lnTo>
                    <a:lnTo>
                      <a:pt x="3080" y="637"/>
                    </a:lnTo>
                    <a:lnTo>
                      <a:pt x="3126" y="625"/>
                    </a:lnTo>
                    <a:lnTo>
                      <a:pt x="3151" y="654"/>
                    </a:lnTo>
                    <a:lnTo>
                      <a:pt x="3154" y="677"/>
                    </a:lnTo>
                    <a:lnTo>
                      <a:pt x="3132" y="694"/>
                    </a:lnTo>
                    <a:lnTo>
                      <a:pt x="3114" y="750"/>
                    </a:lnTo>
                    <a:lnTo>
                      <a:pt x="3124" y="779"/>
                    </a:lnTo>
                    <a:lnTo>
                      <a:pt x="3157" y="807"/>
                    </a:lnTo>
                    <a:lnTo>
                      <a:pt x="3185" y="851"/>
                    </a:lnTo>
                    <a:lnTo>
                      <a:pt x="3158" y="892"/>
                    </a:lnTo>
                    <a:lnTo>
                      <a:pt x="3089" y="907"/>
                    </a:lnTo>
                    <a:lnTo>
                      <a:pt x="3074" y="901"/>
                    </a:lnTo>
                    <a:lnTo>
                      <a:pt x="3080" y="876"/>
                    </a:lnTo>
                    <a:lnTo>
                      <a:pt x="3069" y="847"/>
                    </a:lnTo>
                    <a:lnTo>
                      <a:pt x="3013" y="821"/>
                    </a:lnTo>
                    <a:lnTo>
                      <a:pt x="3018" y="797"/>
                    </a:lnTo>
                    <a:lnTo>
                      <a:pt x="3001" y="776"/>
                    </a:lnTo>
                    <a:lnTo>
                      <a:pt x="3006" y="744"/>
                    </a:lnTo>
                    <a:lnTo>
                      <a:pt x="2963" y="710"/>
                    </a:lnTo>
                    <a:lnTo>
                      <a:pt x="2941" y="727"/>
                    </a:lnTo>
                    <a:lnTo>
                      <a:pt x="2917" y="714"/>
                    </a:lnTo>
                    <a:lnTo>
                      <a:pt x="2808" y="778"/>
                    </a:lnTo>
                    <a:lnTo>
                      <a:pt x="2775" y="766"/>
                    </a:lnTo>
                    <a:lnTo>
                      <a:pt x="2762" y="783"/>
                    </a:lnTo>
                    <a:lnTo>
                      <a:pt x="2766" y="821"/>
                    </a:lnTo>
                    <a:lnTo>
                      <a:pt x="2752" y="845"/>
                    </a:lnTo>
                    <a:lnTo>
                      <a:pt x="2721" y="833"/>
                    </a:lnTo>
                    <a:lnTo>
                      <a:pt x="2685" y="859"/>
                    </a:lnTo>
                    <a:lnTo>
                      <a:pt x="2597" y="836"/>
                    </a:lnTo>
                    <a:lnTo>
                      <a:pt x="2552" y="771"/>
                    </a:lnTo>
                    <a:lnTo>
                      <a:pt x="2520" y="751"/>
                    </a:lnTo>
                    <a:lnTo>
                      <a:pt x="2506" y="691"/>
                    </a:lnTo>
                    <a:lnTo>
                      <a:pt x="2509" y="629"/>
                    </a:lnTo>
                    <a:lnTo>
                      <a:pt x="2497" y="584"/>
                    </a:lnTo>
                    <a:lnTo>
                      <a:pt x="2475" y="594"/>
                    </a:lnTo>
                    <a:lnTo>
                      <a:pt x="2455" y="634"/>
                    </a:lnTo>
                    <a:lnTo>
                      <a:pt x="2423" y="613"/>
                    </a:lnTo>
                    <a:lnTo>
                      <a:pt x="2413" y="591"/>
                    </a:lnTo>
                    <a:lnTo>
                      <a:pt x="2344" y="606"/>
                    </a:lnTo>
                    <a:lnTo>
                      <a:pt x="2334" y="661"/>
                    </a:lnTo>
                    <a:lnTo>
                      <a:pt x="2314" y="686"/>
                    </a:lnTo>
                    <a:lnTo>
                      <a:pt x="2340" y="721"/>
                    </a:lnTo>
                    <a:lnTo>
                      <a:pt x="2352" y="774"/>
                    </a:lnTo>
                    <a:lnTo>
                      <a:pt x="2372" y="819"/>
                    </a:lnTo>
                    <a:lnTo>
                      <a:pt x="2361" y="867"/>
                    </a:lnTo>
                    <a:lnTo>
                      <a:pt x="2334" y="915"/>
                    </a:lnTo>
                    <a:lnTo>
                      <a:pt x="2339" y="961"/>
                    </a:lnTo>
                    <a:lnTo>
                      <a:pt x="2317" y="971"/>
                    </a:lnTo>
                    <a:lnTo>
                      <a:pt x="2285" y="1044"/>
                    </a:lnTo>
                    <a:lnTo>
                      <a:pt x="2262" y="1045"/>
                    </a:lnTo>
                    <a:lnTo>
                      <a:pt x="2228" y="1094"/>
                    </a:lnTo>
                    <a:lnTo>
                      <a:pt x="2191" y="1121"/>
                    </a:lnTo>
                    <a:lnTo>
                      <a:pt x="2203" y="1166"/>
                    </a:lnTo>
                    <a:lnTo>
                      <a:pt x="2199" y="1190"/>
                    </a:lnTo>
                    <a:lnTo>
                      <a:pt x="2146" y="1218"/>
                    </a:lnTo>
                    <a:lnTo>
                      <a:pt x="2142" y="1241"/>
                    </a:lnTo>
                    <a:lnTo>
                      <a:pt x="2154" y="1287"/>
                    </a:lnTo>
                    <a:lnTo>
                      <a:pt x="2132" y="1311"/>
                    </a:lnTo>
                    <a:lnTo>
                      <a:pt x="2134" y="1327"/>
                    </a:lnTo>
                    <a:lnTo>
                      <a:pt x="2150" y="1341"/>
                    </a:lnTo>
                    <a:lnTo>
                      <a:pt x="2162" y="1378"/>
                    </a:lnTo>
                    <a:lnTo>
                      <a:pt x="2209" y="1397"/>
                    </a:lnTo>
                    <a:lnTo>
                      <a:pt x="2219" y="1419"/>
                    </a:lnTo>
                    <a:lnTo>
                      <a:pt x="2200" y="1452"/>
                    </a:lnTo>
                    <a:lnTo>
                      <a:pt x="2174" y="1516"/>
                    </a:lnTo>
                    <a:lnTo>
                      <a:pt x="2151" y="1519"/>
                    </a:lnTo>
                    <a:lnTo>
                      <a:pt x="2143" y="1504"/>
                    </a:lnTo>
                    <a:lnTo>
                      <a:pt x="2104" y="1499"/>
                    </a:lnTo>
                    <a:lnTo>
                      <a:pt x="2066" y="1519"/>
                    </a:lnTo>
                    <a:lnTo>
                      <a:pt x="2092" y="1462"/>
                    </a:lnTo>
                    <a:lnTo>
                      <a:pt x="2073" y="1410"/>
                    </a:lnTo>
                    <a:lnTo>
                      <a:pt x="2046" y="1382"/>
                    </a:lnTo>
                    <a:lnTo>
                      <a:pt x="2043" y="1350"/>
                    </a:lnTo>
                    <a:lnTo>
                      <a:pt x="1978" y="1310"/>
                    </a:lnTo>
                    <a:lnTo>
                      <a:pt x="1939" y="1307"/>
                    </a:lnTo>
                    <a:lnTo>
                      <a:pt x="1945" y="1282"/>
                    </a:lnTo>
                    <a:lnTo>
                      <a:pt x="1994" y="1224"/>
                    </a:lnTo>
                    <a:lnTo>
                      <a:pt x="1991" y="1201"/>
                    </a:lnTo>
                    <a:lnTo>
                      <a:pt x="1949" y="1167"/>
                    </a:lnTo>
                    <a:lnTo>
                      <a:pt x="1903" y="1171"/>
                    </a:lnTo>
                    <a:lnTo>
                      <a:pt x="1886" y="1142"/>
                    </a:lnTo>
                    <a:lnTo>
                      <a:pt x="1858" y="1176"/>
                    </a:lnTo>
                    <a:lnTo>
                      <a:pt x="1794" y="1150"/>
                    </a:lnTo>
                    <a:lnTo>
                      <a:pt x="1762" y="1145"/>
                    </a:lnTo>
                    <a:lnTo>
                      <a:pt x="1745" y="1124"/>
                    </a:lnTo>
                    <a:lnTo>
                      <a:pt x="1751" y="1108"/>
                    </a:lnTo>
                    <a:lnTo>
                      <a:pt x="1727" y="1094"/>
                    </a:lnTo>
                    <a:lnTo>
                      <a:pt x="1675" y="1030"/>
                    </a:lnTo>
                    <a:lnTo>
                      <a:pt x="1627" y="1012"/>
                    </a:lnTo>
                    <a:lnTo>
                      <a:pt x="1601" y="990"/>
                    </a:lnTo>
                    <a:lnTo>
                      <a:pt x="1599" y="968"/>
                    </a:lnTo>
                    <a:lnTo>
                      <a:pt x="1580" y="931"/>
                    </a:lnTo>
                    <a:lnTo>
                      <a:pt x="1607" y="882"/>
                    </a:lnTo>
                    <a:lnTo>
                      <a:pt x="1593" y="730"/>
                    </a:lnTo>
                    <a:lnTo>
                      <a:pt x="1576" y="708"/>
                    </a:lnTo>
                    <a:lnTo>
                      <a:pt x="1524" y="728"/>
                    </a:lnTo>
                    <a:lnTo>
                      <a:pt x="1450" y="773"/>
                    </a:lnTo>
                    <a:lnTo>
                      <a:pt x="1444" y="789"/>
                    </a:lnTo>
                    <a:lnTo>
                      <a:pt x="1461" y="804"/>
                    </a:lnTo>
                    <a:lnTo>
                      <a:pt x="1463" y="827"/>
                    </a:lnTo>
                    <a:lnTo>
                      <a:pt x="1419" y="853"/>
                    </a:lnTo>
                    <a:lnTo>
                      <a:pt x="1421" y="876"/>
                    </a:lnTo>
                    <a:lnTo>
                      <a:pt x="1391" y="894"/>
                    </a:lnTo>
                    <a:lnTo>
                      <a:pt x="1372" y="934"/>
                    </a:lnTo>
                    <a:lnTo>
                      <a:pt x="1311" y="948"/>
                    </a:lnTo>
                    <a:lnTo>
                      <a:pt x="1263" y="999"/>
                    </a:lnTo>
                    <a:lnTo>
                      <a:pt x="1321" y="1047"/>
                    </a:lnTo>
                    <a:lnTo>
                      <a:pt x="1342" y="1099"/>
                    </a:lnTo>
                    <a:lnTo>
                      <a:pt x="1338" y="1147"/>
                    </a:lnTo>
                    <a:lnTo>
                      <a:pt x="1310" y="1172"/>
                    </a:lnTo>
                    <a:lnTo>
                      <a:pt x="1297" y="1196"/>
                    </a:lnTo>
                    <a:lnTo>
                      <a:pt x="1236" y="1217"/>
                    </a:lnTo>
                    <a:lnTo>
                      <a:pt x="1225" y="1257"/>
                    </a:lnTo>
                    <a:lnTo>
                      <a:pt x="1235" y="1287"/>
                    </a:lnTo>
                    <a:lnTo>
                      <a:pt x="1222" y="1304"/>
                    </a:lnTo>
                    <a:lnTo>
                      <a:pt x="1216" y="1327"/>
                    </a:lnTo>
                    <a:lnTo>
                      <a:pt x="1195" y="1353"/>
                    </a:lnTo>
                    <a:lnTo>
                      <a:pt x="1127" y="1366"/>
                    </a:lnTo>
                    <a:lnTo>
                      <a:pt x="1099" y="1400"/>
                    </a:lnTo>
                    <a:lnTo>
                      <a:pt x="1096" y="1439"/>
                    </a:lnTo>
                    <a:lnTo>
                      <a:pt x="1104" y="1453"/>
                    </a:lnTo>
                    <a:lnTo>
                      <a:pt x="1091" y="1470"/>
                    </a:lnTo>
                    <a:lnTo>
                      <a:pt x="1051" y="1458"/>
                    </a:lnTo>
                    <a:lnTo>
                      <a:pt x="1029" y="1468"/>
                    </a:lnTo>
                    <a:lnTo>
                      <a:pt x="988" y="1448"/>
                    </a:lnTo>
                    <a:lnTo>
                      <a:pt x="959" y="1467"/>
                    </a:lnTo>
                    <a:lnTo>
                      <a:pt x="941" y="1437"/>
                    </a:lnTo>
                    <a:lnTo>
                      <a:pt x="899" y="1404"/>
                    </a:lnTo>
                    <a:lnTo>
                      <a:pt x="839" y="1417"/>
                    </a:lnTo>
                    <a:lnTo>
                      <a:pt x="813" y="1395"/>
                    </a:lnTo>
                    <a:lnTo>
                      <a:pt x="792" y="1406"/>
                    </a:lnTo>
                    <a:lnTo>
                      <a:pt x="787" y="1436"/>
                    </a:lnTo>
                    <a:lnTo>
                      <a:pt x="748" y="1433"/>
                    </a:lnTo>
                    <a:lnTo>
                      <a:pt x="727" y="1465"/>
                    </a:lnTo>
                    <a:lnTo>
                      <a:pt x="647" y="1519"/>
                    </a:lnTo>
                    <a:lnTo>
                      <a:pt x="561" y="1496"/>
                    </a:lnTo>
                    <a:lnTo>
                      <a:pt x="533" y="1537"/>
                    </a:lnTo>
                    <a:lnTo>
                      <a:pt x="496" y="1549"/>
                    </a:lnTo>
                    <a:lnTo>
                      <a:pt x="476" y="1582"/>
                    </a:lnTo>
                    <a:lnTo>
                      <a:pt x="435" y="1562"/>
                    </a:lnTo>
                    <a:lnTo>
                      <a:pt x="392" y="1589"/>
                    </a:lnTo>
                    <a:lnTo>
                      <a:pt x="331" y="1510"/>
                    </a:lnTo>
                    <a:lnTo>
                      <a:pt x="309" y="15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69">
                <a:extLst>
                  <a:ext uri="{FF2B5EF4-FFF2-40B4-BE49-F238E27FC236}">
                    <a16:creationId xmlns:a16="http://schemas.microsoft.com/office/drawing/2014/main" id="{71D49D8E-CFB7-522B-56E1-1721A03E0C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1677" cy="1854"/>
              </a:xfrm>
              <a:custGeom>
                <a:avLst/>
                <a:gdLst>
                  <a:gd name="T0" fmla="*/ 4224 w 8384"/>
                  <a:gd name="T1" fmla="*/ 1117 h 9270"/>
                  <a:gd name="T2" fmla="*/ 3883 w 8384"/>
                  <a:gd name="T3" fmla="*/ 947 h 9270"/>
                  <a:gd name="T4" fmla="*/ 3755 w 8384"/>
                  <a:gd name="T5" fmla="*/ 975 h 9270"/>
                  <a:gd name="T6" fmla="*/ 3789 w 8384"/>
                  <a:gd name="T7" fmla="*/ 678 h 9270"/>
                  <a:gd name="T8" fmla="*/ 3596 w 8384"/>
                  <a:gd name="T9" fmla="*/ 681 h 9270"/>
                  <a:gd name="T10" fmla="*/ 3366 w 8384"/>
                  <a:gd name="T11" fmla="*/ 517 h 9270"/>
                  <a:gd name="T12" fmla="*/ 2909 w 8384"/>
                  <a:gd name="T13" fmla="*/ 583 h 9270"/>
                  <a:gd name="T14" fmla="*/ 2333 w 8384"/>
                  <a:gd name="T15" fmla="*/ 360 h 9270"/>
                  <a:gd name="T16" fmla="*/ 2026 w 8384"/>
                  <a:gd name="T17" fmla="*/ 380 h 9270"/>
                  <a:gd name="T18" fmla="*/ 1749 w 8384"/>
                  <a:gd name="T19" fmla="*/ 213 h 9270"/>
                  <a:gd name="T20" fmla="*/ 1510 w 8384"/>
                  <a:gd name="T21" fmla="*/ 304 h 9270"/>
                  <a:gd name="T22" fmla="*/ 1395 w 8384"/>
                  <a:gd name="T23" fmla="*/ 230 h 9270"/>
                  <a:gd name="T24" fmla="*/ 938 w 8384"/>
                  <a:gd name="T25" fmla="*/ 288 h 9270"/>
                  <a:gd name="T26" fmla="*/ 139 w 8384"/>
                  <a:gd name="T27" fmla="*/ 84 h 9270"/>
                  <a:gd name="T28" fmla="*/ 274 w 8384"/>
                  <a:gd name="T29" fmla="*/ 9089 h 9270"/>
                  <a:gd name="T30" fmla="*/ 919 w 8384"/>
                  <a:gd name="T31" fmla="*/ 9130 h 9270"/>
                  <a:gd name="T32" fmla="*/ 1309 w 8384"/>
                  <a:gd name="T33" fmla="*/ 9179 h 9270"/>
                  <a:gd name="T34" fmla="*/ 1899 w 8384"/>
                  <a:gd name="T35" fmla="*/ 9240 h 9270"/>
                  <a:gd name="T36" fmla="*/ 2182 w 8384"/>
                  <a:gd name="T37" fmla="*/ 9114 h 9270"/>
                  <a:gd name="T38" fmla="*/ 2661 w 8384"/>
                  <a:gd name="T39" fmla="*/ 9215 h 9270"/>
                  <a:gd name="T40" fmla="*/ 2950 w 8384"/>
                  <a:gd name="T41" fmla="*/ 8834 h 9270"/>
                  <a:gd name="T42" fmla="*/ 3595 w 8384"/>
                  <a:gd name="T43" fmla="*/ 8218 h 9270"/>
                  <a:gd name="T44" fmla="*/ 3864 w 8384"/>
                  <a:gd name="T45" fmla="*/ 8208 h 9270"/>
                  <a:gd name="T46" fmla="*/ 4188 w 8384"/>
                  <a:gd name="T47" fmla="*/ 8140 h 9270"/>
                  <a:gd name="T48" fmla="*/ 4147 w 8384"/>
                  <a:gd name="T49" fmla="*/ 7866 h 9270"/>
                  <a:gd name="T50" fmla="*/ 4311 w 8384"/>
                  <a:gd name="T51" fmla="*/ 7457 h 9270"/>
                  <a:gd name="T52" fmla="*/ 4552 w 8384"/>
                  <a:gd name="T53" fmla="*/ 7150 h 9270"/>
                  <a:gd name="T54" fmla="*/ 4952 w 8384"/>
                  <a:gd name="T55" fmla="*/ 6889 h 9270"/>
                  <a:gd name="T56" fmla="*/ 5216 w 8384"/>
                  <a:gd name="T57" fmla="*/ 6741 h 9270"/>
                  <a:gd name="T58" fmla="*/ 4790 w 8384"/>
                  <a:gd name="T59" fmla="*/ 6301 h 9270"/>
                  <a:gd name="T60" fmla="*/ 4745 w 8384"/>
                  <a:gd name="T61" fmla="*/ 5566 h 9270"/>
                  <a:gd name="T62" fmla="*/ 5182 w 8384"/>
                  <a:gd name="T63" fmla="*/ 4962 h 9270"/>
                  <a:gd name="T64" fmla="*/ 5576 w 8384"/>
                  <a:gd name="T65" fmla="*/ 4385 h 9270"/>
                  <a:gd name="T66" fmla="*/ 5938 w 8384"/>
                  <a:gd name="T67" fmla="*/ 4143 h 9270"/>
                  <a:gd name="T68" fmla="*/ 5935 w 8384"/>
                  <a:gd name="T69" fmla="*/ 3850 h 9270"/>
                  <a:gd name="T70" fmla="*/ 6468 w 8384"/>
                  <a:gd name="T71" fmla="*/ 3615 h 9270"/>
                  <a:gd name="T72" fmla="*/ 7218 w 8384"/>
                  <a:gd name="T73" fmla="*/ 3391 h 9270"/>
                  <a:gd name="T74" fmla="*/ 8010 w 8384"/>
                  <a:gd name="T75" fmla="*/ 2855 h 9270"/>
                  <a:gd name="T76" fmla="*/ 8273 w 8384"/>
                  <a:gd name="T77" fmla="*/ 2446 h 9270"/>
                  <a:gd name="T78" fmla="*/ 8286 w 8384"/>
                  <a:gd name="T79" fmla="*/ 2174 h 9270"/>
                  <a:gd name="T80" fmla="*/ 8303 w 8384"/>
                  <a:gd name="T81" fmla="*/ 2026 h 9270"/>
                  <a:gd name="T82" fmla="*/ 8110 w 8384"/>
                  <a:gd name="T83" fmla="*/ 1866 h 9270"/>
                  <a:gd name="T84" fmla="*/ 7870 w 8384"/>
                  <a:gd name="T85" fmla="*/ 1935 h 9270"/>
                  <a:gd name="T86" fmla="*/ 7748 w 8384"/>
                  <a:gd name="T87" fmla="*/ 2031 h 9270"/>
                  <a:gd name="T88" fmla="*/ 7343 w 8384"/>
                  <a:gd name="T89" fmla="*/ 1906 h 9270"/>
                  <a:gd name="T90" fmla="*/ 7045 w 8384"/>
                  <a:gd name="T91" fmla="*/ 1927 h 9270"/>
                  <a:gd name="T92" fmla="*/ 6752 w 8384"/>
                  <a:gd name="T93" fmla="*/ 1854 h 9270"/>
                  <a:gd name="T94" fmla="*/ 6561 w 8384"/>
                  <a:gd name="T95" fmla="*/ 1795 h 9270"/>
                  <a:gd name="T96" fmla="*/ 6513 w 8384"/>
                  <a:gd name="T97" fmla="*/ 1606 h 9270"/>
                  <a:gd name="T98" fmla="*/ 6249 w 8384"/>
                  <a:gd name="T99" fmla="*/ 1499 h 9270"/>
                  <a:gd name="T100" fmla="*/ 5895 w 8384"/>
                  <a:gd name="T101" fmla="*/ 1347 h 9270"/>
                  <a:gd name="T102" fmla="*/ 5788 w 8384"/>
                  <a:gd name="T103" fmla="*/ 1425 h 9270"/>
                  <a:gd name="T104" fmla="*/ 5798 w 8384"/>
                  <a:gd name="T105" fmla="*/ 1524 h 9270"/>
                  <a:gd name="T106" fmla="*/ 5656 w 8384"/>
                  <a:gd name="T107" fmla="*/ 1516 h 9270"/>
                  <a:gd name="T108" fmla="*/ 5501 w 8384"/>
                  <a:gd name="T109" fmla="*/ 1499 h 9270"/>
                  <a:gd name="T110" fmla="*/ 5312 w 8384"/>
                  <a:gd name="T111" fmla="*/ 1464 h 9270"/>
                  <a:gd name="T112" fmla="*/ 4933 w 8384"/>
                  <a:gd name="T113" fmla="*/ 1360 h 9270"/>
                  <a:gd name="T114" fmla="*/ 4576 w 8384"/>
                  <a:gd name="T115" fmla="*/ 1346 h 9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4" h="9270">
                    <a:moveTo>
                      <a:pt x="4422" y="1191"/>
                    </a:moveTo>
                    <a:lnTo>
                      <a:pt x="4425" y="1190"/>
                    </a:lnTo>
                    <a:lnTo>
                      <a:pt x="4437" y="1181"/>
                    </a:lnTo>
                    <a:lnTo>
                      <a:pt x="4426" y="1144"/>
                    </a:lnTo>
                    <a:lnTo>
                      <a:pt x="4408" y="1115"/>
                    </a:lnTo>
                    <a:lnTo>
                      <a:pt x="4340" y="1129"/>
                    </a:lnTo>
                    <a:lnTo>
                      <a:pt x="4261" y="1114"/>
                    </a:lnTo>
                    <a:lnTo>
                      <a:pt x="4224" y="1117"/>
                    </a:lnTo>
                    <a:lnTo>
                      <a:pt x="4157" y="1069"/>
                    </a:lnTo>
                    <a:lnTo>
                      <a:pt x="4102" y="1059"/>
                    </a:lnTo>
                    <a:lnTo>
                      <a:pt x="4068" y="1031"/>
                    </a:lnTo>
                    <a:lnTo>
                      <a:pt x="4038" y="1034"/>
                    </a:lnTo>
                    <a:lnTo>
                      <a:pt x="4021" y="1012"/>
                    </a:lnTo>
                    <a:lnTo>
                      <a:pt x="3972" y="978"/>
                    </a:lnTo>
                    <a:lnTo>
                      <a:pt x="3918" y="984"/>
                    </a:lnTo>
                    <a:lnTo>
                      <a:pt x="3883" y="947"/>
                    </a:lnTo>
                    <a:lnTo>
                      <a:pt x="3902" y="893"/>
                    </a:lnTo>
                    <a:lnTo>
                      <a:pt x="3871" y="895"/>
                    </a:lnTo>
                    <a:lnTo>
                      <a:pt x="3850" y="912"/>
                    </a:lnTo>
                    <a:lnTo>
                      <a:pt x="3842" y="973"/>
                    </a:lnTo>
                    <a:lnTo>
                      <a:pt x="3829" y="998"/>
                    </a:lnTo>
                    <a:lnTo>
                      <a:pt x="3827" y="997"/>
                    </a:lnTo>
                    <a:lnTo>
                      <a:pt x="3826" y="1000"/>
                    </a:lnTo>
                    <a:lnTo>
                      <a:pt x="3755" y="975"/>
                    </a:lnTo>
                    <a:lnTo>
                      <a:pt x="3727" y="923"/>
                    </a:lnTo>
                    <a:lnTo>
                      <a:pt x="3728" y="922"/>
                    </a:lnTo>
                    <a:lnTo>
                      <a:pt x="3776" y="865"/>
                    </a:lnTo>
                    <a:lnTo>
                      <a:pt x="3793" y="829"/>
                    </a:lnTo>
                    <a:lnTo>
                      <a:pt x="3814" y="784"/>
                    </a:lnTo>
                    <a:lnTo>
                      <a:pt x="3816" y="730"/>
                    </a:lnTo>
                    <a:lnTo>
                      <a:pt x="3806" y="693"/>
                    </a:lnTo>
                    <a:lnTo>
                      <a:pt x="3789" y="678"/>
                    </a:lnTo>
                    <a:lnTo>
                      <a:pt x="3742" y="676"/>
                    </a:lnTo>
                    <a:lnTo>
                      <a:pt x="3701" y="641"/>
                    </a:lnTo>
                    <a:lnTo>
                      <a:pt x="3648" y="646"/>
                    </a:lnTo>
                    <a:lnTo>
                      <a:pt x="3637" y="684"/>
                    </a:lnTo>
                    <a:lnTo>
                      <a:pt x="3636" y="686"/>
                    </a:ln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  <a:lnTo>
                      <a:pt x="0" y="9246"/>
                    </a:lnTo>
                    <a:lnTo>
                      <a:pt x="41" y="9242"/>
                    </a:lnTo>
                    <a:lnTo>
                      <a:pt x="78" y="9215"/>
                    </a:lnTo>
                    <a:lnTo>
                      <a:pt x="188" y="9075"/>
                    </a:lnTo>
                    <a:lnTo>
                      <a:pt x="218" y="9071"/>
                    </a:lnTo>
                    <a:lnTo>
                      <a:pt x="274" y="9089"/>
                    </a:lnTo>
                    <a:lnTo>
                      <a:pt x="436" y="9098"/>
                    </a:lnTo>
                    <a:lnTo>
                      <a:pt x="513" y="9090"/>
                    </a:lnTo>
                    <a:lnTo>
                      <a:pt x="565" y="9070"/>
                    </a:lnTo>
                    <a:lnTo>
                      <a:pt x="676" y="9106"/>
                    </a:lnTo>
                    <a:lnTo>
                      <a:pt x="806" y="9087"/>
                    </a:lnTo>
                    <a:lnTo>
                      <a:pt x="870" y="9111"/>
                    </a:lnTo>
                    <a:lnTo>
                      <a:pt x="901" y="9116"/>
                    </a:lnTo>
                    <a:lnTo>
                      <a:pt x="919" y="9130"/>
                    </a:lnTo>
                    <a:lnTo>
                      <a:pt x="979" y="9124"/>
                    </a:lnTo>
                    <a:lnTo>
                      <a:pt x="1001" y="9115"/>
                    </a:lnTo>
                    <a:lnTo>
                      <a:pt x="1056" y="9117"/>
                    </a:lnTo>
                    <a:lnTo>
                      <a:pt x="1105" y="9158"/>
                    </a:lnTo>
                    <a:lnTo>
                      <a:pt x="1144" y="9155"/>
                    </a:lnTo>
                    <a:lnTo>
                      <a:pt x="1187" y="9190"/>
                    </a:lnTo>
                    <a:lnTo>
                      <a:pt x="1240" y="9201"/>
                    </a:lnTo>
                    <a:lnTo>
                      <a:pt x="1309" y="9179"/>
                    </a:lnTo>
                    <a:lnTo>
                      <a:pt x="1351" y="9144"/>
                    </a:lnTo>
                    <a:lnTo>
                      <a:pt x="1443" y="9135"/>
                    </a:lnTo>
                    <a:lnTo>
                      <a:pt x="1530" y="9158"/>
                    </a:lnTo>
                    <a:lnTo>
                      <a:pt x="1567" y="9146"/>
                    </a:lnTo>
                    <a:lnTo>
                      <a:pt x="1732" y="9178"/>
                    </a:lnTo>
                    <a:lnTo>
                      <a:pt x="1785" y="9166"/>
                    </a:lnTo>
                    <a:lnTo>
                      <a:pt x="1862" y="9243"/>
                    </a:lnTo>
                    <a:lnTo>
                      <a:pt x="1899" y="9240"/>
                    </a:lnTo>
                    <a:lnTo>
                      <a:pt x="1944" y="9270"/>
                    </a:lnTo>
                    <a:lnTo>
                      <a:pt x="1949" y="9270"/>
                    </a:lnTo>
                    <a:lnTo>
                      <a:pt x="2019" y="9270"/>
                    </a:lnTo>
                    <a:lnTo>
                      <a:pt x="2026" y="9270"/>
                    </a:lnTo>
                    <a:lnTo>
                      <a:pt x="2034" y="9265"/>
                    </a:lnTo>
                    <a:lnTo>
                      <a:pt x="2092" y="9237"/>
                    </a:lnTo>
                    <a:lnTo>
                      <a:pt x="2139" y="9156"/>
                    </a:lnTo>
                    <a:lnTo>
                      <a:pt x="2182" y="9114"/>
                    </a:lnTo>
                    <a:lnTo>
                      <a:pt x="2271" y="9089"/>
                    </a:lnTo>
                    <a:lnTo>
                      <a:pt x="2321" y="9123"/>
                    </a:lnTo>
                    <a:lnTo>
                      <a:pt x="2395" y="9093"/>
                    </a:lnTo>
                    <a:lnTo>
                      <a:pt x="2435" y="9105"/>
                    </a:lnTo>
                    <a:lnTo>
                      <a:pt x="2468" y="9126"/>
                    </a:lnTo>
                    <a:lnTo>
                      <a:pt x="2565" y="9255"/>
                    </a:lnTo>
                    <a:lnTo>
                      <a:pt x="2634" y="9248"/>
                    </a:lnTo>
                    <a:lnTo>
                      <a:pt x="2661" y="9215"/>
                    </a:lnTo>
                    <a:lnTo>
                      <a:pt x="2706" y="9196"/>
                    </a:lnTo>
                    <a:lnTo>
                      <a:pt x="2726" y="9155"/>
                    </a:lnTo>
                    <a:lnTo>
                      <a:pt x="2777" y="9120"/>
                    </a:lnTo>
                    <a:lnTo>
                      <a:pt x="2792" y="9048"/>
                    </a:lnTo>
                    <a:lnTo>
                      <a:pt x="2849" y="9004"/>
                    </a:lnTo>
                    <a:lnTo>
                      <a:pt x="2894" y="8985"/>
                    </a:lnTo>
                    <a:lnTo>
                      <a:pt x="2897" y="8930"/>
                    </a:lnTo>
                    <a:lnTo>
                      <a:pt x="2950" y="8834"/>
                    </a:lnTo>
                    <a:lnTo>
                      <a:pt x="3017" y="8642"/>
                    </a:lnTo>
                    <a:lnTo>
                      <a:pt x="3122" y="8524"/>
                    </a:lnTo>
                    <a:lnTo>
                      <a:pt x="3155" y="8467"/>
                    </a:lnTo>
                    <a:lnTo>
                      <a:pt x="3316" y="8383"/>
                    </a:lnTo>
                    <a:lnTo>
                      <a:pt x="3363" y="8379"/>
                    </a:lnTo>
                    <a:lnTo>
                      <a:pt x="3395" y="8306"/>
                    </a:lnTo>
                    <a:lnTo>
                      <a:pt x="3540" y="8215"/>
                    </a:lnTo>
                    <a:lnTo>
                      <a:pt x="3595" y="8218"/>
                    </a:lnTo>
                    <a:lnTo>
                      <a:pt x="3632" y="8207"/>
                    </a:lnTo>
                    <a:lnTo>
                      <a:pt x="3655" y="8204"/>
                    </a:lnTo>
                    <a:lnTo>
                      <a:pt x="3687" y="8217"/>
                    </a:lnTo>
                    <a:lnTo>
                      <a:pt x="3713" y="8246"/>
                    </a:lnTo>
                    <a:lnTo>
                      <a:pt x="3744" y="8250"/>
                    </a:lnTo>
                    <a:lnTo>
                      <a:pt x="3773" y="8225"/>
                    </a:lnTo>
                    <a:lnTo>
                      <a:pt x="3809" y="8206"/>
                    </a:lnTo>
                    <a:lnTo>
                      <a:pt x="3864" y="8208"/>
                    </a:lnTo>
                    <a:lnTo>
                      <a:pt x="3901" y="8197"/>
                    </a:lnTo>
                    <a:lnTo>
                      <a:pt x="3935" y="8232"/>
                    </a:lnTo>
                    <a:lnTo>
                      <a:pt x="3967" y="8238"/>
                    </a:lnTo>
                    <a:lnTo>
                      <a:pt x="4033" y="8215"/>
                    </a:lnTo>
                    <a:lnTo>
                      <a:pt x="4081" y="8219"/>
                    </a:lnTo>
                    <a:lnTo>
                      <a:pt x="4170" y="8187"/>
                    </a:lnTo>
                    <a:lnTo>
                      <a:pt x="4191" y="8163"/>
                    </a:lnTo>
                    <a:lnTo>
                      <a:pt x="4188" y="8140"/>
                    </a:lnTo>
                    <a:lnTo>
                      <a:pt x="4158" y="8143"/>
                    </a:lnTo>
                    <a:lnTo>
                      <a:pt x="4102" y="8117"/>
                    </a:lnTo>
                    <a:lnTo>
                      <a:pt x="4076" y="8088"/>
                    </a:lnTo>
                    <a:lnTo>
                      <a:pt x="4048" y="8030"/>
                    </a:lnTo>
                    <a:lnTo>
                      <a:pt x="4060" y="7997"/>
                    </a:lnTo>
                    <a:lnTo>
                      <a:pt x="4122" y="7915"/>
                    </a:lnTo>
                    <a:lnTo>
                      <a:pt x="4153" y="7920"/>
                    </a:lnTo>
                    <a:lnTo>
                      <a:pt x="4147" y="7866"/>
                    </a:lnTo>
                    <a:lnTo>
                      <a:pt x="4173" y="7802"/>
                    </a:lnTo>
                    <a:lnTo>
                      <a:pt x="4193" y="7777"/>
                    </a:lnTo>
                    <a:lnTo>
                      <a:pt x="4214" y="7744"/>
                    </a:lnTo>
                    <a:lnTo>
                      <a:pt x="4226" y="7712"/>
                    </a:lnTo>
                    <a:lnTo>
                      <a:pt x="4256" y="7701"/>
                    </a:lnTo>
                    <a:lnTo>
                      <a:pt x="4268" y="7677"/>
                    </a:lnTo>
                    <a:lnTo>
                      <a:pt x="4293" y="7512"/>
                    </a:lnTo>
                    <a:lnTo>
                      <a:pt x="4311" y="7457"/>
                    </a:lnTo>
                    <a:lnTo>
                      <a:pt x="4346" y="7431"/>
                    </a:lnTo>
                    <a:lnTo>
                      <a:pt x="4401" y="7425"/>
                    </a:lnTo>
                    <a:lnTo>
                      <a:pt x="4421" y="7408"/>
                    </a:lnTo>
                    <a:lnTo>
                      <a:pt x="4427" y="7300"/>
                    </a:lnTo>
                    <a:lnTo>
                      <a:pt x="4438" y="7246"/>
                    </a:lnTo>
                    <a:lnTo>
                      <a:pt x="4495" y="7209"/>
                    </a:lnTo>
                    <a:lnTo>
                      <a:pt x="4542" y="7212"/>
                    </a:lnTo>
                    <a:lnTo>
                      <a:pt x="4552" y="7150"/>
                    </a:lnTo>
                    <a:lnTo>
                      <a:pt x="4593" y="7099"/>
                    </a:lnTo>
                    <a:lnTo>
                      <a:pt x="4667" y="7054"/>
                    </a:lnTo>
                    <a:lnTo>
                      <a:pt x="4786" y="7020"/>
                    </a:lnTo>
                    <a:lnTo>
                      <a:pt x="4815" y="6994"/>
                    </a:lnTo>
                    <a:lnTo>
                      <a:pt x="4878" y="7003"/>
                    </a:lnTo>
                    <a:lnTo>
                      <a:pt x="4913" y="6969"/>
                    </a:lnTo>
                    <a:lnTo>
                      <a:pt x="4917" y="6930"/>
                    </a:lnTo>
                    <a:lnTo>
                      <a:pt x="4952" y="6889"/>
                    </a:lnTo>
                    <a:lnTo>
                      <a:pt x="5027" y="6866"/>
                    </a:lnTo>
                    <a:lnTo>
                      <a:pt x="5057" y="6864"/>
                    </a:lnTo>
                    <a:lnTo>
                      <a:pt x="5084" y="6823"/>
                    </a:lnTo>
                    <a:lnTo>
                      <a:pt x="5113" y="6804"/>
                    </a:lnTo>
                    <a:lnTo>
                      <a:pt x="5137" y="6809"/>
                    </a:lnTo>
                    <a:lnTo>
                      <a:pt x="5164" y="6769"/>
                    </a:lnTo>
                    <a:lnTo>
                      <a:pt x="5173" y="6768"/>
                    </a:lnTo>
                    <a:lnTo>
                      <a:pt x="5216" y="6741"/>
                    </a:lnTo>
                    <a:lnTo>
                      <a:pt x="5214" y="6710"/>
                    </a:lnTo>
                    <a:lnTo>
                      <a:pt x="5180" y="6682"/>
                    </a:lnTo>
                    <a:lnTo>
                      <a:pt x="5176" y="6644"/>
                    </a:lnTo>
                    <a:lnTo>
                      <a:pt x="5085" y="6584"/>
                    </a:lnTo>
                    <a:lnTo>
                      <a:pt x="4983" y="6562"/>
                    </a:lnTo>
                    <a:lnTo>
                      <a:pt x="4950" y="6534"/>
                    </a:lnTo>
                    <a:lnTo>
                      <a:pt x="4845" y="6404"/>
                    </a:lnTo>
                    <a:lnTo>
                      <a:pt x="4790" y="6301"/>
                    </a:lnTo>
                    <a:lnTo>
                      <a:pt x="4756" y="6183"/>
                    </a:lnTo>
                    <a:lnTo>
                      <a:pt x="4752" y="6151"/>
                    </a:lnTo>
                    <a:lnTo>
                      <a:pt x="4765" y="6127"/>
                    </a:lnTo>
                    <a:lnTo>
                      <a:pt x="4695" y="5956"/>
                    </a:lnTo>
                    <a:lnTo>
                      <a:pt x="4659" y="5813"/>
                    </a:lnTo>
                    <a:lnTo>
                      <a:pt x="4685" y="5680"/>
                    </a:lnTo>
                    <a:lnTo>
                      <a:pt x="4727" y="5621"/>
                    </a:lnTo>
                    <a:lnTo>
                      <a:pt x="4745" y="5566"/>
                    </a:lnTo>
                    <a:lnTo>
                      <a:pt x="4802" y="5515"/>
                    </a:lnTo>
                    <a:lnTo>
                      <a:pt x="4824" y="5426"/>
                    </a:lnTo>
                    <a:lnTo>
                      <a:pt x="4939" y="5254"/>
                    </a:lnTo>
                    <a:lnTo>
                      <a:pt x="5010" y="5186"/>
                    </a:lnTo>
                    <a:lnTo>
                      <a:pt x="5066" y="5049"/>
                    </a:lnTo>
                    <a:lnTo>
                      <a:pt x="5086" y="5017"/>
                    </a:lnTo>
                    <a:lnTo>
                      <a:pt x="5146" y="4989"/>
                    </a:lnTo>
                    <a:lnTo>
                      <a:pt x="5182" y="4962"/>
                    </a:lnTo>
                    <a:lnTo>
                      <a:pt x="5232" y="4842"/>
                    </a:lnTo>
                    <a:lnTo>
                      <a:pt x="5299" y="4804"/>
                    </a:lnTo>
                    <a:lnTo>
                      <a:pt x="5324" y="4756"/>
                    </a:lnTo>
                    <a:lnTo>
                      <a:pt x="5375" y="4712"/>
                    </a:lnTo>
                    <a:lnTo>
                      <a:pt x="5450" y="4613"/>
                    </a:lnTo>
                    <a:lnTo>
                      <a:pt x="5468" y="4557"/>
                    </a:lnTo>
                    <a:lnTo>
                      <a:pt x="5569" y="4394"/>
                    </a:lnTo>
                    <a:lnTo>
                      <a:pt x="5576" y="4385"/>
                    </a:lnTo>
                    <a:lnTo>
                      <a:pt x="5594" y="4338"/>
                    </a:lnTo>
                    <a:lnTo>
                      <a:pt x="5659" y="4277"/>
                    </a:lnTo>
                    <a:lnTo>
                      <a:pt x="5757" y="4253"/>
                    </a:lnTo>
                    <a:lnTo>
                      <a:pt x="5810" y="4255"/>
                    </a:lnTo>
                    <a:lnTo>
                      <a:pt x="5906" y="4208"/>
                    </a:lnTo>
                    <a:lnTo>
                      <a:pt x="5934" y="4174"/>
                    </a:lnTo>
                    <a:lnTo>
                      <a:pt x="5947" y="4150"/>
                    </a:lnTo>
                    <a:lnTo>
                      <a:pt x="5938" y="4143"/>
                    </a:lnTo>
                    <a:lnTo>
                      <a:pt x="5898" y="4132"/>
                    </a:lnTo>
                    <a:lnTo>
                      <a:pt x="5831" y="4053"/>
                    </a:lnTo>
                    <a:lnTo>
                      <a:pt x="5823" y="4061"/>
                    </a:lnTo>
                    <a:lnTo>
                      <a:pt x="5832" y="4076"/>
                    </a:lnTo>
                    <a:lnTo>
                      <a:pt x="5794" y="4080"/>
                    </a:lnTo>
                    <a:lnTo>
                      <a:pt x="5766" y="4036"/>
                    </a:lnTo>
                    <a:lnTo>
                      <a:pt x="5858" y="3950"/>
                    </a:lnTo>
                    <a:lnTo>
                      <a:pt x="5935" y="3850"/>
                    </a:lnTo>
                    <a:lnTo>
                      <a:pt x="6048" y="3740"/>
                    </a:lnTo>
                    <a:lnTo>
                      <a:pt x="6121" y="3703"/>
                    </a:lnTo>
                    <a:lnTo>
                      <a:pt x="6182" y="3689"/>
                    </a:lnTo>
                    <a:lnTo>
                      <a:pt x="6238" y="3706"/>
                    </a:lnTo>
                    <a:lnTo>
                      <a:pt x="6272" y="3665"/>
                    </a:lnTo>
                    <a:lnTo>
                      <a:pt x="6309" y="3646"/>
                    </a:lnTo>
                    <a:lnTo>
                      <a:pt x="6377" y="3624"/>
                    </a:lnTo>
                    <a:lnTo>
                      <a:pt x="6468" y="3615"/>
                    </a:lnTo>
                    <a:lnTo>
                      <a:pt x="6601" y="3557"/>
                    </a:lnTo>
                    <a:lnTo>
                      <a:pt x="6724" y="3538"/>
                    </a:lnTo>
                    <a:lnTo>
                      <a:pt x="6897" y="3492"/>
                    </a:lnTo>
                    <a:lnTo>
                      <a:pt x="6935" y="3488"/>
                    </a:lnTo>
                    <a:lnTo>
                      <a:pt x="7009" y="3458"/>
                    </a:lnTo>
                    <a:lnTo>
                      <a:pt x="7101" y="3449"/>
                    </a:lnTo>
                    <a:lnTo>
                      <a:pt x="7198" y="3417"/>
                    </a:lnTo>
                    <a:lnTo>
                      <a:pt x="7218" y="3391"/>
                    </a:lnTo>
                    <a:lnTo>
                      <a:pt x="7238" y="3344"/>
                    </a:lnTo>
                    <a:lnTo>
                      <a:pt x="7339" y="3203"/>
                    </a:lnTo>
                    <a:lnTo>
                      <a:pt x="7467" y="3152"/>
                    </a:lnTo>
                    <a:lnTo>
                      <a:pt x="7531" y="3100"/>
                    </a:lnTo>
                    <a:lnTo>
                      <a:pt x="7611" y="3054"/>
                    </a:lnTo>
                    <a:lnTo>
                      <a:pt x="7857" y="2955"/>
                    </a:lnTo>
                    <a:lnTo>
                      <a:pt x="7898" y="2905"/>
                    </a:lnTo>
                    <a:lnTo>
                      <a:pt x="8010" y="2855"/>
                    </a:lnTo>
                    <a:lnTo>
                      <a:pt x="8059" y="2812"/>
                    </a:lnTo>
                    <a:lnTo>
                      <a:pt x="8133" y="2767"/>
                    </a:lnTo>
                    <a:lnTo>
                      <a:pt x="8180" y="2700"/>
                    </a:lnTo>
                    <a:lnTo>
                      <a:pt x="8247" y="2664"/>
                    </a:lnTo>
                    <a:lnTo>
                      <a:pt x="8288" y="2613"/>
                    </a:lnTo>
                    <a:lnTo>
                      <a:pt x="8304" y="2543"/>
                    </a:lnTo>
                    <a:lnTo>
                      <a:pt x="8276" y="2483"/>
                    </a:lnTo>
                    <a:lnTo>
                      <a:pt x="8273" y="2446"/>
                    </a:lnTo>
                    <a:lnTo>
                      <a:pt x="8283" y="2398"/>
                    </a:lnTo>
                    <a:lnTo>
                      <a:pt x="8247" y="2347"/>
                    </a:lnTo>
                    <a:lnTo>
                      <a:pt x="8199" y="2314"/>
                    </a:lnTo>
                    <a:lnTo>
                      <a:pt x="8187" y="2260"/>
                    </a:lnTo>
                    <a:lnTo>
                      <a:pt x="8189" y="2214"/>
                    </a:lnTo>
                    <a:lnTo>
                      <a:pt x="8207" y="2166"/>
                    </a:lnTo>
                    <a:lnTo>
                      <a:pt x="8236" y="2140"/>
                    </a:lnTo>
                    <a:lnTo>
                      <a:pt x="8286" y="2174"/>
                    </a:lnTo>
                    <a:lnTo>
                      <a:pt x="8308" y="2157"/>
                    </a:lnTo>
                    <a:lnTo>
                      <a:pt x="8323" y="2163"/>
                    </a:lnTo>
                    <a:lnTo>
                      <a:pt x="8353" y="2145"/>
                    </a:lnTo>
                    <a:lnTo>
                      <a:pt x="8363" y="2090"/>
                    </a:lnTo>
                    <a:lnTo>
                      <a:pt x="8384" y="2065"/>
                    </a:lnTo>
                    <a:lnTo>
                      <a:pt x="8343" y="2046"/>
                    </a:lnTo>
                    <a:lnTo>
                      <a:pt x="8320" y="2040"/>
                    </a:lnTo>
                    <a:lnTo>
                      <a:pt x="8303" y="2026"/>
                    </a:lnTo>
                    <a:lnTo>
                      <a:pt x="8265" y="2037"/>
                    </a:lnTo>
                    <a:lnTo>
                      <a:pt x="8248" y="2024"/>
                    </a:lnTo>
                    <a:lnTo>
                      <a:pt x="8229" y="1979"/>
                    </a:lnTo>
                    <a:lnTo>
                      <a:pt x="8240" y="1932"/>
                    </a:lnTo>
                    <a:lnTo>
                      <a:pt x="8246" y="1916"/>
                    </a:lnTo>
                    <a:lnTo>
                      <a:pt x="8193" y="1914"/>
                    </a:lnTo>
                    <a:lnTo>
                      <a:pt x="8162" y="1923"/>
                    </a:lnTo>
                    <a:lnTo>
                      <a:pt x="8110" y="1866"/>
                    </a:lnTo>
                    <a:lnTo>
                      <a:pt x="8042" y="1872"/>
                    </a:lnTo>
                    <a:lnTo>
                      <a:pt x="8017" y="1853"/>
                    </a:lnTo>
                    <a:lnTo>
                      <a:pt x="7997" y="1876"/>
                    </a:lnTo>
                    <a:lnTo>
                      <a:pt x="7996" y="1877"/>
                    </a:lnTo>
                    <a:lnTo>
                      <a:pt x="7949" y="1874"/>
                    </a:lnTo>
                    <a:lnTo>
                      <a:pt x="7920" y="1884"/>
                    </a:lnTo>
                    <a:lnTo>
                      <a:pt x="7871" y="1934"/>
                    </a:lnTo>
                    <a:lnTo>
                      <a:pt x="7870" y="1935"/>
                    </a:lnTo>
                    <a:lnTo>
                      <a:pt x="7847" y="1938"/>
                    </a:lnTo>
                    <a:lnTo>
                      <a:pt x="7823" y="1924"/>
                    </a:lnTo>
                    <a:lnTo>
                      <a:pt x="7771" y="1944"/>
                    </a:lnTo>
                    <a:lnTo>
                      <a:pt x="7756" y="1954"/>
                    </a:lnTo>
                    <a:lnTo>
                      <a:pt x="7737" y="1977"/>
                    </a:lnTo>
                    <a:lnTo>
                      <a:pt x="7756" y="2021"/>
                    </a:lnTo>
                    <a:lnTo>
                      <a:pt x="7755" y="2023"/>
                    </a:lnTo>
                    <a:lnTo>
                      <a:pt x="7748" y="2031"/>
                    </a:lnTo>
                    <a:lnTo>
                      <a:pt x="7646" y="2018"/>
                    </a:lnTo>
                    <a:lnTo>
                      <a:pt x="7625" y="2043"/>
                    </a:lnTo>
                    <a:lnTo>
                      <a:pt x="7611" y="2044"/>
                    </a:lnTo>
                    <a:lnTo>
                      <a:pt x="7562" y="2034"/>
                    </a:lnTo>
                    <a:lnTo>
                      <a:pt x="7510" y="1968"/>
                    </a:lnTo>
                    <a:lnTo>
                      <a:pt x="7447" y="1951"/>
                    </a:lnTo>
                    <a:lnTo>
                      <a:pt x="7390" y="1918"/>
                    </a:lnTo>
                    <a:lnTo>
                      <a:pt x="7343" y="1906"/>
                    </a:lnTo>
                    <a:lnTo>
                      <a:pt x="7291" y="1927"/>
                    </a:lnTo>
                    <a:lnTo>
                      <a:pt x="7238" y="1924"/>
                    </a:lnTo>
                    <a:lnTo>
                      <a:pt x="7211" y="1952"/>
                    </a:lnTo>
                    <a:lnTo>
                      <a:pt x="7169" y="2000"/>
                    </a:lnTo>
                    <a:lnTo>
                      <a:pt x="7167" y="2001"/>
                    </a:lnTo>
                    <a:lnTo>
                      <a:pt x="7106" y="2014"/>
                    </a:lnTo>
                    <a:lnTo>
                      <a:pt x="7057" y="1980"/>
                    </a:lnTo>
                    <a:lnTo>
                      <a:pt x="7045" y="1927"/>
                    </a:lnTo>
                    <a:lnTo>
                      <a:pt x="7024" y="1883"/>
                    </a:lnTo>
                    <a:lnTo>
                      <a:pt x="6978" y="1887"/>
                    </a:lnTo>
                    <a:lnTo>
                      <a:pt x="6920" y="1838"/>
                    </a:lnTo>
                    <a:lnTo>
                      <a:pt x="6827" y="1824"/>
                    </a:lnTo>
                    <a:lnTo>
                      <a:pt x="6817" y="1809"/>
                    </a:lnTo>
                    <a:lnTo>
                      <a:pt x="6795" y="1826"/>
                    </a:lnTo>
                    <a:lnTo>
                      <a:pt x="6764" y="1814"/>
                    </a:lnTo>
                    <a:lnTo>
                      <a:pt x="6752" y="1854"/>
                    </a:lnTo>
                    <a:lnTo>
                      <a:pt x="6691" y="1860"/>
                    </a:lnTo>
                    <a:lnTo>
                      <a:pt x="6677" y="1876"/>
                    </a:lnTo>
                    <a:lnTo>
                      <a:pt x="6661" y="1870"/>
                    </a:lnTo>
                    <a:lnTo>
                      <a:pt x="6641" y="1903"/>
                    </a:lnTo>
                    <a:lnTo>
                      <a:pt x="6555" y="1895"/>
                    </a:lnTo>
                    <a:lnTo>
                      <a:pt x="6535" y="1843"/>
                    </a:lnTo>
                    <a:lnTo>
                      <a:pt x="6519" y="1830"/>
                    </a:lnTo>
                    <a:lnTo>
                      <a:pt x="6561" y="1795"/>
                    </a:lnTo>
                    <a:lnTo>
                      <a:pt x="6550" y="1757"/>
                    </a:lnTo>
                    <a:lnTo>
                      <a:pt x="6519" y="1752"/>
                    </a:lnTo>
                    <a:lnTo>
                      <a:pt x="6540" y="1720"/>
                    </a:lnTo>
                    <a:lnTo>
                      <a:pt x="6529" y="1697"/>
                    </a:lnTo>
                    <a:lnTo>
                      <a:pt x="6536" y="1688"/>
                    </a:lnTo>
                    <a:lnTo>
                      <a:pt x="6542" y="1672"/>
                    </a:lnTo>
                    <a:lnTo>
                      <a:pt x="6524" y="1643"/>
                    </a:lnTo>
                    <a:lnTo>
                      <a:pt x="6513" y="1606"/>
                    </a:lnTo>
                    <a:lnTo>
                      <a:pt x="6496" y="1585"/>
                    </a:lnTo>
                    <a:lnTo>
                      <a:pt x="6486" y="1562"/>
                    </a:lnTo>
                    <a:lnTo>
                      <a:pt x="6461" y="1541"/>
                    </a:lnTo>
                    <a:lnTo>
                      <a:pt x="6458" y="1518"/>
                    </a:lnTo>
                    <a:lnTo>
                      <a:pt x="6366" y="1520"/>
                    </a:lnTo>
                    <a:lnTo>
                      <a:pt x="6334" y="1507"/>
                    </a:lnTo>
                    <a:lnTo>
                      <a:pt x="6281" y="1527"/>
                    </a:lnTo>
                    <a:lnTo>
                      <a:pt x="6249" y="1499"/>
                    </a:lnTo>
                    <a:lnTo>
                      <a:pt x="6238" y="1470"/>
                    </a:lnTo>
                    <a:lnTo>
                      <a:pt x="6222" y="1455"/>
                    </a:lnTo>
                    <a:lnTo>
                      <a:pt x="6195" y="1427"/>
                    </a:lnTo>
                    <a:lnTo>
                      <a:pt x="6103" y="1420"/>
                    </a:lnTo>
                    <a:lnTo>
                      <a:pt x="6077" y="1400"/>
                    </a:lnTo>
                    <a:lnTo>
                      <a:pt x="6040" y="1410"/>
                    </a:lnTo>
                    <a:lnTo>
                      <a:pt x="5974" y="1363"/>
                    </a:lnTo>
                    <a:lnTo>
                      <a:pt x="5895" y="1347"/>
                    </a:lnTo>
                    <a:lnTo>
                      <a:pt x="5838" y="1314"/>
                    </a:lnTo>
                    <a:lnTo>
                      <a:pt x="5809" y="1324"/>
                    </a:lnTo>
                    <a:lnTo>
                      <a:pt x="5800" y="1330"/>
                    </a:lnTo>
                    <a:lnTo>
                      <a:pt x="5788" y="1341"/>
                    </a:lnTo>
                    <a:lnTo>
                      <a:pt x="5792" y="1386"/>
                    </a:lnTo>
                    <a:lnTo>
                      <a:pt x="5791" y="1387"/>
                    </a:lnTo>
                    <a:lnTo>
                      <a:pt x="5771" y="1412"/>
                    </a:lnTo>
                    <a:lnTo>
                      <a:pt x="5788" y="1425"/>
                    </a:lnTo>
                    <a:lnTo>
                      <a:pt x="5787" y="1426"/>
                    </a:lnTo>
                    <a:lnTo>
                      <a:pt x="5768" y="1450"/>
                    </a:lnTo>
                    <a:lnTo>
                      <a:pt x="5785" y="1464"/>
                    </a:lnTo>
                    <a:lnTo>
                      <a:pt x="5794" y="1487"/>
                    </a:lnTo>
                    <a:lnTo>
                      <a:pt x="5803" y="1493"/>
                    </a:lnTo>
                    <a:lnTo>
                      <a:pt x="5795" y="1501"/>
                    </a:lnTo>
                    <a:lnTo>
                      <a:pt x="5804" y="1516"/>
                    </a:lnTo>
                    <a:lnTo>
                      <a:pt x="5798" y="1524"/>
                    </a:lnTo>
                    <a:lnTo>
                      <a:pt x="5799" y="1540"/>
                    </a:lnTo>
                    <a:lnTo>
                      <a:pt x="5798" y="1540"/>
                    </a:lnTo>
                    <a:lnTo>
                      <a:pt x="5798" y="1541"/>
                    </a:lnTo>
                    <a:lnTo>
                      <a:pt x="5789" y="1541"/>
                    </a:lnTo>
                    <a:lnTo>
                      <a:pt x="5781" y="1535"/>
                    </a:lnTo>
                    <a:lnTo>
                      <a:pt x="5718" y="1518"/>
                    </a:lnTo>
                    <a:lnTo>
                      <a:pt x="5703" y="1527"/>
                    </a:lnTo>
                    <a:lnTo>
                      <a:pt x="5656" y="1516"/>
                    </a:lnTo>
                    <a:lnTo>
                      <a:pt x="5642" y="1526"/>
                    </a:lnTo>
                    <a:lnTo>
                      <a:pt x="5640" y="1527"/>
                    </a:lnTo>
                    <a:lnTo>
                      <a:pt x="5637" y="1532"/>
                    </a:lnTo>
                    <a:lnTo>
                      <a:pt x="5635" y="1532"/>
                    </a:lnTo>
                    <a:lnTo>
                      <a:pt x="5634" y="1533"/>
                    </a:lnTo>
                    <a:lnTo>
                      <a:pt x="5603" y="1521"/>
                    </a:lnTo>
                    <a:lnTo>
                      <a:pt x="5557" y="1533"/>
                    </a:lnTo>
                    <a:lnTo>
                      <a:pt x="5501" y="1499"/>
                    </a:lnTo>
                    <a:lnTo>
                      <a:pt x="5477" y="1494"/>
                    </a:lnTo>
                    <a:lnTo>
                      <a:pt x="5469" y="1503"/>
                    </a:lnTo>
                    <a:lnTo>
                      <a:pt x="5444" y="1534"/>
                    </a:lnTo>
                    <a:lnTo>
                      <a:pt x="5443" y="1535"/>
                    </a:lnTo>
                    <a:lnTo>
                      <a:pt x="5442" y="1535"/>
                    </a:lnTo>
                    <a:lnTo>
                      <a:pt x="5420" y="1546"/>
                    </a:lnTo>
                    <a:lnTo>
                      <a:pt x="5385" y="1495"/>
                    </a:lnTo>
                    <a:lnTo>
                      <a:pt x="5312" y="1464"/>
                    </a:lnTo>
                    <a:lnTo>
                      <a:pt x="5272" y="1475"/>
                    </a:lnTo>
                    <a:lnTo>
                      <a:pt x="5179" y="1505"/>
                    </a:lnTo>
                    <a:lnTo>
                      <a:pt x="5140" y="1514"/>
                    </a:lnTo>
                    <a:lnTo>
                      <a:pt x="5117" y="1520"/>
                    </a:lnTo>
                    <a:lnTo>
                      <a:pt x="5093" y="1506"/>
                    </a:lnTo>
                    <a:lnTo>
                      <a:pt x="5026" y="1450"/>
                    </a:lnTo>
                    <a:lnTo>
                      <a:pt x="4980" y="1378"/>
                    </a:lnTo>
                    <a:lnTo>
                      <a:pt x="4933" y="1360"/>
                    </a:lnTo>
                    <a:lnTo>
                      <a:pt x="4833" y="1292"/>
                    </a:lnTo>
                    <a:lnTo>
                      <a:pt x="4754" y="1352"/>
                    </a:lnTo>
                    <a:lnTo>
                      <a:pt x="4700" y="1350"/>
                    </a:lnTo>
                    <a:lnTo>
                      <a:pt x="4643" y="1317"/>
                    </a:lnTo>
                    <a:lnTo>
                      <a:pt x="4625" y="1349"/>
                    </a:lnTo>
                    <a:lnTo>
                      <a:pt x="4609" y="1358"/>
                    </a:lnTo>
                    <a:lnTo>
                      <a:pt x="4593" y="1368"/>
                    </a:lnTo>
                    <a:lnTo>
                      <a:pt x="4576" y="1346"/>
                    </a:lnTo>
                    <a:lnTo>
                      <a:pt x="4552" y="1333"/>
                    </a:lnTo>
                    <a:lnTo>
                      <a:pt x="4541" y="1295"/>
                    </a:lnTo>
                    <a:lnTo>
                      <a:pt x="4490" y="1247"/>
                    </a:lnTo>
                    <a:lnTo>
                      <a:pt x="4449" y="1227"/>
                    </a:lnTo>
                    <a:lnTo>
                      <a:pt x="4433" y="1213"/>
                    </a:lnTo>
                    <a:lnTo>
                      <a:pt x="4422" y="119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70">
                <a:extLst>
                  <a:ext uri="{FF2B5EF4-FFF2-40B4-BE49-F238E27FC236}">
                    <a16:creationId xmlns:a16="http://schemas.microsoft.com/office/drawing/2014/main" id="{632E6471-98C9-944C-1B01-B3F3FF5F5D0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21" y="2278"/>
                <a:ext cx="2644" cy="2040"/>
              </a:xfrm>
              <a:custGeom>
                <a:avLst/>
                <a:gdLst>
                  <a:gd name="T0" fmla="*/ 3740 w 13220"/>
                  <a:gd name="T1" fmla="*/ 4964 h 10198"/>
                  <a:gd name="T2" fmla="*/ 3156 w 13220"/>
                  <a:gd name="T3" fmla="*/ 5890 h 10198"/>
                  <a:gd name="T4" fmla="*/ 3154 w 13220"/>
                  <a:gd name="T5" fmla="*/ 7610 h 10198"/>
                  <a:gd name="T6" fmla="*/ 2401 w 13220"/>
                  <a:gd name="T7" fmla="*/ 8228 h 10198"/>
                  <a:gd name="T8" fmla="*/ 2144 w 13220"/>
                  <a:gd name="T9" fmla="*/ 9115 h 10198"/>
                  <a:gd name="T10" fmla="*/ 924 w 13220"/>
                  <a:gd name="T11" fmla="*/ 9762 h 10198"/>
                  <a:gd name="T12" fmla="*/ 13220 w 13220"/>
                  <a:gd name="T13" fmla="*/ 2061 h 10198"/>
                  <a:gd name="T14" fmla="*/ 13168 w 13220"/>
                  <a:gd name="T15" fmla="*/ 1148 h 10198"/>
                  <a:gd name="T16" fmla="*/ 12584 w 13220"/>
                  <a:gd name="T17" fmla="*/ 423 h 10198"/>
                  <a:gd name="T18" fmla="*/ 11666 w 13220"/>
                  <a:gd name="T19" fmla="*/ 15 h 10198"/>
                  <a:gd name="T20" fmla="*/ 10717 w 13220"/>
                  <a:gd name="T21" fmla="*/ 843 h 10198"/>
                  <a:gd name="T22" fmla="*/ 10050 w 13220"/>
                  <a:gd name="T23" fmla="*/ 1122 h 10198"/>
                  <a:gd name="T24" fmla="*/ 9508 w 13220"/>
                  <a:gd name="T25" fmla="*/ 1765 h 10198"/>
                  <a:gd name="T26" fmla="*/ 8667 w 13220"/>
                  <a:gd name="T27" fmla="*/ 1851 h 10198"/>
                  <a:gd name="T28" fmla="*/ 7909 w 13220"/>
                  <a:gd name="T29" fmla="*/ 1497 h 10198"/>
                  <a:gd name="T30" fmla="*/ 7132 w 13220"/>
                  <a:gd name="T31" fmla="*/ 1438 h 10198"/>
                  <a:gd name="T32" fmla="*/ 6083 w 13220"/>
                  <a:gd name="T33" fmla="*/ 2176 h 10198"/>
                  <a:gd name="T34" fmla="*/ 6203 w 13220"/>
                  <a:gd name="T35" fmla="*/ 2907 h 10198"/>
                  <a:gd name="T36" fmla="*/ 6262 w 13220"/>
                  <a:gd name="T37" fmla="*/ 3541 h 10198"/>
                  <a:gd name="T38" fmla="*/ 3682 w 13220"/>
                  <a:gd name="T39" fmla="*/ 5248 h 10198"/>
                  <a:gd name="T40" fmla="*/ 6181 w 13220"/>
                  <a:gd name="T41" fmla="*/ 6242 h 10198"/>
                  <a:gd name="T42" fmla="*/ 6462 w 13220"/>
                  <a:gd name="T43" fmla="*/ 6617 h 10198"/>
                  <a:gd name="T44" fmla="*/ 5748 w 13220"/>
                  <a:gd name="T45" fmla="*/ 6644 h 10198"/>
                  <a:gd name="T46" fmla="*/ 5584 w 13220"/>
                  <a:gd name="T47" fmla="*/ 6451 h 10198"/>
                  <a:gd name="T48" fmla="*/ 4647 w 13220"/>
                  <a:gd name="T49" fmla="*/ 7325 h 10198"/>
                  <a:gd name="T50" fmla="*/ 4357 w 13220"/>
                  <a:gd name="T51" fmla="*/ 7530 h 10198"/>
                  <a:gd name="T52" fmla="*/ 4312 w 13220"/>
                  <a:gd name="T53" fmla="*/ 7380 h 10198"/>
                  <a:gd name="T54" fmla="*/ 4512 w 13220"/>
                  <a:gd name="T55" fmla="*/ 7214 h 10198"/>
                  <a:gd name="T56" fmla="*/ 4495 w 13220"/>
                  <a:gd name="T57" fmla="*/ 7609 h 10198"/>
                  <a:gd name="T58" fmla="*/ 4607 w 13220"/>
                  <a:gd name="T59" fmla="*/ 7806 h 10198"/>
                  <a:gd name="T60" fmla="*/ 11700 w 13220"/>
                  <a:gd name="T61" fmla="*/ 2449 h 10198"/>
                  <a:gd name="T62" fmla="*/ 12246 w 13220"/>
                  <a:gd name="T63" fmla="*/ 1936 h 10198"/>
                  <a:gd name="T64" fmla="*/ 12407 w 13220"/>
                  <a:gd name="T65" fmla="*/ 3332 h 10198"/>
                  <a:gd name="T66" fmla="*/ 11976 w 13220"/>
                  <a:gd name="T67" fmla="*/ 3850 h 10198"/>
                  <a:gd name="T68" fmla="*/ 11613 w 13220"/>
                  <a:gd name="T69" fmla="*/ 3260 h 10198"/>
                  <a:gd name="T70" fmla="*/ 11608 w 13220"/>
                  <a:gd name="T71" fmla="*/ 2620 h 10198"/>
                  <a:gd name="T72" fmla="*/ 12687 w 13220"/>
                  <a:gd name="T73" fmla="*/ 1702 h 10198"/>
                  <a:gd name="T74" fmla="*/ 8283 w 13220"/>
                  <a:gd name="T75" fmla="*/ 1702 h 10198"/>
                  <a:gd name="T76" fmla="*/ 9429 w 13220"/>
                  <a:gd name="T77" fmla="*/ 1997 h 10198"/>
                  <a:gd name="T78" fmla="*/ 9164 w 13220"/>
                  <a:gd name="T79" fmla="*/ 2044 h 10198"/>
                  <a:gd name="T80" fmla="*/ 6997 w 13220"/>
                  <a:gd name="T81" fmla="*/ 5972 h 10198"/>
                  <a:gd name="T82" fmla="*/ 7238 w 13220"/>
                  <a:gd name="T83" fmla="*/ 5997 h 10198"/>
                  <a:gd name="T84" fmla="*/ 7392 w 13220"/>
                  <a:gd name="T85" fmla="*/ 6160 h 10198"/>
                  <a:gd name="T86" fmla="*/ 7059 w 13220"/>
                  <a:gd name="T87" fmla="*/ 6137 h 10198"/>
                  <a:gd name="T88" fmla="*/ 6001 w 13220"/>
                  <a:gd name="T89" fmla="*/ 7199 h 10198"/>
                  <a:gd name="T90" fmla="*/ 12452 w 13220"/>
                  <a:gd name="T91" fmla="*/ 4068 h 10198"/>
                  <a:gd name="T92" fmla="*/ 12221 w 13220"/>
                  <a:gd name="T93" fmla="*/ 4159 h 10198"/>
                  <a:gd name="T94" fmla="*/ 12813 w 13220"/>
                  <a:gd name="T95" fmla="*/ 4714 h 10198"/>
                  <a:gd name="T96" fmla="*/ 12945 w 13220"/>
                  <a:gd name="T97" fmla="*/ 5643 h 10198"/>
                  <a:gd name="T98" fmla="*/ 12894 w 13220"/>
                  <a:gd name="T99" fmla="*/ 6835 h 10198"/>
                  <a:gd name="T100" fmla="*/ 12334 w 13220"/>
                  <a:gd name="T101" fmla="*/ 7126 h 10198"/>
                  <a:gd name="T102" fmla="*/ 11767 w 13220"/>
                  <a:gd name="T103" fmla="*/ 7079 h 10198"/>
                  <a:gd name="T104" fmla="*/ 11675 w 13220"/>
                  <a:gd name="T105" fmla="*/ 6162 h 10198"/>
                  <a:gd name="T106" fmla="*/ 11555 w 13220"/>
                  <a:gd name="T107" fmla="*/ 5294 h 10198"/>
                  <a:gd name="T108" fmla="*/ 11326 w 13220"/>
                  <a:gd name="T109" fmla="*/ 4729 h 10198"/>
                  <a:gd name="T110" fmla="*/ 12232 w 13220"/>
                  <a:gd name="T111" fmla="*/ 4274 h 10198"/>
                  <a:gd name="T112" fmla="*/ 12527 w 13220"/>
                  <a:gd name="T113" fmla="*/ 4216 h 10198"/>
                  <a:gd name="T114" fmla="*/ 12482 w 13220"/>
                  <a:gd name="T115" fmla="*/ 4143 h 10198"/>
                  <a:gd name="T116" fmla="*/ 11349 w 13220"/>
                  <a:gd name="T117" fmla="*/ 4479 h 10198"/>
                  <a:gd name="T118" fmla="*/ 11362 w 13220"/>
                  <a:gd name="T119" fmla="*/ 4548 h 10198"/>
                  <a:gd name="T120" fmla="*/ 11647 w 13220"/>
                  <a:gd name="T121" fmla="*/ 7028 h 10198"/>
                  <a:gd name="T122" fmla="*/ 11521 w 13220"/>
                  <a:gd name="T123" fmla="*/ 7002 h 10198"/>
                  <a:gd name="T124" fmla="*/ 2108 w 13220"/>
                  <a:gd name="T125" fmla="*/ 8981 h 10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220" h="10198">
                    <a:moveTo>
                      <a:pt x="5441" y="4080"/>
                    </a:moveTo>
                    <a:lnTo>
                      <a:pt x="5313" y="4131"/>
                    </a:lnTo>
                    <a:lnTo>
                      <a:pt x="5212" y="4272"/>
                    </a:lnTo>
                    <a:lnTo>
                      <a:pt x="5192" y="4319"/>
                    </a:lnTo>
                    <a:lnTo>
                      <a:pt x="5172" y="4345"/>
                    </a:lnTo>
                    <a:lnTo>
                      <a:pt x="5075" y="4377"/>
                    </a:lnTo>
                    <a:lnTo>
                      <a:pt x="4983" y="4386"/>
                    </a:lnTo>
                    <a:lnTo>
                      <a:pt x="4909" y="4416"/>
                    </a:lnTo>
                    <a:lnTo>
                      <a:pt x="4871" y="4420"/>
                    </a:lnTo>
                    <a:lnTo>
                      <a:pt x="4698" y="4466"/>
                    </a:lnTo>
                    <a:lnTo>
                      <a:pt x="4575" y="4485"/>
                    </a:lnTo>
                    <a:lnTo>
                      <a:pt x="4442" y="4543"/>
                    </a:lnTo>
                    <a:lnTo>
                      <a:pt x="4351" y="4552"/>
                    </a:lnTo>
                    <a:lnTo>
                      <a:pt x="4283" y="4574"/>
                    </a:lnTo>
                    <a:lnTo>
                      <a:pt x="4246" y="4593"/>
                    </a:lnTo>
                    <a:lnTo>
                      <a:pt x="4212" y="4634"/>
                    </a:lnTo>
                    <a:lnTo>
                      <a:pt x="4156" y="4617"/>
                    </a:lnTo>
                    <a:lnTo>
                      <a:pt x="4095" y="4631"/>
                    </a:lnTo>
                    <a:lnTo>
                      <a:pt x="4022" y="4668"/>
                    </a:lnTo>
                    <a:lnTo>
                      <a:pt x="3909" y="4778"/>
                    </a:lnTo>
                    <a:lnTo>
                      <a:pt x="3832" y="4878"/>
                    </a:lnTo>
                    <a:lnTo>
                      <a:pt x="3740" y="4964"/>
                    </a:lnTo>
                    <a:lnTo>
                      <a:pt x="3768" y="5008"/>
                    </a:lnTo>
                    <a:lnTo>
                      <a:pt x="3806" y="5004"/>
                    </a:lnTo>
                    <a:lnTo>
                      <a:pt x="3797" y="4989"/>
                    </a:lnTo>
                    <a:lnTo>
                      <a:pt x="3805" y="4981"/>
                    </a:lnTo>
                    <a:lnTo>
                      <a:pt x="3872" y="5060"/>
                    </a:lnTo>
                    <a:lnTo>
                      <a:pt x="3912" y="5071"/>
                    </a:lnTo>
                    <a:lnTo>
                      <a:pt x="3921" y="5078"/>
                    </a:lnTo>
                    <a:lnTo>
                      <a:pt x="3908" y="5102"/>
                    </a:lnTo>
                    <a:lnTo>
                      <a:pt x="3880" y="5136"/>
                    </a:lnTo>
                    <a:lnTo>
                      <a:pt x="3784" y="5183"/>
                    </a:lnTo>
                    <a:lnTo>
                      <a:pt x="3731" y="5181"/>
                    </a:lnTo>
                    <a:lnTo>
                      <a:pt x="3633" y="5205"/>
                    </a:lnTo>
                    <a:lnTo>
                      <a:pt x="3568" y="5266"/>
                    </a:lnTo>
                    <a:lnTo>
                      <a:pt x="3550" y="5313"/>
                    </a:lnTo>
                    <a:lnTo>
                      <a:pt x="3543" y="5322"/>
                    </a:lnTo>
                    <a:lnTo>
                      <a:pt x="3442" y="5485"/>
                    </a:lnTo>
                    <a:lnTo>
                      <a:pt x="3424" y="5541"/>
                    </a:lnTo>
                    <a:lnTo>
                      <a:pt x="3349" y="5640"/>
                    </a:lnTo>
                    <a:lnTo>
                      <a:pt x="3298" y="5684"/>
                    </a:lnTo>
                    <a:lnTo>
                      <a:pt x="3273" y="5732"/>
                    </a:lnTo>
                    <a:lnTo>
                      <a:pt x="3206" y="5770"/>
                    </a:lnTo>
                    <a:lnTo>
                      <a:pt x="3156" y="5890"/>
                    </a:lnTo>
                    <a:lnTo>
                      <a:pt x="3120" y="5917"/>
                    </a:lnTo>
                    <a:lnTo>
                      <a:pt x="3060" y="5945"/>
                    </a:lnTo>
                    <a:lnTo>
                      <a:pt x="3040" y="5977"/>
                    </a:lnTo>
                    <a:lnTo>
                      <a:pt x="2984" y="6114"/>
                    </a:lnTo>
                    <a:lnTo>
                      <a:pt x="2913" y="6182"/>
                    </a:lnTo>
                    <a:lnTo>
                      <a:pt x="2798" y="6354"/>
                    </a:lnTo>
                    <a:lnTo>
                      <a:pt x="2776" y="6443"/>
                    </a:lnTo>
                    <a:lnTo>
                      <a:pt x="2719" y="6494"/>
                    </a:lnTo>
                    <a:lnTo>
                      <a:pt x="2701" y="6549"/>
                    </a:lnTo>
                    <a:lnTo>
                      <a:pt x="2659" y="6608"/>
                    </a:lnTo>
                    <a:lnTo>
                      <a:pt x="2633" y="6741"/>
                    </a:lnTo>
                    <a:lnTo>
                      <a:pt x="2669" y="6884"/>
                    </a:lnTo>
                    <a:lnTo>
                      <a:pt x="2739" y="7055"/>
                    </a:lnTo>
                    <a:lnTo>
                      <a:pt x="2726" y="7079"/>
                    </a:lnTo>
                    <a:lnTo>
                      <a:pt x="2730" y="7111"/>
                    </a:lnTo>
                    <a:lnTo>
                      <a:pt x="2764" y="7229"/>
                    </a:lnTo>
                    <a:lnTo>
                      <a:pt x="2819" y="7332"/>
                    </a:lnTo>
                    <a:lnTo>
                      <a:pt x="2924" y="7462"/>
                    </a:lnTo>
                    <a:lnTo>
                      <a:pt x="2957" y="7490"/>
                    </a:lnTo>
                    <a:lnTo>
                      <a:pt x="3059" y="7512"/>
                    </a:lnTo>
                    <a:lnTo>
                      <a:pt x="3150" y="7572"/>
                    </a:lnTo>
                    <a:lnTo>
                      <a:pt x="3154" y="7610"/>
                    </a:lnTo>
                    <a:lnTo>
                      <a:pt x="3188" y="7638"/>
                    </a:lnTo>
                    <a:lnTo>
                      <a:pt x="3190" y="7669"/>
                    </a:lnTo>
                    <a:lnTo>
                      <a:pt x="3147" y="7696"/>
                    </a:lnTo>
                    <a:lnTo>
                      <a:pt x="3138" y="7697"/>
                    </a:lnTo>
                    <a:lnTo>
                      <a:pt x="3111" y="7737"/>
                    </a:lnTo>
                    <a:lnTo>
                      <a:pt x="3087" y="7732"/>
                    </a:lnTo>
                    <a:lnTo>
                      <a:pt x="3058" y="7751"/>
                    </a:lnTo>
                    <a:lnTo>
                      <a:pt x="3031" y="7792"/>
                    </a:lnTo>
                    <a:lnTo>
                      <a:pt x="3001" y="7794"/>
                    </a:lnTo>
                    <a:lnTo>
                      <a:pt x="2926" y="7817"/>
                    </a:lnTo>
                    <a:lnTo>
                      <a:pt x="2891" y="7858"/>
                    </a:lnTo>
                    <a:lnTo>
                      <a:pt x="2887" y="7897"/>
                    </a:lnTo>
                    <a:lnTo>
                      <a:pt x="2852" y="7931"/>
                    </a:lnTo>
                    <a:lnTo>
                      <a:pt x="2789" y="7922"/>
                    </a:lnTo>
                    <a:lnTo>
                      <a:pt x="2760" y="7948"/>
                    </a:lnTo>
                    <a:lnTo>
                      <a:pt x="2641" y="7982"/>
                    </a:lnTo>
                    <a:lnTo>
                      <a:pt x="2567" y="8027"/>
                    </a:lnTo>
                    <a:lnTo>
                      <a:pt x="2526" y="8078"/>
                    </a:lnTo>
                    <a:lnTo>
                      <a:pt x="2516" y="8140"/>
                    </a:lnTo>
                    <a:lnTo>
                      <a:pt x="2469" y="8137"/>
                    </a:lnTo>
                    <a:lnTo>
                      <a:pt x="2412" y="8174"/>
                    </a:lnTo>
                    <a:lnTo>
                      <a:pt x="2401" y="8228"/>
                    </a:lnTo>
                    <a:lnTo>
                      <a:pt x="2395" y="8336"/>
                    </a:lnTo>
                    <a:lnTo>
                      <a:pt x="2375" y="8353"/>
                    </a:lnTo>
                    <a:lnTo>
                      <a:pt x="2320" y="8359"/>
                    </a:lnTo>
                    <a:lnTo>
                      <a:pt x="2285" y="8385"/>
                    </a:lnTo>
                    <a:lnTo>
                      <a:pt x="2267" y="8440"/>
                    </a:lnTo>
                    <a:lnTo>
                      <a:pt x="2242" y="8605"/>
                    </a:lnTo>
                    <a:lnTo>
                      <a:pt x="2230" y="8629"/>
                    </a:lnTo>
                    <a:lnTo>
                      <a:pt x="2200" y="8640"/>
                    </a:lnTo>
                    <a:lnTo>
                      <a:pt x="2188" y="8672"/>
                    </a:lnTo>
                    <a:lnTo>
                      <a:pt x="2167" y="8705"/>
                    </a:lnTo>
                    <a:lnTo>
                      <a:pt x="2147" y="8730"/>
                    </a:lnTo>
                    <a:lnTo>
                      <a:pt x="2121" y="8794"/>
                    </a:lnTo>
                    <a:lnTo>
                      <a:pt x="2127" y="8848"/>
                    </a:lnTo>
                    <a:lnTo>
                      <a:pt x="2096" y="8843"/>
                    </a:lnTo>
                    <a:lnTo>
                      <a:pt x="2034" y="8925"/>
                    </a:lnTo>
                    <a:lnTo>
                      <a:pt x="2022" y="8958"/>
                    </a:lnTo>
                    <a:lnTo>
                      <a:pt x="2050" y="9016"/>
                    </a:lnTo>
                    <a:lnTo>
                      <a:pt x="2076" y="9045"/>
                    </a:lnTo>
                    <a:lnTo>
                      <a:pt x="2132" y="9071"/>
                    </a:lnTo>
                    <a:lnTo>
                      <a:pt x="2162" y="9068"/>
                    </a:lnTo>
                    <a:lnTo>
                      <a:pt x="2165" y="9091"/>
                    </a:lnTo>
                    <a:lnTo>
                      <a:pt x="2144" y="9115"/>
                    </a:lnTo>
                    <a:lnTo>
                      <a:pt x="2055" y="9147"/>
                    </a:lnTo>
                    <a:lnTo>
                      <a:pt x="2007" y="9143"/>
                    </a:lnTo>
                    <a:lnTo>
                      <a:pt x="1941" y="9166"/>
                    </a:lnTo>
                    <a:lnTo>
                      <a:pt x="1909" y="9160"/>
                    </a:lnTo>
                    <a:lnTo>
                      <a:pt x="1875" y="9125"/>
                    </a:lnTo>
                    <a:lnTo>
                      <a:pt x="1838" y="9136"/>
                    </a:lnTo>
                    <a:lnTo>
                      <a:pt x="1783" y="9134"/>
                    </a:lnTo>
                    <a:lnTo>
                      <a:pt x="1747" y="9153"/>
                    </a:lnTo>
                    <a:lnTo>
                      <a:pt x="1718" y="9178"/>
                    </a:lnTo>
                    <a:lnTo>
                      <a:pt x="1687" y="9174"/>
                    </a:lnTo>
                    <a:lnTo>
                      <a:pt x="1661" y="9145"/>
                    </a:lnTo>
                    <a:lnTo>
                      <a:pt x="1629" y="9132"/>
                    </a:lnTo>
                    <a:lnTo>
                      <a:pt x="1606" y="9135"/>
                    </a:lnTo>
                    <a:lnTo>
                      <a:pt x="1569" y="9146"/>
                    </a:lnTo>
                    <a:lnTo>
                      <a:pt x="1514" y="9143"/>
                    </a:lnTo>
                    <a:lnTo>
                      <a:pt x="1369" y="9234"/>
                    </a:lnTo>
                    <a:lnTo>
                      <a:pt x="1337" y="9307"/>
                    </a:lnTo>
                    <a:lnTo>
                      <a:pt x="1290" y="9311"/>
                    </a:lnTo>
                    <a:lnTo>
                      <a:pt x="1129" y="9395"/>
                    </a:lnTo>
                    <a:lnTo>
                      <a:pt x="1096" y="9452"/>
                    </a:lnTo>
                    <a:lnTo>
                      <a:pt x="991" y="9570"/>
                    </a:lnTo>
                    <a:lnTo>
                      <a:pt x="924" y="9762"/>
                    </a:lnTo>
                    <a:lnTo>
                      <a:pt x="871" y="9858"/>
                    </a:lnTo>
                    <a:lnTo>
                      <a:pt x="868" y="9913"/>
                    </a:lnTo>
                    <a:lnTo>
                      <a:pt x="823" y="9932"/>
                    </a:lnTo>
                    <a:lnTo>
                      <a:pt x="766" y="9976"/>
                    </a:lnTo>
                    <a:lnTo>
                      <a:pt x="751" y="10048"/>
                    </a:lnTo>
                    <a:lnTo>
                      <a:pt x="700" y="10083"/>
                    </a:lnTo>
                    <a:lnTo>
                      <a:pt x="680" y="10124"/>
                    </a:lnTo>
                    <a:lnTo>
                      <a:pt x="635" y="10143"/>
                    </a:lnTo>
                    <a:lnTo>
                      <a:pt x="608" y="10176"/>
                    </a:lnTo>
                    <a:lnTo>
                      <a:pt x="539" y="10183"/>
                    </a:lnTo>
                    <a:lnTo>
                      <a:pt x="442" y="10054"/>
                    </a:lnTo>
                    <a:lnTo>
                      <a:pt x="409" y="10033"/>
                    </a:lnTo>
                    <a:lnTo>
                      <a:pt x="369" y="10021"/>
                    </a:lnTo>
                    <a:lnTo>
                      <a:pt x="295" y="10051"/>
                    </a:lnTo>
                    <a:lnTo>
                      <a:pt x="245" y="10017"/>
                    </a:lnTo>
                    <a:lnTo>
                      <a:pt x="156" y="10042"/>
                    </a:lnTo>
                    <a:lnTo>
                      <a:pt x="113" y="10084"/>
                    </a:lnTo>
                    <a:lnTo>
                      <a:pt x="66" y="10165"/>
                    </a:lnTo>
                    <a:lnTo>
                      <a:pt x="8" y="10193"/>
                    </a:lnTo>
                    <a:lnTo>
                      <a:pt x="0" y="10198"/>
                    </a:lnTo>
                    <a:lnTo>
                      <a:pt x="13220" y="10198"/>
                    </a:lnTo>
                    <a:lnTo>
                      <a:pt x="13220" y="2061"/>
                    </a:lnTo>
                    <a:lnTo>
                      <a:pt x="13207" y="2062"/>
                    </a:lnTo>
                    <a:lnTo>
                      <a:pt x="13209" y="2085"/>
                    </a:lnTo>
                    <a:lnTo>
                      <a:pt x="13184" y="2072"/>
                    </a:lnTo>
                    <a:lnTo>
                      <a:pt x="13171" y="2096"/>
                    </a:lnTo>
                    <a:lnTo>
                      <a:pt x="13131" y="2092"/>
                    </a:lnTo>
                    <a:lnTo>
                      <a:pt x="13119" y="2117"/>
                    </a:lnTo>
                    <a:lnTo>
                      <a:pt x="13079" y="2105"/>
                    </a:lnTo>
                    <a:lnTo>
                      <a:pt x="13034" y="2117"/>
                    </a:lnTo>
                    <a:lnTo>
                      <a:pt x="12992" y="2083"/>
                    </a:lnTo>
                    <a:lnTo>
                      <a:pt x="12997" y="2043"/>
                    </a:lnTo>
                    <a:lnTo>
                      <a:pt x="13017" y="2018"/>
                    </a:lnTo>
                    <a:lnTo>
                      <a:pt x="13071" y="2014"/>
                    </a:lnTo>
                    <a:lnTo>
                      <a:pt x="13118" y="2032"/>
                    </a:lnTo>
                    <a:lnTo>
                      <a:pt x="13140" y="2015"/>
                    </a:lnTo>
                    <a:lnTo>
                      <a:pt x="13160" y="1989"/>
                    </a:lnTo>
                    <a:lnTo>
                      <a:pt x="13192" y="1987"/>
                    </a:lnTo>
                    <a:lnTo>
                      <a:pt x="13202" y="2009"/>
                    </a:lnTo>
                    <a:lnTo>
                      <a:pt x="13220" y="2011"/>
                    </a:lnTo>
                    <a:lnTo>
                      <a:pt x="13220" y="1220"/>
                    </a:lnTo>
                    <a:lnTo>
                      <a:pt x="13204" y="1214"/>
                    </a:lnTo>
                    <a:lnTo>
                      <a:pt x="13194" y="1192"/>
                    </a:lnTo>
                    <a:lnTo>
                      <a:pt x="13168" y="1148"/>
                    </a:lnTo>
                    <a:lnTo>
                      <a:pt x="13128" y="1129"/>
                    </a:lnTo>
                    <a:lnTo>
                      <a:pt x="13081" y="1040"/>
                    </a:lnTo>
                    <a:lnTo>
                      <a:pt x="13083" y="986"/>
                    </a:lnTo>
                    <a:lnTo>
                      <a:pt x="13042" y="867"/>
                    </a:lnTo>
                    <a:lnTo>
                      <a:pt x="13047" y="843"/>
                    </a:lnTo>
                    <a:lnTo>
                      <a:pt x="13042" y="789"/>
                    </a:lnTo>
                    <a:lnTo>
                      <a:pt x="12969" y="588"/>
                    </a:lnTo>
                    <a:lnTo>
                      <a:pt x="12882" y="480"/>
                    </a:lnTo>
                    <a:lnTo>
                      <a:pt x="12873" y="473"/>
                    </a:lnTo>
                    <a:lnTo>
                      <a:pt x="12792" y="420"/>
                    </a:lnTo>
                    <a:lnTo>
                      <a:pt x="12775" y="412"/>
                    </a:lnTo>
                    <a:lnTo>
                      <a:pt x="12768" y="414"/>
                    </a:lnTo>
                    <a:lnTo>
                      <a:pt x="12751" y="400"/>
                    </a:lnTo>
                    <a:lnTo>
                      <a:pt x="12728" y="394"/>
                    </a:lnTo>
                    <a:lnTo>
                      <a:pt x="12699" y="412"/>
                    </a:lnTo>
                    <a:lnTo>
                      <a:pt x="12665" y="385"/>
                    </a:lnTo>
                    <a:lnTo>
                      <a:pt x="12576" y="338"/>
                    </a:lnTo>
                    <a:lnTo>
                      <a:pt x="12563" y="363"/>
                    </a:lnTo>
                    <a:lnTo>
                      <a:pt x="12588" y="392"/>
                    </a:lnTo>
                    <a:lnTo>
                      <a:pt x="12582" y="408"/>
                    </a:lnTo>
                    <a:lnTo>
                      <a:pt x="12591" y="422"/>
                    </a:lnTo>
                    <a:lnTo>
                      <a:pt x="12584" y="423"/>
                    </a:lnTo>
                    <a:lnTo>
                      <a:pt x="12412" y="308"/>
                    </a:lnTo>
                    <a:lnTo>
                      <a:pt x="12395" y="302"/>
                    </a:lnTo>
                    <a:lnTo>
                      <a:pt x="12373" y="312"/>
                    </a:lnTo>
                    <a:lnTo>
                      <a:pt x="12338" y="268"/>
                    </a:lnTo>
                    <a:lnTo>
                      <a:pt x="12313" y="255"/>
                    </a:lnTo>
                    <a:lnTo>
                      <a:pt x="12288" y="234"/>
                    </a:lnTo>
                    <a:lnTo>
                      <a:pt x="12248" y="215"/>
                    </a:lnTo>
                    <a:lnTo>
                      <a:pt x="12222" y="194"/>
                    </a:lnTo>
                    <a:lnTo>
                      <a:pt x="12201" y="197"/>
                    </a:lnTo>
                    <a:lnTo>
                      <a:pt x="12159" y="177"/>
                    </a:lnTo>
                    <a:lnTo>
                      <a:pt x="12145" y="178"/>
                    </a:lnTo>
                    <a:lnTo>
                      <a:pt x="12118" y="142"/>
                    </a:lnTo>
                    <a:lnTo>
                      <a:pt x="12101" y="129"/>
                    </a:lnTo>
                    <a:lnTo>
                      <a:pt x="11973" y="71"/>
                    </a:lnTo>
                    <a:lnTo>
                      <a:pt x="11958" y="88"/>
                    </a:lnTo>
                    <a:lnTo>
                      <a:pt x="11953" y="119"/>
                    </a:lnTo>
                    <a:lnTo>
                      <a:pt x="11939" y="128"/>
                    </a:lnTo>
                    <a:lnTo>
                      <a:pt x="11899" y="108"/>
                    </a:lnTo>
                    <a:lnTo>
                      <a:pt x="11888" y="79"/>
                    </a:lnTo>
                    <a:lnTo>
                      <a:pt x="11871" y="57"/>
                    </a:lnTo>
                    <a:lnTo>
                      <a:pt x="11690" y="28"/>
                    </a:lnTo>
                    <a:lnTo>
                      <a:pt x="11666" y="15"/>
                    </a:lnTo>
                    <a:lnTo>
                      <a:pt x="11604" y="12"/>
                    </a:lnTo>
                    <a:lnTo>
                      <a:pt x="11573" y="0"/>
                    </a:lnTo>
                    <a:lnTo>
                      <a:pt x="11504" y="6"/>
                    </a:lnTo>
                    <a:lnTo>
                      <a:pt x="11286" y="151"/>
                    </a:lnTo>
                    <a:lnTo>
                      <a:pt x="11236" y="202"/>
                    </a:lnTo>
                    <a:lnTo>
                      <a:pt x="11231" y="225"/>
                    </a:lnTo>
                    <a:lnTo>
                      <a:pt x="11234" y="248"/>
                    </a:lnTo>
                    <a:lnTo>
                      <a:pt x="11207" y="296"/>
                    </a:lnTo>
                    <a:lnTo>
                      <a:pt x="11209" y="326"/>
                    </a:lnTo>
                    <a:lnTo>
                      <a:pt x="11203" y="343"/>
                    </a:lnTo>
                    <a:lnTo>
                      <a:pt x="11071" y="417"/>
                    </a:lnTo>
                    <a:lnTo>
                      <a:pt x="11038" y="482"/>
                    </a:lnTo>
                    <a:lnTo>
                      <a:pt x="11042" y="512"/>
                    </a:lnTo>
                    <a:lnTo>
                      <a:pt x="11036" y="536"/>
                    </a:lnTo>
                    <a:lnTo>
                      <a:pt x="10989" y="610"/>
                    </a:lnTo>
                    <a:lnTo>
                      <a:pt x="10984" y="633"/>
                    </a:lnTo>
                    <a:lnTo>
                      <a:pt x="10994" y="663"/>
                    </a:lnTo>
                    <a:lnTo>
                      <a:pt x="10922" y="724"/>
                    </a:lnTo>
                    <a:lnTo>
                      <a:pt x="10909" y="748"/>
                    </a:lnTo>
                    <a:lnTo>
                      <a:pt x="10865" y="768"/>
                    </a:lnTo>
                    <a:lnTo>
                      <a:pt x="10800" y="812"/>
                    </a:lnTo>
                    <a:lnTo>
                      <a:pt x="10717" y="843"/>
                    </a:lnTo>
                    <a:lnTo>
                      <a:pt x="10681" y="862"/>
                    </a:lnTo>
                    <a:lnTo>
                      <a:pt x="10642" y="866"/>
                    </a:lnTo>
                    <a:lnTo>
                      <a:pt x="10600" y="901"/>
                    </a:lnTo>
                    <a:lnTo>
                      <a:pt x="10561" y="896"/>
                    </a:lnTo>
                    <a:lnTo>
                      <a:pt x="10533" y="930"/>
                    </a:lnTo>
                    <a:lnTo>
                      <a:pt x="10447" y="914"/>
                    </a:lnTo>
                    <a:lnTo>
                      <a:pt x="10417" y="925"/>
                    </a:lnTo>
                    <a:lnTo>
                      <a:pt x="10394" y="928"/>
                    </a:lnTo>
                    <a:lnTo>
                      <a:pt x="10365" y="946"/>
                    </a:lnTo>
                    <a:lnTo>
                      <a:pt x="10351" y="970"/>
                    </a:lnTo>
                    <a:lnTo>
                      <a:pt x="10336" y="964"/>
                    </a:lnTo>
                    <a:lnTo>
                      <a:pt x="10314" y="981"/>
                    </a:lnTo>
                    <a:lnTo>
                      <a:pt x="10306" y="982"/>
                    </a:lnTo>
                    <a:lnTo>
                      <a:pt x="10286" y="1006"/>
                    </a:lnTo>
                    <a:lnTo>
                      <a:pt x="10294" y="1014"/>
                    </a:lnTo>
                    <a:lnTo>
                      <a:pt x="10225" y="1028"/>
                    </a:lnTo>
                    <a:lnTo>
                      <a:pt x="10206" y="1068"/>
                    </a:lnTo>
                    <a:lnTo>
                      <a:pt x="10197" y="1054"/>
                    </a:lnTo>
                    <a:lnTo>
                      <a:pt x="10183" y="1062"/>
                    </a:lnTo>
                    <a:lnTo>
                      <a:pt x="10137" y="1067"/>
                    </a:lnTo>
                    <a:lnTo>
                      <a:pt x="10096" y="1117"/>
                    </a:lnTo>
                    <a:lnTo>
                      <a:pt x="10050" y="1122"/>
                    </a:lnTo>
                    <a:lnTo>
                      <a:pt x="10029" y="1146"/>
                    </a:lnTo>
                    <a:lnTo>
                      <a:pt x="10024" y="1177"/>
                    </a:lnTo>
                    <a:lnTo>
                      <a:pt x="10031" y="1262"/>
                    </a:lnTo>
                    <a:lnTo>
                      <a:pt x="9990" y="1234"/>
                    </a:lnTo>
                    <a:lnTo>
                      <a:pt x="9940" y="1278"/>
                    </a:lnTo>
                    <a:lnTo>
                      <a:pt x="9916" y="1265"/>
                    </a:lnTo>
                    <a:lnTo>
                      <a:pt x="9879" y="1275"/>
                    </a:lnTo>
                    <a:lnTo>
                      <a:pt x="9851" y="1309"/>
                    </a:lnTo>
                    <a:lnTo>
                      <a:pt x="9862" y="1340"/>
                    </a:lnTo>
                    <a:lnTo>
                      <a:pt x="9841" y="1364"/>
                    </a:lnTo>
                    <a:lnTo>
                      <a:pt x="9829" y="1404"/>
                    </a:lnTo>
                    <a:lnTo>
                      <a:pt x="9764" y="1449"/>
                    </a:lnTo>
                    <a:lnTo>
                      <a:pt x="9671" y="1450"/>
                    </a:lnTo>
                    <a:lnTo>
                      <a:pt x="9641" y="1545"/>
                    </a:lnTo>
                    <a:lnTo>
                      <a:pt x="9527" y="1648"/>
                    </a:lnTo>
                    <a:lnTo>
                      <a:pt x="9537" y="1662"/>
                    </a:lnTo>
                    <a:lnTo>
                      <a:pt x="9605" y="1649"/>
                    </a:lnTo>
                    <a:lnTo>
                      <a:pt x="9621" y="1655"/>
                    </a:lnTo>
                    <a:lnTo>
                      <a:pt x="9601" y="1695"/>
                    </a:lnTo>
                    <a:lnTo>
                      <a:pt x="9606" y="1741"/>
                    </a:lnTo>
                    <a:lnTo>
                      <a:pt x="9571" y="1783"/>
                    </a:lnTo>
                    <a:lnTo>
                      <a:pt x="9508" y="1765"/>
                    </a:lnTo>
                    <a:lnTo>
                      <a:pt x="9450" y="1810"/>
                    </a:lnTo>
                    <a:lnTo>
                      <a:pt x="9344" y="1834"/>
                    </a:lnTo>
                    <a:lnTo>
                      <a:pt x="9322" y="1852"/>
                    </a:lnTo>
                    <a:lnTo>
                      <a:pt x="9304" y="1900"/>
                    </a:lnTo>
                    <a:lnTo>
                      <a:pt x="9224" y="1869"/>
                    </a:lnTo>
                    <a:lnTo>
                      <a:pt x="9156" y="1883"/>
                    </a:lnTo>
                    <a:lnTo>
                      <a:pt x="9120" y="1917"/>
                    </a:lnTo>
                    <a:lnTo>
                      <a:pt x="9112" y="1987"/>
                    </a:lnTo>
                    <a:lnTo>
                      <a:pt x="9080" y="1982"/>
                    </a:lnTo>
                    <a:lnTo>
                      <a:pt x="9086" y="1959"/>
                    </a:lnTo>
                    <a:lnTo>
                      <a:pt x="9075" y="1929"/>
                    </a:lnTo>
                    <a:lnTo>
                      <a:pt x="8999" y="1929"/>
                    </a:lnTo>
                    <a:lnTo>
                      <a:pt x="8965" y="1901"/>
                    </a:lnTo>
                    <a:lnTo>
                      <a:pt x="8879" y="1885"/>
                    </a:lnTo>
                    <a:lnTo>
                      <a:pt x="8864" y="1895"/>
                    </a:lnTo>
                    <a:lnTo>
                      <a:pt x="8867" y="1925"/>
                    </a:lnTo>
                    <a:lnTo>
                      <a:pt x="8839" y="1959"/>
                    </a:lnTo>
                    <a:lnTo>
                      <a:pt x="8810" y="1969"/>
                    </a:lnTo>
                    <a:lnTo>
                      <a:pt x="8777" y="1949"/>
                    </a:lnTo>
                    <a:lnTo>
                      <a:pt x="8771" y="1896"/>
                    </a:lnTo>
                    <a:lnTo>
                      <a:pt x="8731" y="1868"/>
                    </a:lnTo>
                    <a:lnTo>
                      <a:pt x="8667" y="1851"/>
                    </a:lnTo>
                    <a:lnTo>
                      <a:pt x="8640" y="1808"/>
                    </a:lnTo>
                    <a:lnTo>
                      <a:pt x="8601" y="1804"/>
                    </a:lnTo>
                    <a:lnTo>
                      <a:pt x="8573" y="1837"/>
                    </a:lnTo>
                    <a:lnTo>
                      <a:pt x="8541" y="1817"/>
                    </a:lnTo>
                    <a:lnTo>
                      <a:pt x="8506" y="1774"/>
                    </a:lnTo>
                    <a:lnTo>
                      <a:pt x="8476" y="1792"/>
                    </a:lnTo>
                    <a:lnTo>
                      <a:pt x="8436" y="1780"/>
                    </a:lnTo>
                    <a:lnTo>
                      <a:pt x="8329" y="1775"/>
                    </a:lnTo>
                    <a:lnTo>
                      <a:pt x="8327" y="1759"/>
                    </a:lnTo>
                    <a:lnTo>
                      <a:pt x="8347" y="1726"/>
                    </a:lnTo>
                    <a:lnTo>
                      <a:pt x="8327" y="1683"/>
                    </a:lnTo>
                    <a:lnTo>
                      <a:pt x="8331" y="1644"/>
                    </a:lnTo>
                    <a:lnTo>
                      <a:pt x="8313" y="1614"/>
                    </a:lnTo>
                    <a:lnTo>
                      <a:pt x="8280" y="1587"/>
                    </a:lnTo>
                    <a:lnTo>
                      <a:pt x="8199" y="1625"/>
                    </a:lnTo>
                    <a:lnTo>
                      <a:pt x="8022" y="1633"/>
                    </a:lnTo>
                    <a:lnTo>
                      <a:pt x="7969" y="1554"/>
                    </a:lnTo>
                    <a:lnTo>
                      <a:pt x="7975" y="1537"/>
                    </a:lnTo>
                    <a:lnTo>
                      <a:pt x="7959" y="1531"/>
                    </a:lnTo>
                    <a:lnTo>
                      <a:pt x="7949" y="1517"/>
                    </a:lnTo>
                    <a:lnTo>
                      <a:pt x="7941" y="1509"/>
                    </a:lnTo>
                    <a:lnTo>
                      <a:pt x="7909" y="1497"/>
                    </a:lnTo>
                    <a:lnTo>
                      <a:pt x="7880" y="1515"/>
                    </a:lnTo>
                    <a:lnTo>
                      <a:pt x="7848" y="1503"/>
                    </a:lnTo>
                    <a:lnTo>
                      <a:pt x="7850" y="1518"/>
                    </a:lnTo>
                    <a:lnTo>
                      <a:pt x="7835" y="1528"/>
                    </a:lnTo>
                    <a:lnTo>
                      <a:pt x="7831" y="1559"/>
                    </a:lnTo>
                    <a:lnTo>
                      <a:pt x="7839" y="1574"/>
                    </a:lnTo>
                    <a:lnTo>
                      <a:pt x="7864" y="1602"/>
                    </a:lnTo>
                    <a:lnTo>
                      <a:pt x="7822" y="1637"/>
                    </a:lnTo>
                    <a:lnTo>
                      <a:pt x="7758" y="1611"/>
                    </a:lnTo>
                    <a:lnTo>
                      <a:pt x="7650" y="1614"/>
                    </a:lnTo>
                    <a:lnTo>
                      <a:pt x="7588" y="1604"/>
                    </a:lnTo>
                    <a:lnTo>
                      <a:pt x="7554" y="1577"/>
                    </a:lnTo>
                    <a:lnTo>
                      <a:pt x="7582" y="1543"/>
                    </a:lnTo>
                    <a:lnTo>
                      <a:pt x="7581" y="1528"/>
                    </a:lnTo>
                    <a:lnTo>
                      <a:pt x="7571" y="1506"/>
                    </a:lnTo>
                    <a:lnTo>
                      <a:pt x="7538" y="1485"/>
                    </a:lnTo>
                    <a:lnTo>
                      <a:pt x="7452" y="1478"/>
                    </a:lnTo>
                    <a:lnTo>
                      <a:pt x="7399" y="1491"/>
                    </a:lnTo>
                    <a:lnTo>
                      <a:pt x="7228" y="1475"/>
                    </a:lnTo>
                    <a:lnTo>
                      <a:pt x="7165" y="1458"/>
                    </a:lnTo>
                    <a:lnTo>
                      <a:pt x="7149" y="1452"/>
                    </a:lnTo>
                    <a:lnTo>
                      <a:pt x="7132" y="1438"/>
                    </a:lnTo>
                    <a:lnTo>
                      <a:pt x="7114" y="1409"/>
                    </a:lnTo>
                    <a:lnTo>
                      <a:pt x="7122" y="1409"/>
                    </a:lnTo>
                    <a:lnTo>
                      <a:pt x="7129" y="1393"/>
                    </a:lnTo>
                    <a:lnTo>
                      <a:pt x="7136" y="1392"/>
                    </a:lnTo>
                    <a:lnTo>
                      <a:pt x="7143" y="1383"/>
                    </a:lnTo>
                    <a:lnTo>
                      <a:pt x="7134" y="1362"/>
                    </a:lnTo>
                    <a:lnTo>
                      <a:pt x="7101" y="1349"/>
                    </a:lnTo>
                    <a:lnTo>
                      <a:pt x="7017" y="1357"/>
                    </a:lnTo>
                    <a:lnTo>
                      <a:pt x="6922" y="1404"/>
                    </a:lnTo>
                    <a:lnTo>
                      <a:pt x="6871" y="1439"/>
                    </a:lnTo>
                    <a:lnTo>
                      <a:pt x="6808" y="1507"/>
                    </a:lnTo>
                    <a:lnTo>
                      <a:pt x="6748" y="1536"/>
                    </a:lnTo>
                    <a:lnTo>
                      <a:pt x="6735" y="1560"/>
                    </a:lnTo>
                    <a:lnTo>
                      <a:pt x="6668" y="1589"/>
                    </a:lnTo>
                    <a:lnTo>
                      <a:pt x="6542" y="1725"/>
                    </a:lnTo>
                    <a:lnTo>
                      <a:pt x="6433" y="1712"/>
                    </a:lnTo>
                    <a:lnTo>
                      <a:pt x="6352" y="1751"/>
                    </a:lnTo>
                    <a:lnTo>
                      <a:pt x="6281" y="1811"/>
                    </a:lnTo>
                    <a:lnTo>
                      <a:pt x="6190" y="1912"/>
                    </a:lnTo>
                    <a:lnTo>
                      <a:pt x="6111" y="2058"/>
                    </a:lnTo>
                    <a:lnTo>
                      <a:pt x="6088" y="2145"/>
                    </a:lnTo>
                    <a:lnTo>
                      <a:pt x="6083" y="2176"/>
                    </a:lnTo>
                    <a:lnTo>
                      <a:pt x="6101" y="2205"/>
                    </a:lnTo>
                    <a:lnTo>
                      <a:pt x="6087" y="2307"/>
                    </a:lnTo>
                    <a:lnTo>
                      <a:pt x="6087" y="2554"/>
                    </a:lnTo>
                    <a:lnTo>
                      <a:pt x="6099" y="2684"/>
                    </a:lnTo>
                    <a:lnTo>
                      <a:pt x="6133" y="2719"/>
                    </a:lnTo>
                    <a:lnTo>
                      <a:pt x="6180" y="2730"/>
                    </a:lnTo>
                    <a:lnTo>
                      <a:pt x="6178" y="2777"/>
                    </a:lnTo>
                    <a:lnTo>
                      <a:pt x="6202" y="2791"/>
                    </a:lnTo>
                    <a:lnTo>
                      <a:pt x="6221" y="2843"/>
                    </a:lnTo>
                    <a:lnTo>
                      <a:pt x="6168" y="2839"/>
                    </a:lnTo>
                    <a:lnTo>
                      <a:pt x="6138" y="2850"/>
                    </a:lnTo>
                    <a:lnTo>
                      <a:pt x="6085" y="2793"/>
                    </a:lnTo>
                    <a:lnTo>
                      <a:pt x="6018" y="2799"/>
                    </a:lnTo>
                    <a:lnTo>
                      <a:pt x="5992" y="2778"/>
                    </a:lnTo>
                    <a:lnTo>
                      <a:pt x="5991" y="2781"/>
                    </a:lnTo>
                    <a:lnTo>
                      <a:pt x="6016" y="2800"/>
                    </a:lnTo>
                    <a:lnTo>
                      <a:pt x="6084" y="2794"/>
                    </a:lnTo>
                    <a:lnTo>
                      <a:pt x="6136" y="2851"/>
                    </a:lnTo>
                    <a:lnTo>
                      <a:pt x="6167" y="2842"/>
                    </a:lnTo>
                    <a:lnTo>
                      <a:pt x="6220" y="2844"/>
                    </a:lnTo>
                    <a:lnTo>
                      <a:pt x="6214" y="2860"/>
                    </a:lnTo>
                    <a:lnTo>
                      <a:pt x="6203" y="2907"/>
                    </a:lnTo>
                    <a:lnTo>
                      <a:pt x="6222" y="2952"/>
                    </a:lnTo>
                    <a:lnTo>
                      <a:pt x="6239" y="2965"/>
                    </a:lnTo>
                    <a:lnTo>
                      <a:pt x="6277" y="2954"/>
                    </a:lnTo>
                    <a:lnTo>
                      <a:pt x="6294" y="2968"/>
                    </a:lnTo>
                    <a:lnTo>
                      <a:pt x="6317" y="2974"/>
                    </a:lnTo>
                    <a:lnTo>
                      <a:pt x="6358" y="2993"/>
                    </a:lnTo>
                    <a:lnTo>
                      <a:pt x="6337" y="3018"/>
                    </a:lnTo>
                    <a:lnTo>
                      <a:pt x="6327" y="3073"/>
                    </a:lnTo>
                    <a:lnTo>
                      <a:pt x="6297" y="3091"/>
                    </a:lnTo>
                    <a:lnTo>
                      <a:pt x="6282" y="3085"/>
                    </a:lnTo>
                    <a:lnTo>
                      <a:pt x="6260" y="3102"/>
                    </a:lnTo>
                    <a:lnTo>
                      <a:pt x="6210" y="3068"/>
                    </a:lnTo>
                    <a:lnTo>
                      <a:pt x="6181" y="3094"/>
                    </a:lnTo>
                    <a:lnTo>
                      <a:pt x="6163" y="3142"/>
                    </a:lnTo>
                    <a:lnTo>
                      <a:pt x="6161" y="3188"/>
                    </a:lnTo>
                    <a:lnTo>
                      <a:pt x="6173" y="3242"/>
                    </a:lnTo>
                    <a:lnTo>
                      <a:pt x="6221" y="3275"/>
                    </a:lnTo>
                    <a:lnTo>
                      <a:pt x="6257" y="3326"/>
                    </a:lnTo>
                    <a:lnTo>
                      <a:pt x="6247" y="3374"/>
                    </a:lnTo>
                    <a:lnTo>
                      <a:pt x="6250" y="3411"/>
                    </a:lnTo>
                    <a:lnTo>
                      <a:pt x="6278" y="3471"/>
                    </a:lnTo>
                    <a:lnTo>
                      <a:pt x="6262" y="3541"/>
                    </a:lnTo>
                    <a:lnTo>
                      <a:pt x="6221" y="3592"/>
                    </a:lnTo>
                    <a:lnTo>
                      <a:pt x="6154" y="3628"/>
                    </a:lnTo>
                    <a:lnTo>
                      <a:pt x="6107" y="3695"/>
                    </a:lnTo>
                    <a:lnTo>
                      <a:pt x="6033" y="3740"/>
                    </a:lnTo>
                    <a:lnTo>
                      <a:pt x="5984" y="3783"/>
                    </a:lnTo>
                    <a:lnTo>
                      <a:pt x="5872" y="3833"/>
                    </a:lnTo>
                    <a:lnTo>
                      <a:pt x="5831" y="3883"/>
                    </a:lnTo>
                    <a:lnTo>
                      <a:pt x="5585" y="3982"/>
                    </a:lnTo>
                    <a:lnTo>
                      <a:pt x="5505" y="4028"/>
                    </a:lnTo>
                    <a:lnTo>
                      <a:pt x="5441" y="4080"/>
                    </a:lnTo>
                    <a:close/>
                    <a:moveTo>
                      <a:pt x="3743" y="5242"/>
                    </a:moveTo>
                    <a:lnTo>
                      <a:pt x="3744" y="5249"/>
                    </a:lnTo>
                    <a:lnTo>
                      <a:pt x="3722" y="5267"/>
                    </a:lnTo>
                    <a:lnTo>
                      <a:pt x="3708" y="5275"/>
                    </a:lnTo>
                    <a:lnTo>
                      <a:pt x="3679" y="5286"/>
                    </a:lnTo>
                    <a:lnTo>
                      <a:pt x="3656" y="5288"/>
                    </a:lnTo>
                    <a:lnTo>
                      <a:pt x="3640" y="5282"/>
                    </a:lnTo>
                    <a:lnTo>
                      <a:pt x="3629" y="5260"/>
                    </a:lnTo>
                    <a:lnTo>
                      <a:pt x="3645" y="5251"/>
                    </a:lnTo>
                    <a:lnTo>
                      <a:pt x="3651" y="5242"/>
                    </a:lnTo>
                    <a:lnTo>
                      <a:pt x="3659" y="5249"/>
                    </a:lnTo>
                    <a:lnTo>
                      <a:pt x="3682" y="5248"/>
                    </a:lnTo>
                    <a:lnTo>
                      <a:pt x="3689" y="5239"/>
                    </a:lnTo>
                    <a:lnTo>
                      <a:pt x="3704" y="5237"/>
                    </a:lnTo>
                    <a:lnTo>
                      <a:pt x="3728" y="5243"/>
                    </a:lnTo>
                    <a:lnTo>
                      <a:pt x="3743" y="5242"/>
                    </a:lnTo>
                    <a:close/>
                    <a:moveTo>
                      <a:pt x="5799" y="6285"/>
                    </a:moveTo>
                    <a:lnTo>
                      <a:pt x="5821" y="6274"/>
                    </a:lnTo>
                    <a:lnTo>
                      <a:pt x="5850" y="6249"/>
                    </a:lnTo>
                    <a:lnTo>
                      <a:pt x="5911" y="6235"/>
                    </a:lnTo>
                    <a:lnTo>
                      <a:pt x="6020" y="6164"/>
                    </a:lnTo>
                    <a:lnTo>
                      <a:pt x="6051" y="6176"/>
                    </a:lnTo>
                    <a:lnTo>
                      <a:pt x="6102" y="6141"/>
                    </a:lnTo>
                    <a:lnTo>
                      <a:pt x="6142" y="6160"/>
                    </a:lnTo>
                    <a:lnTo>
                      <a:pt x="6245" y="6112"/>
                    </a:lnTo>
                    <a:lnTo>
                      <a:pt x="6284" y="6108"/>
                    </a:lnTo>
                    <a:lnTo>
                      <a:pt x="6278" y="6125"/>
                    </a:lnTo>
                    <a:lnTo>
                      <a:pt x="6234" y="6152"/>
                    </a:lnTo>
                    <a:lnTo>
                      <a:pt x="6211" y="6154"/>
                    </a:lnTo>
                    <a:lnTo>
                      <a:pt x="6182" y="6180"/>
                    </a:lnTo>
                    <a:lnTo>
                      <a:pt x="6161" y="6182"/>
                    </a:lnTo>
                    <a:lnTo>
                      <a:pt x="6153" y="6198"/>
                    </a:lnTo>
                    <a:lnTo>
                      <a:pt x="6164" y="6228"/>
                    </a:lnTo>
                    <a:lnTo>
                      <a:pt x="6181" y="6242"/>
                    </a:lnTo>
                    <a:lnTo>
                      <a:pt x="6262" y="6203"/>
                    </a:lnTo>
                    <a:lnTo>
                      <a:pt x="6265" y="6226"/>
                    </a:lnTo>
                    <a:lnTo>
                      <a:pt x="6273" y="6240"/>
                    </a:lnTo>
                    <a:lnTo>
                      <a:pt x="6260" y="6257"/>
                    </a:lnTo>
                    <a:lnTo>
                      <a:pt x="6207" y="6271"/>
                    </a:lnTo>
                    <a:lnTo>
                      <a:pt x="6201" y="6279"/>
                    </a:lnTo>
                    <a:lnTo>
                      <a:pt x="6203" y="6317"/>
                    </a:lnTo>
                    <a:lnTo>
                      <a:pt x="6222" y="6353"/>
                    </a:lnTo>
                    <a:lnTo>
                      <a:pt x="6336" y="6412"/>
                    </a:lnTo>
                    <a:lnTo>
                      <a:pt x="6409" y="6375"/>
                    </a:lnTo>
                    <a:lnTo>
                      <a:pt x="6428" y="6334"/>
                    </a:lnTo>
                    <a:lnTo>
                      <a:pt x="6542" y="6393"/>
                    </a:lnTo>
                    <a:lnTo>
                      <a:pt x="6545" y="6416"/>
                    </a:lnTo>
                    <a:lnTo>
                      <a:pt x="6560" y="6429"/>
                    </a:lnTo>
                    <a:lnTo>
                      <a:pt x="6547" y="6446"/>
                    </a:lnTo>
                    <a:lnTo>
                      <a:pt x="6545" y="6501"/>
                    </a:lnTo>
                    <a:lnTo>
                      <a:pt x="6524" y="6534"/>
                    </a:lnTo>
                    <a:lnTo>
                      <a:pt x="6494" y="6536"/>
                    </a:lnTo>
                    <a:lnTo>
                      <a:pt x="6479" y="6553"/>
                    </a:lnTo>
                    <a:lnTo>
                      <a:pt x="6476" y="6585"/>
                    </a:lnTo>
                    <a:lnTo>
                      <a:pt x="6484" y="6606"/>
                    </a:lnTo>
                    <a:lnTo>
                      <a:pt x="6462" y="6617"/>
                    </a:lnTo>
                    <a:lnTo>
                      <a:pt x="6457" y="6640"/>
                    </a:lnTo>
                    <a:lnTo>
                      <a:pt x="6387" y="6717"/>
                    </a:lnTo>
                    <a:lnTo>
                      <a:pt x="6358" y="6820"/>
                    </a:lnTo>
                    <a:lnTo>
                      <a:pt x="6333" y="6875"/>
                    </a:lnTo>
                    <a:lnTo>
                      <a:pt x="6261" y="6936"/>
                    </a:lnTo>
                    <a:lnTo>
                      <a:pt x="6202" y="6965"/>
                    </a:lnTo>
                    <a:lnTo>
                      <a:pt x="6146" y="7025"/>
                    </a:lnTo>
                    <a:lnTo>
                      <a:pt x="6130" y="7017"/>
                    </a:lnTo>
                    <a:lnTo>
                      <a:pt x="6094" y="6966"/>
                    </a:lnTo>
                    <a:lnTo>
                      <a:pt x="6070" y="6954"/>
                    </a:lnTo>
                    <a:lnTo>
                      <a:pt x="6067" y="6923"/>
                    </a:lnTo>
                    <a:lnTo>
                      <a:pt x="6033" y="6896"/>
                    </a:lnTo>
                    <a:lnTo>
                      <a:pt x="6003" y="6898"/>
                    </a:lnTo>
                    <a:lnTo>
                      <a:pt x="5988" y="6907"/>
                    </a:lnTo>
                    <a:lnTo>
                      <a:pt x="5956" y="6895"/>
                    </a:lnTo>
                    <a:lnTo>
                      <a:pt x="5895" y="6901"/>
                    </a:lnTo>
                    <a:lnTo>
                      <a:pt x="5855" y="6889"/>
                    </a:lnTo>
                    <a:lnTo>
                      <a:pt x="5812" y="6831"/>
                    </a:lnTo>
                    <a:lnTo>
                      <a:pt x="5816" y="6792"/>
                    </a:lnTo>
                    <a:lnTo>
                      <a:pt x="5796" y="6748"/>
                    </a:lnTo>
                    <a:lnTo>
                      <a:pt x="5815" y="6700"/>
                    </a:lnTo>
                    <a:lnTo>
                      <a:pt x="5748" y="6644"/>
                    </a:lnTo>
                    <a:lnTo>
                      <a:pt x="5700" y="6626"/>
                    </a:lnTo>
                    <a:lnTo>
                      <a:pt x="5687" y="6650"/>
                    </a:lnTo>
                    <a:lnTo>
                      <a:pt x="5664" y="6652"/>
                    </a:lnTo>
                    <a:lnTo>
                      <a:pt x="5650" y="6669"/>
                    </a:lnTo>
                    <a:lnTo>
                      <a:pt x="5604" y="6680"/>
                    </a:lnTo>
                    <a:lnTo>
                      <a:pt x="5575" y="6769"/>
                    </a:lnTo>
                    <a:lnTo>
                      <a:pt x="5541" y="6748"/>
                    </a:lnTo>
                    <a:lnTo>
                      <a:pt x="5522" y="6712"/>
                    </a:lnTo>
                    <a:lnTo>
                      <a:pt x="5528" y="6688"/>
                    </a:lnTo>
                    <a:lnTo>
                      <a:pt x="5511" y="6666"/>
                    </a:lnTo>
                    <a:lnTo>
                      <a:pt x="5481" y="6677"/>
                    </a:lnTo>
                    <a:lnTo>
                      <a:pt x="5472" y="6669"/>
                    </a:lnTo>
                    <a:lnTo>
                      <a:pt x="5450" y="6680"/>
                    </a:lnTo>
                    <a:lnTo>
                      <a:pt x="5442" y="6665"/>
                    </a:lnTo>
                    <a:lnTo>
                      <a:pt x="5426" y="6674"/>
                    </a:lnTo>
                    <a:lnTo>
                      <a:pt x="5412" y="6675"/>
                    </a:lnTo>
                    <a:lnTo>
                      <a:pt x="5432" y="6650"/>
                    </a:lnTo>
                    <a:lnTo>
                      <a:pt x="5407" y="6629"/>
                    </a:lnTo>
                    <a:lnTo>
                      <a:pt x="5404" y="6599"/>
                    </a:lnTo>
                    <a:lnTo>
                      <a:pt x="5416" y="6568"/>
                    </a:lnTo>
                    <a:lnTo>
                      <a:pt x="5512" y="6519"/>
                    </a:lnTo>
                    <a:lnTo>
                      <a:pt x="5584" y="6451"/>
                    </a:lnTo>
                    <a:lnTo>
                      <a:pt x="5614" y="6449"/>
                    </a:lnTo>
                    <a:lnTo>
                      <a:pt x="5643" y="6431"/>
                    </a:lnTo>
                    <a:lnTo>
                      <a:pt x="5692" y="6372"/>
                    </a:lnTo>
                    <a:lnTo>
                      <a:pt x="5721" y="6353"/>
                    </a:lnTo>
                    <a:lnTo>
                      <a:pt x="5756" y="6312"/>
                    </a:lnTo>
                    <a:lnTo>
                      <a:pt x="5799" y="6285"/>
                    </a:lnTo>
                    <a:close/>
                    <a:moveTo>
                      <a:pt x="5395" y="6585"/>
                    </a:moveTo>
                    <a:lnTo>
                      <a:pt x="5374" y="6610"/>
                    </a:lnTo>
                    <a:lnTo>
                      <a:pt x="5359" y="6611"/>
                    </a:lnTo>
                    <a:lnTo>
                      <a:pt x="5380" y="6586"/>
                    </a:lnTo>
                    <a:lnTo>
                      <a:pt x="5395" y="6585"/>
                    </a:lnTo>
                    <a:close/>
                    <a:moveTo>
                      <a:pt x="4567" y="7209"/>
                    </a:moveTo>
                    <a:lnTo>
                      <a:pt x="4567" y="7217"/>
                    </a:lnTo>
                    <a:lnTo>
                      <a:pt x="4584" y="7238"/>
                    </a:lnTo>
                    <a:lnTo>
                      <a:pt x="4591" y="7229"/>
                    </a:lnTo>
                    <a:lnTo>
                      <a:pt x="4623" y="7234"/>
                    </a:lnTo>
                    <a:lnTo>
                      <a:pt x="4631" y="7242"/>
                    </a:lnTo>
                    <a:lnTo>
                      <a:pt x="4632" y="7257"/>
                    </a:lnTo>
                    <a:lnTo>
                      <a:pt x="4617" y="7258"/>
                    </a:lnTo>
                    <a:lnTo>
                      <a:pt x="4620" y="7289"/>
                    </a:lnTo>
                    <a:lnTo>
                      <a:pt x="4646" y="7318"/>
                    </a:lnTo>
                    <a:lnTo>
                      <a:pt x="4647" y="7325"/>
                    </a:lnTo>
                    <a:lnTo>
                      <a:pt x="4631" y="7326"/>
                    </a:lnTo>
                    <a:lnTo>
                      <a:pt x="4603" y="7360"/>
                    </a:lnTo>
                    <a:lnTo>
                      <a:pt x="4604" y="7375"/>
                    </a:lnTo>
                    <a:lnTo>
                      <a:pt x="4581" y="7370"/>
                    </a:lnTo>
                    <a:lnTo>
                      <a:pt x="4560" y="7387"/>
                    </a:lnTo>
                    <a:lnTo>
                      <a:pt x="4549" y="7434"/>
                    </a:lnTo>
                    <a:lnTo>
                      <a:pt x="4533" y="7428"/>
                    </a:lnTo>
                    <a:lnTo>
                      <a:pt x="4526" y="7444"/>
                    </a:lnTo>
                    <a:lnTo>
                      <a:pt x="4511" y="7454"/>
                    </a:lnTo>
                    <a:lnTo>
                      <a:pt x="4498" y="7471"/>
                    </a:lnTo>
                    <a:lnTo>
                      <a:pt x="4459" y="7474"/>
                    </a:lnTo>
                    <a:lnTo>
                      <a:pt x="4461" y="7489"/>
                    </a:lnTo>
                    <a:lnTo>
                      <a:pt x="4446" y="7483"/>
                    </a:lnTo>
                    <a:lnTo>
                      <a:pt x="4431" y="7500"/>
                    </a:lnTo>
                    <a:lnTo>
                      <a:pt x="4426" y="7523"/>
                    </a:lnTo>
                    <a:lnTo>
                      <a:pt x="4428" y="7538"/>
                    </a:lnTo>
                    <a:lnTo>
                      <a:pt x="4420" y="7554"/>
                    </a:lnTo>
                    <a:lnTo>
                      <a:pt x="4423" y="7577"/>
                    </a:lnTo>
                    <a:lnTo>
                      <a:pt x="4407" y="7563"/>
                    </a:lnTo>
                    <a:lnTo>
                      <a:pt x="4392" y="7572"/>
                    </a:lnTo>
                    <a:lnTo>
                      <a:pt x="4383" y="7551"/>
                    </a:lnTo>
                    <a:lnTo>
                      <a:pt x="4357" y="7530"/>
                    </a:lnTo>
                    <a:lnTo>
                      <a:pt x="4335" y="7540"/>
                    </a:lnTo>
                    <a:lnTo>
                      <a:pt x="4326" y="7532"/>
                    </a:lnTo>
                    <a:lnTo>
                      <a:pt x="4318" y="7534"/>
                    </a:lnTo>
                    <a:lnTo>
                      <a:pt x="4310" y="7519"/>
                    </a:lnTo>
                    <a:lnTo>
                      <a:pt x="4286" y="7513"/>
                    </a:lnTo>
                    <a:lnTo>
                      <a:pt x="4265" y="7538"/>
                    </a:lnTo>
                    <a:lnTo>
                      <a:pt x="4258" y="7538"/>
                    </a:lnTo>
                    <a:lnTo>
                      <a:pt x="4248" y="7524"/>
                    </a:lnTo>
                    <a:lnTo>
                      <a:pt x="4232" y="7518"/>
                    </a:lnTo>
                    <a:lnTo>
                      <a:pt x="4238" y="7502"/>
                    </a:lnTo>
                    <a:lnTo>
                      <a:pt x="4230" y="7488"/>
                    </a:lnTo>
                    <a:lnTo>
                      <a:pt x="4235" y="7463"/>
                    </a:lnTo>
                    <a:lnTo>
                      <a:pt x="4235" y="7456"/>
                    </a:lnTo>
                    <a:lnTo>
                      <a:pt x="4248" y="7432"/>
                    </a:lnTo>
                    <a:lnTo>
                      <a:pt x="4230" y="7410"/>
                    </a:lnTo>
                    <a:lnTo>
                      <a:pt x="4245" y="7393"/>
                    </a:lnTo>
                    <a:lnTo>
                      <a:pt x="4260" y="7400"/>
                    </a:lnTo>
                    <a:lnTo>
                      <a:pt x="4283" y="7398"/>
                    </a:lnTo>
                    <a:lnTo>
                      <a:pt x="4298" y="7388"/>
                    </a:lnTo>
                    <a:lnTo>
                      <a:pt x="4314" y="7394"/>
                    </a:lnTo>
                    <a:lnTo>
                      <a:pt x="4321" y="7386"/>
                    </a:lnTo>
                    <a:lnTo>
                      <a:pt x="4312" y="7380"/>
                    </a:lnTo>
                    <a:lnTo>
                      <a:pt x="4303" y="7357"/>
                    </a:lnTo>
                    <a:lnTo>
                      <a:pt x="4316" y="7341"/>
                    </a:lnTo>
                    <a:lnTo>
                      <a:pt x="4308" y="7334"/>
                    </a:lnTo>
                    <a:lnTo>
                      <a:pt x="4306" y="7318"/>
                    </a:lnTo>
                    <a:lnTo>
                      <a:pt x="4328" y="7301"/>
                    </a:lnTo>
                    <a:lnTo>
                      <a:pt x="4343" y="7291"/>
                    </a:lnTo>
                    <a:lnTo>
                      <a:pt x="4341" y="7284"/>
                    </a:lnTo>
                    <a:lnTo>
                      <a:pt x="4357" y="7283"/>
                    </a:lnTo>
                    <a:lnTo>
                      <a:pt x="4378" y="7257"/>
                    </a:lnTo>
                    <a:lnTo>
                      <a:pt x="4388" y="7272"/>
                    </a:lnTo>
                    <a:lnTo>
                      <a:pt x="4402" y="7271"/>
                    </a:lnTo>
                    <a:lnTo>
                      <a:pt x="4401" y="7255"/>
                    </a:lnTo>
                    <a:lnTo>
                      <a:pt x="4417" y="7254"/>
                    </a:lnTo>
                    <a:lnTo>
                      <a:pt x="4425" y="7261"/>
                    </a:lnTo>
                    <a:lnTo>
                      <a:pt x="4438" y="7251"/>
                    </a:lnTo>
                    <a:lnTo>
                      <a:pt x="4446" y="7235"/>
                    </a:lnTo>
                    <a:lnTo>
                      <a:pt x="4461" y="7250"/>
                    </a:lnTo>
                    <a:lnTo>
                      <a:pt x="4477" y="7240"/>
                    </a:lnTo>
                    <a:lnTo>
                      <a:pt x="4476" y="7233"/>
                    </a:lnTo>
                    <a:lnTo>
                      <a:pt x="4498" y="7223"/>
                    </a:lnTo>
                    <a:lnTo>
                      <a:pt x="4505" y="7222"/>
                    </a:lnTo>
                    <a:lnTo>
                      <a:pt x="4512" y="7214"/>
                    </a:lnTo>
                    <a:lnTo>
                      <a:pt x="4522" y="7229"/>
                    </a:lnTo>
                    <a:lnTo>
                      <a:pt x="4537" y="7220"/>
                    </a:lnTo>
                    <a:lnTo>
                      <a:pt x="4535" y="7211"/>
                    </a:lnTo>
                    <a:lnTo>
                      <a:pt x="4543" y="7204"/>
                    </a:lnTo>
                    <a:lnTo>
                      <a:pt x="4567" y="7209"/>
                    </a:lnTo>
                    <a:close/>
                    <a:moveTo>
                      <a:pt x="4229" y="7387"/>
                    </a:moveTo>
                    <a:lnTo>
                      <a:pt x="4219" y="7372"/>
                    </a:lnTo>
                    <a:lnTo>
                      <a:pt x="4226" y="7364"/>
                    </a:lnTo>
                    <a:lnTo>
                      <a:pt x="4235" y="7378"/>
                    </a:lnTo>
                    <a:lnTo>
                      <a:pt x="4229" y="7387"/>
                    </a:lnTo>
                    <a:close/>
                    <a:moveTo>
                      <a:pt x="4218" y="7528"/>
                    </a:moveTo>
                    <a:lnTo>
                      <a:pt x="4211" y="7535"/>
                    </a:lnTo>
                    <a:lnTo>
                      <a:pt x="4195" y="7529"/>
                    </a:lnTo>
                    <a:lnTo>
                      <a:pt x="4209" y="7520"/>
                    </a:lnTo>
                    <a:lnTo>
                      <a:pt x="4218" y="7528"/>
                    </a:lnTo>
                    <a:close/>
                    <a:moveTo>
                      <a:pt x="4682" y="7298"/>
                    </a:moveTo>
                    <a:lnTo>
                      <a:pt x="4677" y="7323"/>
                    </a:lnTo>
                    <a:lnTo>
                      <a:pt x="4670" y="7323"/>
                    </a:lnTo>
                    <a:lnTo>
                      <a:pt x="4660" y="7308"/>
                    </a:lnTo>
                    <a:lnTo>
                      <a:pt x="4682" y="7298"/>
                    </a:lnTo>
                    <a:close/>
                    <a:moveTo>
                      <a:pt x="4489" y="7625"/>
                    </a:moveTo>
                    <a:lnTo>
                      <a:pt x="4495" y="7609"/>
                    </a:lnTo>
                    <a:lnTo>
                      <a:pt x="4504" y="7616"/>
                    </a:lnTo>
                    <a:lnTo>
                      <a:pt x="4504" y="7623"/>
                    </a:lnTo>
                    <a:lnTo>
                      <a:pt x="4491" y="7633"/>
                    </a:lnTo>
                    <a:lnTo>
                      <a:pt x="4489" y="7625"/>
                    </a:lnTo>
                    <a:close/>
                    <a:moveTo>
                      <a:pt x="4443" y="7622"/>
                    </a:moveTo>
                    <a:lnTo>
                      <a:pt x="4452" y="7644"/>
                    </a:lnTo>
                    <a:lnTo>
                      <a:pt x="4438" y="7652"/>
                    </a:lnTo>
                    <a:lnTo>
                      <a:pt x="4436" y="7638"/>
                    </a:lnTo>
                    <a:lnTo>
                      <a:pt x="4443" y="7622"/>
                    </a:lnTo>
                    <a:close/>
                    <a:moveTo>
                      <a:pt x="4428" y="7708"/>
                    </a:moveTo>
                    <a:lnTo>
                      <a:pt x="4442" y="7700"/>
                    </a:lnTo>
                    <a:lnTo>
                      <a:pt x="4455" y="7683"/>
                    </a:lnTo>
                    <a:lnTo>
                      <a:pt x="4466" y="7712"/>
                    </a:lnTo>
                    <a:lnTo>
                      <a:pt x="4475" y="7719"/>
                    </a:lnTo>
                    <a:lnTo>
                      <a:pt x="4491" y="7725"/>
                    </a:lnTo>
                    <a:lnTo>
                      <a:pt x="4501" y="7755"/>
                    </a:lnTo>
                    <a:lnTo>
                      <a:pt x="4534" y="7783"/>
                    </a:lnTo>
                    <a:lnTo>
                      <a:pt x="4551" y="7789"/>
                    </a:lnTo>
                    <a:lnTo>
                      <a:pt x="4580" y="7771"/>
                    </a:lnTo>
                    <a:lnTo>
                      <a:pt x="4595" y="7770"/>
                    </a:lnTo>
                    <a:lnTo>
                      <a:pt x="4604" y="7783"/>
                    </a:lnTo>
                    <a:lnTo>
                      <a:pt x="4607" y="7806"/>
                    </a:lnTo>
                    <a:lnTo>
                      <a:pt x="4585" y="7825"/>
                    </a:lnTo>
                    <a:lnTo>
                      <a:pt x="4545" y="7812"/>
                    </a:lnTo>
                    <a:lnTo>
                      <a:pt x="4511" y="7786"/>
                    </a:lnTo>
                    <a:lnTo>
                      <a:pt x="4488" y="7780"/>
                    </a:lnTo>
                    <a:lnTo>
                      <a:pt x="4472" y="7774"/>
                    </a:lnTo>
                    <a:lnTo>
                      <a:pt x="4457" y="7775"/>
                    </a:lnTo>
                    <a:lnTo>
                      <a:pt x="4451" y="7791"/>
                    </a:lnTo>
                    <a:lnTo>
                      <a:pt x="4408" y="7826"/>
                    </a:lnTo>
                    <a:lnTo>
                      <a:pt x="4400" y="7818"/>
                    </a:lnTo>
                    <a:lnTo>
                      <a:pt x="4394" y="7765"/>
                    </a:lnTo>
                    <a:lnTo>
                      <a:pt x="4409" y="7755"/>
                    </a:lnTo>
                    <a:lnTo>
                      <a:pt x="4398" y="7726"/>
                    </a:lnTo>
                    <a:lnTo>
                      <a:pt x="4412" y="7709"/>
                    </a:lnTo>
                    <a:lnTo>
                      <a:pt x="4421" y="7724"/>
                    </a:lnTo>
                    <a:lnTo>
                      <a:pt x="4429" y="7724"/>
                    </a:lnTo>
                    <a:lnTo>
                      <a:pt x="4428" y="7708"/>
                    </a:lnTo>
                    <a:close/>
                    <a:moveTo>
                      <a:pt x="9959" y="1307"/>
                    </a:moveTo>
                    <a:lnTo>
                      <a:pt x="9943" y="1308"/>
                    </a:lnTo>
                    <a:lnTo>
                      <a:pt x="9942" y="1294"/>
                    </a:lnTo>
                    <a:lnTo>
                      <a:pt x="9966" y="1298"/>
                    </a:lnTo>
                    <a:lnTo>
                      <a:pt x="9959" y="1307"/>
                    </a:lnTo>
                    <a:close/>
                    <a:moveTo>
                      <a:pt x="11700" y="2449"/>
                    </a:moveTo>
                    <a:lnTo>
                      <a:pt x="11709" y="2463"/>
                    </a:lnTo>
                    <a:lnTo>
                      <a:pt x="11724" y="2462"/>
                    </a:lnTo>
                    <a:lnTo>
                      <a:pt x="11745" y="2445"/>
                    </a:lnTo>
                    <a:lnTo>
                      <a:pt x="11750" y="2414"/>
                    </a:lnTo>
                    <a:lnTo>
                      <a:pt x="11749" y="2398"/>
                    </a:lnTo>
                    <a:lnTo>
                      <a:pt x="11802" y="2386"/>
                    </a:lnTo>
                    <a:lnTo>
                      <a:pt x="11815" y="2362"/>
                    </a:lnTo>
                    <a:lnTo>
                      <a:pt x="11852" y="2342"/>
                    </a:lnTo>
                    <a:lnTo>
                      <a:pt x="11944" y="2334"/>
                    </a:lnTo>
                    <a:lnTo>
                      <a:pt x="11980" y="2307"/>
                    </a:lnTo>
                    <a:lnTo>
                      <a:pt x="11983" y="2261"/>
                    </a:lnTo>
                    <a:lnTo>
                      <a:pt x="12039" y="2209"/>
                    </a:lnTo>
                    <a:lnTo>
                      <a:pt x="12132" y="2200"/>
                    </a:lnTo>
                    <a:lnTo>
                      <a:pt x="12172" y="2212"/>
                    </a:lnTo>
                    <a:lnTo>
                      <a:pt x="12207" y="2263"/>
                    </a:lnTo>
                    <a:lnTo>
                      <a:pt x="12229" y="2245"/>
                    </a:lnTo>
                    <a:lnTo>
                      <a:pt x="12253" y="2174"/>
                    </a:lnTo>
                    <a:lnTo>
                      <a:pt x="12247" y="2106"/>
                    </a:lnTo>
                    <a:lnTo>
                      <a:pt x="12210" y="2055"/>
                    </a:lnTo>
                    <a:lnTo>
                      <a:pt x="12230" y="2014"/>
                    </a:lnTo>
                    <a:lnTo>
                      <a:pt x="12218" y="1969"/>
                    </a:lnTo>
                    <a:lnTo>
                      <a:pt x="12246" y="1936"/>
                    </a:lnTo>
                    <a:lnTo>
                      <a:pt x="12230" y="1844"/>
                    </a:lnTo>
                    <a:lnTo>
                      <a:pt x="12236" y="1828"/>
                    </a:lnTo>
                    <a:lnTo>
                      <a:pt x="12243" y="1828"/>
                    </a:lnTo>
                    <a:lnTo>
                      <a:pt x="12266" y="1818"/>
                    </a:lnTo>
                    <a:lnTo>
                      <a:pt x="12312" y="1821"/>
                    </a:lnTo>
                    <a:lnTo>
                      <a:pt x="12338" y="1843"/>
                    </a:lnTo>
                    <a:lnTo>
                      <a:pt x="12333" y="1873"/>
                    </a:lnTo>
                    <a:lnTo>
                      <a:pt x="12352" y="1918"/>
                    </a:lnTo>
                    <a:lnTo>
                      <a:pt x="12390" y="2077"/>
                    </a:lnTo>
                    <a:lnTo>
                      <a:pt x="12373" y="2140"/>
                    </a:lnTo>
                    <a:lnTo>
                      <a:pt x="12361" y="2265"/>
                    </a:lnTo>
                    <a:lnTo>
                      <a:pt x="12432" y="2358"/>
                    </a:lnTo>
                    <a:lnTo>
                      <a:pt x="12441" y="2372"/>
                    </a:lnTo>
                    <a:lnTo>
                      <a:pt x="12460" y="2417"/>
                    </a:lnTo>
                    <a:lnTo>
                      <a:pt x="12482" y="2562"/>
                    </a:lnTo>
                    <a:lnTo>
                      <a:pt x="12482" y="2654"/>
                    </a:lnTo>
                    <a:lnTo>
                      <a:pt x="12516" y="2759"/>
                    </a:lnTo>
                    <a:lnTo>
                      <a:pt x="12529" y="2997"/>
                    </a:lnTo>
                    <a:lnTo>
                      <a:pt x="12409" y="3200"/>
                    </a:lnTo>
                    <a:lnTo>
                      <a:pt x="12414" y="3246"/>
                    </a:lnTo>
                    <a:lnTo>
                      <a:pt x="12403" y="3302"/>
                    </a:lnTo>
                    <a:lnTo>
                      <a:pt x="12407" y="3332"/>
                    </a:lnTo>
                    <a:lnTo>
                      <a:pt x="12416" y="3354"/>
                    </a:lnTo>
                    <a:lnTo>
                      <a:pt x="12414" y="3416"/>
                    </a:lnTo>
                    <a:lnTo>
                      <a:pt x="12424" y="3524"/>
                    </a:lnTo>
                    <a:lnTo>
                      <a:pt x="12405" y="3571"/>
                    </a:lnTo>
                    <a:lnTo>
                      <a:pt x="12408" y="3602"/>
                    </a:lnTo>
                    <a:lnTo>
                      <a:pt x="12381" y="3643"/>
                    </a:lnTo>
                    <a:lnTo>
                      <a:pt x="12344" y="3655"/>
                    </a:lnTo>
                    <a:lnTo>
                      <a:pt x="12330" y="3679"/>
                    </a:lnTo>
                    <a:lnTo>
                      <a:pt x="12332" y="3694"/>
                    </a:lnTo>
                    <a:lnTo>
                      <a:pt x="12362" y="3684"/>
                    </a:lnTo>
                    <a:lnTo>
                      <a:pt x="12393" y="3696"/>
                    </a:lnTo>
                    <a:lnTo>
                      <a:pt x="12333" y="3778"/>
                    </a:lnTo>
                    <a:lnTo>
                      <a:pt x="12330" y="3840"/>
                    </a:lnTo>
                    <a:lnTo>
                      <a:pt x="12282" y="3907"/>
                    </a:lnTo>
                    <a:lnTo>
                      <a:pt x="12284" y="3923"/>
                    </a:lnTo>
                    <a:lnTo>
                      <a:pt x="12309" y="3943"/>
                    </a:lnTo>
                    <a:lnTo>
                      <a:pt x="12275" y="3985"/>
                    </a:lnTo>
                    <a:lnTo>
                      <a:pt x="12260" y="3994"/>
                    </a:lnTo>
                    <a:lnTo>
                      <a:pt x="12164" y="3964"/>
                    </a:lnTo>
                    <a:lnTo>
                      <a:pt x="12159" y="3911"/>
                    </a:lnTo>
                    <a:lnTo>
                      <a:pt x="12117" y="3875"/>
                    </a:lnTo>
                    <a:lnTo>
                      <a:pt x="11976" y="3850"/>
                    </a:lnTo>
                    <a:lnTo>
                      <a:pt x="11928" y="3825"/>
                    </a:lnTo>
                    <a:lnTo>
                      <a:pt x="11896" y="3820"/>
                    </a:lnTo>
                    <a:lnTo>
                      <a:pt x="11886" y="3789"/>
                    </a:lnTo>
                    <a:lnTo>
                      <a:pt x="11838" y="3771"/>
                    </a:lnTo>
                    <a:lnTo>
                      <a:pt x="11825" y="3718"/>
                    </a:lnTo>
                    <a:lnTo>
                      <a:pt x="11837" y="3686"/>
                    </a:lnTo>
                    <a:lnTo>
                      <a:pt x="11896" y="3650"/>
                    </a:lnTo>
                    <a:lnTo>
                      <a:pt x="11930" y="3600"/>
                    </a:lnTo>
                    <a:lnTo>
                      <a:pt x="11850" y="3577"/>
                    </a:lnTo>
                    <a:lnTo>
                      <a:pt x="11813" y="3580"/>
                    </a:lnTo>
                    <a:lnTo>
                      <a:pt x="11793" y="3543"/>
                    </a:lnTo>
                    <a:lnTo>
                      <a:pt x="11741" y="3564"/>
                    </a:lnTo>
                    <a:lnTo>
                      <a:pt x="11709" y="3543"/>
                    </a:lnTo>
                    <a:lnTo>
                      <a:pt x="11744" y="3502"/>
                    </a:lnTo>
                    <a:lnTo>
                      <a:pt x="11747" y="3463"/>
                    </a:lnTo>
                    <a:lnTo>
                      <a:pt x="11784" y="3437"/>
                    </a:lnTo>
                    <a:lnTo>
                      <a:pt x="11804" y="3326"/>
                    </a:lnTo>
                    <a:lnTo>
                      <a:pt x="11786" y="3297"/>
                    </a:lnTo>
                    <a:lnTo>
                      <a:pt x="11755" y="3292"/>
                    </a:lnTo>
                    <a:lnTo>
                      <a:pt x="11711" y="3320"/>
                    </a:lnTo>
                    <a:lnTo>
                      <a:pt x="11627" y="3328"/>
                    </a:lnTo>
                    <a:lnTo>
                      <a:pt x="11613" y="3260"/>
                    </a:lnTo>
                    <a:lnTo>
                      <a:pt x="11657" y="3232"/>
                    </a:lnTo>
                    <a:lnTo>
                      <a:pt x="11667" y="3185"/>
                    </a:lnTo>
                    <a:lnTo>
                      <a:pt x="11711" y="3158"/>
                    </a:lnTo>
                    <a:lnTo>
                      <a:pt x="11733" y="3132"/>
                    </a:lnTo>
                    <a:lnTo>
                      <a:pt x="11687" y="3060"/>
                    </a:lnTo>
                    <a:lnTo>
                      <a:pt x="11649" y="3063"/>
                    </a:lnTo>
                    <a:lnTo>
                      <a:pt x="11568" y="3025"/>
                    </a:lnTo>
                    <a:lnTo>
                      <a:pt x="11552" y="2934"/>
                    </a:lnTo>
                    <a:lnTo>
                      <a:pt x="11541" y="2903"/>
                    </a:lnTo>
                    <a:lnTo>
                      <a:pt x="11646" y="2863"/>
                    </a:lnTo>
                    <a:lnTo>
                      <a:pt x="11652" y="2846"/>
                    </a:lnTo>
                    <a:lnTo>
                      <a:pt x="11625" y="2811"/>
                    </a:lnTo>
                    <a:lnTo>
                      <a:pt x="11585" y="2792"/>
                    </a:lnTo>
                    <a:lnTo>
                      <a:pt x="11581" y="2753"/>
                    </a:lnTo>
                    <a:lnTo>
                      <a:pt x="11521" y="2759"/>
                    </a:lnTo>
                    <a:lnTo>
                      <a:pt x="11517" y="2729"/>
                    </a:lnTo>
                    <a:lnTo>
                      <a:pt x="11539" y="2711"/>
                    </a:lnTo>
                    <a:lnTo>
                      <a:pt x="11569" y="2701"/>
                    </a:lnTo>
                    <a:lnTo>
                      <a:pt x="11573" y="2661"/>
                    </a:lnTo>
                    <a:lnTo>
                      <a:pt x="11589" y="2660"/>
                    </a:lnTo>
                    <a:lnTo>
                      <a:pt x="11610" y="2650"/>
                    </a:lnTo>
                    <a:lnTo>
                      <a:pt x="11608" y="2620"/>
                    </a:lnTo>
                    <a:lnTo>
                      <a:pt x="11627" y="2587"/>
                    </a:lnTo>
                    <a:lnTo>
                      <a:pt x="11603" y="2574"/>
                    </a:lnTo>
                    <a:lnTo>
                      <a:pt x="11614" y="2526"/>
                    </a:lnTo>
                    <a:lnTo>
                      <a:pt x="11659" y="2507"/>
                    </a:lnTo>
                    <a:lnTo>
                      <a:pt x="11663" y="2468"/>
                    </a:lnTo>
                    <a:lnTo>
                      <a:pt x="11653" y="2445"/>
                    </a:lnTo>
                    <a:lnTo>
                      <a:pt x="11660" y="2438"/>
                    </a:lnTo>
                    <a:lnTo>
                      <a:pt x="11669" y="2452"/>
                    </a:lnTo>
                    <a:lnTo>
                      <a:pt x="11700" y="2449"/>
                    </a:lnTo>
                    <a:close/>
                    <a:moveTo>
                      <a:pt x="12704" y="1214"/>
                    </a:moveTo>
                    <a:lnTo>
                      <a:pt x="12718" y="1212"/>
                    </a:lnTo>
                    <a:lnTo>
                      <a:pt x="12713" y="1237"/>
                    </a:lnTo>
                    <a:lnTo>
                      <a:pt x="12705" y="1229"/>
                    </a:lnTo>
                    <a:lnTo>
                      <a:pt x="12704" y="1214"/>
                    </a:lnTo>
                    <a:close/>
                    <a:moveTo>
                      <a:pt x="12705" y="1731"/>
                    </a:moveTo>
                    <a:lnTo>
                      <a:pt x="12707" y="1754"/>
                    </a:lnTo>
                    <a:lnTo>
                      <a:pt x="12679" y="1787"/>
                    </a:lnTo>
                    <a:lnTo>
                      <a:pt x="12672" y="1788"/>
                    </a:lnTo>
                    <a:lnTo>
                      <a:pt x="12654" y="1766"/>
                    </a:lnTo>
                    <a:lnTo>
                      <a:pt x="12661" y="1758"/>
                    </a:lnTo>
                    <a:lnTo>
                      <a:pt x="12666" y="1726"/>
                    </a:lnTo>
                    <a:lnTo>
                      <a:pt x="12687" y="1702"/>
                    </a:lnTo>
                    <a:lnTo>
                      <a:pt x="12695" y="1708"/>
                    </a:lnTo>
                    <a:lnTo>
                      <a:pt x="12696" y="1724"/>
                    </a:lnTo>
                    <a:lnTo>
                      <a:pt x="12705" y="1731"/>
                    </a:lnTo>
                    <a:close/>
                    <a:moveTo>
                      <a:pt x="12996" y="2290"/>
                    </a:moveTo>
                    <a:lnTo>
                      <a:pt x="13005" y="2305"/>
                    </a:lnTo>
                    <a:lnTo>
                      <a:pt x="13005" y="2312"/>
                    </a:lnTo>
                    <a:lnTo>
                      <a:pt x="13015" y="2326"/>
                    </a:lnTo>
                    <a:lnTo>
                      <a:pt x="13001" y="2336"/>
                    </a:lnTo>
                    <a:lnTo>
                      <a:pt x="12993" y="2337"/>
                    </a:lnTo>
                    <a:lnTo>
                      <a:pt x="12969" y="2331"/>
                    </a:lnTo>
                    <a:lnTo>
                      <a:pt x="12961" y="2324"/>
                    </a:lnTo>
                    <a:lnTo>
                      <a:pt x="12968" y="2315"/>
                    </a:lnTo>
                    <a:lnTo>
                      <a:pt x="12975" y="2315"/>
                    </a:lnTo>
                    <a:lnTo>
                      <a:pt x="12996" y="2290"/>
                    </a:lnTo>
                    <a:lnTo>
                      <a:pt x="12987" y="2283"/>
                    </a:lnTo>
                    <a:lnTo>
                      <a:pt x="12986" y="2268"/>
                    </a:lnTo>
                    <a:lnTo>
                      <a:pt x="13002" y="2274"/>
                    </a:lnTo>
                    <a:lnTo>
                      <a:pt x="12996" y="2290"/>
                    </a:lnTo>
                    <a:close/>
                    <a:moveTo>
                      <a:pt x="8274" y="1688"/>
                    </a:moveTo>
                    <a:lnTo>
                      <a:pt x="8281" y="1679"/>
                    </a:lnTo>
                    <a:lnTo>
                      <a:pt x="8290" y="1686"/>
                    </a:lnTo>
                    <a:lnTo>
                      <a:pt x="8283" y="1702"/>
                    </a:lnTo>
                    <a:lnTo>
                      <a:pt x="8275" y="1702"/>
                    </a:lnTo>
                    <a:lnTo>
                      <a:pt x="8274" y="1688"/>
                    </a:lnTo>
                    <a:close/>
                    <a:moveTo>
                      <a:pt x="8269" y="1719"/>
                    </a:moveTo>
                    <a:lnTo>
                      <a:pt x="8262" y="1726"/>
                    </a:lnTo>
                    <a:lnTo>
                      <a:pt x="8252" y="1705"/>
                    </a:lnTo>
                    <a:lnTo>
                      <a:pt x="8267" y="1696"/>
                    </a:lnTo>
                    <a:lnTo>
                      <a:pt x="8269" y="1719"/>
                    </a:lnTo>
                    <a:close/>
                    <a:moveTo>
                      <a:pt x="8363" y="1810"/>
                    </a:moveTo>
                    <a:lnTo>
                      <a:pt x="8371" y="1817"/>
                    </a:lnTo>
                    <a:lnTo>
                      <a:pt x="8372" y="1833"/>
                    </a:lnTo>
                    <a:lnTo>
                      <a:pt x="8357" y="1826"/>
                    </a:lnTo>
                    <a:lnTo>
                      <a:pt x="8363" y="1810"/>
                    </a:lnTo>
                    <a:close/>
                    <a:moveTo>
                      <a:pt x="8746" y="1952"/>
                    </a:moveTo>
                    <a:lnTo>
                      <a:pt x="8744" y="1937"/>
                    </a:lnTo>
                    <a:lnTo>
                      <a:pt x="8752" y="1936"/>
                    </a:lnTo>
                    <a:lnTo>
                      <a:pt x="8760" y="1943"/>
                    </a:lnTo>
                    <a:lnTo>
                      <a:pt x="8754" y="1952"/>
                    </a:lnTo>
                    <a:lnTo>
                      <a:pt x="8746" y="1952"/>
                    </a:lnTo>
                    <a:close/>
                    <a:moveTo>
                      <a:pt x="9463" y="1954"/>
                    </a:moveTo>
                    <a:lnTo>
                      <a:pt x="9441" y="1965"/>
                    </a:lnTo>
                    <a:lnTo>
                      <a:pt x="9428" y="1981"/>
                    </a:lnTo>
                    <a:lnTo>
                      <a:pt x="9429" y="1997"/>
                    </a:lnTo>
                    <a:lnTo>
                      <a:pt x="9406" y="1999"/>
                    </a:lnTo>
                    <a:lnTo>
                      <a:pt x="9400" y="2015"/>
                    </a:lnTo>
                    <a:lnTo>
                      <a:pt x="9391" y="2008"/>
                    </a:lnTo>
                    <a:lnTo>
                      <a:pt x="9396" y="1985"/>
                    </a:lnTo>
                    <a:lnTo>
                      <a:pt x="9412" y="1982"/>
                    </a:lnTo>
                    <a:lnTo>
                      <a:pt x="9425" y="1958"/>
                    </a:lnTo>
                    <a:lnTo>
                      <a:pt x="9463" y="1947"/>
                    </a:lnTo>
                    <a:lnTo>
                      <a:pt x="9463" y="1954"/>
                    </a:lnTo>
                    <a:close/>
                    <a:moveTo>
                      <a:pt x="9344" y="2004"/>
                    </a:moveTo>
                    <a:lnTo>
                      <a:pt x="9353" y="2004"/>
                    </a:lnTo>
                    <a:lnTo>
                      <a:pt x="9367" y="1994"/>
                    </a:lnTo>
                    <a:lnTo>
                      <a:pt x="9376" y="2009"/>
                    </a:lnTo>
                    <a:lnTo>
                      <a:pt x="9370" y="2026"/>
                    </a:lnTo>
                    <a:lnTo>
                      <a:pt x="9354" y="2027"/>
                    </a:lnTo>
                    <a:lnTo>
                      <a:pt x="9331" y="2021"/>
                    </a:lnTo>
                    <a:lnTo>
                      <a:pt x="9344" y="2004"/>
                    </a:lnTo>
                    <a:close/>
                    <a:moveTo>
                      <a:pt x="9205" y="1994"/>
                    </a:moveTo>
                    <a:lnTo>
                      <a:pt x="9213" y="2002"/>
                    </a:lnTo>
                    <a:lnTo>
                      <a:pt x="9216" y="2025"/>
                    </a:lnTo>
                    <a:lnTo>
                      <a:pt x="9178" y="2035"/>
                    </a:lnTo>
                    <a:lnTo>
                      <a:pt x="9172" y="2051"/>
                    </a:lnTo>
                    <a:lnTo>
                      <a:pt x="9164" y="2044"/>
                    </a:lnTo>
                    <a:lnTo>
                      <a:pt x="9131" y="2032"/>
                    </a:lnTo>
                    <a:lnTo>
                      <a:pt x="9145" y="2015"/>
                    </a:lnTo>
                    <a:lnTo>
                      <a:pt x="9170" y="2028"/>
                    </a:lnTo>
                    <a:lnTo>
                      <a:pt x="9177" y="2020"/>
                    </a:lnTo>
                    <a:lnTo>
                      <a:pt x="9176" y="2012"/>
                    </a:lnTo>
                    <a:lnTo>
                      <a:pt x="9192" y="2011"/>
                    </a:lnTo>
                    <a:lnTo>
                      <a:pt x="9205" y="1994"/>
                    </a:lnTo>
                    <a:close/>
                    <a:moveTo>
                      <a:pt x="8915" y="1952"/>
                    </a:moveTo>
                    <a:lnTo>
                      <a:pt x="8899" y="1946"/>
                    </a:lnTo>
                    <a:lnTo>
                      <a:pt x="8878" y="1955"/>
                    </a:lnTo>
                    <a:lnTo>
                      <a:pt x="8868" y="1941"/>
                    </a:lnTo>
                    <a:lnTo>
                      <a:pt x="8882" y="1924"/>
                    </a:lnTo>
                    <a:lnTo>
                      <a:pt x="8891" y="1938"/>
                    </a:lnTo>
                    <a:lnTo>
                      <a:pt x="8906" y="1930"/>
                    </a:lnTo>
                    <a:lnTo>
                      <a:pt x="8922" y="1943"/>
                    </a:lnTo>
                    <a:lnTo>
                      <a:pt x="8915" y="1952"/>
                    </a:lnTo>
                    <a:close/>
                    <a:moveTo>
                      <a:pt x="6900" y="6012"/>
                    </a:moveTo>
                    <a:lnTo>
                      <a:pt x="6912" y="5981"/>
                    </a:lnTo>
                    <a:lnTo>
                      <a:pt x="6958" y="5976"/>
                    </a:lnTo>
                    <a:lnTo>
                      <a:pt x="6966" y="5983"/>
                    </a:lnTo>
                    <a:lnTo>
                      <a:pt x="6974" y="5975"/>
                    </a:lnTo>
                    <a:lnTo>
                      <a:pt x="6997" y="5972"/>
                    </a:lnTo>
                    <a:lnTo>
                      <a:pt x="6998" y="5981"/>
                    </a:lnTo>
                    <a:lnTo>
                      <a:pt x="7014" y="5987"/>
                    </a:lnTo>
                    <a:lnTo>
                      <a:pt x="7013" y="5980"/>
                    </a:lnTo>
                    <a:lnTo>
                      <a:pt x="7027" y="5970"/>
                    </a:lnTo>
                    <a:lnTo>
                      <a:pt x="7036" y="5977"/>
                    </a:lnTo>
                    <a:lnTo>
                      <a:pt x="7050" y="5968"/>
                    </a:lnTo>
                    <a:lnTo>
                      <a:pt x="7059" y="5975"/>
                    </a:lnTo>
                    <a:lnTo>
                      <a:pt x="7074" y="5981"/>
                    </a:lnTo>
                    <a:lnTo>
                      <a:pt x="7089" y="5972"/>
                    </a:lnTo>
                    <a:lnTo>
                      <a:pt x="7112" y="5970"/>
                    </a:lnTo>
                    <a:lnTo>
                      <a:pt x="7126" y="5960"/>
                    </a:lnTo>
                    <a:lnTo>
                      <a:pt x="7143" y="5975"/>
                    </a:lnTo>
                    <a:lnTo>
                      <a:pt x="7166" y="5972"/>
                    </a:lnTo>
                    <a:lnTo>
                      <a:pt x="7179" y="5941"/>
                    </a:lnTo>
                    <a:lnTo>
                      <a:pt x="7187" y="5940"/>
                    </a:lnTo>
                    <a:lnTo>
                      <a:pt x="7188" y="5963"/>
                    </a:lnTo>
                    <a:lnTo>
                      <a:pt x="7198" y="5985"/>
                    </a:lnTo>
                    <a:lnTo>
                      <a:pt x="7205" y="5976"/>
                    </a:lnTo>
                    <a:lnTo>
                      <a:pt x="7228" y="5975"/>
                    </a:lnTo>
                    <a:lnTo>
                      <a:pt x="7215" y="5999"/>
                    </a:lnTo>
                    <a:lnTo>
                      <a:pt x="7223" y="6006"/>
                    </a:lnTo>
                    <a:lnTo>
                      <a:pt x="7238" y="5997"/>
                    </a:lnTo>
                    <a:lnTo>
                      <a:pt x="7234" y="5959"/>
                    </a:lnTo>
                    <a:lnTo>
                      <a:pt x="7250" y="5957"/>
                    </a:lnTo>
                    <a:lnTo>
                      <a:pt x="7266" y="5963"/>
                    </a:lnTo>
                    <a:lnTo>
                      <a:pt x="7259" y="5971"/>
                    </a:lnTo>
                    <a:lnTo>
                      <a:pt x="7262" y="6003"/>
                    </a:lnTo>
                    <a:lnTo>
                      <a:pt x="7269" y="6002"/>
                    </a:lnTo>
                    <a:lnTo>
                      <a:pt x="7269" y="6010"/>
                    </a:lnTo>
                    <a:lnTo>
                      <a:pt x="7278" y="6016"/>
                    </a:lnTo>
                    <a:lnTo>
                      <a:pt x="7285" y="6000"/>
                    </a:lnTo>
                    <a:lnTo>
                      <a:pt x="7302" y="6022"/>
                    </a:lnTo>
                    <a:lnTo>
                      <a:pt x="7296" y="6038"/>
                    </a:lnTo>
                    <a:lnTo>
                      <a:pt x="7303" y="6037"/>
                    </a:lnTo>
                    <a:lnTo>
                      <a:pt x="7320" y="6051"/>
                    </a:lnTo>
                    <a:lnTo>
                      <a:pt x="7358" y="6048"/>
                    </a:lnTo>
                    <a:lnTo>
                      <a:pt x="7360" y="6071"/>
                    </a:lnTo>
                    <a:lnTo>
                      <a:pt x="7354" y="6094"/>
                    </a:lnTo>
                    <a:lnTo>
                      <a:pt x="7372" y="6108"/>
                    </a:lnTo>
                    <a:lnTo>
                      <a:pt x="7377" y="6092"/>
                    </a:lnTo>
                    <a:lnTo>
                      <a:pt x="7393" y="6090"/>
                    </a:lnTo>
                    <a:lnTo>
                      <a:pt x="7380" y="6107"/>
                    </a:lnTo>
                    <a:lnTo>
                      <a:pt x="7381" y="6130"/>
                    </a:lnTo>
                    <a:lnTo>
                      <a:pt x="7392" y="6160"/>
                    </a:lnTo>
                    <a:lnTo>
                      <a:pt x="7427" y="6203"/>
                    </a:lnTo>
                    <a:lnTo>
                      <a:pt x="7412" y="6212"/>
                    </a:lnTo>
                    <a:lnTo>
                      <a:pt x="7404" y="6197"/>
                    </a:lnTo>
                    <a:lnTo>
                      <a:pt x="7397" y="6206"/>
                    </a:lnTo>
                    <a:lnTo>
                      <a:pt x="7412" y="6220"/>
                    </a:lnTo>
                    <a:lnTo>
                      <a:pt x="7415" y="6243"/>
                    </a:lnTo>
                    <a:lnTo>
                      <a:pt x="7409" y="6251"/>
                    </a:lnTo>
                    <a:lnTo>
                      <a:pt x="7410" y="6266"/>
                    </a:lnTo>
                    <a:lnTo>
                      <a:pt x="7397" y="6290"/>
                    </a:lnTo>
                    <a:lnTo>
                      <a:pt x="7381" y="6291"/>
                    </a:lnTo>
                    <a:lnTo>
                      <a:pt x="7349" y="6288"/>
                    </a:lnTo>
                    <a:lnTo>
                      <a:pt x="7342" y="6288"/>
                    </a:lnTo>
                    <a:lnTo>
                      <a:pt x="7325" y="6274"/>
                    </a:lnTo>
                    <a:lnTo>
                      <a:pt x="7311" y="6275"/>
                    </a:lnTo>
                    <a:lnTo>
                      <a:pt x="7309" y="6268"/>
                    </a:lnTo>
                    <a:lnTo>
                      <a:pt x="7294" y="6262"/>
                    </a:lnTo>
                    <a:lnTo>
                      <a:pt x="7260" y="6234"/>
                    </a:lnTo>
                    <a:lnTo>
                      <a:pt x="7235" y="6221"/>
                    </a:lnTo>
                    <a:lnTo>
                      <a:pt x="7196" y="6209"/>
                    </a:lnTo>
                    <a:lnTo>
                      <a:pt x="7177" y="6180"/>
                    </a:lnTo>
                    <a:lnTo>
                      <a:pt x="7066" y="6136"/>
                    </a:lnTo>
                    <a:lnTo>
                      <a:pt x="7059" y="6137"/>
                    </a:lnTo>
                    <a:lnTo>
                      <a:pt x="7050" y="6130"/>
                    </a:lnTo>
                    <a:lnTo>
                      <a:pt x="7043" y="6138"/>
                    </a:lnTo>
                    <a:lnTo>
                      <a:pt x="7005" y="6142"/>
                    </a:lnTo>
                    <a:lnTo>
                      <a:pt x="6991" y="6151"/>
                    </a:lnTo>
                    <a:lnTo>
                      <a:pt x="6989" y="6143"/>
                    </a:lnTo>
                    <a:lnTo>
                      <a:pt x="6968" y="6153"/>
                    </a:lnTo>
                    <a:lnTo>
                      <a:pt x="6945" y="6155"/>
                    </a:lnTo>
                    <a:lnTo>
                      <a:pt x="6928" y="6149"/>
                    </a:lnTo>
                    <a:lnTo>
                      <a:pt x="6913" y="6151"/>
                    </a:lnTo>
                    <a:lnTo>
                      <a:pt x="6912" y="6142"/>
                    </a:lnTo>
                    <a:lnTo>
                      <a:pt x="6917" y="6112"/>
                    </a:lnTo>
                    <a:lnTo>
                      <a:pt x="6924" y="6103"/>
                    </a:lnTo>
                    <a:lnTo>
                      <a:pt x="6919" y="6057"/>
                    </a:lnTo>
                    <a:lnTo>
                      <a:pt x="6888" y="6052"/>
                    </a:lnTo>
                    <a:lnTo>
                      <a:pt x="6879" y="6029"/>
                    </a:lnTo>
                    <a:lnTo>
                      <a:pt x="6900" y="6012"/>
                    </a:lnTo>
                    <a:close/>
                    <a:moveTo>
                      <a:pt x="6039" y="7118"/>
                    </a:moveTo>
                    <a:lnTo>
                      <a:pt x="6047" y="7125"/>
                    </a:lnTo>
                    <a:lnTo>
                      <a:pt x="6048" y="7141"/>
                    </a:lnTo>
                    <a:lnTo>
                      <a:pt x="6032" y="7135"/>
                    </a:lnTo>
                    <a:lnTo>
                      <a:pt x="6039" y="7118"/>
                    </a:lnTo>
                    <a:close/>
                    <a:moveTo>
                      <a:pt x="6001" y="7199"/>
                    </a:moveTo>
                    <a:lnTo>
                      <a:pt x="5999" y="7192"/>
                    </a:lnTo>
                    <a:lnTo>
                      <a:pt x="5991" y="7185"/>
                    </a:lnTo>
                    <a:lnTo>
                      <a:pt x="5998" y="7176"/>
                    </a:lnTo>
                    <a:lnTo>
                      <a:pt x="6007" y="7183"/>
                    </a:lnTo>
                    <a:lnTo>
                      <a:pt x="6014" y="7183"/>
                    </a:lnTo>
                    <a:lnTo>
                      <a:pt x="6027" y="7166"/>
                    </a:lnTo>
                    <a:lnTo>
                      <a:pt x="6026" y="7151"/>
                    </a:lnTo>
                    <a:lnTo>
                      <a:pt x="6059" y="7164"/>
                    </a:lnTo>
                    <a:lnTo>
                      <a:pt x="6051" y="7180"/>
                    </a:lnTo>
                    <a:lnTo>
                      <a:pt x="6037" y="7181"/>
                    </a:lnTo>
                    <a:lnTo>
                      <a:pt x="6037" y="7188"/>
                    </a:lnTo>
                    <a:lnTo>
                      <a:pt x="6031" y="7204"/>
                    </a:lnTo>
                    <a:lnTo>
                      <a:pt x="6025" y="7212"/>
                    </a:lnTo>
                    <a:lnTo>
                      <a:pt x="6001" y="7199"/>
                    </a:lnTo>
                    <a:close/>
                    <a:moveTo>
                      <a:pt x="11767" y="3415"/>
                    </a:moveTo>
                    <a:lnTo>
                      <a:pt x="11764" y="3399"/>
                    </a:lnTo>
                    <a:lnTo>
                      <a:pt x="11772" y="3392"/>
                    </a:lnTo>
                    <a:lnTo>
                      <a:pt x="11780" y="3398"/>
                    </a:lnTo>
                    <a:lnTo>
                      <a:pt x="11781" y="3406"/>
                    </a:lnTo>
                    <a:lnTo>
                      <a:pt x="11767" y="3415"/>
                    </a:lnTo>
                    <a:close/>
                    <a:moveTo>
                      <a:pt x="12452" y="4061"/>
                    </a:moveTo>
                    <a:lnTo>
                      <a:pt x="12452" y="4068"/>
                    </a:lnTo>
                    <a:lnTo>
                      <a:pt x="12438" y="4085"/>
                    </a:lnTo>
                    <a:lnTo>
                      <a:pt x="12430" y="4078"/>
                    </a:lnTo>
                    <a:lnTo>
                      <a:pt x="12432" y="4101"/>
                    </a:lnTo>
                    <a:lnTo>
                      <a:pt x="12424" y="4102"/>
                    </a:lnTo>
                    <a:lnTo>
                      <a:pt x="12415" y="4088"/>
                    </a:lnTo>
                    <a:lnTo>
                      <a:pt x="12421" y="4079"/>
                    </a:lnTo>
                    <a:lnTo>
                      <a:pt x="12405" y="4073"/>
                    </a:lnTo>
                    <a:lnTo>
                      <a:pt x="12405" y="4066"/>
                    </a:lnTo>
                    <a:lnTo>
                      <a:pt x="12413" y="4065"/>
                    </a:lnTo>
                    <a:lnTo>
                      <a:pt x="12437" y="4078"/>
                    </a:lnTo>
                    <a:lnTo>
                      <a:pt x="12452" y="4061"/>
                    </a:lnTo>
                    <a:close/>
                    <a:moveTo>
                      <a:pt x="12329" y="3995"/>
                    </a:moveTo>
                    <a:lnTo>
                      <a:pt x="12313" y="3989"/>
                    </a:lnTo>
                    <a:lnTo>
                      <a:pt x="12319" y="3972"/>
                    </a:lnTo>
                    <a:lnTo>
                      <a:pt x="12336" y="3994"/>
                    </a:lnTo>
                    <a:lnTo>
                      <a:pt x="12330" y="4003"/>
                    </a:lnTo>
                    <a:lnTo>
                      <a:pt x="12329" y="3995"/>
                    </a:lnTo>
                    <a:close/>
                    <a:moveTo>
                      <a:pt x="12237" y="4165"/>
                    </a:moveTo>
                    <a:lnTo>
                      <a:pt x="12238" y="4174"/>
                    </a:lnTo>
                    <a:lnTo>
                      <a:pt x="12224" y="4182"/>
                    </a:lnTo>
                    <a:lnTo>
                      <a:pt x="12214" y="4168"/>
                    </a:lnTo>
                    <a:lnTo>
                      <a:pt x="12221" y="4159"/>
                    </a:lnTo>
                    <a:lnTo>
                      <a:pt x="12237" y="4165"/>
                    </a:lnTo>
                    <a:close/>
                    <a:moveTo>
                      <a:pt x="12254" y="4180"/>
                    </a:moveTo>
                    <a:lnTo>
                      <a:pt x="12312" y="4151"/>
                    </a:lnTo>
                    <a:lnTo>
                      <a:pt x="12380" y="4206"/>
                    </a:lnTo>
                    <a:lnTo>
                      <a:pt x="12433" y="4202"/>
                    </a:lnTo>
                    <a:lnTo>
                      <a:pt x="12482" y="4228"/>
                    </a:lnTo>
                    <a:lnTo>
                      <a:pt x="12535" y="4300"/>
                    </a:lnTo>
                    <a:lnTo>
                      <a:pt x="12601" y="4263"/>
                    </a:lnTo>
                    <a:lnTo>
                      <a:pt x="12642" y="4290"/>
                    </a:lnTo>
                    <a:lnTo>
                      <a:pt x="12653" y="4320"/>
                    </a:lnTo>
                    <a:lnTo>
                      <a:pt x="12633" y="4360"/>
                    </a:lnTo>
                    <a:lnTo>
                      <a:pt x="12631" y="4415"/>
                    </a:lnTo>
                    <a:lnTo>
                      <a:pt x="12670" y="4426"/>
                    </a:lnTo>
                    <a:lnTo>
                      <a:pt x="12708" y="4431"/>
                    </a:lnTo>
                    <a:lnTo>
                      <a:pt x="12733" y="4444"/>
                    </a:lnTo>
                    <a:lnTo>
                      <a:pt x="12704" y="4462"/>
                    </a:lnTo>
                    <a:lnTo>
                      <a:pt x="12659" y="4551"/>
                    </a:lnTo>
                    <a:lnTo>
                      <a:pt x="12698" y="4563"/>
                    </a:lnTo>
                    <a:lnTo>
                      <a:pt x="12736" y="4559"/>
                    </a:lnTo>
                    <a:lnTo>
                      <a:pt x="12763" y="4595"/>
                    </a:lnTo>
                    <a:lnTo>
                      <a:pt x="12813" y="4637"/>
                    </a:lnTo>
                    <a:lnTo>
                      <a:pt x="12813" y="4714"/>
                    </a:lnTo>
                    <a:lnTo>
                      <a:pt x="12898" y="4884"/>
                    </a:lnTo>
                    <a:lnTo>
                      <a:pt x="12893" y="4914"/>
                    </a:lnTo>
                    <a:lnTo>
                      <a:pt x="12905" y="4960"/>
                    </a:lnTo>
                    <a:lnTo>
                      <a:pt x="12946" y="4987"/>
                    </a:lnTo>
                    <a:lnTo>
                      <a:pt x="12957" y="5025"/>
                    </a:lnTo>
                    <a:lnTo>
                      <a:pt x="12990" y="5045"/>
                    </a:lnTo>
                    <a:lnTo>
                      <a:pt x="12992" y="5067"/>
                    </a:lnTo>
                    <a:lnTo>
                      <a:pt x="12968" y="5147"/>
                    </a:lnTo>
                    <a:lnTo>
                      <a:pt x="12948" y="5180"/>
                    </a:lnTo>
                    <a:lnTo>
                      <a:pt x="12938" y="5227"/>
                    </a:lnTo>
                    <a:lnTo>
                      <a:pt x="12895" y="5269"/>
                    </a:lnTo>
                    <a:lnTo>
                      <a:pt x="12848" y="5343"/>
                    </a:lnTo>
                    <a:lnTo>
                      <a:pt x="12842" y="5359"/>
                    </a:lnTo>
                    <a:lnTo>
                      <a:pt x="12834" y="5368"/>
                    </a:lnTo>
                    <a:lnTo>
                      <a:pt x="12821" y="5392"/>
                    </a:lnTo>
                    <a:lnTo>
                      <a:pt x="12818" y="5431"/>
                    </a:lnTo>
                    <a:lnTo>
                      <a:pt x="12820" y="5461"/>
                    </a:lnTo>
                    <a:lnTo>
                      <a:pt x="12832" y="5507"/>
                    </a:lnTo>
                    <a:lnTo>
                      <a:pt x="12861" y="5565"/>
                    </a:lnTo>
                    <a:lnTo>
                      <a:pt x="12895" y="5609"/>
                    </a:lnTo>
                    <a:lnTo>
                      <a:pt x="12936" y="5628"/>
                    </a:lnTo>
                    <a:lnTo>
                      <a:pt x="12945" y="5643"/>
                    </a:lnTo>
                    <a:lnTo>
                      <a:pt x="12911" y="5777"/>
                    </a:lnTo>
                    <a:lnTo>
                      <a:pt x="12914" y="5815"/>
                    </a:lnTo>
                    <a:lnTo>
                      <a:pt x="12948" y="5843"/>
                    </a:lnTo>
                    <a:lnTo>
                      <a:pt x="12919" y="5861"/>
                    </a:lnTo>
                    <a:lnTo>
                      <a:pt x="12913" y="5885"/>
                    </a:lnTo>
                    <a:lnTo>
                      <a:pt x="12934" y="5945"/>
                    </a:lnTo>
                    <a:lnTo>
                      <a:pt x="12919" y="6031"/>
                    </a:lnTo>
                    <a:lnTo>
                      <a:pt x="12936" y="6130"/>
                    </a:lnTo>
                    <a:lnTo>
                      <a:pt x="12912" y="6209"/>
                    </a:lnTo>
                    <a:lnTo>
                      <a:pt x="12929" y="6300"/>
                    </a:lnTo>
                    <a:lnTo>
                      <a:pt x="12925" y="6347"/>
                    </a:lnTo>
                    <a:lnTo>
                      <a:pt x="12907" y="6403"/>
                    </a:lnTo>
                    <a:lnTo>
                      <a:pt x="12925" y="6423"/>
                    </a:lnTo>
                    <a:lnTo>
                      <a:pt x="12929" y="6469"/>
                    </a:lnTo>
                    <a:lnTo>
                      <a:pt x="12900" y="6572"/>
                    </a:lnTo>
                    <a:lnTo>
                      <a:pt x="12896" y="6611"/>
                    </a:lnTo>
                    <a:lnTo>
                      <a:pt x="12907" y="6649"/>
                    </a:lnTo>
                    <a:lnTo>
                      <a:pt x="12933" y="6678"/>
                    </a:lnTo>
                    <a:lnTo>
                      <a:pt x="12904" y="6688"/>
                    </a:lnTo>
                    <a:lnTo>
                      <a:pt x="12890" y="6720"/>
                    </a:lnTo>
                    <a:lnTo>
                      <a:pt x="12876" y="6806"/>
                    </a:lnTo>
                    <a:lnTo>
                      <a:pt x="12894" y="6835"/>
                    </a:lnTo>
                    <a:lnTo>
                      <a:pt x="12889" y="6874"/>
                    </a:lnTo>
                    <a:lnTo>
                      <a:pt x="12876" y="6891"/>
                    </a:lnTo>
                    <a:lnTo>
                      <a:pt x="12847" y="6917"/>
                    </a:lnTo>
                    <a:lnTo>
                      <a:pt x="12842" y="6941"/>
                    </a:lnTo>
                    <a:lnTo>
                      <a:pt x="12826" y="6935"/>
                    </a:lnTo>
                    <a:lnTo>
                      <a:pt x="12815" y="6905"/>
                    </a:lnTo>
                    <a:lnTo>
                      <a:pt x="12755" y="6918"/>
                    </a:lnTo>
                    <a:lnTo>
                      <a:pt x="12707" y="6900"/>
                    </a:lnTo>
                    <a:lnTo>
                      <a:pt x="12698" y="6877"/>
                    </a:lnTo>
                    <a:lnTo>
                      <a:pt x="12631" y="6829"/>
                    </a:lnTo>
                    <a:lnTo>
                      <a:pt x="12591" y="6817"/>
                    </a:lnTo>
                    <a:lnTo>
                      <a:pt x="12506" y="6810"/>
                    </a:lnTo>
                    <a:lnTo>
                      <a:pt x="12469" y="6828"/>
                    </a:lnTo>
                    <a:lnTo>
                      <a:pt x="12464" y="6860"/>
                    </a:lnTo>
                    <a:lnTo>
                      <a:pt x="12458" y="6868"/>
                    </a:lnTo>
                    <a:lnTo>
                      <a:pt x="12415" y="6833"/>
                    </a:lnTo>
                    <a:lnTo>
                      <a:pt x="12392" y="6835"/>
                    </a:lnTo>
                    <a:lnTo>
                      <a:pt x="12336" y="6895"/>
                    </a:lnTo>
                    <a:lnTo>
                      <a:pt x="12318" y="6951"/>
                    </a:lnTo>
                    <a:lnTo>
                      <a:pt x="12323" y="7004"/>
                    </a:lnTo>
                    <a:lnTo>
                      <a:pt x="12351" y="7048"/>
                    </a:lnTo>
                    <a:lnTo>
                      <a:pt x="12334" y="7126"/>
                    </a:lnTo>
                    <a:lnTo>
                      <a:pt x="12180" y="7295"/>
                    </a:lnTo>
                    <a:lnTo>
                      <a:pt x="12157" y="7297"/>
                    </a:lnTo>
                    <a:lnTo>
                      <a:pt x="12124" y="7277"/>
                    </a:lnTo>
                    <a:lnTo>
                      <a:pt x="12110" y="7279"/>
                    </a:lnTo>
                    <a:lnTo>
                      <a:pt x="12092" y="7257"/>
                    </a:lnTo>
                    <a:lnTo>
                      <a:pt x="12036" y="7232"/>
                    </a:lnTo>
                    <a:lnTo>
                      <a:pt x="11978" y="7268"/>
                    </a:lnTo>
                    <a:lnTo>
                      <a:pt x="11964" y="7292"/>
                    </a:lnTo>
                    <a:lnTo>
                      <a:pt x="11974" y="7314"/>
                    </a:lnTo>
                    <a:lnTo>
                      <a:pt x="11960" y="7324"/>
                    </a:lnTo>
                    <a:lnTo>
                      <a:pt x="11957" y="7292"/>
                    </a:lnTo>
                    <a:lnTo>
                      <a:pt x="11940" y="7286"/>
                    </a:lnTo>
                    <a:lnTo>
                      <a:pt x="11917" y="7289"/>
                    </a:lnTo>
                    <a:lnTo>
                      <a:pt x="11929" y="7242"/>
                    </a:lnTo>
                    <a:lnTo>
                      <a:pt x="11918" y="7211"/>
                    </a:lnTo>
                    <a:lnTo>
                      <a:pt x="11894" y="7206"/>
                    </a:lnTo>
                    <a:lnTo>
                      <a:pt x="11877" y="7185"/>
                    </a:lnTo>
                    <a:lnTo>
                      <a:pt x="11866" y="7154"/>
                    </a:lnTo>
                    <a:lnTo>
                      <a:pt x="11871" y="7123"/>
                    </a:lnTo>
                    <a:lnTo>
                      <a:pt x="11861" y="7101"/>
                    </a:lnTo>
                    <a:lnTo>
                      <a:pt x="11821" y="7082"/>
                    </a:lnTo>
                    <a:lnTo>
                      <a:pt x="11767" y="7079"/>
                    </a:lnTo>
                    <a:lnTo>
                      <a:pt x="11772" y="7048"/>
                    </a:lnTo>
                    <a:lnTo>
                      <a:pt x="11753" y="7018"/>
                    </a:lnTo>
                    <a:lnTo>
                      <a:pt x="11722" y="7006"/>
                    </a:lnTo>
                    <a:lnTo>
                      <a:pt x="11710" y="6960"/>
                    </a:lnTo>
                    <a:lnTo>
                      <a:pt x="11684" y="6940"/>
                    </a:lnTo>
                    <a:lnTo>
                      <a:pt x="11666" y="6911"/>
                    </a:lnTo>
                    <a:lnTo>
                      <a:pt x="11642" y="6890"/>
                    </a:lnTo>
                    <a:lnTo>
                      <a:pt x="11640" y="6867"/>
                    </a:lnTo>
                    <a:lnTo>
                      <a:pt x="11695" y="6808"/>
                    </a:lnTo>
                    <a:lnTo>
                      <a:pt x="11701" y="6785"/>
                    </a:lnTo>
                    <a:lnTo>
                      <a:pt x="11681" y="6732"/>
                    </a:lnTo>
                    <a:lnTo>
                      <a:pt x="11657" y="6719"/>
                    </a:lnTo>
                    <a:lnTo>
                      <a:pt x="11637" y="6682"/>
                    </a:lnTo>
                    <a:lnTo>
                      <a:pt x="11636" y="6660"/>
                    </a:lnTo>
                    <a:lnTo>
                      <a:pt x="11661" y="6610"/>
                    </a:lnTo>
                    <a:lnTo>
                      <a:pt x="11660" y="6587"/>
                    </a:lnTo>
                    <a:lnTo>
                      <a:pt x="11643" y="6581"/>
                    </a:lnTo>
                    <a:lnTo>
                      <a:pt x="11633" y="6552"/>
                    </a:lnTo>
                    <a:lnTo>
                      <a:pt x="11686" y="6454"/>
                    </a:lnTo>
                    <a:lnTo>
                      <a:pt x="11701" y="6375"/>
                    </a:lnTo>
                    <a:lnTo>
                      <a:pt x="11682" y="6331"/>
                    </a:lnTo>
                    <a:lnTo>
                      <a:pt x="11675" y="6162"/>
                    </a:lnTo>
                    <a:lnTo>
                      <a:pt x="11682" y="6162"/>
                    </a:lnTo>
                    <a:lnTo>
                      <a:pt x="11727" y="6227"/>
                    </a:lnTo>
                    <a:lnTo>
                      <a:pt x="11762" y="6107"/>
                    </a:lnTo>
                    <a:lnTo>
                      <a:pt x="11761" y="6015"/>
                    </a:lnTo>
                    <a:lnTo>
                      <a:pt x="11743" y="5986"/>
                    </a:lnTo>
                    <a:lnTo>
                      <a:pt x="11726" y="5972"/>
                    </a:lnTo>
                    <a:lnTo>
                      <a:pt x="11680" y="5976"/>
                    </a:lnTo>
                    <a:lnTo>
                      <a:pt x="11644" y="6010"/>
                    </a:lnTo>
                    <a:lnTo>
                      <a:pt x="11612" y="5982"/>
                    </a:lnTo>
                    <a:lnTo>
                      <a:pt x="11595" y="5891"/>
                    </a:lnTo>
                    <a:lnTo>
                      <a:pt x="11606" y="5837"/>
                    </a:lnTo>
                    <a:lnTo>
                      <a:pt x="11580" y="5808"/>
                    </a:lnTo>
                    <a:lnTo>
                      <a:pt x="11647" y="5778"/>
                    </a:lnTo>
                    <a:lnTo>
                      <a:pt x="11672" y="5730"/>
                    </a:lnTo>
                    <a:lnTo>
                      <a:pt x="11641" y="5640"/>
                    </a:lnTo>
                    <a:lnTo>
                      <a:pt x="11641" y="5555"/>
                    </a:lnTo>
                    <a:lnTo>
                      <a:pt x="11650" y="5485"/>
                    </a:lnTo>
                    <a:lnTo>
                      <a:pt x="11623" y="5434"/>
                    </a:lnTo>
                    <a:lnTo>
                      <a:pt x="11550" y="5402"/>
                    </a:lnTo>
                    <a:lnTo>
                      <a:pt x="11540" y="5380"/>
                    </a:lnTo>
                    <a:lnTo>
                      <a:pt x="11557" y="5317"/>
                    </a:lnTo>
                    <a:lnTo>
                      <a:pt x="11555" y="5294"/>
                    </a:lnTo>
                    <a:lnTo>
                      <a:pt x="11524" y="5211"/>
                    </a:lnTo>
                    <a:lnTo>
                      <a:pt x="11516" y="5205"/>
                    </a:lnTo>
                    <a:lnTo>
                      <a:pt x="11509" y="5205"/>
                    </a:lnTo>
                    <a:lnTo>
                      <a:pt x="11500" y="5198"/>
                    </a:lnTo>
                    <a:lnTo>
                      <a:pt x="11484" y="5200"/>
                    </a:lnTo>
                    <a:lnTo>
                      <a:pt x="11453" y="5102"/>
                    </a:lnTo>
                    <a:lnTo>
                      <a:pt x="11436" y="5089"/>
                    </a:lnTo>
                    <a:lnTo>
                      <a:pt x="11412" y="5083"/>
                    </a:lnTo>
                    <a:lnTo>
                      <a:pt x="11377" y="5118"/>
                    </a:lnTo>
                    <a:lnTo>
                      <a:pt x="11346" y="5120"/>
                    </a:lnTo>
                    <a:lnTo>
                      <a:pt x="11337" y="5106"/>
                    </a:lnTo>
                    <a:lnTo>
                      <a:pt x="11350" y="5073"/>
                    </a:lnTo>
                    <a:lnTo>
                      <a:pt x="11333" y="5060"/>
                    </a:lnTo>
                    <a:lnTo>
                      <a:pt x="11299" y="5117"/>
                    </a:lnTo>
                    <a:lnTo>
                      <a:pt x="11278" y="5057"/>
                    </a:lnTo>
                    <a:lnTo>
                      <a:pt x="11315" y="5031"/>
                    </a:lnTo>
                    <a:lnTo>
                      <a:pt x="11332" y="4968"/>
                    </a:lnTo>
                    <a:lnTo>
                      <a:pt x="11300" y="4954"/>
                    </a:lnTo>
                    <a:lnTo>
                      <a:pt x="11258" y="4912"/>
                    </a:lnTo>
                    <a:lnTo>
                      <a:pt x="11283" y="4863"/>
                    </a:lnTo>
                    <a:lnTo>
                      <a:pt x="11280" y="4826"/>
                    </a:lnTo>
                    <a:lnTo>
                      <a:pt x="11326" y="4729"/>
                    </a:lnTo>
                    <a:lnTo>
                      <a:pt x="11329" y="4690"/>
                    </a:lnTo>
                    <a:lnTo>
                      <a:pt x="11286" y="4640"/>
                    </a:lnTo>
                    <a:lnTo>
                      <a:pt x="11305" y="4599"/>
                    </a:lnTo>
                    <a:lnTo>
                      <a:pt x="11338" y="4611"/>
                    </a:lnTo>
                    <a:lnTo>
                      <a:pt x="11343" y="4673"/>
                    </a:lnTo>
                    <a:lnTo>
                      <a:pt x="11378" y="4715"/>
                    </a:lnTo>
                    <a:lnTo>
                      <a:pt x="11427" y="4751"/>
                    </a:lnTo>
                    <a:lnTo>
                      <a:pt x="11466" y="4754"/>
                    </a:lnTo>
                    <a:lnTo>
                      <a:pt x="11528" y="4748"/>
                    </a:lnTo>
                    <a:lnTo>
                      <a:pt x="11584" y="4774"/>
                    </a:lnTo>
                    <a:lnTo>
                      <a:pt x="11675" y="4751"/>
                    </a:lnTo>
                    <a:lnTo>
                      <a:pt x="11710" y="4724"/>
                    </a:lnTo>
                    <a:lnTo>
                      <a:pt x="11752" y="4673"/>
                    </a:lnTo>
                    <a:lnTo>
                      <a:pt x="11809" y="4629"/>
                    </a:lnTo>
                    <a:lnTo>
                      <a:pt x="11886" y="4622"/>
                    </a:lnTo>
                    <a:lnTo>
                      <a:pt x="11907" y="4598"/>
                    </a:lnTo>
                    <a:lnTo>
                      <a:pt x="11989" y="4474"/>
                    </a:lnTo>
                    <a:lnTo>
                      <a:pt x="12038" y="4431"/>
                    </a:lnTo>
                    <a:lnTo>
                      <a:pt x="12099" y="4341"/>
                    </a:lnTo>
                    <a:lnTo>
                      <a:pt x="12128" y="4323"/>
                    </a:lnTo>
                    <a:lnTo>
                      <a:pt x="12189" y="4309"/>
                    </a:lnTo>
                    <a:lnTo>
                      <a:pt x="12232" y="4274"/>
                    </a:lnTo>
                    <a:lnTo>
                      <a:pt x="12244" y="4250"/>
                    </a:lnTo>
                    <a:lnTo>
                      <a:pt x="12254" y="4180"/>
                    </a:lnTo>
                    <a:close/>
                    <a:moveTo>
                      <a:pt x="12427" y="4132"/>
                    </a:moveTo>
                    <a:lnTo>
                      <a:pt x="12436" y="4147"/>
                    </a:lnTo>
                    <a:lnTo>
                      <a:pt x="12430" y="4163"/>
                    </a:lnTo>
                    <a:lnTo>
                      <a:pt x="12422" y="4164"/>
                    </a:lnTo>
                    <a:lnTo>
                      <a:pt x="12413" y="4149"/>
                    </a:lnTo>
                    <a:lnTo>
                      <a:pt x="12419" y="4134"/>
                    </a:lnTo>
                    <a:lnTo>
                      <a:pt x="12427" y="4132"/>
                    </a:lnTo>
                    <a:close/>
                    <a:moveTo>
                      <a:pt x="12542" y="4137"/>
                    </a:moveTo>
                    <a:lnTo>
                      <a:pt x="12559" y="4143"/>
                    </a:lnTo>
                    <a:lnTo>
                      <a:pt x="12561" y="4159"/>
                    </a:lnTo>
                    <a:lnTo>
                      <a:pt x="12569" y="4165"/>
                    </a:lnTo>
                    <a:lnTo>
                      <a:pt x="12561" y="4166"/>
                    </a:lnTo>
                    <a:lnTo>
                      <a:pt x="12563" y="4189"/>
                    </a:lnTo>
                    <a:lnTo>
                      <a:pt x="12550" y="4206"/>
                    </a:lnTo>
                    <a:lnTo>
                      <a:pt x="12558" y="4214"/>
                    </a:lnTo>
                    <a:lnTo>
                      <a:pt x="12559" y="4228"/>
                    </a:lnTo>
                    <a:lnTo>
                      <a:pt x="12551" y="4229"/>
                    </a:lnTo>
                    <a:lnTo>
                      <a:pt x="12551" y="4221"/>
                    </a:lnTo>
                    <a:lnTo>
                      <a:pt x="12534" y="4208"/>
                    </a:lnTo>
                    <a:lnTo>
                      <a:pt x="12527" y="4216"/>
                    </a:lnTo>
                    <a:lnTo>
                      <a:pt x="12518" y="4209"/>
                    </a:lnTo>
                    <a:lnTo>
                      <a:pt x="12527" y="4209"/>
                    </a:lnTo>
                    <a:lnTo>
                      <a:pt x="12533" y="4192"/>
                    </a:lnTo>
                    <a:lnTo>
                      <a:pt x="12529" y="4162"/>
                    </a:lnTo>
                    <a:lnTo>
                      <a:pt x="12538" y="4162"/>
                    </a:lnTo>
                    <a:lnTo>
                      <a:pt x="12542" y="4137"/>
                    </a:lnTo>
                    <a:close/>
                    <a:moveTo>
                      <a:pt x="12482" y="4143"/>
                    </a:moveTo>
                    <a:lnTo>
                      <a:pt x="12481" y="4128"/>
                    </a:lnTo>
                    <a:lnTo>
                      <a:pt x="12488" y="4126"/>
                    </a:lnTo>
                    <a:lnTo>
                      <a:pt x="12494" y="4111"/>
                    </a:lnTo>
                    <a:lnTo>
                      <a:pt x="12501" y="4111"/>
                    </a:lnTo>
                    <a:lnTo>
                      <a:pt x="12504" y="4134"/>
                    </a:lnTo>
                    <a:lnTo>
                      <a:pt x="12512" y="4140"/>
                    </a:lnTo>
                    <a:lnTo>
                      <a:pt x="12513" y="4155"/>
                    </a:lnTo>
                    <a:lnTo>
                      <a:pt x="12523" y="4170"/>
                    </a:lnTo>
                    <a:lnTo>
                      <a:pt x="12500" y="4180"/>
                    </a:lnTo>
                    <a:lnTo>
                      <a:pt x="12493" y="4181"/>
                    </a:lnTo>
                    <a:lnTo>
                      <a:pt x="12485" y="4189"/>
                    </a:lnTo>
                    <a:lnTo>
                      <a:pt x="12454" y="4176"/>
                    </a:lnTo>
                    <a:lnTo>
                      <a:pt x="12453" y="4162"/>
                    </a:lnTo>
                    <a:lnTo>
                      <a:pt x="12467" y="4159"/>
                    </a:lnTo>
                    <a:lnTo>
                      <a:pt x="12482" y="4143"/>
                    </a:lnTo>
                    <a:close/>
                    <a:moveTo>
                      <a:pt x="12502" y="4203"/>
                    </a:moveTo>
                    <a:lnTo>
                      <a:pt x="12489" y="4220"/>
                    </a:lnTo>
                    <a:lnTo>
                      <a:pt x="12481" y="4212"/>
                    </a:lnTo>
                    <a:lnTo>
                      <a:pt x="12494" y="4188"/>
                    </a:lnTo>
                    <a:lnTo>
                      <a:pt x="12501" y="4187"/>
                    </a:lnTo>
                    <a:lnTo>
                      <a:pt x="12502" y="4203"/>
                    </a:lnTo>
                    <a:close/>
                    <a:moveTo>
                      <a:pt x="12832" y="4597"/>
                    </a:moveTo>
                    <a:lnTo>
                      <a:pt x="12855" y="4594"/>
                    </a:lnTo>
                    <a:lnTo>
                      <a:pt x="12864" y="4602"/>
                    </a:lnTo>
                    <a:lnTo>
                      <a:pt x="12858" y="4617"/>
                    </a:lnTo>
                    <a:lnTo>
                      <a:pt x="12833" y="4604"/>
                    </a:lnTo>
                    <a:lnTo>
                      <a:pt x="12832" y="4597"/>
                    </a:lnTo>
                    <a:close/>
                    <a:moveTo>
                      <a:pt x="12858" y="4540"/>
                    </a:moveTo>
                    <a:lnTo>
                      <a:pt x="12859" y="4548"/>
                    </a:lnTo>
                    <a:lnTo>
                      <a:pt x="12837" y="4558"/>
                    </a:lnTo>
                    <a:lnTo>
                      <a:pt x="12808" y="4583"/>
                    </a:lnTo>
                    <a:lnTo>
                      <a:pt x="12799" y="4576"/>
                    </a:lnTo>
                    <a:lnTo>
                      <a:pt x="12807" y="4568"/>
                    </a:lnTo>
                    <a:lnTo>
                      <a:pt x="12843" y="4541"/>
                    </a:lnTo>
                    <a:lnTo>
                      <a:pt x="12858" y="4540"/>
                    </a:lnTo>
                    <a:close/>
                    <a:moveTo>
                      <a:pt x="11341" y="4488"/>
                    </a:moveTo>
                    <a:lnTo>
                      <a:pt x="11349" y="4479"/>
                    </a:lnTo>
                    <a:lnTo>
                      <a:pt x="11355" y="4463"/>
                    </a:lnTo>
                    <a:lnTo>
                      <a:pt x="11362" y="4455"/>
                    </a:lnTo>
                    <a:lnTo>
                      <a:pt x="11377" y="4446"/>
                    </a:lnTo>
                    <a:lnTo>
                      <a:pt x="11374" y="4431"/>
                    </a:lnTo>
                    <a:lnTo>
                      <a:pt x="11358" y="4425"/>
                    </a:lnTo>
                    <a:lnTo>
                      <a:pt x="11364" y="4409"/>
                    </a:lnTo>
                    <a:lnTo>
                      <a:pt x="11396" y="4406"/>
                    </a:lnTo>
                    <a:lnTo>
                      <a:pt x="11402" y="4389"/>
                    </a:lnTo>
                    <a:lnTo>
                      <a:pt x="11418" y="4397"/>
                    </a:lnTo>
                    <a:lnTo>
                      <a:pt x="11411" y="4404"/>
                    </a:lnTo>
                    <a:lnTo>
                      <a:pt x="11435" y="4417"/>
                    </a:lnTo>
                    <a:lnTo>
                      <a:pt x="11443" y="4425"/>
                    </a:lnTo>
                    <a:lnTo>
                      <a:pt x="11430" y="4442"/>
                    </a:lnTo>
                    <a:lnTo>
                      <a:pt x="11432" y="4465"/>
                    </a:lnTo>
                    <a:lnTo>
                      <a:pt x="11417" y="4473"/>
                    </a:lnTo>
                    <a:lnTo>
                      <a:pt x="11402" y="4474"/>
                    </a:lnTo>
                    <a:lnTo>
                      <a:pt x="11378" y="4461"/>
                    </a:lnTo>
                    <a:lnTo>
                      <a:pt x="11356" y="4479"/>
                    </a:lnTo>
                    <a:lnTo>
                      <a:pt x="11364" y="4486"/>
                    </a:lnTo>
                    <a:lnTo>
                      <a:pt x="11344" y="4511"/>
                    </a:lnTo>
                    <a:lnTo>
                      <a:pt x="11345" y="4526"/>
                    </a:lnTo>
                    <a:lnTo>
                      <a:pt x="11362" y="4548"/>
                    </a:lnTo>
                    <a:lnTo>
                      <a:pt x="11363" y="4563"/>
                    </a:lnTo>
                    <a:lnTo>
                      <a:pt x="11349" y="4572"/>
                    </a:lnTo>
                    <a:lnTo>
                      <a:pt x="11318" y="4568"/>
                    </a:lnTo>
                    <a:lnTo>
                      <a:pt x="11309" y="4553"/>
                    </a:lnTo>
                    <a:lnTo>
                      <a:pt x="11329" y="4520"/>
                    </a:lnTo>
                    <a:lnTo>
                      <a:pt x="11314" y="4522"/>
                    </a:lnTo>
                    <a:lnTo>
                      <a:pt x="11320" y="4497"/>
                    </a:lnTo>
                    <a:lnTo>
                      <a:pt x="11341" y="4488"/>
                    </a:lnTo>
                    <a:close/>
                    <a:moveTo>
                      <a:pt x="11318" y="4575"/>
                    </a:moveTo>
                    <a:lnTo>
                      <a:pt x="11327" y="4582"/>
                    </a:lnTo>
                    <a:lnTo>
                      <a:pt x="11328" y="4589"/>
                    </a:lnTo>
                    <a:lnTo>
                      <a:pt x="11321" y="4598"/>
                    </a:lnTo>
                    <a:lnTo>
                      <a:pt x="11311" y="4583"/>
                    </a:lnTo>
                    <a:lnTo>
                      <a:pt x="11318" y="4575"/>
                    </a:lnTo>
                    <a:close/>
                    <a:moveTo>
                      <a:pt x="11654" y="6033"/>
                    </a:moveTo>
                    <a:lnTo>
                      <a:pt x="11648" y="6049"/>
                    </a:lnTo>
                    <a:lnTo>
                      <a:pt x="11640" y="6034"/>
                    </a:lnTo>
                    <a:lnTo>
                      <a:pt x="11638" y="6026"/>
                    </a:lnTo>
                    <a:lnTo>
                      <a:pt x="11646" y="6026"/>
                    </a:lnTo>
                    <a:lnTo>
                      <a:pt x="11654" y="6033"/>
                    </a:lnTo>
                    <a:close/>
                    <a:moveTo>
                      <a:pt x="11632" y="7045"/>
                    </a:moveTo>
                    <a:lnTo>
                      <a:pt x="11647" y="7028"/>
                    </a:lnTo>
                    <a:lnTo>
                      <a:pt x="11670" y="7034"/>
                    </a:lnTo>
                    <a:lnTo>
                      <a:pt x="11709" y="7031"/>
                    </a:lnTo>
                    <a:lnTo>
                      <a:pt x="11743" y="7058"/>
                    </a:lnTo>
                    <a:lnTo>
                      <a:pt x="11761" y="7095"/>
                    </a:lnTo>
                    <a:lnTo>
                      <a:pt x="11733" y="7214"/>
                    </a:lnTo>
                    <a:lnTo>
                      <a:pt x="11703" y="7216"/>
                    </a:lnTo>
                    <a:lnTo>
                      <a:pt x="11648" y="7129"/>
                    </a:lnTo>
                    <a:lnTo>
                      <a:pt x="11636" y="7084"/>
                    </a:lnTo>
                    <a:lnTo>
                      <a:pt x="11632" y="7045"/>
                    </a:lnTo>
                    <a:close/>
                    <a:moveTo>
                      <a:pt x="11569" y="6943"/>
                    </a:moveTo>
                    <a:lnTo>
                      <a:pt x="11584" y="6934"/>
                    </a:lnTo>
                    <a:lnTo>
                      <a:pt x="11579" y="6965"/>
                    </a:lnTo>
                    <a:lnTo>
                      <a:pt x="11589" y="6980"/>
                    </a:lnTo>
                    <a:lnTo>
                      <a:pt x="11581" y="6988"/>
                    </a:lnTo>
                    <a:lnTo>
                      <a:pt x="11590" y="6995"/>
                    </a:lnTo>
                    <a:lnTo>
                      <a:pt x="11583" y="7004"/>
                    </a:lnTo>
                    <a:lnTo>
                      <a:pt x="11592" y="7026"/>
                    </a:lnTo>
                    <a:lnTo>
                      <a:pt x="11586" y="7042"/>
                    </a:lnTo>
                    <a:lnTo>
                      <a:pt x="11579" y="7050"/>
                    </a:lnTo>
                    <a:lnTo>
                      <a:pt x="11556" y="7052"/>
                    </a:lnTo>
                    <a:lnTo>
                      <a:pt x="11523" y="7032"/>
                    </a:lnTo>
                    <a:lnTo>
                      <a:pt x="11521" y="7002"/>
                    </a:lnTo>
                    <a:lnTo>
                      <a:pt x="11505" y="6995"/>
                    </a:lnTo>
                    <a:lnTo>
                      <a:pt x="11497" y="6995"/>
                    </a:lnTo>
                    <a:lnTo>
                      <a:pt x="11489" y="6989"/>
                    </a:lnTo>
                    <a:lnTo>
                      <a:pt x="11495" y="6974"/>
                    </a:lnTo>
                    <a:lnTo>
                      <a:pt x="11510" y="6964"/>
                    </a:lnTo>
                    <a:lnTo>
                      <a:pt x="11532" y="6954"/>
                    </a:lnTo>
                    <a:lnTo>
                      <a:pt x="11538" y="6938"/>
                    </a:lnTo>
                    <a:lnTo>
                      <a:pt x="11569" y="6943"/>
                    </a:lnTo>
                    <a:close/>
                    <a:moveTo>
                      <a:pt x="12844" y="6964"/>
                    </a:moveTo>
                    <a:lnTo>
                      <a:pt x="12850" y="6947"/>
                    </a:lnTo>
                    <a:lnTo>
                      <a:pt x="12859" y="6954"/>
                    </a:lnTo>
                    <a:lnTo>
                      <a:pt x="12860" y="6977"/>
                    </a:lnTo>
                    <a:lnTo>
                      <a:pt x="12844" y="6964"/>
                    </a:lnTo>
                    <a:close/>
                    <a:moveTo>
                      <a:pt x="2135" y="8931"/>
                    </a:moveTo>
                    <a:lnTo>
                      <a:pt x="2142" y="8923"/>
                    </a:lnTo>
                    <a:lnTo>
                      <a:pt x="2149" y="8930"/>
                    </a:lnTo>
                    <a:lnTo>
                      <a:pt x="2152" y="8946"/>
                    </a:lnTo>
                    <a:lnTo>
                      <a:pt x="2144" y="8946"/>
                    </a:lnTo>
                    <a:lnTo>
                      <a:pt x="2135" y="8931"/>
                    </a:lnTo>
                    <a:close/>
                    <a:moveTo>
                      <a:pt x="2112" y="9011"/>
                    </a:moveTo>
                    <a:lnTo>
                      <a:pt x="2095" y="8997"/>
                    </a:lnTo>
                    <a:lnTo>
                      <a:pt x="2108" y="8981"/>
                    </a:lnTo>
                    <a:lnTo>
                      <a:pt x="2118" y="8995"/>
                    </a:lnTo>
                    <a:lnTo>
                      <a:pt x="2112" y="9011"/>
                    </a:lnTo>
                    <a:close/>
                    <a:moveTo>
                      <a:pt x="2160" y="9045"/>
                    </a:moveTo>
                    <a:lnTo>
                      <a:pt x="2153" y="9045"/>
                    </a:lnTo>
                    <a:lnTo>
                      <a:pt x="2144" y="9039"/>
                    </a:lnTo>
                    <a:lnTo>
                      <a:pt x="2143" y="9023"/>
                    </a:lnTo>
                    <a:lnTo>
                      <a:pt x="2152" y="9023"/>
                    </a:lnTo>
                    <a:lnTo>
                      <a:pt x="2160" y="904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71">
                <a:extLst>
                  <a:ext uri="{FF2B5EF4-FFF2-40B4-BE49-F238E27FC236}">
                    <a16:creationId xmlns:a16="http://schemas.microsoft.com/office/drawing/2014/main" id="{2D180C86-AD7F-DB95-AE63-6BDEB606D2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5 w 115"/>
                  <a:gd name="T1" fmla="*/ 12 h 51"/>
                  <a:gd name="T2" fmla="*/ 114 w 115"/>
                  <a:gd name="T3" fmla="*/ 5 h 51"/>
                  <a:gd name="T4" fmla="*/ 99 w 115"/>
                  <a:gd name="T5" fmla="*/ 6 h 51"/>
                  <a:gd name="T6" fmla="*/ 75 w 115"/>
                  <a:gd name="T7" fmla="*/ 0 h 51"/>
                  <a:gd name="T8" fmla="*/ 60 w 115"/>
                  <a:gd name="T9" fmla="*/ 2 h 51"/>
                  <a:gd name="T10" fmla="*/ 53 w 115"/>
                  <a:gd name="T11" fmla="*/ 11 h 51"/>
                  <a:gd name="T12" fmla="*/ 30 w 115"/>
                  <a:gd name="T13" fmla="*/ 12 h 51"/>
                  <a:gd name="T14" fmla="*/ 22 w 115"/>
                  <a:gd name="T15" fmla="*/ 5 h 51"/>
                  <a:gd name="T16" fmla="*/ 16 w 115"/>
                  <a:gd name="T17" fmla="*/ 14 h 51"/>
                  <a:gd name="T18" fmla="*/ 0 w 115"/>
                  <a:gd name="T19" fmla="*/ 23 h 51"/>
                  <a:gd name="T20" fmla="*/ 11 w 115"/>
                  <a:gd name="T21" fmla="*/ 45 h 51"/>
                  <a:gd name="T22" fmla="*/ 27 w 115"/>
                  <a:gd name="T23" fmla="*/ 51 h 51"/>
                  <a:gd name="T24" fmla="*/ 50 w 115"/>
                  <a:gd name="T25" fmla="*/ 49 h 51"/>
                  <a:gd name="T26" fmla="*/ 79 w 115"/>
                  <a:gd name="T27" fmla="*/ 38 h 51"/>
                  <a:gd name="T28" fmla="*/ 93 w 115"/>
                  <a:gd name="T29" fmla="*/ 30 h 51"/>
                  <a:gd name="T30" fmla="*/ 115 w 115"/>
                  <a:gd name="T31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5" y="12"/>
                    </a:moveTo>
                    <a:lnTo>
                      <a:pt x="114" y="5"/>
                    </a:ln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72">
                <a:extLst>
                  <a:ext uri="{FF2B5EF4-FFF2-40B4-BE49-F238E27FC236}">
                    <a16:creationId xmlns:a16="http://schemas.microsoft.com/office/drawing/2014/main" id="{3A6EDB15-26D0-316A-AD03-7AD7817F5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95 w 1156"/>
                  <a:gd name="T1" fmla="*/ 177 h 917"/>
                  <a:gd name="T2" fmla="*/ 317 w 1156"/>
                  <a:gd name="T3" fmla="*/ 245 h 917"/>
                  <a:gd name="T4" fmla="*/ 239 w 1156"/>
                  <a:gd name="T5" fmla="*/ 323 h 917"/>
                  <a:gd name="T6" fmla="*/ 180 w 1156"/>
                  <a:gd name="T7" fmla="*/ 343 h 917"/>
                  <a:gd name="T8" fmla="*/ 12 w 1156"/>
                  <a:gd name="T9" fmla="*/ 460 h 917"/>
                  <a:gd name="T10" fmla="*/ 3 w 1156"/>
                  <a:gd name="T11" fmla="*/ 521 h 917"/>
                  <a:gd name="T12" fmla="*/ 8 w 1156"/>
                  <a:gd name="T13" fmla="*/ 567 h 917"/>
                  <a:gd name="T14" fmla="*/ 38 w 1156"/>
                  <a:gd name="T15" fmla="*/ 557 h 917"/>
                  <a:gd name="T16" fmla="*/ 68 w 1156"/>
                  <a:gd name="T17" fmla="*/ 561 h 917"/>
                  <a:gd name="T18" fmla="*/ 107 w 1156"/>
                  <a:gd name="T19" fmla="*/ 558 h 917"/>
                  <a:gd name="T20" fmla="*/ 118 w 1156"/>
                  <a:gd name="T21" fmla="*/ 604 h 917"/>
                  <a:gd name="T22" fmla="*/ 171 w 1156"/>
                  <a:gd name="T23" fmla="*/ 661 h 917"/>
                  <a:gd name="T24" fmla="*/ 246 w 1156"/>
                  <a:gd name="T25" fmla="*/ 561 h 917"/>
                  <a:gd name="T26" fmla="*/ 283 w 1156"/>
                  <a:gd name="T27" fmla="*/ 542 h 917"/>
                  <a:gd name="T28" fmla="*/ 344 w 1156"/>
                  <a:gd name="T29" fmla="*/ 536 h 917"/>
                  <a:gd name="T30" fmla="*/ 392 w 1156"/>
                  <a:gd name="T31" fmla="*/ 640 h 917"/>
                  <a:gd name="T32" fmla="*/ 408 w 1156"/>
                  <a:gd name="T33" fmla="*/ 723 h 917"/>
                  <a:gd name="T34" fmla="*/ 491 w 1156"/>
                  <a:gd name="T35" fmla="*/ 793 h 917"/>
                  <a:gd name="T36" fmla="*/ 584 w 1156"/>
                  <a:gd name="T37" fmla="*/ 799 h 917"/>
                  <a:gd name="T38" fmla="*/ 629 w 1156"/>
                  <a:gd name="T39" fmla="*/ 788 h 917"/>
                  <a:gd name="T40" fmla="*/ 666 w 1156"/>
                  <a:gd name="T41" fmla="*/ 846 h 917"/>
                  <a:gd name="T42" fmla="*/ 726 w 1156"/>
                  <a:gd name="T43" fmla="*/ 909 h 917"/>
                  <a:gd name="T44" fmla="*/ 798 w 1156"/>
                  <a:gd name="T45" fmla="*/ 857 h 917"/>
                  <a:gd name="T46" fmla="*/ 929 w 1156"/>
                  <a:gd name="T47" fmla="*/ 767 h 917"/>
                  <a:gd name="T48" fmla="*/ 983 w 1156"/>
                  <a:gd name="T49" fmla="*/ 609 h 917"/>
                  <a:gd name="T50" fmla="*/ 1058 w 1156"/>
                  <a:gd name="T51" fmla="*/ 509 h 917"/>
                  <a:gd name="T52" fmla="*/ 1072 w 1156"/>
                  <a:gd name="T53" fmla="*/ 477 h 917"/>
                  <a:gd name="T54" fmla="*/ 1090 w 1156"/>
                  <a:gd name="T55" fmla="*/ 428 h 917"/>
                  <a:gd name="T56" fmla="*/ 1141 w 1156"/>
                  <a:gd name="T57" fmla="*/ 393 h 917"/>
                  <a:gd name="T58" fmla="*/ 1156 w 1156"/>
                  <a:gd name="T59" fmla="*/ 321 h 917"/>
                  <a:gd name="T60" fmla="*/ 1138 w 1156"/>
                  <a:gd name="T61" fmla="*/ 285 h 917"/>
                  <a:gd name="T62" fmla="*/ 1005 w 1156"/>
                  <a:gd name="T63" fmla="*/ 267 h 917"/>
                  <a:gd name="T64" fmla="*/ 818 w 1156"/>
                  <a:gd name="T65" fmla="*/ 245 h 917"/>
                  <a:gd name="T66" fmla="*/ 797 w 1156"/>
                  <a:gd name="T67" fmla="*/ 171 h 917"/>
                  <a:gd name="T68" fmla="*/ 856 w 1156"/>
                  <a:gd name="T69" fmla="*/ 149 h 917"/>
                  <a:gd name="T70" fmla="*/ 861 w 1156"/>
                  <a:gd name="T71" fmla="*/ 118 h 917"/>
                  <a:gd name="T72" fmla="*/ 777 w 1156"/>
                  <a:gd name="T73" fmla="*/ 134 h 917"/>
                  <a:gd name="T74" fmla="*/ 749 w 1156"/>
                  <a:gd name="T75" fmla="*/ 90 h 917"/>
                  <a:gd name="T76" fmla="*/ 778 w 1156"/>
                  <a:gd name="T77" fmla="*/ 72 h 917"/>
                  <a:gd name="T78" fmla="*/ 830 w 1156"/>
                  <a:gd name="T79" fmla="*/ 44 h 917"/>
                  <a:gd name="T80" fmla="*/ 880 w 1156"/>
                  <a:gd name="T81" fmla="*/ 0 h 917"/>
                  <a:gd name="T82" fmla="*/ 738 w 1156"/>
                  <a:gd name="T83" fmla="*/ 52 h 917"/>
                  <a:gd name="T84" fmla="*/ 647 w 1156"/>
                  <a:gd name="T85" fmla="*/ 68 h 917"/>
                  <a:gd name="T86" fmla="*/ 507 w 1156"/>
                  <a:gd name="T87" fmla="*/ 127 h 917"/>
                  <a:gd name="T88" fmla="*/ 417 w 1156"/>
                  <a:gd name="T89" fmla="*/ 16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417" y="166"/>
                    </a:moveTo>
                    <a:lnTo>
                      <a:pt x="395" y="177"/>
                    </a:ln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73">
                <a:extLst>
                  <a:ext uri="{FF2B5EF4-FFF2-40B4-BE49-F238E27FC236}">
                    <a16:creationId xmlns:a16="http://schemas.microsoft.com/office/drawing/2014/main" id="{24DBF8C3-F31D-5149-EB8A-9FD2E092E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15 w 36"/>
                  <a:gd name="T1" fmla="*/ 25 h 26"/>
                  <a:gd name="T2" fmla="*/ 36 w 36"/>
                  <a:gd name="T3" fmla="*/ 0 h 26"/>
                  <a:gd name="T4" fmla="*/ 21 w 36"/>
                  <a:gd name="T5" fmla="*/ 1 h 26"/>
                  <a:gd name="T6" fmla="*/ 0 w 36"/>
                  <a:gd name="T7" fmla="*/ 26 h 26"/>
                  <a:gd name="T8" fmla="*/ 15 w 36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15" y="25"/>
                    </a:moveTo>
                    <a:lnTo>
                      <a:pt x="36" y="0"/>
                    </a:ln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74">
                <a:extLst>
                  <a:ext uri="{FF2B5EF4-FFF2-40B4-BE49-F238E27FC236}">
                    <a16:creationId xmlns:a16="http://schemas.microsoft.com/office/drawing/2014/main" id="{FF8A45C6-0518-0FE4-FAC9-05896FA5EF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37 w 417"/>
                  <a:gd name="T1" fmla="*/ 5 h 373"/>
                  <a:gd name="T2" fmla="*/ 305 w 417"/>
                  <a:gd name="T3" fmla="*/ 7 h 373"/>
                  <a:gd name="T4" fmla="*/ 292 w 417"/>
                  <a:gd name="T5" fmla="*/ 25 h 373"/>
                  <a:gd name="T6" fmla="*/ 275 w 417"/>
                  <a:gd name="T7" fmla="*/ 18 h 373"/>
                  <a:gd name="T8" fmla="*/ 246 w 417"/>
                  <a:gd name="T9" fmla="*/ 29 h 373"/>
                  <a:gd name="T10" fmla="*/ 231 w 417"/>
                  <a:gd name="T11" fmla="*/ 46 h 373"/>
                  <a:gd name="T12" fmla="*/ 208 w 417"/>
                  <a:gd name="T13" fmla="*/ 47 h 373"/>
                  <a:gd name="T14" fmla="*/ 187 w 417"/>
                  <a:gd name="T15" fmla="*/ 50 h 373"/>
                  <a:gd name="T16" fmla="*/ 172 w 417"/>
                  <a:gd name="T17" fmla="*/ 67 h 373"/>
                  <a:gd name="T18" fmla="*/ 148 w 417"/>
                  <a:gd name="T19" fmla="*/ 53 h 373"/>
                  <a:gd name="T20" fmla="*/ 111 w 417"/>
                  <a:gd name="T21" fmla="*/ 80 h 373"/>
                  <a:gd name="T22" fmla="*/ 98 w 417"/>
                  <a:gd name="T23" fmla="*/ 97 h 373"/>
                  <a:gd name="T24" fmla="*/ 78 w 417"/>
                  <a:gd name="T25" fmla="*/ 130 h 373"/>
                  <a:gd name="T26" fmla="*/ 73 w 417"/>
                  <a:gd name="T27" fmla="*/ 153 h 373"/>
                  <a:gd name="T28" fmla="*/ 91 w 417"/>
                  <a:gd name="T29" fmla="*/ 182 h 373"/>
                  <a:gd name="T30" fmla="*/ 68 w 417"/>
                  <a:gd name="T31" fmla="*/ 184 h 373"/>
                  <a:gd name="T32" fmla="*/ 30 w 417"/>
                  <a:gd name="T33" fmla="*/ 196 h 373"/>
                  <a:gd name="T34" fmla="*/ 0 w 417"/>
                  <a:gd name="T35" fmla="*/ 206 h 373"/>
                  <a:gd name="T36" fmla="*/ 5 w 417"/>
                  <a:gd name="T37" fmla="*/ 252 h 373"/>
                  <a:gd name="T38" fmla="*/ 0 w 417"/>
                  <a:gd name="T39" fmla="*/ 284 h 373"/>
                  <a:gd name="T40" fmla="*/ 2 w 417"/>
                  <a:gd name="T41" fmla="*/ 314 h 373"/>
                  <a:gd name="T42" fmla="*/ 28 w 417"/>
                  <a:gd name="T43" fmla="*/ 334 h 373"/>
                  <a:gd name="T44" fmla="*/ 56 w 417"/>
                  <a:gd name="T45" fmla="*/ 309 h 373"/>
                  <a:gd name="T46" fmla="*/ 88 w 417"/>
                  <a:gd name="T47" fmla="*/ 330 h 373"/>
                  <a:gd name="T48" fmla="*/ 105 w 417"/>
                  <a:gd name="T49" fmla="*/ 336 h 373"/>
                  <a:gd name="T50" fmla="*/ 153 w 417"/>
                  <a:gd name="T51" fmla="*/ 347 h 373"/>
                  <a:gd name="T52" fmla="*/ 177 w 417"/>
                  <a:gd name="T53" fmla="*/ 359 h 373"/>
                  <a:gd name="T54" fmla="*/ 190 w 417"/>
                  <a:gd name="T55" fmla="*/ 350 h 373"/>
                  <a:gd name="T56" fmla="*/ 196 w 417"/>
                  <a:gd name="T57" fmla="*/ 319 h 373"/>
                  <a:gd name="T58" fmla="*/ 216 w 417"/>
                  <a:gd name="T59" fmla="*/ 279 h 373"/>
                  <a:gd name="T60" fmla="*/ 229 w 417"/>
                  <a:gd name="T61" fmla="*/ 270 h 373"/>
                  <a:gd name="T62" fmla="*/ 281 w 417"/>
                  <a:gd name="T63" fmla="*/ 250 h 373"/>
                  <a:gd name="T64" fmla="*/ 303 w 417"/>
                  <a:gd name="T65" fmla="*/ 224 h 373"/>
                  <a:gd name="T66" fmla="*/ 330 w 417"/>
                  <a:gd name="T67" fmla="*/ 183 h 373"/>
                  <a:gd name="T68" fmla="*/ 374 w 417"/>
                  <a:gd name="T69" fmla="*/ 171 h 373"/>
                  <a:gd name="T70" fmla="*/ 401 w 417"/>
                  <a:gd name="T71" fmla="*/ 122 h 373"/>
                  <a:gd name="T72" fmla="*/ 416 w 417"/>
                  <a:gd name="T73" fmla="*/ 114 h 373"/>
                  <a:gd name="T74" fmla="*/ 387 w 417"/>
                  <a:gd name="T75" fmla="*/ 54 h 373"/>
                  <a:gd name="T76" fmla="*/ 401 w 417"/>
                  <a:gd name="T77" fmla="*/ 38 h 373"/>
                  <a:gd name="T78" fmla="*/ 361 w 417"/>
                  <a:gd name="T79" fmla="*/ 25 h 373"/>
                  <a:gd name="T80" fmla="*/ 337 w 417"/>
                  <a:gd name="T81" fmla="*/ 1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13"/>
                    </a:moveTo>
                    <a:lnTo>
                      <a:pt x="337" y="5"/>
                    </a:ln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75">
                <a:extLst>
                  <a:ext uri="{FF2B5EF4-FFF2-40B4-BE49-F238E27FC236}">
                    <a16:creationId xmlns:a16="http://schemas.microsoft.com/office/drawing/2014/main" id="{4C1E6CFC-9DEF-3236-7A29-A7B78E723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0 w 16"/>
                  <a:gd name="T1" fmla="*/ 8 h 23"/>
                  <a:gd name="T2" fmla="*/ 10 w 16"/>
                  <a:gd name="T3" fmla="*/ 23 h 23"/>
                  <a:gd name="T4" fmla="*/ 16 w 16"/>
                  <a:gd name="T5" fmla="*/ 14 h 23"/>
                  <a:gd name="T6" fmla="*/ 7 w 16"/>
                  <a:gd name="T7" fmla="*/ 0 h 23"/>
                  <a:gd name="T8" fmla="*/ 0 w 16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8"/>
                    </a:moveTo>
                    <a:lnTo>
                      <a:pt x="10" y="23"/>
                    </a:ln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76">
                <a:extLst>
                  <a:ext uri="{FF2B5EF4-FFF2-40B4-BE49-F238E27FC236}">
                    <a16:creationId xmlns:a16="http://schemas.microsoft.com/office/drawing/2014/main" id="{8E0FB5B3-A918-57D6-8997-E6B5607C6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16 w 23"/>
                  <a:gd name="T1" fmla="*/ 15 h 15"/>
                  <a:gd name="T2" fmla="*/ 23 w 23"/>
                  <a:gd name="T3" fmla="*/ 8 h 15"/>
                  <a:gd name="T4" fmla="*/ 14 w 23"/>
                  <a:gd name="T5" fmla="*/ 0 h 15"/>
                  <a:gd name="T6" fmla="*/ 0 w 23"/>
                  <a:gd name="T7" fmla="*/ 9 h 15"/>
                  <a:gd name="T8" fmla="*/ 16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16" y="15"/>
                    </a:moveTo>
                    <a:lnTo>
                      <a:pt x="23" y="8"/>
                    </a:ln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77">
                <a:extLst>
                  <a:ext uri="{FF2B5EF4-FFF2-40B4-BE49-F238E27FC236}">
                    <a16:creationId xmlns:a16="http://schemas.microsoft.com/office/drawing/2014/main" id="{389E13B8-EB07-7DFA-5762-1265A2DB55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17 w 22"/>
                  <a:gd name="T1" fmla="*/ 25 h 25"/>
                  <a:gd name="T2" fmla="*/ 22 w 22"/>
                  <a:gd name="T3" fmla="*/ 0 h 25"/>
                  <a:gd name="T4" fmla="*/ 0 w 22"/>
                  <a:gd name="T5" fmla="*/ 10 h 25"/>
                  <a:gd name="T6" fmla="*/ 10 w 22"/>
                  <a:gd name="T7" fmla="*/ 25 h 25"/>
                  <a:gd name="T8" fmla="*/ 17 w 2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7" y="25"/>
                    </a:moveTo>
                    <a:lnTo>
                      <a:pt x="22" y="0"/>
                    </a:ln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78">
                <a:extLst>
                  <a:ext uri="{FF2B5EF4-FFF2-40B4-BE49-F238E27FC236}">
                    <a16:creationId xmlns:a16="http://schemas.microsoft.com/office/drawing/2014/main" id="{F40B0F7A-1D79-BAF7-FCC0-0FAF8BEAA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6 w 15"/>
                  <a:gd name="T1" fmla="*/ 0 h 24"/>
                  <a:gd name="T2" fmla="*/ 0 w 15"/>
                  <a:gd name="T3" fmla="*/ 16 h 24"/>
                  <a:gd name="T4" fmla="*/ 2 w 15"/>
                  <a:gd name="T5" fmla="*/ 24 h 24"/>
                  <a:gd name="T6" fmla="*/ 15 w 15"/>
                  <a:gd name="T7" fmla="*/ 14 h 24"/>
                  <a:gd name="T8" fmla="*/ 15 w 15"/>
                  <a:gd name="T9" fmla="*/ 7 h 24"/>
                  <a:gd name="T10" fmla="*/ 6 w 15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6" y="0"/>
                    </a:moveTo>
                    <a:lnTo>
                      <a:pt x="0" y="16"/>
                    </a:ln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79">
                <a:extLst>
                  <a:ext uri="{FF2B5EF4-FFF2-40B4-BE49-F238E27FC236}">
                    <a16:creationId xmlns:a16="http://schemas.microsoft.com/office/drawing/2014/main" id="{E1AF3F5E-2FC8-9AF4-6EC3-B8E152EBA4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16 w 16"/>
                  <a:gd name="T1" fmla="*/ 22 h 30"/>
                  <a:gd name="T2" fmla="*/ 7 w 16"/>
                  <a:gd name="T3" fmla="*/ 0 h 30"/>
                  <a:gd name="T4" fmla="*/ 0 w 16"/>
                  <a:gd name="T5" fmla="*/ 16 h 30"/>
                  <a:gd name="T6" fmla="*/ 2 w 16"/>
                  <a:gd name="T7" fmla="*/ 30 h 30"/>
                  <a:gd name="T8" fmla="*/ 16 w 16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16" y="22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80">
                <a:extLst>
                  <a:ext uri="{FF2B5EF4-FFF2-40B4-BE49-F238E27FC236}">
                    <a16:creationId xmlns:a16="http://schemas.microsoft.com/office/drawing/2014/main" id="{96AE21DB-6D1D-847C-936E-33EB1FDC10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48 w 213"/>
                  <a:gd name="T1" fmla="*/ 17 h 143"/>
                  <a:gd name="T2" fmla="*/ 34 w 213"/>
                  <a:gd name="T3" fmla="*/ 25 h 143"/>
                  <a:gd name="T4" fmla="*/ 35 w 213"/>
                  <a:gd name="T5" fmla="*/ 41 h 143"/>
                  <a:gd name="T6" fmla="*/ 27 w 213"/>
                  <a:gd name="T7" fmla="*/ 41 h 143"/>
                  <a:gd name="T8" fmla="*/ 18 w 213"/>
                  <a:gd name="T9" fmla="*/ 26 h 143"/>
                  <a:gd name="T10" fmla="*/ 4 w 213"/>
                  <a:gd name="T11" fmla="*/ 43 h 143"/>
                  <a:gd name="T12" fmla="*/ 15 w 213"/>
                  <a:gd name="T13" fmla="*/ 72 h 143"/>
                  <a:gd name="T14" fmla="*/ 0 w 213"/>
                  <a:gd name="T15" fmla="*/ 82 h 143"/>
                  <a:gd name="T16" fmla="*/ 6 w 213"/>
                  <a:gd name="T17" fmla="*/ 135 h 143"/>
                  <a:gd name="T18" fmla="*/ 14 w 213"/>
                  <a:gd name="T19" fmla="*/ 143 h 143"/>
                  <a:gd name="T20" fmla="*/ 57 w 213"/>
                  <a:gd name="T21" fmla="*/ 108 h 143"/>
                  <a:gd name="T22" fmla="*/ 63 w 213"/>
                  <a:gd name="T23" fmla="*/ 92 h 143"/>
                  <a:gd name="T24" fmla="*/ 78 w 213"/>
                  <a:gd name="T25" fmla="*/ 91 h 143"/>
                  <a:gd name="T26" fmla="*/ 94 w 213"/>
                  <a:gd name="T27" fmla="*/ 97 h 143"/>
                  <a:gd name="T28" fmla="*/ 117 w 213"/>
                  <a:gd name="T29" fmla="*/ 103 h 143"/>
                  <a:gd name="T30" fmla="*/ 151 w 213"/>
                  <a:gd name="T31" fmla="*/ 129 h 143"/>
                  <a:gd name="T32" fmla="*/ 191 w 213"/>
                  <a:gd name="T33" fmla="*/ 142 h 143"/>
                  <a:gd name="T34" fmla="*/ 213 w 213"/>
                  <a:gd name="T35" fmla="*/ 123 h 143"/>
                  <a:gd name="T36" fmla="*/ 210 w 213"/>
                  <a:gd name="T37" fmla="*/ 100 h 143"/>
                  <a:gd name="T38" fmla="*/ 201 w 213"/>
                  <a:gd name="T39" fmla="*/ 87 h 143"/>
                  <a:gd name="T40" fmla="*/ 186 w 213"/>
                  <a:gd name="T41" fmla="*/ 88 h 143"/>
                  <a:gd name="T42" fmla="*/ 157 w 213"/>
                  <a:gd name="T43" fmla="*/ 106 h 143"/>
                  <a:gd name="T44" fmla="*/ 140 w 213"/>
                  <a:gd name="T45" fmla="*/ 100 h 143"/>
                  <a:gd name="T46" fmla="*/ 107 w 213"/>
                  <a:gd name="T47" fmla="*/ 72 h 143"/>
                  <a:gd name="T48" fmla="*/ 97 w 213"/>
                  <a:gd name="T49" fmla="*/ 42 h 143"/>
                  <a:gd name="T50" fmla="*/ 81 w 213"/>
                  <a:gd name="T51" fmla="*/ 36 h 143"/>
                  <a:gd name="T52" fmla="*/ 72 w 213"/>
                  <a:gd name="T53" fmla="*/ 29 h 143"/>
                  <a:gd name="T54" fmla="*/ 61 w 213"/>
                  <a:gd name="T55" fmla="*/ 0 h 143"/>
                  <a:gd name="T56" fmla="*/ 48 w 213"/>
                  <a:gd name="T57" fmla="*/ 1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48" y="17"/>
                    </a:moveTo>
                    <a:lnTo>
                      <a:pt x="34" y="25"/>
                    </a:ln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81">
                <a:extLst>
                  <a:ext uri="{FF2B5EF4-FFF2-40B4-BE49-F238E27FC236}">
                    <a16:creationId xmlns:a16="http://schemas.microsoft.com/office/drawing/2014/main" id="{0898C485-A160-FF13-EC52-ADAD47884A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82">
                <a:extLst>
                  <a:ext uri="{FF2B5EF4-FFF2-40B4-BE49-F238E27FC236}">
                    <a16:creationId xmlns:a16="http://schemas.microsoft.com/office/drawing/2014/main" id="{A78CC40E-21CB-2242-4357-9664D2BB25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83 w 1012"/>
                  <a:gd name="T1" fmla="*/ 631 h 2176"/>
                  <a:gd name="T2" fmla="*/ 143 w 1012"/>
                  <a:gd name="T3" fmla="*/ 620 h 2176"/>
                  <a:gd name="T4" fmla="*/ 146 w 1012"/>
                  <a:gd name="T5" fmla="*/ 650 h 2176"/>
                  <a:gd name="T6" fmla="*/ 97 w 1012"/>
                  <a:gd name="T7" fmla="*/ 708 h 2176"/>
                  <a:gd name="T8" fmla="*/ 110 w 1012"/>
                  <a:gd name="T9" fmla="*/ 769 h 2176"/>
                  <a:gd name="T10" fmla="*/ 93 w 1012"/>
                  <a:gd name="T11" fmla="*/ 832 h 2176"/>
                  <a:gd name="T12" fmla="*/ 56 w 1012"/>
                  <a:gd name="T13" fmla="*/ 843 h 2176"/>
                  <a:gd name="T14" fmla="*/ 22 w 1012"/>
                  <a:gd name="T15" fmla="*/ 893 h 2176"/>
                  <a:gd name="T16" fmla="*/ 4 w 1012"/>
                  <a:gd name="T17" fmla="*/ 941 h 2176"/>
                  <a:gd name="T18" fmla="*/ 68 w 1012"/>
                  <a:gd name="T19" fmla="*/ 974 h 2176"/>
                  <a:gd name="T20" fmla="*/ 135 w 1012"/>
                  <a:gd name="T21" fmla="*/ 1028 h 2176"/>
                  <a:gd name="T22" fmla="*/ 24 w 1012"/>
                  <a:gd name="T23" fmla="*/ 1085 h 2176"/>
                  <a:gd name="T24" fmla="*/ 51 w 1012"/>
                  <a:gd name="T25" fmla="*/ 1207 h 2176"/>
                  <a:gd name="T26" fmla="*/ 170 w 1012"/>
                  <a:gd name="T27" fmla="*/ 1242 h 2176"/>
                  <a:gd name="T28" fmla="*/ 194 w 1012"/>
                  <a:gd name="T29" fmla="*/ 1340 h 2176"/>
                  <a:gd name="T30" fmla="*/ 140 w 1012"/>
                  <a:gd name="T31" fmla="*/ 1414 h 2176"/>
                  <a:gd name="T32" fmla="*/ 110 w 1012"/>
                  <a:gd name="T33" fmla="*/ 1510 h 2176"/>
                  <a:gd name="T34" fmla="*/ 238 w 1012"/>
                  <a:gd name="T35" fmla="*/ 1474 h 2176"/>
                  <a:gd name="T36" fmla="*/ 287 w 1012"/>
                  <a:gd name="T37" fmla="*/ 1508 h 2176"/>
                  <a:gd name="T38" fmla="*/ 230 w 1012"/>
                  <a:gd name="T39" fmla="*/ 1645 h 2176"/>
                  <a:gd name="T40" fmla="*/ 192 w 1012"/>
                  <a:gd name="T41" fmla="*/ 1725 h 2176"/>
                  <a:gd name="T42" fmla="*/ 276 w 1012"/>
                  <a:gd name="T43" fmla="*/ 1725 h 2176"/>
                  <a:gd name="T44" fmla="*/ 333 w 1012"/>
                  <a:gd name="T45" fmla="*/ 1759 h 2176"/>
                  <a:gd name="T46" fmla="*/ 379 w 1012"/>
                  <a:gd name="T47" fmla="*/ 1832 h 2176"/>
                  <a:gd name="T48" fmla="*/ 308 w 1012"/>
                  <a:gd name="T49" fmla="*/ 1900 h 2176"/>
                  <a:gd name="T50" fmla="*/ 369 w 1012"/>
                  <a:gd name="T51" fmla="*/ 1971 h 2176"/>
                  <a:gd name="T52" fmla="*/ 411 w 1012"/>
                  <a:gd name="T53" fmla="*/ 2007 h 2176"/>
                  <a:gd name="T54" fmla="*/ 600 w 1012"/>
                  <a:gd name="T55" fmla="*/ 2057 h 2176"/>
                  <a:gd name="T56" fmla="*/ 647 w 1012"/>
                  <a:gd name="T57" fmla="*/ 2146 h 2176"/>
                  <a:gd name="T58" fmla="*/ 758 w 1012"/>
                  <a:gd name="T59" fmla="*/ 2167 h 2176"/>
                  <a:gd name="T60" fmla="*/ 767 w 1012"/>
                  <a:gd name="T61" fmla="*/ 2105 h 2176"/>
                  <a:gd name="T62" fmla="*/ 813 w 1012"/>
                  <a:gd name="T63" fmla="*/ 2022 h 2176"/>
                  <a:gd name="T64" fmla="*/ 876 w 1012"/>
                  <a:gd name="T65" fmla="*/ 1878 h 2176"/>
                  <a:gd name="T66" fmla="*/ 815 w 1012"/>
                  <a:gd name="T67" fmla="*/ 1876 h 2176"/>
                  <a:gd name="T68" fmla="*/ 827 w 1012"/>
                  <a:gd name="T69" fmla="*/ 1837 h 2176"/>
                  <a:gd name="T70" fmla="*/ 891 w 1012"/>
                  <a:gd name="T71" fmla="*/ 1784 h 2176"/>
                  <a:gd name="T72" fmla="*/ 907 w 1012"/>
                  <a:gd name="T73" fmla="*/ 1706 h 2176"/>
                  <a:gd name="T74" fmla="*/ 899 w 1012"/>
                  <a:gd name="T75" fmla="*/ 1536 h 2176"/>
                  <a:gd name="T76" fmla="*/ 886 w 1012"/>
                  <a:gd name="T77" fmla="*/ 1484 h 2176"/>
                  <a:gd name="T78" fmla="*/ 892 w 1012"/>
                  <a:gd name="T79" fmla="*/ 1382 h 2176"/>
                  <a:gd name="T80" fmla="*/ 999 w 1012"/>
                  <a:gd name="T81" fmla="*/ 941 h 2176"/>
                  <a:gd name="T82" fmla="*/ 965 w 1012"/>
                  <a:gd name="T83" fmla="*/ 744 h 2176"/>
                  <a:gd name="T84" fmla="*/ 924 w 1012"/>
                  <a:gd name="T85" fmla="*/ 554 h 2176"/>
                  <a:gd name="T86" fmla="*/ 844 w 1012"/>
                  <a:gd name="T87" fmla="*/ 447 h 2176"/>
                  <a:gd name="T88" fmla="*/ 873 w 1012"/>
                  <a:gd name="T89" fmla="*/ 259 h 2176"/>
                  <a:gd name="T90" fmla="*/ 816 w 1012"/>
                  <a:gd name="T91" fmla="*/ 55 h 2176"/>
                  <a:gd name="T92" fmla="*/ 795 w 1012"/>
                  <a:gd name="T93" fmla="*/ 3 h 2176"/>
                  <a:gd name="T94" fmla="*/ 726 w 1012"/>
                  <a:gd name="T95" fmla="*/ 10 h 2176"/>
                  <a:gd name="T96" fmla="*/ 713 w 1012"/>
                  <a:gd name="T97" fmla="*/ 26 h 2176"/>
                  <a:gd name="T98" fmla="*/ 701 w 1012"/>
                  <a:gd name="T99" fmla="*/ 151 h 2176"/>
                  <a:gd name="T100" fmla="*/ 693 w 1012"/>
                  <a:gd name="T101" fmla="*/ 237 h 2176"/>
                  <a:gd name="T102" fmla="*/ 736 w 1012"/>
                  <a:gd name="T103" fmla="*/ 356 h 2176"/>
                  <a:gd name="T104" fmla="*/ 690 w 1012"/>
                  <a:gd name="T105" fmla="*/ 445 h 2176"/>
                  <a:gd name="T106" fmla="*/ 615 w 1012"/>
                  <a:gd name="T107" fmla="*/ 382 h 2176"/>
                  <a:gd name="T108" fmla="*/ 466 w 1012"/>
                  <a:gd name="T109" fmla="*/ 443 h 2176"/>
                  <a:gd name="T110" fmla="*/ 427 w 1012"/>
                  <a:gd name="T111" fmla="*/ 516 h 2176"/>
                  <a:gd name="T112" fmla="*/ 298 w 1012"/>
                  <a:gd name="T113" fmla="*/ 544 h 2176"/>
                  <a:gd name="T114" fmla="*/ 232 w 1012"/>
                  <a:gd name="T115" fmla="*/ 580 h 2176"/>
                  <a:gd name="T116" fmla="*/ 228 w 1012"/>
                  <a:gd name="T117" fmla="*/ 627 h 2176"/>
                  <a:gd name="T118" fmla="*/ 192 w 1012"/>
                  <a:gd name="T119" fmla="*/ 645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92" y="645"/>
                    </a:move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83">
                <a:extLst>
                  <a:ext uri="{FF2B5EF4-FFF2-40B4-BE49-F238E27FC236}">
                    <a16:creationId xmlns:a16="http://schemas.microsoft.com/office/drawing/2014/main" id="{9C397ABE-B707-4CEE-D8F1-FBA37EFEC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14 w 14"/>
                  <a:gd name="T1" fmla="*/ 0 h 25"/>
                  <a:gd name="T2" fmla="*/ 0 w 14"/>
                  <a:gd name="T3" fmla="*/ 2 h 25"/>
                  <a:gd name="T4" fmla="*/ 1 w 14"/>
                  <a:gd name="T5" fmla="*/ 17 h 25"/>
                  <a:gd name="T6" fmla="*/ 9 w 14"/>
                  <a:gd name="T7" fmla="*/ 25 h 25"/>
                  <a:gd name="T8" fmla="*/ 14 w 14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14" y="0"/>
                    </a:moveTo>
                    <a:lnTo>
                      <a:pt x="0" y="2"/>
                    </a:ln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84">
                <a:extLst>
                  <a:ext uri="{FF2B5EF4-FFF2-40B4-BE49-F238E27FC236}">
                    <a16:creationId xmlns:a16="http://schemas.microsoft.com/office/drawing/2014/main" id="{8EAA831F-A455-7D9F-F649-AAE11F5C3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3 w 53"/>
                  <a:gd name="T1" fmla="*/ 52 h 86"/>
                  <a:gd name="T2" fmla="*/ 51 w 53"/>
                  <a:gd name="T3" fmla="*/ 29 h 86"/>
                  <a:gd name="T4" fmla="*/ 42 w 53"/>
                  <a:gd name="T5" fmla="*/ 22 h 86"/>
                  <a:gd name="T6" fmla="*/ 41 w 53"/>
                  <a:gd name="T7" fmla="*/ 6 h 86"/>
                  <a:gd name="T8" fmla="*/ 33 w 53"/>
                  <a:gd name="T9" fmla="*/ 0 h 86"/>
                  <a:gd name="T10" fmla="*/ 12 w 53"/>
                  <a:gd name="T11" fmla="*/ 24 h 86"/>
                  <a:gd name="T12" fmla="*/ 7 w 53"/>
                  <a:gd name="T13" fmla="*/ 56 h 86"/>
                  <a:gd name="T14" fmla="*/ 0 w 53"/>
                  <a:gd name="T15" fmla="*/ 64 h 86"/>
                  <a:gd name="T16" fmla="*/ 18 w 53"/>
                  <a:gd name="T17" fmla="*/ 86 h 86"/>
                  <a:gd name="T18" fmla="*/ 25 w 53"/>
                  <a:gd name="T19" fmla="*/ 85 h 86"/>
                  <a:gd name="T20" fmla="*/ 53 w 53"/>
                  <a:gd name="T21" fmla="*/ 5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3" y="52"/>
                    </a:moveTo>
                    <a:lnTo>
                      <a:pt x="51" y="29"/>
                    </a:ln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85">
                <a:extLst>
                  <a:ext uri="{FF2B5EF4-FFF2-40B4-BE49-F238E27FC236}">
                    <a16:creationId xmlns:a16="http://schemas.microsoft.com/office/drawing/2014/main" id="{71685B61-4C35-3D25-B08E-6FD4B541A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44 w 54"/>
                  <a:gd name="T1" fmla="*/ 15 h 47"/>
                  <a:gd name="T2" fmla="*/ 35 w 54"/>
                  <a:gd name="T3" fmla="*/ 0 h 47"/>
                  <a:gd name="T4" fmla="*/ 14 w 54"/>
                  <a:gd name="T5" fmla="*/ 25 h 47"/>
                  <a:gd name="T6" fmla="*/ 7 w 54"/>
                  <a:gd name="T7" fmla="*/ 25 h 47"/>
                  <a:gd name="T8" fmla="*/ 0 w 54"/>
                  <a:gd name="T9" fmla="*/ 34 h 47"/>
                  <a:gd name="T10" fmla="*/ 8 w 54"/>
                  <a:gd name="T11" fmla="*/ 41 h 47"/>
                  <a:gd name="T12" fmla="*/ 32 w 54"/>
                  <a:gd name="T13" fmla="*/ 47 h 47"/>
                  <a:gd name="T14" fmla="*/ 40 w 54"/>
                  <a:gd name="T15" fmla="*/ 46 h 47"/>
                  <a:gd name="T16" fmla="*/ 54 w 54"/>
                  <a:gd name="T17" fmla="*/ 36 h 47"/>
                  <a:gd name="T18" fmla="*/ 44 w 54"/>
                  <a:gd name="T19" fmla="*/ 22 h 47"/>
                  <a:gd name="T20" fmla="*/ 44 w 54"/>
                  <a:gd name="T21" fmla="*/ 1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44" y="15"/>
                    </a:moveTo>
                    <a:lnTo>
                      <a:pt x="35" y="0"/>
                    </a:ln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86">
                <a:extLst>
                  <a:ext uri="{FF2B5EF4-FFF2-40B4-BE49-F238E27FC236}">
                    <a16:creationId xmlns:a16="http://schemas.microsoft.com/office/drawing/2014/main" id="{D2F59A54-B6FE-4A36-AEC0-7E6DD4C77F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87">
                <a:extLst>
                  <a:ext uri="{FF2B5EF4-FFF2-40B4-BE49-F238E27FC236}">
                    <a16:creationId xmlns:a16="http://schemas.microsoft.com/office/drawing/2014/main" id="{30C9D014-454A-0D6B-D6A4-5BAF5426CA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1 w 16"/>
                  <a:gd name="T5" fmla="*/ 23 h 23"/>
                  <a:gd name="T6" fmla="*/ 9 w 16"/>
                  <a:gd name="T7" fmla="*/ 23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88">
                <a:extLst>
                  <a:ext uri="{FF2B5EF4-FFF2-40B4-BE49-F238E27FC236}">
                    <a16:creationId xmlns:a16="http://schemas.microsoft.com/office/drawing/2014/main" id="{1974EA41-62D2-65CE-AC3B-FA13D3A22C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0 w 17"/>
                  <a:gd name="T1" fmla="*/ 30 h 30"/>
                  <a:gd name="T2" fmla="*/ 17 w 17"/>
                  <a:gd name="T3" fmla="*/ 23 h 30"/>
                  <a:gd name="T4" fmla="*/ 15 w 17"/>
                  <a:gd name="T5" fmla="*/ 0 h 30"/>
                  <a:gd name="T6" fmla="*/ 0 w 17"/>
                  <a:gd name="T7" fmla="*/ 9 h 30"/>
                  <a:gd name="T8" fmla="*/ 10 w 17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0" y="30"/>
                    </a:move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89">
                <a:extLst>
                  <a:ext uri="{FF2B5EF4-FFF2-40B4-BE49-F238E27FC236}">
                    <a16:creationId xmlns:a16="http://schemas.microsoft.com/office/drawing/2014/main" id="{2C45A987-4340-A030-319E-5133435CE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90">
                <a:extLst>
                  <a:ext uri="{FF2B5EF4-FFF2-40B4-BE49-F238E27FC236}">
                    <a16:creationId xmlns:a16="http://schemas.microsoft.com/office/drawing/2014/main" id="{660430A9-BC79-B52D-67D3-27286DFA1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91">
                <a:extLst>
                  <a:ext uri="{FF2B5EF4-FFF2-40B4-BE49-F238E27FC236}">
                    <a16:creationId xmlns:a16="http://schemas.microsoft.com/office/drawing/2014/main" id="{B5D4D483-3404-6F9F-5FAE-0B2A231C42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0 w 72"/>
                  <a:gd name="T1" fmla="*/ 18 h 68"/>
                  <a:gd name="T2" fmla="*/ 72 w 72"/>
                  <a:gd name="T3" fmla="*/ 7 h 68"/>
                  <a:gd name="T4" fmla="*/ 72 w 72"/>
                  <a:gd name="T5" fmla="*/ 0 h 68"/>
                  <a:gd name="T6" fmla="*/ 34 w 72"/>
                  <a:gd name="T7" fmla="*/ 11 h 68"/>
                  <a:gd name="T8" fmla="*/ 21 w 72"/>
                  <a:gd name="T9" fmla="*/ 35 h 68"/>
                  <a:gd name="T10" fmla="*/ 5 w 72"/>
                  <a:gd name="T11" fmla="*/ 38 h 68"/>
                  <a:gd name="T12" fmla="*/ 0 w 72"/>
                  <a:gd name="T13" fmla="*/ 61 h 68"/>
                  <a:gd name="T14" fmla="*/ 9 w 72"/>
                  <a:gd name="T15" fmla="*/ 68 h 68"/>
                  <a:gd name="T16" fmla="*/ 15 w 72"/>
                  <a:gd name="T17" fmla="*/ 52 h 68"/>
                  <a:gd name="T18" fmla="*/ 38 w 72"/>
                  <a:gd name="T19" fmla="*/ 50 h 68"/>
                  <a:gd name="T20" fmla="*/ 37 w 72"/>
                  <a:gd name="T21" fmla="*/ 34 h 68"/>
                  <a:gd name="T22" fmla="*/ 50 w 72"/>
                  <a:gd name="T23" fmla="*/ 1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0" y="18"/>
                    </a:move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92">
                <a:extLst>
                  <a:ext uri="{FF2B5EF4-FFF2-40B4-BE49-F238E27FC236}">
                    <a16:creationId xmlns:a16="http://schemas.microsoft.com/office/drawing/2014/main" id="{534CA353-BA35-CC5A-34C9-7281ED3AAF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93">
                <a:extLst>
                  <a:ext uri="{FF2B5EF4-FFF2-40B4-BE49-F238E27FC236}">
                    <a16:creationId xmlns:a16="http://schemas.microsoft.com/office/drawing/2014/main" id="{DBF23F81-71FE-FD61-A50E-22AAEC71D1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82 w 85"/>
                  <a:gd name="T1" fmla="*/ 8 h 57"/>
                  <a:gd name="T2" fmla="*/ 74 w 85"/>
                  <a:gd name="T3" fmla="*/ 0 h 57"/>
                  <a:gd name="T4" fmla="*/ 61 w 85"/>
                  <a:gd name="T5" fmla="*/ 17 h 57"/>
                  <a:gd name="T6" fmla="*/ 45 w 85"/>
                  <a:gd name="T7" fmla="*/ 18 h 57"/>
                  <a:gd name="T8" fmla="*/ 46 w 85"/>
                  <a:gd name="T9" fmla="*/ 26 h 57"/>
                  <a:gd name="T10" fmla="*/ 39 w 85"/>
                  <a:gd name="T11" fmla="*/ 34 h 57"/>
                  <a:gd name="T12" fmla="*/ 14 w 85"/>
                  <a:gd name="T13" fmla="*/ 21 h 57"/>
                  <a:gd name="T14" fmla="*/ 0 w 85"/>
                  <a:gd name="T15" fmla="*/ 38 h 57"/>
                  <a:gd name="T16" fmla="*/ 33 w 85"/>
                  <a:gd name="T17" fmla="*/ 50 h 57"/>
                  <a:gd name="T18" fmla="*/ 41 w 85"/>
                  <a:gd name="T19" fmla="*/ 57 h 57"/>
                  <a:gd name="T20" fmla="*/ 47 w 85"/>
                  <a:gd name="T21" fmla="*/ 41 h 57"/>
                  <a:gd name="T22" fmla="*/ 85 w 85"/>
                  <a:gd name="T23" fmla="*/ 31 h 57"/>
                  <a:gd name="T24" fmla="*/ 82 w 85"/>
                  <a:gd name="T25" fmla="*/ 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82" y="8"/>
                    </a:move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94">
                <a:extLst>
                  <a:ext uri="{FF2B5EF4-FFF2-40B4-BE49-F238E27FC236}">
                    <a16:creationId xmlns:a16="http://schemas.microsoft.com/office/drawing/2014/main" id="{A9BA9FE4-024B-CD93-120A-5786804A6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95">
                <a:extLst>
                  <a:ext uri="{FF2B5EF4-FFF2-40B4-BE49-F238E27FC236}">
                    <a16:creationId xmlns:a16="http://schemas.microsoft.com/office/drawing/2014/main" id="{F7E29241-7481-D3E0-19B0-932CB49B8D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21 w 548"/>
                  <a:gd name="T1" fmla="*/ 72 h 351"/>
                  <a:gd name="T2" fmla="*/ 9 w 548"/>
                  <a:gd name="T3" fmla="*/ 112 h 351"/>
                  <a:gd name="T4" fmla="*/ 45 w 548"/>
                  <a:gd name="T5" fmla="*/ 163 h 351"/>
                  <a:gd name="T6" fmla="*/ 33 w 548"/>
                  <a:gd name="T7" fmla="*/ 202 h 351"/>
                  <a:gd name="T8" fmla="*/ 49 w 548"/>
                  <a:gd name="T9" fmla="*/ 209 h 351"/>
                  <a:gd name="T10" fmla="*/ 89 w 548"/>
                  <a:gd name="T11" fmla="*/ 213 h 351"/>
                  <a:gd name="T12" fmla="*/ 112 w 548"/>
                  <a:gd name="T13" fmla="*/ 211 h 351"/>
                  <a:gd name="T14" fmla="*/ 164 w 548"/>
                  <a:gd name="T15" fmla="*/ 198 h 351"/>
                  <a:gd name="T16" fmla="*/ 180 w 548"/>
                  <a:gd name="T17" fmla="*/ 197 h 351"/>
                  <a:gd name="T18" fmla="*/ 298 w 548"/>
                  <a:gd name="T19" fmla="*/ 240 h 351"/>
                  <a:gd name="T20" fmla="*/ 356 w 548"/>
                  <a:gd name="T21" fmla="*/ 281 h 351"/>
                  <a:gd name="T22" fmla="*/ 415 w 548"/>
                  <a:gd name="T23" fmla="*/ 322 h 351"/>
                  <a:gd name="T24" fmla="*/ 432 w 548"/>
                  <a:gd name="T25" fmla="*/ 335 h 351"/>
                  <a:gd name="T26" fmla="*/ 463 w 548"/>
                  <a:gd name="T27" fmla="*/ 348 h 351"/>
                  <a:gd name="T28" fmla="*/ 502 w 548"/>
                  <a:gd name="T29" fmla="*/ 351 h 351"/>
                  <a:gd name="T30" fmla="*/ 531 w 548"/>
                  <a:gd name="T31" fmla="*/ 326 h 351"/>
                  <a:gd name="T32" fmla="*/ 536 w 548"/>
                  <a:gd name="T33" fmla="*/ 303 h 351"/>
                  <a:gd name="T34" fmla="*/ 518 w 548"/>
                  <a:gd name="T35" fmla="*/ 266 h 351"/>
                  <a:gd name="T36" fmla="*/ 533 w 548"/>
                  <a:gd name="T37" fmla="*/ 272 h 351"/>
                  <a:gd name="T38" fmla="*/ 513 w 548"/>
                  <a:gd name="T39" fmla="*/ 220 h 351"/>
                  <a:gd name="T40" fmla="*/ 501 w 548"/>
                  <a:gd name="T41" fmla="*/ 167 h 351"/>
                  <a:gd name="T42" fmla="*/ 498 w 548"/>
                  <a:gd name="T43" fmla="*/ 152 h 351"/>
                  <a:gd name="T44" fmla="*/ 475 w 548"/>
                  <a:gd name="T45" fmla="*/ 154 h 351"/>
                  <a:gd name="T46" fmla="*/ 479 w 548"/>
                  <a:gd name="T47" fmla="*/ 108 h 351"/>
                  <a:gd name="T48" fmla="*/ 424 w 548"/>
                  <a:gd name="T49" fmla="*/ 97 h 351"/>
                  <a:gd name="T50" fmla="*/ 423 w 548"/>
                  <a:gd name="T51" fmla="*/ 82 h 351"/>
                  <a:gd name="T52" fmla="*/ 399 w 548"/>
                  <a:gd name="T53" fmla="*/ 76 h 351"/>
                  <a:gd name="T54" fmla="*/ 390 w 548"/>
                  <a:gd name="T55" fmla="*/ 62 h 351"/>
                  <a:gd name="T56" fmla="*/ 380 w 548"/>
                  <a:gd name="T57" fmla="*/ 31 h 351"/>
                  <a:gd name="T58" fmla="*/ 371 w 548"/>
                  <a:gd name="T59" fmla="*/ 17 h 351"/>
                  <a:gd name="T60" fmla="*/ 359 w 548"/>
                  <a:gd name="T61" fmla="*/ 57 h 351"/>
                  <a:gd name="T62" fmla="*/ 336 w 548"/>
                  <a:gd name="T63" fmla="*/ 59 h 351"/>
                  <a:gd name="T64" fmla="*/ 326 w 548"/>
                  <a:gd name="T65" fmla="*/ 36 h 351"/>
                  <a:gd name="T66" fmla="*/ 309 w 548"/>
                  <a:gd name="T67" fmla="*/ 23 h 351"/>
                  <a:gd name="T68" fmla="*/ 300 w 548"/>
                  <a:gd name="T69" fmla="*/ 1 h 351"/>
                  <a:gd name="T70" fmla="*/ 264 w 548"/>
                  <a:gd name="T71" fmla="*/ 35 h 351"/>
                  <a:gd name="T72" fmla="*/ 233 w 548"/>
                  <a:gd name="T73" fmla="*/ 30 h 351"/>
                  <a:gd name="T74" fmla="*/ 195 w 548"/>
                  <a:gd name="T75" fmla="*/ 41 h 351"/>
                  <a:gd name="T76" fmla="*/ 171 w 548"/>
                  <a:gd name="T77" fmla="*/ 28 h 351"/>
                  <a:gd name="T78" fmla="*/ 148 w 548"/>
                  <a:gd name="T79" fmla="*/ 30 h 351"/>
                  <a:gd name="T80" fmla="*/ 135 w 548"/>
                  <a:gd name="T81" fmla="*/ 47 h 351"/>
                  <a:gd name="T82" fmla="*/ 118 w 548"/>
                  <a:gd name="T83" fmla="*/ 32 h 351"/>
                  <a:gd name="T84" fmla="*/ 87 w 548"/>
                  <a:gd name="T85" fmla="*/ 43 h 351"/>
                  <a:gd name="T86" fmla="*/ 33 w 548"/>
                  <a:gd name="T87" fmla="*/ 4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33" y="41"/>
                    </a:moveTo>
                    <a:lnTo>
                      <a:pt x="21" y="72"/>
                    </a:ln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96">
                <a:extLst>
                  <a:ext uri="{FF2B5EF4-FFF2-40B4-BE49-F238E27FC236}">
                    <a16:creationId xmlns:a16="http://schemas.microsoft.com/office/drawing/2014/main" id="{B335C67D-A7D3-1405-62C6-384109B3EA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15 w 16"/>
                  <a:gd name="T1" fmla="*/ 7 h 23"/>
                  <a:gd name="T2" fmla="*/ 7 w 16"/>
                  <a:gd name="T3" fmla="*/ 0 h 23"/>
                  <a:gd name="T4" fmla="*/ 0 w 16"/>
                  <a:gd name="T5" fmla="*/ 17 h 23"/>
                  <a:gd name="T6" fmla="*/ 16 w 16"/>
                  <a:gd name="T7" fmla="*/ 23 h 23"/>
                  <a:gd name="T8" fmla="*/ 15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5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97">
                <a:extLst>
                  <a:ext uri="{FF2B5EF4-FFF2-40B4-BE49-F238E27FC236}">
                    <a16:creationId xmlns:a16="http://schemas.microsoft.com/office/drawing/2014/main" id="{20E4B9C2-B84B-8CE8-0AEC-328125883A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8 w 68"/>
                  <a:gd name="T1" fmla="*/ 41 h 61"/>
                  <a:gd name="T2" fmla="*/ 10 w 68"/>
                  <a:gd name="T3" fmla="*/ 48 h 61"/>
                  <a:gd name="T4" fmla="*/ 34 w 68"/>
                  <a:gd name="T5" fmla="*/ 61 h 61"/>
                  <a:gd name="T6" fmla="*/ 40 w 68"/>
                  <a:gd name="T7" fmla="*/ 53 h 61"/>
                  <a:gd name="T8" fmla="*/ 46 w 68"/>
                  <a:gd name="T9" fmla="*/ 37 h 61"/>
                  <a:gd name="T10" fmla="*/ 46 w 68"/>
                  <a:gd name="T11" fmla="*/ 30 h 61"/>
                  <a:gd name="T12" fmla="*/ 60 w 68"/>
                  <a:gd name="T13" fmla="*/ 29 h 61"/>
                  <a:gd name="T14" fmla="*/ 68 w 68"/>
                  <a:gd name="T15" fmla="*/ 13 h 61"/>
                  <a:gd name="T16" fmla="*/ 35 w 68"/>
                  <a:gd name="T17" fmla="*/ 0 h 61"/>
                  <a:gd name="T18" fmla="*/ 36 w 68"/>
                  <a:gd name="T19" fmla="*/ 15 h 61"/>
                  <a:gd name="T20" fmla="*/ 23 w 68"/>
                  <a:gd name="T21" fmla="*/ 32 h 61"/>
                  <a:gd name="T22" fmla="*/ 16 w 68"/>
                  <a:gd name="T23" fmla="*/ 32 h 61"/>
                  <a:gd name="T24" fmla="*/ 7 w 68"/>
                  <a:gd name="T25" fmla="*/ 25 h 61"/>
                  <a:gd name="T26" fmla="*/ 0 w 68"/>
                  <a:gd name="T27" fmla="*/ 34 h 61"/>
                  <a:gd name="T28" fmla="*/ 8 w 68"/>
                  <a:gd name="T29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8" y="41"/>
                    </a:moveTo>
                    <a:lnTo>
                      <a:pt x="10" y="48"/>
                    </a:ln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98">
                <a:extLst>
                  <a:ext uri="{FF2B5EF4-FFF2-40B4-BE49-F238E27FC236}">
                    <a16:creationId xmlns:a16="http://schemas.microsoft.com/office/drawing/2014/main" id="{B3DB16D2-C8AD-C56A-F07B-1AC4D5C476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99">
                <a:extLst>
                  <a:ext uri="{FF2B5EF4-FFF2-40B4-BE49-F238E27FC236}">
                    <a16:creationId xmlns:a16="http://schemas.microsoft.com/office/drawing/2014/main" id="{216ADDFA-F5B3-AFEC-7ED8-A7BF8F05D3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7 h 41"/>
                  <a:gd name="T2" fmla="*/ 47 w 47"/>
                  <a:gd name="T3" fmla="*/ 0 h 41"/>
                  <a:gd name="T4" fmla="*/ 32 w 47"/>
                  <a:gd name="T5" fmla="*/ 17 h 41"/>
                  <a:gd name="T6" fmla="*/ 8 w 47"/>
                  <a:gd name="T7" fmla="*/ 4 h 41"/>
                  <a:gd name="T8" fmla="*/ 0 w 47"/>
                  <a:gd name="T9" fmla="*/ 5 h 41"/>
                  <a:gd name="T10" fmla="*/ 0 w 47"/>
                  <a:gd name="T11" fmla="*/ 12 h 41"/>
                  <a:gd name="T12" fmla="*/ 16 w 47"/>
                  <a:gd name="T13" fmla="*/ 18 h 41"/>
                  <a:gd name="T14" fmla="*/ 10 w 47"/>
                  <a:gd name="T15" fmla="*/ 27 h 41"/>
                  <a:gd name="T16" fmla="*/ 19 w 47"/>
                  <a:gd name="T17" fmla="*/ 41 h 41"/>
                  <a:gd name="T18" fmla="*/ 27 w 47"/>
                  <a:gd name="T19" fmla="*/ 40 h 41"/>
                  <a:gd name="T20" fmla="*/ 25 w 47"/>
                  <a:gd name="T21" fmla="*/ 17 h 41"/>
                  <a:gd name="T22" fmla="*/ 33 w 47"/>
                  <a:gd name="T23" fmla="*/ 24 h 41"/>
                  <a:gd name="T24" fmla="*/ 47 w 47"/>
                  <a:gd name="T2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7"/>
                    </a:moveTo>
                    <a:lnTo>
                      <a:pt x="47" y="0"/>
                    </a:ln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100">
                <a:extLst>
                  <a:ext uri="{FF2B5EF4-FFF2-40B4-BE49-F238E27FC236}">
                    <a16:creationId xmlns:a16="http://schemas.microsoft.com/office/drawing/2014/main" id="{4501CA5D-48C0-4D8E-4268-EB0CB427B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101">
                <a:extLst>
                  <a:ext uri="{FF2B5EF4-FFF2-40B4-BE49-F238E27FC236}">
                    <a16:creationId xmlns:a16="http://schemas.microsoft.com/office/drawing/2014/main" id="{8BFEDC69-4269-CE73-04F1-934210C00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4 w 24"/>
                  <a:gd name="T1" fmla="*/ 15 h 23"/>
                  <a:gd name="T2" fmla="*/ 23 w 24"/>
                  <a:gd name="T3" fmla="*/ 6 h 23"/>
                  <a:gd name="T4" fmla="*/ 7 w 24"/>
                  <a:gd name="T5" fmla="*/ 0 h 23"/>
                  <a:gd name="T6" fmla="*/ 0 w 24"/>
                  <a:gd name="T7" fmla="*/ 9 h 23"/>
                  <a:gd name="T8" fmla="*/ 10 w 24"/>
                  <a:gd name="T9" fmla="*/ 23 h 23"/>
                  <a:gd name="T10" fmla="*/ 24 w 24"/>
                  <a:gd name="T11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5"/>
                    </a:moveTo>
                    <a:lnTo>
                      <a:pt x="23" y="6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102">
                <a:extLst>
                  <a:ext uri="{FF2B5EF4-FFF2-40B4-BE49-F238E27FC236}">
                    <a16:creationId xmlns:a16="http://schemas.microsoft.com/office/drawing/2014/main" id="{12BB496C-6AE2-A9A8-92A6-6C7499671C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74 w 1734"/>
                  <a:gd name="T1" fmla="*/ 123 h 3173"/>
                  <a:gd name="T2" fmla="*/ 780 w 1734"/>
                  <a:gd name="T3" fmla="*/ 280 h 3173"/>
                  <a:gd name="T4" fmla="*/ 551 w 1734"/>
                  <a:gd name="T5" fmla="*/ 478 h 3173"/>
                  <a:gd name="T6" fmla="*/ 326 w 1734"/>
                  <a:gd name="T7" fmla="*/ 623 h 3173"/>
                  <a:gd name="T8" fmla="*/ 120 w 1734"/>
                  <a:gd name="T9" fmla="*/ 564 h 3173"/>
                  <a:gd name="T10" fmla="*/ 28 w 1734"/>
                  <a:gd name="T11" fmla="*/ 489 h 3173"/>
                  <a:gd name="T12" fmla="*/ 25 w 1734"/>
                  <a:gd name="T13" fmla="*/ 712 h 3173"/>
                  <a:gd name="T14" fmla="*/ 57 w 1734"/>
                  <a:gd name="T15" fmla="*/ 880 h 3173"/>
                  <a:gd name="T16" fmla="*/ 92 w 1734"/>
                  <a:gd name="T17" fmla="*/ 922 h 3173"/>
                  <a:gd name="T18" fmla="*/ 154 w 1734"/>
                  <a:gd name="T19" fmla="*/ 932 h 3173"/>
                  <a:gd name="T20" fmla="*/ 242 w 1734"/>
                  <a:gd name="T21" fmla="*/ 1047 h 3173"/>
                  <a:gd name="T22" fmla="*/ 297 w 1734"/>
                  <a:gd name="T23" fmla="*/ 1143 h 3173"/>
                  <a:gd name="T24" fmla="*/ 365 w 1734"/>
                  <a:gd name="T25" fmla="*/ 1283 h 3173"/>
                  <a:gd name="T26" fmla="*/ 414 w 1734"/>
                  <a:gd name="T27" fmla="*/ 1579 h 3173"/>
                  <a:gd name="T28" fmla="*/ 337 w 1734"/>
                  <a:gd name="T29" fmla="*/ 1740 h 3173"/>
                  <a:gd name="T30" fmla="*/ 468 w 1734"/>
                  <a:gd name="T31" fmla="*/ 1821 h 3173"/>
                  <a:gd name="T32" fmla="*/ 469 w 1734"/>
                  <a:gd name="T33" fmla="*/ 2076 h 3173"/>
                  <a:gd name="T34" fmla="*/ 443 w 1734"/>
                  <a:gd name="T35" fmla="*/ 2224 h 3173"/>
                  <a:gd name="T36" fmla="*/ 402 w 1734"/>
                  <a:gd name="T37" fmla="*/ 2436 h 3173"/>
                  <a:gd name="T38" fmla="*/ 399 w 1734"/>
                  <a:gd name="T39" fmla="*/ 2568 h 3173"/>
                  <a:gd name="T40" fmla="*/ 382 w 1734"/>
                  <a:gd name="T41" fmla="*/ 2716 h 3173"/>
                  <a:gd name="T42" fmla="*/ 452 w 1734"/>
                  <a:gd name="T43" fmla="*/ 2809 h 3173"/>
                  <a:gd name="T44" fmla="*/ 509 w 1734"/>
                  <a:gd name="T45" fmla="*/ 2928 h 3173"/>
                  <a:gd name="T46" fmla="*/ 608 w 1734"/>
                  <a:gd name="T47" fmla="*/ 3003 h 3173"/>
                  <a:gd name="T48" fmla="*/ 671 w 1734"/>
                  <a:gd name="T49" fmla="*/ 3091 h 3173"/>
                  <a:gd name="T50" fmla="*/ 702 w 1734"/>
                  <a:gd name="T51" fmla="*/ 3173 h 3173"/>
                  <a:gd name="T52" fmla="*/ 778 w 1734"/>
                  <a:gd name="T53" fmla="*/ 3081 h 3173"/>
                  <a:gd name="T54" fmla="*/ 899 w 1734"/>
                  <a:gd name="T55" fmla="*/ 3146 h 3173"/>
                  <a:gd name="T56" fmla="*/ 1065 w 1734"/>
                  <a:gd name="T57" fmla="*/ 2853 h 3173"/>
                  <a:gd name="T58" fmla="*/ 1157 w 1734"/>
                  <a:gd name="T59" fmla="*/ 2682 h 3173"/>
                  <a:gd name="T60" fmla="*/ 1248 w 1734"/>
                  <a:gd name="T61" fmla="*/ 2659 h 3173"/>
                  <a:gd name="T62" fmla="*/ 1449 w 1734"/>
                  <a:gd name="T63" fmla="*/ 2749 h 3173"/>
                  <a:gd name="T64" fmla="*/ 1584 w 1734"/>
                  <a:gd name="T65" fmla="*/ 2790 h 3173"/>
                  <a:gd name="T66" fmla="*/ 1636 w 1734"/>
                  <a:gd name="T67" fmla="*/ 2684 h 3173"/>
                  <a:gd name="T68" fmla="*/ 1675 w 1734"/>
                  <a:gd name="T69" fmla="*/ 2527 h 3173"/>
                  <a:gd name="T70" fmla="*/ 1671 w 1734"/>
                  <a:gd name="T71" fmla="*/ 2318 h 3173"/>
                  <a:gd name="T72" fmla="*/ 1671 w 1734"/>
                  <a:gd name="T73" fmla="*/ 2149 h 3173"/>
                  <a:gd name="T74" fmla="*/ 1676 w 1734"/>
                  <a:gd name="T75" fmla="*/ 1794 h 3173"/>
                  <a:gd name="T76" fmla="*/ 1656 w 1734"/>
                  <a:gd name="T77" fmla="*/ 1664 h 3173"/>
                  <a:gd name="T78" fmla="*/ 1637 w 1734"/>
                  <a:gd name="T79" fmla="*/ 1458 h 3173"/>
                  <a:gd name="T80" fmla="*/ 1560 w 1734"/>
                  <a:gd name="T81" fmla="*/ 1280 h 3173"/>
                  <a:gd name="T82" fmla="*/ 1590 w 1734"/>
                  <a:gd name="T83" fmla="*/ 1192 h 3173"/>
                  <a:gd name="T84" fmla="*/ 1710 w 1734"/>
                  <a:gd name="T85" fmla="*/ 996 h 3173"/>
                  <a:gd name="T86" fmla="*/ 1688 w 1734"/>
                  <a:gd name="T87" fmla="*/ 836 h 3173"/>
                  <a:gd name="T88" fmla="*/ 1555 w 1734"/>
                  <a:gd name="T89" fmla="*/ 563 h 3173"/>
                  <a:gd name="T90" fmla="*/ 1440 w 1734"/>
                  <a:gd name="T91" fmla="*/ 412 h 3173"/>
                  <a:gd name="T92" fmla="*/ 1450 w 1734"/>
                  <a:gd name="T93" fmla="*/ 280 h 3173"/>
                  <a:gd name="T94" fmla="*/ 1395 w 1734"/>
                  <a:gd name="T95" fmla="*/ 169 h 3173"/>
                  <a:gd name="T96" fmla="*/ 1224 w 1734"/>
                  <a:gd name="T97" fmla="*/ 77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1054" y="0"/>
                    </a:moveTo>
                    <a:lnTo>
                      <a:pt x="996" y="29"/>
                    </a:ln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103">
                <a:extLst>
                  <a:ext uri="{FF2B5EF4-FFF2-40B4-BE49-F238E27FC236}">
                    <a16:creationId xmlns:a16="http://schemas.microsoft.com/office/drawing/2014/main" id="{019455B1-4690-98B9-DEF6-2CBB06BBF9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23 w 23"/>
                  <a:gd name="T1" fmla="*/ 15 h 32"/>
                  <a:gd name="T2" fmla="*/ 14 w 23"/>
                  <a:gd name="T3" fmla="*/ 0 h 32"/>
                  <a:gd name="T4" fmla="*/ 6 w 23"/>
                  <a:gd name="T5" fmla="*/ 2 h 32"/>
                  <a:gd name="T6" fmla="*/ 0 w 23"/>
                  <a:gd name="T7" fmla="*/ 17 h 32"/>
                  <a:gd name="T8" fmla="*/ 9 w 23"/>
                  <a:gd name="T9" fmla="*/ 32 h 32"/>
                  <a:gd name="T10" fmla="*/ 17 w 23"/>
                  <a:gd name="T11" fmla="*/ 31 h 32"/>
                  <a:gd name="T12" fmla="*/ 23 w 23"/>
                  <a:gd name="T1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23" y="15"/>
                    </a:moveTo>
                    <a:lnTo>
                      <a:pt x="14" y="0"/>
                    </a:ln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104">
                <a:extLst>
                  <a:ext uri="{FF2B5EF4-FFF2-40B4-BE49-F238E27FC236}">
                    <a16:creationId xmlns:a16="http://schemas.microsoft.com/office/drawing/2014/main" id="{E7337B38-B1ED-074F-9915-D7DC00E77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41 w 51"/>
                  <a:gd name="T1" fmla="*/ 6 h 92"/>
                  <a:gd name="T2" fmla="*/ 24 w 51"/>
                  <a:gd name="T3" fmla="*/ 0 h 92"/>
                  <a:gd name="T4" fmla="*/ 20 w 51"/>
                  <a:gd name="T5" fmla="*/ 25 h 92"/>
                  <a:gd name="T6" fmla="*/ 11 w 51"/>
                  <a:gd name="T7" fmla="*/ 25 h 92"/>
                  <a:gd name="T8" fmla="*/ 15 w 51"/>
                  <a:gd name="T9" fmla="*/ 55 h 92"/>
                  <a:gd name="T10" fmla="*/ 9 w 51"/>
                  <a:gd name="T11" fmla="*/ 72 h 92"/>
                  <a:gd name="T12" fmla="*/ 0 w 51"/>
                  <a:gd name="T13" fmla="*/ 72 h 92"/>
                  <a:gd name="T14" fmla="*/ 9 w 51"/>
                  <a:gd name="T15" fmla="*/ 79 h 92"/>
                  <a:gd name="T16" fmla="*/ 16 w 51"/>
                  <a:gd name="T17" fmla="*/ 71 h 92"/>
                  <a:gd name="T18" fmla="*/ 33 w 51"/>
                  <a:gd name="T19" fmla="*/ 84 h 92"/>
                  <a:gd name="T20" fmla="*/ 33 w 51"/>
                  <a:gd name="T21" fmla="*/ 92 h 92"/>
                  <a:gd name="T22" fmla="*/ 41 w 51"/>
                  <a:gd name="T23" fmla="*/ 91 h 92"/>
                  <a:gd name="T24" fmla="*/ 40 w 51"/>
                  <a:gd name="T25" fmla="*/ 77 h 92"/>
                  <a:gd name="T26" fmla="*/ 32 w 51"/>
                  <a:gd name="T27" fmla="*/ 69 h 92"/>
                  <a:gd name="T28" fmla="*/ 45 w 51"/>
                  <a:gd name="T29" fmla="*/ 52 h 92"/>
                  <a:gd name="T30" fmla="*/ 43 w 51"/>
                  <a:gd name="T31" fmla="*/ 29 h 92"/>
                  <a:gd name="T32" fmla="*/ 51 w 51"/>
                  <a:gd name="T33" fmla="*/ 28 h 92"/>
                  <a:gd name="T34" fmla="*/ 43 w 51"/>
                  <a:gd name="T35" fmla="*/ 22 h 92"/>
                  <a:gd name="T36" fmla="*/ 41 w 51"/>
                  <a:gd name="T37" fmla="*/ 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41" y="6"/>
                    </a:moveTo>
                    <a:lnTo>
                      <a:pt x="24" y="0"/>
                    </a:ln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105">
                <a:extLst>
                  <a:ext uri="{FF2B5EF4-FFF2-40B4-BE49-F238E27FC236}">
                    <a16:creationId xmlns:a16="http://schemas.microsoft.com/office/drawing/2014/main" id="{85919625-3895-747C-92A7-2033FCBC38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8 w 70"/>
                  <a:gd name="T1" fmla="*/ 17 h 78"/>
                  <a:gd name="T2" fmla="*/ 29 w 70"/>
                  <a:gd name="T3" fmla="*/ 32 h 78"/>
                  <a:gd name="T4" fmla="*/ 14 w 70"/>
                  <a:gd name="T5" fmla="*/ 48 h 78"/>
                  <a:gd name="T6" fmla="*/ 0 w 70"/>
                  <a:gd name="T7" fmla="*/ 51 h 78"/>
                  <a:gd name="T8" fmla="*/ 1 w 70"/>
                  <a:gd name="T9" fmla="*/ 65 h 78"/>
                  <a:gd name="T10" fmla="*/ 32 w 70"/>
                  <a:gd name="T11" fmla="*/ 78 h 78"/>
                  <a:gd name="T12" fmla="*/ 40 w 70"/>
                  <a:gd name="T13" fmla="*/ 70 h 78"/>
                  <a:gd name="T14" fmla="*/ 47 w 70"/>
                  <a:gd name="T15" fmla="*/ 69 h 78"/>
                  <a:gd name="T16" fmla="*/ 70 w 70"/>
                  <a:gd name="T17" fmla="*/ 59 h 78"/>
                  <a:gd name="T18" fmla="*/ 60 w 70"/>
                  <a:gd name="T19" fmla="*/ 44 h 78"/>
                  <a:gd name="T20" fmla="*/ 59 w 70"/>
                  <a:gd name="T21" fmla="*/ 29 h 78"/>
                  <a:gd name="T22" fmla="*/ 51 w 70"/>
                  <a:gd name="T23" fmla="*/ 23 h 78"/>
                  <a:gd name="T24" fmla="*/ 48 w 70"/>
                  <a:gd name="T25" fmla="*/ 0 h 78"/>
                  <a:gd name="T26" fmla="*/ 41 w 70"/>
                  <a:gd name="T27" fmla="*/ 0 h 78"/>
                  <a:gd name="T28" fmla="*/ 35 w 70"/>
                  <a:gd name="T29" fmla="*/ 15 h 78"/>
                  <a:gd name="T30" fmla="*/ 28 w 70"/>
                  <a:gd name="T31" fmla="*/ 1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8" y="17"/>
                    </a:moveTo>
                    <a:lnTo>
                      <a:pt x="29" y="32"/>
                    </a:ln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106">
                <a:extLst>
                  <a:ext uri="{FF2B5EF4-FFF2-40B4-BE49-F238E27FC236}">
                    <a16:creationId xmlns:a16="http://schemas.microsoft.com/office/drawing/2014/main" id="{7ABE70BE-CF03-F51C-94B5-81EDFE81DF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8 w 21"/>
                  <a:gd name="T1" fmla="*/ 33 h 33"/>
                  <a:gd name="T2" fmla="*/ 21 w 21"/>
                  <a:gd name="T3" fmla="*/ 16 h 33"/>
                  <a:gd name="T4" fmla="*/ 20 w 21"/>
                  <a:gd name="T5" fmla="*/ 0 h 33"/>
                  <a:gd name="T6" fmla="*/ 13 w 21"/>
                  <a:gd name="T7" fmla="*/ 1 h 33"/>
                  <a:gd name="T8" fmla="*/ 0 w 21"/>
                  <a:gd name="T9" fmla="*/ 25 h 33"/>
                  <a:gd name="T10" fmla="*/ 8 w 21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8" y="33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107">
                <a:extLst>
                  <a:ext uri="{FF2B5EF4-FFF2-40B4-BE49-F238E27FC236}">
                    <a16:creationId xmlns:a16="http://schemas.microsoft.com/office/drawing/2014/main" id="{CE0280F6-E172-31D6-6B27-85C0A249C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23 w 32"/>
                  <a:gd name="T1" fmla="*/ 0 h 23"/>
                  <a:gd name="T2" fmla="*/ 0 w 32"/>
                  <a:gd name="T3" fmla="*/ 3 h 23"/>
                  <a:gd name="T4" fmla="*/ 1 w 32"/>
                  <a:gd name="T5" fmla="*/ 10 h 23"/>
                  <a:gd name="T6" fmla="*/ 26 w 32"/>
                  <a:gd name="T7" fmla="*/ 23 h 23"/>
                  <a:gd name="T8" fmla="*/ 32 w 32"/>
                  <a:gd name="T9" fmla="*/ 8 h 23"/>
                  <a:gd name="T10" fmla="*/ 23 w 32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23" y="0"/>
                    </a:move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108">
                <a:extLst>
                  <a:ext uri="{FF2B5EF4-FFF2-40B4-BE49-F238E27FC236}">
                    <a16:creationId xmlns:a16="http://schemas.microsoft.com/office/drawing/2014/main" id="{7C9165CC-B1F3-1B7E-C2D8-C8D89E2DD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60 w 60"/>
                  <a:gd name="T1" fmla="*/ 8 h 43"/>
                  <a:gd name="T2" fmla="*/ 59 w 60"/>
                  <a:gd name="T3" fmla="*/ 0 h 43"/>
                  <a:gd name="T4" fmla="*/ 44 w 60"/>
                  <a:gd name="T5" fmla="*/ 1 h 43"/>
                  <a:gd name="T6" fmla="*/ 8 w 60"/>
                  <a:gd name="T7" fmla="*/ 28 h 43"/>
                  <a:gd name="T8" fmla="*/ 0 w 60"/>
                  <a:gd name="T9" fmla="*/ 36 h 43"/>
                  <a:gd name="T10" fmla="*/ 9 w 60"/>
                  <a:gd name="T11" fmla="*/ 43 h 43"/>
                  <a:gd name="T12" fmla="*/ 38 w 60"/>
                  <a:gd name="T13" fmla="*/ 18 h 43"/>
                  <a:gd name="T14" fmla="*/ 60 w 60"/>
                  <a:gd name="T15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60" y="8"/>
                    </a:moveTo>
                    <a:lnTo>
                      <a:pt x="59" y="0"/>
                    </a:ln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109">
                <a:extLst>
                  <a:ext uri="{FF2B5EF4-FFF2-40B4-BE49-F238E27FC236}">
                    <a16:creationId xmlns:a16="http://schemas.microsoft.com/office/drawing/2014/main" id="{B284364E-0CC7-04D0-E502-AD8990AD6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40 w 134"/>
                  <a:gd name="T1" fmla="*/ 90 h 183"/>
                  <a:gd name="T2" fmla="*/ 32 w 134"/>
                  <a:gd name="T3" fmla="*/ 99 h 183"/>
                  <a:gd name="T4" fmla="*/ 11 w 134"/>
                  <a:gd name="T5" fmla="*/ 108 h 183"/>
                  <a:gd name="T6" fmla="*/ 5 w 134"/>
                  <a:gd name="T7" fmla="*/ 133 h 183"/>
                  <a:gd name="T8" fmla="*/ 20 w 134"/>
                  <a:gd name="T9" fmla="*/ 131 h 183"/>
                  <a:gd name="T10" fmla="*/ 0 w 134"/>
                  <a:gd name="T11" fmla="*/ 164 h 183"/>
                  <a:gd name="T12" fmla="*/ 9 w 134"/>
                  <a:gd name="T13" fmla="*/ 179 h 183"/>
                  <a:gd name="T14" fmla="*/ 40 w 134"/>
                  <a:gd name="T15" fmla="*/ 183 h 183"/>
                  <a:gd name="T16" fmla="*/ 54 w 134"/>
                  <a:gd name="T17" fmla="*/ 174 h 183"/>
                  <a:gd name="T18" fmla="*/ 53 w 134"/>
                  <a:gd name="T19" fmla="*/ 159 h 183"/>
                  <a:gd name="T20" fmla="*/ 36 w 134"/>
                  <a:gd name="T21" fmla="*/ 137 h 183"/>
                  <a:gd name="T22" fmla="*/ 35 w 134"/>
                  <a:gd name="T23" fmla="*/ 122 h 183"/>
                  <a:gd name="T24" fmla="*/ 55 w 134"/>
                  <a:gd name="T25" fmla="*/ 97 h 183"/>
                  <a:gd name="T26" fmla="*/ 47 w 134"/>
                  <a:gd name="T27" fmla="*/ 90 h 183"/>
                  <a:gd name="T28" fmla="*/ 69 w 134"/>
                  <a:gd name="T29" fmla="*/ 72 h 183"/>
                  <a:gd name="T30" fmla="*/ 93 w 134"/>
                  <a:gd name="T31" fmla="*/ 85 h 183"/>
                  <a:gd name="T32" fmla="*/ 108 w 134"/>
                  <a:gd name="T33" fmla="*/ 84 h 183"/>
                  <a:gd name="T34" fmla="*/ 123 w 134"/>
                  <a:gd name="T35" fmla="*/ 76 h 183"/>
                  <a:gd name="T36" fmla="*/ 121 w 134"/>
                  <a:gd name="T37" fmla="*/ 53 h 183"/>
                  <a:gd name="T38" fmla="*/ 134 w 134"/>
                  <a:gd name="T39" fmla="*/ 36 h 183"/>
                  <a:gd name="T40" fmla="*/ 126 w 134"/>
                  <a:gd name="T41" fmla="*/ 28 h 183"/>
                  <a:gd name="T42" fmla="*/ 102 w 134"/>
                  <a:gd name="T43" fmla="*/ 15 h 183"/>
                  <a:gd name="T44" fmla="*/ 109 w 134"/>
                  <a:gd name="T45" fmla="*/ 8 h 183"/>
                  <a:gd name="T46" fmla="*/ 93 w 134"/>
                  <a:gd name="T47" fmla="*/ 0 h 183"/>
                  <a:gd name="T48" fmla="*/ 87 w 134"/>
                  <a:gd name="T49" fmla="*/ 17 h 183"/>
                  <a:gd name="T50" fmla="*/ 55 w 134"/>
                  <a:gd name="T51" fmla="*/ 20 h 183"/>
                  <a:gd name="T52" fmla="*/ 49 w 134"/>
                  <a:gd name="T53" fmla="*/ 36 h 183"/>
                  <a:gd name="T54" fmla="*/ 65 w 134"/>
                  <a:gd name="T55" fmla="*/ 42 h 183"/>
                  <a:gd name="T56" fmla="*/ 68 w 134"/>
                  <a:gd name="T57" fmla="*/ 57 h 183"/>
                  <a:gd name="T58" fmla="*/ 53 w 134"/>
                  <a:gd name="T59" fmla="*/ 66 h 183"/>
                  <a:gd name="T60" fmla="*/ 46 w 134"/>
                  <a:gd name="T61" fmla="*/ 74 h 183"/>
                  <a:gd name="T62" fmla="*/ 40 w 134"/>
                  <a:gd name="T63" fmla="*/ 9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40" y="90"/>
                    </a:moveTo>
                    <a:lnTo>
                      <a:pt x="32" y="99"/>
                    </a:ln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110">
                <a:extLst>
                  <a:ext uri="{FF2B5EF4-FFF2-40B4-BE49-F238E27FC236}">
                    <a16:creationId xmlns:a16="http://schemas.microsoft.com/office/drawing/2014/main" id="{0CED91DD-1917-A01B-3B94-DDDC09108B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16 w 17"/>
                  <a:gd name="T1" fmla="*/ 7 h 23"/>
                  <a:gd name="T2" fmla="*/ 7 w 17"/>
                  <a:gd name="T3" fmla="*/ 0 h 23"/>
                  <a:gd name="T4" fmla="*/ 0 w 17"/>
                  <a:gd name="T5" fmla="*/ 8 h 23"/>
                  <a:gd name="T6" fmla="*/ 10 w 17"/>
                  <a:gd name="T7" fmla="*/ 23 h 23"/>
                  <a:gd name="T8" fmla="*/ 17 w 17"/>
                  <a:gd name="T9" fmla="*/ 14 h 23"/>
                  <a:gd name="T10" fmla="*/ 16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111">
                <a:extLst>
                  <a:ext uri="{FF2B5EF4-FFF2-40B4-BE49-F238E27FC236}">
                    <a16:creationId xmlns:a16="http://schemas.microsoft.com/office/drawing/2014/main" id="{E270740E-7E81-D789-134D-F490FB1E3D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8 w 16"/>
                  <a:gd name="T5" fmla="*/ 0 h 23"/>
                  <a:gd name="T6" fmla="*/ 0 w 16"/>
                  <a:gd name="T7" fmla="*/ 0 h 23"/>
                  <a:gd name="T8" fmla="*/ 2 w 16"/>
                  <a:gd name="T9" fmla="*/ 8 h 23"/>
                  <a:gd name="T10" fmla="*/ 10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112">
                <a:extLst>
                  <a:ext uri="{FF2B5EF4-FFF2-40B4-BE49-F238E27FC236}">
                    <a16:creationId xmlns:a16="http://schemas.microsoft.com/office/drawing/2014/main" id="{704F23C1-527B-1D87-3FA7-3797C8E50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15 w 129"/>
                  <a:gd name="T1" fmla="*/ 0 h 188"/>
                  <a:gd name="T2" fmla="*/ 0 w 129"/>
                  <a:gd name="T3" fmla="*/ 17 h 188"/>
                  <a:gd name="T4" fmla="*/ 4 w 129"/>
                  <a:gd name="T5" fmla="*/ 56 h 188"/>
                  <a:gd name="T6" fmla="*/ 16 w 129"/>
                  <a:gd name="T7" fmla="*/ 101 h 188"/>
                  <a:gd name="T8" fmla="*/ 71 w 129"/>
                  <a:gd name="T9" fmla="*/ 188 h 188"/>
                  <a:gd name="T10" fmla="*/ 101 w 129"/>
                  <a:gd name="T11" fmla="*/ 186 h 188"/>
                  <a:gd name="T12" fmla="*/ 129 w 129"/>
                  <a:gd name="T13" fmla="*/ 67 h 188"/>
                  <a:gd name="T14" fmla="*/ 111 w 129"/>
                  <a:gd name="T15" fmla="*/ 30 h 188"/>
                  <a:gd name="T16" fmla="*/ 77 w 129"/>
                  <a:gd name="T17" fmla="*/ 3 h 188"/>
                  <a:gd name="T18" fmla="*/ 38 w 129"/>
                  <a:gd name="T19" fmla="*/ 6 h 188"/>
                  <a:gd name="T20" fmla="*/ 15 w 129"/>
                  <a:gd name="T21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15" y="0"/>
                    </a:move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113">
                <a:extLst>
                  <a:ext uri="{FF2B5EF4-FFF2-40B4-BE49-F238E27FC236}">
                    <a16:creationId xmlns:a16="http://schemas.microsoft.com/office/drawing/2014/main" id="{C0E2D7D3-93D3-8505-42F7-81E39D671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95 w 103"/>
                  <a:gd name="T1" fmla="*/ 0 h 118"/>
                  <a:gd name="T2" fmla="*/ 80 w 103"/>
                  <a:gd name="T3" fmla="*/ 9 h 118"/>
                  <a:gd name="T4" fmla="*/ 49 w 103"/>
                  <a:gd name="T5" fmla="*/ 4 h 118"/>
                  <a:gd name="T6" fmla="*/ 43 w 103"/>
                  <a:gd name="T7" fmla="*/ 20 h 118"/>
                  <a:gd name="T8" fmla="*/ 21 w 103"/>
                  <a:gd name="T9" fmla="*/ 30 h 118"/>
                  <a:gd name="T10" fmla="*/ 6 w 103"/>
                  <a:gd name="T11" fmla="*/ 40 h 118"/>
                  <a:gd name="T12" fmla="*/ 0 w 103"/>
                  <a:gd name="T13" fmla="*/ 55 h 118"/>
                  <a:gd name="T14" fmla="*/ 8 w 103"/>
                  <a:gd name="T15" fmla="*/ 61 h 118"/>
                  <a:gd name="T16" fmla="*/ 16 w 103"/>
                  <a:gd name="T17" fmla="*/ 61 h 118"/>
                  <a:gd name="T18" fmla="*/ 32 w 103"/>
                  <a:gd name="T19" fmla="*/ 68 h 118"/>
                  <a:gd name="T20" fmla="*/ 34 w 103"/>
                  <a:gd name="T21" fmla="*/ 98 h 118"/>
                  <a:gd name="T22" fmla="*/ 67 w 103"/>
                  <a:gd name="T23" fmla="*/ 118 h 118"/>
                  <a:gd name="T24" fmla="*/ 90 w 103"/>
                  <a:gd name="T25" fmla="*/ 116 h 118"/>
                  <a:gd name="T26" fmla="*/ 97 w 103"/>
                  <a:gd name="T27" fmla="*/ 108 h 118"/>
                  <a:gd name="T28" fmla="*/ 103 w 103"/>
                  <a:gd name="T29" fmla="*/ 92 h 118"/>
                  <a:gd name="T30" fmla="*/ 94 w 103"/>
                  <a:gd name="T31" fmla="*/ 70 h 118"/>
                  <a:gd name="T32" fmla="*/ 101 w 103"/>
                  <a:gd name="T33" fmla="*/ 61 h 118"/>
                  <a:gd name="T34" fmla="*/ 92 w 103"/>
                  <a:gd name="T35" fmla="*/ 54 h 118"/>
                  <a:gd name="T36" fmla="*/ 100 w 103"/>
                  <a:gd name="T37" fmla="*/ 46 h 118"/>
                  <a:gd name="T38" fmla="*/ 90 w 103"/>
                  <a:gd name="T39" fmla="*/ 31 h 118"/>
                  <a:gd name="T40" fmla="*/ 95 w 103"/>
                  <a:gd name="T4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95" y="0"/>
                    </a:moveTo>
                    <a:lnTo>
                      <a:pt x="80" y="9"/>
                    </a:ln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114">
                <a:extLst>
                  <a:ext uri="{FF2B5EF4-FFF2-40B4-BE49-F238E27FC236}">
                    <a16:creationId xmlns:a16="http://schemas.microsoft.com/office/drawing/2014/main" id="{D8E90D04-CFDF-BF92-6CD3-59F93F25A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6 w 16"/>
                  <a:gd name="T1" fmla="*/ 0 h 30"/>
                  <a:gd name="T2" fmla="*/ 0 w 16"/>
                  <a:gd name="T3" fmla="*/ 17 h 30"/>
                  <a:gd name="T4" fmla="*/ 16 w 16"/>
                  <a:gd name="T5" fmla="*/ 30 h 30"/>
                  <a:gd name="T6" fmla="*/ 15 w 16"/>
                  <a:gd name="T7" fmla="*/ 7 h 30"/>
                  <a:gd name="T8" fmla="*/ 6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115">
                <a:extLst>
                  <a:ext uri="{FF2B5EF4-FFF2-40B4-BE49-F238E27FC236}">
                    <a16:creationId xmlns:a16="http://schemas.microsoft.com/office/drawing/2014/main" id="{2DBF1FDB-50AE-CB2A-B4E2-7E79865CA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9 w 17"/>
                  <a:gd name="T5" fmla="*/ 23 h 23"/>
                  <a:gd name="T6" fmla="*/ 17 w 17"/>
                  <a:gd name="T7" fmla="*/ 23 h 23"/>
                  <a:gd name="T8" fmla="*/ 14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116">
                <a:extLst>
                  <a:ext uri="{FF2B5EF4-FFF2-40B4-BE49-F238E27FC236}">
                    <a16:creationId xmlns:a16="http://schemas.microsoft.com/office/drawing/2014/main" id="{60ECEA54-8D40-0ED5-A470-7E65A5DA49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0 w 23"/>
                  <a:gd name="T1" fmla="*/ 16 h 30"/>
                  <a:gd name="T2" fmla="*/ 17 w 23"/>
                  <a:gd name="T3" fmla="*/ 30 h 30"/>
                  <a:gd name="T4" fmla="*/ 23 w 23"/>
                  <a:gd name="T5" fmla="*/ 14 h 30"/>
                  <a:gd name="T6" fmla="*/ 13 w 23"/>
                  <a:gd name="T7" fmla="*/ 0 h 30"/>
                  <a:gd name="T8" fmla="*/ 0 w 23"/>
                  <a:gd name="T9" fmla="*/ 1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0" y="16"/>
                    </a:moveTo>
                    <a:lnTo>
                      <a:pt x="17" y="30"/>
                    </a:ln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117">
                <a:extLst>
                  <a:ext uri="{FF2B5EF4-FFF2-40B4-BE49-F238E27FC236}">
                    <a16:creationId xmlns:a16="http://schemas.microsoft.com/office/drawing/2014/main" id="{FC7C10EB-6446-D4AF-E15C-8AA34ECF2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0 w 17"/>
                  <a:gd name="T1" fmla="*/ 22 h 22"/>
                  <a:gd name="T2" fmla="*/ 17 w 17"/>
                  <a:gd name="T3" fmla="*/ 22 h 22"/>
                  <a:gd name="T4" fmla="*/ 9 w 17"/>
                  <a:gd name="T5" fmla="*/ 0 h 22"/>
                  <a:gd name="T6" fmla="*/ 0 w 17"/>
                  <a:gd name="T7" fmla="*/ 0 h 22"/>
                  <a:gd name="T8" fmla="*/ 1 w 17"/>
                  <a:gd name="T9" fmla="*/ 16 h 22"/>
                  <a:gd name="T10" fmla="*/ 10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0" y="22"/>
                    </a:moveTo>
                    <a:lnTo>
                      <a:pt x="17" y="2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118">
                <a:extLst>
                  <a:ext uri="{FF2B5EF4-FFF2-40B4-BE49-F238E27FC236}">
                    <a16:creationId xmlns:a16="http://schemas.microsoft.com/office/drawing/2014/main" id="{63BDC700-64C3-85E4-E113-570686726C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  <a:gd name="T38" fmla="*/ 228 w 228"/>
                  <a:gd name="T39" fmla="*/ 2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  <a:lnTo>
                      <a:pt x="228" y="2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119">
                <a:extLst>
                  <a:ext uri="{FF2B5EF4-FFF2-40B4-BE49-F238E27FC236}">
                    <a16:creationId xmlns:a16="http://schemas.microsoft.com/office/drawing/2014/main" id="{96B44C2C-0704-FC6A-801C-14E618CA0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196" cy="630"/>
              </a:xfrm>
              <a:custGeom>
                <a:avLst/>
                <a:gdLst>
                  <a:gd name="T0" fmla="*/ 963 w 980"/>
                  <a:gd name="T1" fmla="*/ 17 h 3148"/>
                  <a:gd name="T2" fmla="*/ 976 w 980"/>
                  <a:gd name="T3" fmla="*/ 147 h 3148"/>
                  <a:gd name="T4" fmla="*/ 899 w 980"/>
                  <a:gd name="T5" fmla="*/ 324 h 3148"/>
                  <a:gd name="T6" fmla="*/ 882 w 980"/>
                  <a:gd name="T7" fmla="*/ 380 h 3148"/>
                  <a:gd name="T8" fmla="*/ 879 w 980"/>
                  <a:gd name="T9" fmla="*/ 434 h 3148"/>
                  <a:gd name="T10" fmla="*/ 880 w 980"/>
                  <a:gd name="T11" fmla="*/ 604 h 3148"/>
                  <a:gd name="T12" fmla="*/ 818 w 980"/>
                  <a:gd name="T13" fmla="*/ 601 h 3148"/>
                  <a:gd name="T14" fmla="*/ 739 w 980"/>
                  <a:gd name="T15" fmla="*/ 594 h 3148"/>
                  <a:gd name="T16" fmla="*/ 634 w 980"/>
                  <a:gd name="T17" fmla="*/ 611 h 3148"/>
                  <a:gd name="T18" fmla="*/ 614 w 980"/>
                  <a:gd name="T19" fmla="*/ 651 h 3148"/>
                  <a:gd name="T20" fmla="*/ 644 w 980"/>
                  <a:gd name="T21" fmla="*/ 718 h 3148"/>
                  <a:gd name="T22" fmla="*/ 606 w 980"/>
                  <a:gd name="T23" fmla="*/ 822 h 3148"/>
                  <a:gd name="T24" fmla="*/ 726 w 980"/>
                  <a:gd name="T25" fmla="*/ 857 h 3148"/>
                  <a:gd name="T26" fmla="*/ 819 w 980"/>
                  <a:gd name="T27" fmla="*/ 872 h 3148"/>
                  <a:gd name="T28" fmla="*/ 840 w 980"/>
                  <a:gd name="T29" fmla="*/ 846 h 3148"/>
                  <a:gd name="T30" fmla="*/ 886 w 980"/>
                  <a:gd name="T31" fmla="*/ 919 h 3148"/>
                  <a:gd name="T32" fmla="*/ 913 w 980"/>
                  <a:gd name="T33" fmla="*/ 955 h 3148"/>
                  <a:gd name="T34" fmla="*/ 885 w 980"/>
                  <a:gd name="T35" fmla="*/ 1074 h 3148"/>
                  <a:gd name="T36" fmla="*/ 921 w 980"/>
                  <a:gd name="T37" fmla="*/ 1132 h 3148"/>
                  <a:gd name="T38" fmla="*/ 854 w 980"/>
                  <a:gd name="T39" fmla="*/ 1161 h 3148"/>
                  <a:gd name="T40" fmla="*/ 799 w 980"/>
                  <a:gd name="T41" fmla="*/ 1228 h 3148"/>
                  <a:gd name="T42" fmla="*/ 765 w 980"/>
                  <a:gd name="T43" fmla="*/ 1278 h 3148"/>
                  <a:gd name="T44" fmla="*/ 675 w 980"/>
                  <a:gd name="T45" fmla="*/ 1309 h 3148"/>
                  <a:gd name="T46" fmla="*/ 627 w 980"/>
                  <a:gd name="T47" fmla="*/ 1376 h 3148"/>
                  <a:gd name="T48" fmla="*/ 623 w 980"/>
                  <a:gd name="T49" fmla="*/ 1415 h 3148"/>
                  <a:gd name="T50" fmla="*/ 745 w 980"/>
                  <a:gd name="T51" fmla="*/ 1480 h 3148"/>
                  <a:gd name="T52" fmla="*/ 717 w 980"/>
                  <a:gd name="T53" fmla="*/ 1521 h 3148"/>
                  <a:gd name="T54" fmla="*/ 664 w 980"/>
                  <a:gd name="T55" fmla="*/ 1604 h 3148"/>
                  <a:gd name="T56" fmla="*/ 453 w 980"/>
                  <a:gd name="T57" fmla="*/ 1669 h 3148"/>
                  <a:gd name="T58" fmla="*/ 391 w 980"/>
                  <a:gd name="T59" fmla="*/ 1660 h 3148"/>
                  <a:gd name="T60" fmla="*/ 404 w 980"/>
                  <a:gd name="T61" fmla="*/ 1704 h 3148"/>
                  <a:gd name="T62" fmla="*/ 354 w 980"/>
                  <a:gd name="T63" fmla="*/ 1679 h 3148"/>
                  <a:gd name="T64" fmla="*/ 298 w 980"/>
                  <a:gd name="T65" fmla="*/ 1653 h 3148"/>
                  <a:gd name="T66" fmla="*/ 202 w 980"/>
                  <a:gd name="T67" fmla="*/ 1623 h 3148"/>
                  <a:gd name="T68" fmla="*/ 200 w 980"/>
                  <a:gd name="T69" fmla="*/ 1669 h 3148"/>
                  <a:gd name="T70" fmla="*/ 122 w 980"/>
                  <a:gd name="T71" fmla="*/ 1676 h 3148"/>
                  <a:gd name="T72" fmla="*/ 42 w 980"/>
                  <a:gd name="T73" fmla="*/ 1723 h 3148"/>
                  <a:gd name="T74" fmla="*/ 57 w 980"/>
                  <a:gd name="T75" fmla="*/ 1790 h 3148"/>
                  <a:gd name="T76" fmla="*/ 45 w 980"/>
                  <a:gd name="T77" fmla="*/ 1839 h 3148"/>
                  <a:gd name="T78" fmla="*/ 102 w 980"/>
                  <a:gd name="T79" fmla="*/ 1864 h 3148"/>
                  <a:gd name="T80" fmla="*/ 171 w 980"/>
                  <a:gd name="T81" fmla="*/ 1950 h 3148"/>
                  <a:gd name="T82" fmla="*/ 212 w 980"/>
                  <a:gd name="T83" fmla="*/ 2062 h 3148"/>
                  <a:gd name="T84" fmla="*/ 271 w 980"/>
                  <a:gd name="T85" fmla="*/ 2195 h 3148"/>
                  <a:gd name="T86" fmla="*/ 280 w 980"/>
                  <a:gd name="T87" fmla="*/ 2287 h 3148"/>
                  <a:gd name="T88" fmla="*/ 284 w 980"/>
                  <a:gd name="T89" fmla="*/ 2325 h 3148"/>
                  <a:gd name="T90" fmla="*/ 202 w 980"/>
                  <a:gd name="T91" fmla="*/ 2456 h 3148"/>
                  <a:gd name="T92" fmla="*/ 171 w 980"/>
                  <a:gd name="T93" fmla="*/ 2521 h 3148"/>
                  <a:gd name="T94" fmla="*/ 158 w 980"/>
                  <a:gd name="T95" fmla="*/ 2546 h 3148"/>
                  <a:gd name="T96" fmla="*/ 193 w 980"/>
                  <a:gd name="T97" fmla="*/ 2588 h 3148"/>
                  <a:gd name="T98" fmla="*/ 252 w 980"/>
                  <a:gd name="T99" fmla="*/ 2567 h 3148"/>
                  <a:gd name="T100" fmla="*/ 247 w 980"/>
                  <a:gd name="T101" fmla="*/ 2606 h 3148"/>
                  <a:gd name="T102" fmla="*/ 189 w 980"/>
                  <a:gd name="T103" fmla="*/ 2635 h 3148"/>
                  <a:gd name="T104" fmla="*/ 110 w 980"/>
                  <a:gd name="T105" fmla="*/ 2704 h 3148"/>
                  <a:gd name="T106" fmla="*/ 55 w 980"/>
                  <a:gd name="T107" fmla="*/ 2771 h 3148"/>
                  <a:gd name="T108" fmla="*/ 0 w 980"/>
                  <a:gd name="T109" fmla="*/ 2760 h 3148"/>
                  <a:gd name="T110" fmla="*/ 32 w 980"/>
                  <a:gd name="T111" fmla="*/ 2850 h 3148"/>
                  <a:gd name="T112" fmla="*/ 131 w 980"/>
                  <a:gd name="T113" fmla="*/ 2841 h 3148"/>
                  <a:gd name="T114" fmla="*/ 128 w 980"/>
                  <a:gd name="T115" fmla="*/ 2903 h 3148"/>
                  <a:gd name="T116" fmla="*/ 185 w 980"/>
                  <a:gd name="T117" fmla="*/ 3013 h 3148"/>
                  <a:gd name="T118" fmla="*/ 136 w 980"/>
                  <a:gd name="T119" fmla="*/ 3064 h 3148"/>
                  <a:gd name="T120" fmla="*/ 141 w 980"/>
                  <a:gd name="T121" fmla="*/ 3118 h 3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0" h="3148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120">
                <a:extLst>
                  <a:ext uri="{FF2B5EF4-FFF2-40B4-BE49-F238E27FC236}">
                    <a16:creationId xmlns:a16="http://schemas.microsoft.com/office/drawing/2014/main" id="{8E3D67CB-11BE-6919-4D3F-27A8DE7AA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2"/>
                <a:ext cx="313" cy="473"/>
              </a:xfrm>
              <a:custGeom>
                <a:avLst/>
                <a:gdLst>
                  <a:gd name="T0" fmla="*/ 1566 w 1566"/>
                  <a:gd name="T1" fmla="*/ 11 h 2363"/>
                  <a:gd name="T2" fmla="*/ 1538 w 1566"/>
                  <a:gd name="T3" fmla="*/ 36 h 2363"/>
                  <a:gd name="T4" fmla="*/ 1532 w 1566"/>
                  <a:gd name="T5" fmla="*/ 61 h 2363"/>
                  <a:gd name="T6" fmla="*/ 1474 w 1566"/>
                  <a:gd name="T7" fmla="*/ 97 h 2363"/>
                  <a:gd name="T8" fmla="*/ 1346 w 1566"/>
                  <a:gd name="T9" fmla="*/ 217 h 2363"/>
                  <a:gd name="T10" fmla="*/ 1222 w 1566"/>
                  <a:gd name="T11" fmla="*/ 283 h 2363"/>
                  <a:gd name="T12" fmla="*/ 1149 w 1566"/>
                  <a:gd name="T13" fmla="*/ 335 h 2363"/>
                  <a:gd name="T14" fmla="*/ 1082 w 1566"/>
                  <a:gd name="T15" fmla="*/ 280 h 2363"/>
                  <a:gd name="T16" fmla="*/ 1033 w 1566"/>
                  <a:gd name="T17" fmla="*/ 246 h 2363"/>
                  <a:gd name="T18" fmla="*/ 1012 w 1566"/>
                  <a:gd name="T19" fmla="*/ 355 h 2363"/>
                  <a:gd name="T20" fmla="*/ 942 w 1566"/>
                  <a:gd name="T21" fmla="*/ 764 h 2363"/>
                  <a:gd name="T22" fmla="*/ 925 w 1566"/>
                  <a:gd name="T23" fmla="*/ 904 h 2363"/>
                  <a:gd name="T24" fmla="*/ 905 w 1566"/>
                  <a:gd name="T25" fmla="*/ 944 h 2363"/>
                  <a:gd name="T26" fmla="*/ 759 w 1566"/>
                  <a:gd name="T27" fmla="*/ 1281 h 2363"/>
                  <a:gd name="T28" fmla="*/ 559 w 1566"/>
                  <a:gd name="T29" fmla="*/ 1532 h 2363"/>
                  <a:gd name="T30" fmla="*/ 459 w 1566"/>
                  <a:gd name="T31" fmla="*/ 1549 h 2363"/>
                  <a:gd name="T32" fmla="*/ 425 w 1566"/>
                  <a:gd name="T33" fmla="*/ 1590 h 2363"/>
                  <a:gd name="T34" fmla="*/ 499 w 1566"/>
                  <a:gd name="T35" fmla="*/ 1645 h 2363"/>
                  <a:gd name="T36" fmla="*/ 508 w 1566"/>
                  <a:gd name="T37" fmla="*/ 1737 h 2363"/>
                  <a:gd name="T38" fmla="*/ 462 w 1566"/>
                  <a:gd name="T39" fmla="*/ 1733 h 2363"/>
                  <a:gd name="T40" fmla="*/ 343 w 1566"/>
                  <a:gd name="T41" fmla="*/ 1790 h 2363"/>
                  <a:gd name="T42" fmla="*/ 326 w 1566"/>
                  <a:gd name="T43" fmla="*/ 1855 h 2363"/>
                  <a:gd name="T44" fmla="*/ 222 w 1566"/>
                  <a:gd name="T45" fmla="*/ 1895 h 2363"/>
                  <a:gd name="T46" fmla="*/ 204 w 1566"/>
                  <a:gd name="T47" fmla="*/ 1950 h 2363"/>
                  <a:gd name="T48" fmla="*/ 236 w 1566"/>
                  <a:gd name="T49" fmla="*/ 1971 h 2363"/>
                  <a:gd name="T50" fmla="*/ 353 w 1566"/>
                  <a:gd name="T51" fmla="*/ 1975 h 2363"/>
                  <a:gd name="T52" fmla="*/ 444 w 1566"/>
                  <a:gd name="T53" fmla="*/ 2044 h 2363"/>
                  <a:gd name="T54" fmla="*/ 553 w 1566"/>
                  <a:gd name="T55" fmla="*/ 1972 h 2363"/>
                  <a:gd name="T56" fmla="*/ 585 w 1566"/>
                  <a:gd name="T57" fmla="*/ 1992 h 2363"/>
                  <a:gd name="T58" fmla="*/ 549 w 1566"/>
                  <a:gd name="T59" fmla="*/ 2018 h 2363"/>
                  <a:gd name="T60" fmla="*/ 507 w 1566"/>
                  <a:gd name="T61" fmla="*/ 2053 h 2363"/>
                  <a:gd name="T62" fmla="*/ 456 w 1566"/>
                  <a:gd name="T63" fmla="*/ 2089 h 2363"/>
                  <a:gd name="T64" fmla="*/ 611 w 1566"/>
                  <a:gd name="T65" fmla="*/ 2183 h 2363"/>
                  <a:gd name="T66" fmla="*/ 642 w 1566"/>
                  <a:gd name="T67" fmla="*/ 2264 h 2363"/>
                  <a:gd name="T68" fmla="*/ 550 w 1566"/>
                  <a:gd name="T69" fmla="*/ 2273 h 2363"/>
                  <a:gd name="T70" fmla="*/ 367 w 1566"/>
                  <a:gd name="T71" fmla="*/ 2136 h 2363"/>
                  <a:gd name="T72" fmla="*/ 322 w 1566"/>
                  <a:gd name="T73" fmla="*/ 2063 h 2363"/>
                  <a:gd name="T74" fmla="*/ 13 w 1566"/>
                  <a:gd name="T75" fmla="*/ 2138 h 2363"/>
                  <a:gd name="T76" fmla="*/ 102 w 1566"/>
                  <a:gd name="T77" fmla="*/ 2268 h 2363"/>
                  <a:gd name="T78" fmla="*/ 194 w 1566"/>
                  <a:gd name="T79" fmla="*/ 2260 h 2363"/>
                  <a:gd name="T80" fmla="*/ 309 w 1566"/>
                  <a:gd name="T81" fmla="*/ 2342 h 2363"/>
                  <a:gd name="T82" fmla="*/ 404 w 1566"/>
                  <a:gd name="T83" fmla="*/ 2272 h 2363"/>
                  <a:gd name="T84" fmla="*/ 531 w 1566"/>
                  <a:gd name="T85" fmla="*/ 2314 h 2363"/>
                  <a:gd name="T86" fmla="*/ 633 w 1566"/>
                  <a:gd name="T87" fmla="*/ 2327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6" h="2363">
                    <a:moveTo>
                      <a:pt x="1566" y="0"/>
                    </a:move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121">
                <a:extLst>
                  <a:ext uri="{FF2B5EF4-FFF2-40B4-BE49-F238E27FC236}">
                    <a16:creationId xmlns:a16="http://schemas.microsoft.com/office/drawing/2014/main" id="{2EDA6C90-2952-D70F-CAF2-4782E63DF5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90" cy="40"/>
              </a:xfrm>
              <a:custGeom>
                <a:avLst/>
                <a:gdLst>
                  <a:gd name="T0" fmla="*/ 0 w 1949"/>
                  <a:gd name="T1" fmla="*/ 176 h 200"/>
                  <a:gd name="T2" fmla="*/ 41 w 1949"/>
                  <a:gd name="T3" fmla="*/ 172 h 200"/>
                  <a:gd name="T4" fmla="*/ 78 w 1949"/>
                  <a:gd name="T5" fmla="*/ 145 h 200"/>
                  <a:gd name="T6" fmla="*/ 188 w 1949"/>
                  <a:gd name="T7" fmla="*/ 5 h 200"/>
                  <a:gd name="T8" fmla="*/ 218 w 1949"/>
                  <a:gd name="T9" fmla="*/ 1 h 200"/>
                  <a:gd name="T10" fmla="*/ 274 w 1949"/>
                  <a:gd name="T11" fmla="*/ 19 h 200"/>
                  <a:gd name="T12" fmla="*/ 436 w 1949"/>
                  <a:gd name="T13" fmla="*/ 28 h 200"/>
                  <a:gd name="T14" fmla="*/ 513 w 1949"/>
                  <a:gd name="T15" fmla="*/ 20 h 200"/>
                  <a:gd name="T16" fmla="*/ 565 w 1949"/>
                  <a:gd name="T17" fmla="*/ 0 h 200"/>
                  <a:gd name="T18" fmla="*/ 676 w 1949"/>
                  <a:gd name="T19" fmla="*/ 36 h 200"/>
                  <a:gd name="T20" fmla="*/ 806 w 1949"/>
                  <a:gd name="T21" fmla="*/ 17 h 200"/>
                  <a:gd name="T22" fmla="*/ 870 w 1949"/>
                  <a:gd name="T23" fmla="*/ 41 h 200"/>
                  <a:gd name="T24" fmla="*/ 901 w 1949"/>
                  <a:gd name="T25" fmla="*/ 46 h 200"/>
                  <a:gd name="T26" fmla="*/ 919 w 1949"/>
                  <a:gd name="T27" fmla="*/ 60 h 200"/>
                  <a:gd name="T28" fmla="*/ 979 w 1949"/>
                  <a:gd name="T29" fmla="*/ 54 h 200"/>
                  <a:gd name="T30" fmla="*/ 1001 w 1949"/>
                  <a:gd name="T31" fmla="*/ 45 h 200"/>
                  <a:gd name="T32" fmla="*/ 1056 w 1949"/>
                  <a:gd name="T33" fmla="*/ 47 h 200"/>
                  <a:gd name="T34" fmla="*/ 1105 w 1949"/>
                  <a:gd name="T35" fmla="*/ 88 h 200"/>
                  <a:gd name="T36" fmla="*/ 1144 w 1949"/>
                  <a:gd name="T37" fmla="*/ 85 h 200"/>
                  <a:gd name="T38" fmla="*/ 1187 w 1949"/>
                  <a:gd name="T39" fmla="*/ 120 h 200"/>
                  <a:gd name="T40" fmla="*/ 1240 w 1949"/>
                  <a:gd name="T41" fmla="*/ 131 h 200"/>
                  <a:gd name="T42" fmla="*/ 1309 w 1949"/>
                  <a:gd name="T43" fmla="*/ 109 h 200"/>
                  <a:gd name="T44" fmla="*/ 1351 w 1949"/>
                  <a:gd name="T45" fmla="*/ 74 h 200"/>
                  <a:gd name="T46" fmla="*/ 1443 w 1949"/>
                  <a:gd name="T47" fmla="*/ 65 h 200"/>
                  <a:gd name="T48" fmla="*/ 1530 w 1949"/>
                  <a:gd name="T49" fmla="*/ 88 h 200"/>
                  <a:gd name="T50" fmla="*/ 1567 w 1949"/>
                  <a:gd name="T51" fmla="*/ 76 h 200"/>
                  <a:gd name="T52" fmla="*/ 1732 w 1949"/>
                  <a:gd name="T53" fmla="*/ 108 h 200"/>
                  <a:gd name="T54" fmla="*/ 1785 w 1949"/>
                  <a:gd name="T55" fmla="*/ 96 h 200"/>
                  <a:gd name="T56" fmla="*/ 1862 w 1949"/>
                  <a:gd name="T57" fmla="*/ 173 h 200"/>
                  <a:gd name="T58" fmla="*/ 1899 w 1949"/>
                  <a:gd name="T59" fmla="*/ 170 h 200"/>
                  <a:gd name="T60" fmla="*/ 1944 w 1949"/>
                  <a:gd name="T61" fmla="*/ 200 h 200"/>
                  <a:gd name="T62" fmla="*/ 1949 w 1949"/>
                  <a:gd name="T63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49" h="200">
                    <a:moveTo>
                      <a:pt x="0" y="176"/>
                    </a:moveTo>
                    <a:lnTo>
                      <a:pt x="41" y="172"/>
                    </a:lnTo>
                    <a:lnTo>
                      <a:pt x="78" y="145"/>
                    </a:lnTo>
                    <a:lnTo>
                      <a:pt x="188" y="5"/>
                    </a:lnTo>
                    <a:lnTo>
                      <a:pt x="218" y="1"/>
                    </a:lnTo>
                    <a:lnTo>
                      <a:pt x="274" y="19"/>
                    </a:lnTo>
                    <a:lnTo>
                      <a:pt x="436" y="28"/>
                    </a:lnTo>
                    <a:lnTo>
                      <a:pt x="513" y="20"/>
                    </a:lnTo>
                    <a:lnTo>
                      <a:pt x="565" y="0"/>
                    </a:lnTo>
                    <a:lnTo>
                      <a:pt x="676" y="36"/>
                    </a:lnTo>
                    <a:lnTo>
                      <a:pt x="806" y="17"/>
                    </a:lnTo>
                    <a:lnTo>
                      <a:pt x="870" y="41"/>
                    </a:lnTo>
                    <a:lnTo>
                      <a:pt x="901" y="46"/>
                    </a:lnTo>
                    <a:lnTo>
                      <a:pt x="919" y="60"/>
                    </a:lnTo>
                    <a:lnTo>
                      <a:pt x="979" y="54"/>
                    </a:lnTo>
                    <a:lnTo>
                      <a:pt x="1001" y="45"/>
                    </a:lnTo>
                    <a:lnTo>
                      <a:pt x="1056" y="47"/>
                    </a:lnTo>
                    <a:lnTo>
                      <a:pt x="1105" y="88"/>
                    </a:lnTo>
                    <a:lnTo>
                      <a:pt x="1144" y="85"/>
                    </a:lnTo>
                    <a:lnTo>
                      <a:pt x="1187" y="120"/>
                    </a:lnTo>
                    <a:lnTo>
                      <a:pt x="1240" y="131"/>
                    </a:lnTo>
                    <a:lnTo>
                      <a:pt x="1309" y="109"/>
                    </a:lnTo>
                    <a:lnTo>
                      <a:pt x="1351" y="74"/>
                    </a:lnTo>
                    <a:lnTo>
                      <a:pt x="1443" y="65"/>
                    </a:lnTo>
                    <a:lnTo>
                      <a:pt x="1530" y="88"/>
                    </a:lnTo>
                    <a:lnTo>
                      <a:pt x="1567" y="76"/>
                    </a:lnTo>
                    <a:lnTo>
                      <a:pt x="1732" y="108"/>
                    </a:lnTo>
                    <a:lnTo>
                      <a:pt x="1785" y="96"/>
                    </a:lnTo>
                    <a:lnTo>
                      <a:pt x="1862" y="173"/>
                    </a:lnTo>
                    <a:lnTo>
                      <a:pt x="1899" y="170"/>
                    </a:lnTo>
                    <a:lnTo>
                      <a:pt x="1944" y="200"/>
                    </a:lnTo>
                    <a:lnTo>
                      <a:pt x="1949" y="20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122">
                <a:extLst>
                  <a:ext uri="{FF2B5EF4-FFF2-40B4-BE49-F238E27FC236}">
                    <a16:creationId xmlns:a16="http://schemas.microsoft.com/office/drawing/2014/main" id="{4F1CB52D-0EF2-17A4-ECC7-B63C33617E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74 w 159"/>
                  <a:gd name="T1" fmla="*/ 0 h 216"/>
                  <a:gd name="T2" fmla="*/ 73 w 159"/>
                  <a:gd name="T3" fmla="*/ 3 h 216"/>
                  <a:gd name="T4" fmla="*/ 73 w 159"/>
                  <a:gd name="T5" fmla="*/ 10 h 216"/>
                  <a:gd name="T6" fmla="*/ 58 w 159"/>
                  <a:gd name="T7" fmla="*/ 20 h 216"/>
                  <a:gd name="T8" fmla="*/ 6 w 159"/>
                  <a:gd name="T9" fmla="*/ 116 h 216"/>
                  <a:gd name="T10" fmla="*/ 0 w 159"/>
                  <a:gd name="T11" fmla="*/ 141 h 216"/>
                  <a:gd name="T12" fmla="*/ 5 w 159"/>
                  <a:gd name="T13" fmla="*/ 194 h 216"/>
                  <a:gd name="T14" fmla="*/ 16 w 159"/>
                  <a:gd name="T15" fmla="*/ 216 h 216"/>
                  <a:gd name="T16" fmla="*/ 38 w 159"/>
                  <a:gd name="T17" fmla="*/ 206 h 216"/>
                  <a:gd name="T18" fmla="*/ 52 w 159"/>
                  <a:gd name="T19" fmla="*/ 196 h 216"/>
                  <a:gd name="T20" fmla="*/ 51 w 159"/>
                  <a:gd name="T21" fmla="*/ 189 h 216"/>
                  <a:gd name="T22" fmla="*/ 68 w 159"/>
                  <a:gd name="T23" fmla="*/ 195 h 216"/>
                  <a:gd name="T24" fmla="*/ 87 w 159"/>
                  <a:gd name="T25" fmla="*/ 155 h 216"/>
                  <a:gd name="T26" fmla="*/ 109 w 159"/>
                  <a:gd name="T27" fmla="*/ 153 h 216"/>
                  <a:gd name="T28" fmla="*/ 124 w 159"/>
                  <a:gd name="T29" fmla="*/ 136 h 216"/>
                  <a:gd name="T30" fmla="*/ 136 w 159"/>
                  <a:gd name="T31" fmla="*/ 104 h 216"/>
                  <a:gd name="T32" fmla="*/ 156 w 159"/>
                  <a:gd name="T33" fmla="*/ 79 h 216"/>
                  <a:gd name="T34" fmla="*/ 148 w 159"/>
                  <a:gd name="T35" fmla="*/ 64 h 216"/>
                  <a:gd name="T36" fmla="*/ 152 w 159"/>
                  <a:gd name="T37" fmla="*/ 26 h 216"/>
                  <a:gd name="T38" fmla="*/ 159 w 159"/>
                  <a:gd name="T39" fmla="*/ 17 h 216"/>
                  <a:gd name="T40" fmla="*/ 149 w 159"/>
                  <a:gd name="T4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9" h="216">
                    <a:moveTo>
                      <a:pt x="74" y="0"/>
                    </a:move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123">
                <a:extLst>
                  <a:ext uri="{FF2B5EF4-FFF2-40B4-BE49-F238E27FC236}">
                    <a16:creationId xmlns:a16="http://schemas.microsoft.com/office/drawing/2014/main" id="{49DB07F0-6CAF-AB56-73E9-C67098124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78"/>
                <a:ext cx="137" cy="73"/>
              </a:xfrm>
              <a:custGeom>
                <a:avLst/>
                <a:gdLst>
                  <a:gd name="T0" fmla="*/ 684 w 684"/>
                  <a:gd name="T1" fmla="*/ 0 h 364"/>
                  <a:gd name="T2" fmla="*/ 623 w 684"/>
                  <a:gd name="T3" fmla="*/ 13 h 364"/>
                  <a:gd name="T4" fmla="*/ 594 w 684"/>
                  <a:gd name="T5" fmla="*/ 32 h 364"/>
                  <a:gd name="T6" fmla="*/ 571 w 684"/>
                  <a:gd name="T7" fmla="*/ 33 h 364"/>
                  <a:gd name="T8" fmla="*/ 570 w 684"/>
                  <a:gd name="T9" fmla="*/ 10 h 364"/>
                  <a:gd name="T10" fmla="*/ 545 w 684"/>
                  <a:gd name="T11" fmla="*/ 5 h 364"/>
                  <a:gd name="T12" fmla="*/ 538 w 684"/>
                  <a:gd name="T13" fmla="*/ 5 h 364"/>
                  <a:gd name="T14" fmla="*/ 524 w 684"/>
                  <a:gd name="T15" fmla="*/ 22 h 364"/>
                  <a:gd name="T16" fmla="*/ 533 w 684"/>
                  <a:gd name="T17" fmla="*/ 45 h 364"/>
                  <a:gd name="T18" fmla="*/ 475 w 684"/>
                  <a:gd name="T19" fmla="*/ 73 h 364"/>
                  <a:gd name="T20" fmla="*/ 170 w 684"/>
                  <a:gd name="T21" fmla="*/ 272 h 364"/>
                  <a:gd name="T22" fmla="*/ 132 w 684"/>
                  <a:gd name="T23" fmla="*/ 290 h 364"/>
                  <a:gd name="T24" fmla="*/ 125 w 684"/>
                  <a:gd name="T25" fmla="*/ 298 h 364"/>
                  <a:gd name="T26" fmla="*/ 110 w 684"/>
                  <a:gd name="T27" fmla="*/ 307 h 364"/>
                  <a:gd name="T28" fmla="*/ 0 w 684"/>
                  <a:gd name="T2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4" h="364">
                    <a:moveTo>
                      <a:pt x="684" y="0"/>
                    </a:moveTo>
                    <a:lnTo>
                      <a:pt x="623" y="13"/>
                    </a:lnTo>
                    <a:lnTo>
                      <a:pt x="594" y="32"/>
                    </a:lnTo>
                    <a:lnTo>
                      <a:pt x="571" y="33"/>
                    </a:lnTo>
                    <a:lnTo>
                      <a:pt x="570" y="10"/>
                    </a:lnTo>
                    <a:lnTo>
                      <a:pt x="545" y="5"/>
                    </a:lnTo>
                    <a:lnTo>
                      <a:pt x="538" y="5"/>
                    </a:lnTo>
                    <a:lnTo>
                      <a:pt x="524" y="22"/>
                    </a:lnTo>
                    <a:lnTo>
                      <a:pt x="533" y="45"/>
                    </a:lnTo>
                    <a:lnTo>
                      <a:pt x="475" y="73"/>
                    </a:lnTo>
                    <a:lnTo>
                      <a:pt x="170" y="272"/>
                    </a:lnTo>
                    <a:lnTo>
                      <a:pt x="132" y="290"/>
                    </a:lnTo>
                    <a:lnTo>
                      <a:pt x="125" y="298"/>
                    </a:lnTo>
                    <a:lnTo>
                      <a:pt x="110" y="307"/>
                    </a:lnTo>
                    <a:lnTo>
                      <a:pt x="0" y="3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124">
                <a:extLst>
                  <a:ext uri="{FF2B5EF4-FFF2-40B4-BE49-F238E27FC236}">
                    <a16:creationId xmlns:a16="http://schemas.microsoft.com/office/drawing/2014/main" id="{4294B2DB-5FE8-7192-F0AB-7EC9240EB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1 w 29"/>
                  <a:gd name="T1" fmla="*/ 0 h 32"/>
                  <a:gd name="T2" fmla="*/ 0 w 29"/>
                  <a:gd name="T3" fmla="*/ 25 h 32"/>
                  <a:gd name="T4" fmla="*/ 9 w 29"/>
                  <a:gd name="T5" fmla="*/ 32 h 32"/>
                  <a:gd name="T6" fmla="*/ 8 w 29"/>
                  <a:gd name="T7" fmla="*/ 24 h 32"/>
                  <a:gd name="T8" fmla="*/ 15 w 29"/>
                  <a:gd name="T9" fmla="*/ 16 h 32"/>
                  <a:gd name="T10" fmla="*/ 29 w 29"/>
                  <a:gd name="T11" fmla="*/ 7 h 32"/>
                  <a:gd name="T12" fmla="*/ 21 w 2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1" y="0"/>
                    </a:move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125">
                <a:extLst>
                  <a:ext uri="{FF2B5EF4-FFF2-40B4-BE49-F238E27FC236}">
                    <a16:creationId xmlns:a16="http://schemas.microsoft.com/office/drawing/2014/main" id="{898F1B95-F9E1-885F-12C0-70EAB83891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20"/>
              </a:xfrm>
              <a:custGeom>
                <a:avLst/>
                <a:gdLst>
                  <a:gd name="T0" fmla="*/ 727 w 727"/>
                  <a:gd name="T1" fmla="*/ 74 h 100"/>
                  <a:gd name="T2" fmla="*/ 693 w 727"/>
                  <a:gd name="T3" fmla="*/ 46 h 100"/>
                  <a:gd name="T4" fmla="*/ 663 w 727"/>
                  <a:gd name="T5" fmla="*/ 49 h 100"/>
                  <a:gd name="T6" fmla="*/ 665 w 727"/>
                  <a:gd name="T7" fmla="*/ 80 h 100"/>
                  <a:gd name="T8" fmla="*/ 632 w 727"/>
                  <a:gd name="T9" fmla="*/ 60 h 100"/>
                  <a:gd name="T10" fmla="*/ 633 w 727"/>
                  <a:gd name="T11" fmla="*/ 75 h 100"/>
                  <a:gd name="T12" fmla="*/ 570 w 727"/>
                  <a:gd name="T13" fmla="*/ 50 h 100"/>
                  <a:gd name="T14" fmla="*/ 544 w 727"/>
                  <a:gd name="T15" fmla="*/ 13 h 100"/>
                  <a:gd name="T16" fmla="*/ 520 w 727"/>
                  <a:gd name="T17" fmla="*/ 0 h 100"/>
                  <a:gd name="T18" fmla="*/ 505 w 727"/>
                  <a:gd name="T19" fmla="*/ 10 h 100"/>
                  <a:gd name="T20" fmla="*/ 493 w 727"/>
                  <a:gd name="T21" fmla="*/ 50 h 100"/>
                  <a:gd name="T22" fmla="*/ 413 w 727"/>
                  <a:gd name="T23" fmla="*/ 96 h 100"/>
                  <a:gd name="T24" fmla="*/ 374 w 727"/>
                  <a:gd name="T25" fmla="*/ 100 h 100"/>
                  <a:gd name="T26" fmla="*/ 349 w 727"/>
                  <a:gd name="T27" fmla="*/ 78 h 100"/>
                  <a:gd name="T28" fmla="*/ 334 w 727"/>
                  <a:gd name="T29" fmla="*/ 87 h 100"/>
                  <a:gd name="T30" fmla="*/ 261 w 727"/>
                  <a:gd name="T31" fmla="*/ 47 h 100"/>
                  <a:gd name="T32" fmla="*/ 134 w 727"/>
                  <a:gd name="T33" fmla="*/ 5 h 100"/>
                  <a:gd name="T34" fmla="*/ 43 w 727"/>
                  <a:gd name="T35" fmla="*/ 29 h 100"/>
                  <a:gd name="T36" fmla="*/ 0 w 727"/>
                  <a:gd name="T37" fmla="*/ 5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7" h="100">
                    <a:moveTo>
                      <a:pt x="727" y="74"/>
                    </a:moveTo>
                    <a:lnTo>
                      <a:pt x="693" y="46"/>
                    </a:lnTo>
                    <a:lnTo>
                      <a:pt x="663" y="49"/>
                    </a:lnTo>
                    <a:lnTo>
                      <a:pt x="665" y="80"/>
                    </a:lnTo>
                    <a:lnTo>
                      <a:pt x="632" y="60"/>
                    </a:lnTo>
                    <a:lnTo>
                      <a:pt x="633" y="75"/>
                    </a:lnTo>
                    <a:lnTo>
                      <a:pt x="570" y="50"/>
                    </a:lnTo>
                    <a:lnTo>
                      <a:pt x="544" y="13"/>
                    </a:lnTo>
                    <a:lnTo>
                      <a:pt x="520" y="0"/>
                    </a:lnTo>
                    <a:lnTo>
                      <a:pt x="505" y="10"/>
                    </a:lnTo>
                    <a:lnTo>
                      <a:pt x="493" y="50"/>
                    </a:lnTo>
                    <a:lnTo>
                      <a:pt x="413" y="96"/>
                    </a:lnTo>
                    <a:lnTo>
                      <a:pt x="374" y="100"/>
                    </a:lnTo>
                    <a:lnTo>
                      <a:pt x="349" y="78"/>
                    </a:lnTo>
                    <a:lnTo>
                      <a:pt x="334" y="87"/>
                    </a:lnTo>
                    <a:lnTo>
                      <a:pt x="261" y="47"/>
                    </a:lnTo>
                    <a:lnTo>
                      <a:pt x="134" y="5"/>
                    </a:lnTo>
                    <a:lnTo>
                      <a:pt x="43" y="29"/>
                    </a:lnTo>
                    <a:lnTo>
                      <a:pt x="0" y="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126">
                <a:extLst>
                  <a:ext uri="{FF2B5EF4-FFF2-40B4-BE49-F238E27FC236}">
                    <a16:creationId xmlns:a16="http://schemas.microsoft.com/office/drawing/2014/main" id="{0C81D3E8-7649-7D4C-5314-D7740D9DFF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475"/>
                <a:ext cx="5" cy="6"/>
              </a:xfrm>
              <a:custGeom>
                <a:avLst/>
                <a:gdLst>
                  <a:gd name="T0" fmla="*/ 23 w 23"/>
                  <a:gd name="T1" fmla="*/ 0 h 31"/>
                  <a:gd name="T2" fmla="*/ 0 w 23"/>
                  <a:gd name="T3" fmla="*/ 2 h 31"/>
                  <a:gd name="T4" fmla="*/ 8 w 23"/>
                  <a:gd name="T5" fmla="*/ 17 h 31"/>
                  <a:gd name="T6" fmla="*/ 17 w 23"/>
                  <a:gd name="T7" fmla="*/ 24 h 31"/>
                  <a:gd name="T8" fmla="*/ 18 w 23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1">
                    <a:moveTo>
                      <a:pt x="23" y="0"/>
                    </a:moveTo>
                    <a:lnTo>
                      <a:pt x="0" y="2"/>
                    </a:lnTo>
                    <a:lnTo>
                      <a:pt x="8" y="17"/>
                    </a:lnTo>
                    <a:lnTo>
                      <a:pt x="17" y="24"/>
                    </a:lnTo>
                    <a:lnTo>
                      <a:pt x="18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127">
                <a:extLst>
                  <a:ext uri="{FF2B5EF4-FFF2-40B4-BE49-F238E27FC236}">
                    <a16:creationId xmlns:a16="http://schemas.microsoft.com/office/drawing/2014/main" id="{769937E3-5EA0-C6AF-424F-CD179D871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439"/>
                <a:ext cx="301" cy="195"/>
              </a:xfrm>
              <a:custGeom>
                <a:avLst/>
                <a:gdLst>
                  <a:gd name="T0" fmla="*/ 69 w 1507"/>
                  <a:gd name="T1" fmla="*/ 172 h 972"/>
                  <a:gd name="T2" fmla="*/ 109 w 1507"/>
                  <a:gd name="T3" fmla="*/ 199 h 972"/>
                  <a:gd name="T4" fmla="*/ 154 w 1507"/>
                  <a:gd name="T5" fmla="*/ 172 h 972"/>
                  <a:gd name="T6" fmla="*/ 123 w 1507"/>
                  <a:gd name="T7" fmla="*/ 97 h 972"/>
                  <a:gd name="T8" fmla="*/ 195 w 1507"/>
                  <a:gd name="T9" fmla="*/ 37 h 972"/>
                  <a:gd name="T10" fmla="*/ 237 w 1507"/>
                  <a:gd name="T11" fmla="*/ 79 h 972"/>
                  <a:gd name="T12" fmla="*/ 277 w 1507"/>
                  <a:gd name="T13" fmla="*/ 99 h 972"/>
                  <a:gd name="T14" fmla="*/ 345 w 1507"/>
                  <a:gd name="T15" fmla="*/ 77 h 972"/>
                  <a:gd name="T16" fmla="*/ 402 w 1507"/>
                  <a:gd name="T17" fmla="*/ 26 h 972"/>
                  <a:gd name="T18" fmla="*/ 415 w 1507"/>
                  <a:gd name="T19" fmla="*/ 9 h 972"/>
                  <a:gd name="T20" fmla="*/ 461 w 1507"/>
                  <a:gd name="T21" fmla="*/ 4 h 972"/>
                  <a:gd name="T22" fmla="*/ 483 w 1507"/>
                  <a:gd name="T23" fmla="*/ 72 h 972"/>
                  <a:gd name="T24" fmla="*/ 440 w 1507"/>
                  <a:gd name="T25" fmla="*/ 100 h 972"/>
                  <a:gd name="T26" fmla="*/ 449 w 1507"/>
                  <a:gd name="T27" fmla="*/ 122 h 972"/>
                  <a:gd name="T28" fmla="*/ 566 w 1507"/>
                  <a:gd name="T29" fmla="*/ 134 h 972"/>
                  <a:gd name="T30" fmla="*/ 633 w 1507"/>
                  <a:gd name="T31" fmla="*/ 34 h 972"/>
                  <a:gd name="T32" fmla="*/ 665 w 1507"/>
                  <a:gd name="T33" fmla="*/ 32 h 972"/>
                  <a:gd name="T34" fmla="*/ 709 w 1507"/>
                  <a:gd name="T35" fmla="*/ 90 h 972"/>
                  <a:gd name="T36" fmla="*/ 724 w 1507"/>
                  <a:gd name="T37" fmla="*/ 181 h 972"/>
                  <a:gd name="T38" fmla="*/ 734 w 1507"/>
                  <a:gd name="T39" fmla="*/ 203 h 972"/>
                  <a:gd name="T40" fmla="*/ 762 w 1507"/>
                  <a:gd name="T41" fmla="*/ 246 h 972"/>
                  <a:gd name="T42" fmla="*/ 831 w 1507"/>
                  <a:gd name="T43" fmla="*/ 248 h 972"/>
                  <a:gd name="T44" fmla="*/ 829 w 1507"/>
                  <a:gd name="T45" fmla="*/ 309 h 972"/>
                  <a:gd name="T46" fmla="*/ 928 w 1507"/>
                  <a:gd name="T47" fmla="*/ 292 h 972"/>
                  <a:gd name="T48" fmla="*/ 1039 w 1507"/>
                  <a:gd name="T49" fmla="*/ 251 h 972"/>
                  <a:gd name="T50" fmla="*/ 1090 w 1507"/>
                  <a:gd name="T51" fmla="*/ 294 h 972"/>
                  <a:gd name="T52" fmla="*/ 1167 w 1507"/>
                  <a:gd name="T53" fmla="*/ 379 h 972"/>
                  <a:gd name="T54" fmla="*/ 1261 w 1507"/>
                  <a:gd name="T55" fmla="*/ 393 h 972"/>
                  <a:gd name="T56" fmla="*/ 1288 w 1507"/>
                  <a:gd name="T57" fmla="*/ 437 h 972"/>
                  <a:gd name="T58" fmla="*/ 1344 w 1507"/>
                  <a:gd name="T59" fmla="*/ 455 h 972"/>
                  <a:gd name="T60" fmla="*/ 1334 w 1507"/>
                  <a:gd name="T61" fmla="*/ 509 h 972"/>
                  <a:gd name="T62" fmla="*/ 1308 w 1507"/>
                  <a:gd name="T63" fmla="*/ 566 h 972"/>
                  <a:gd name="T64" fmla="*/ 1272 w 1507"/>
                  <a:gd name="T65" fmla="*/ 600 h 972"/>
                  <a:gd name="T66" fmla="*/ 1283 w 1507"/>
                  <a:gd name="T67" fmla="*/ 631 h 972"/>
                  <a:gd name="T68" fmla="*/ 1250 w 1507"/>
                  <a:gd name="T69" fmla="*/ 695 h 972"/>
                  <a:gd name="T70" fmla="*/ 1248 w 1507"/>
                  <a:gd name="T71" fmla="*/ 757 h 972"/>
                  <a:gd name="T72" fmla="*/ 1214 w 1507"/>
                  <a:gd name="T73" fmla="*/ 799 h 972"/>
                  <a:gd name="T74" fmla="*/ 1179 w 1507"/>
                  <a:gd name="T75" fmla="*/ 840 h 972"/>
                  <a:gd name="T76" fmla="*/ 1222 w 1507"/>
                  <a:gd name="T77" fmla="*/ 899 h 972"/>
                  <a:gd name="T78" fmla="*/ 1221 w 1507"/>
                  <a:gd name="T79" fmla="*/ 968 h 972"/>
                  <a:gd name="T80" fmla="*/ 1252 w 1507"/>
                  <a:gd name="T81" fmla="*/ 957 h 972"/>
                  <a:gd name="T82" fmla="*/ 1267 w 1507"/>
                  <a:gd name="T83" fmla="*/ 963 h 972"/>
                  <a:gd name="T84" fmla="*/ 1288 w 1507"/>
                  <a:gd name="T85" fmla="*/ 930 h 972"/>
                  <a:gd name="T86" fmla="*/ 1296 w 1507"/>
                  <a:gd name="T87" fmla="*/ 937 h 972"/>
                  <a:gd name="T88" fmla="*/ 1313 w 1507"/>
                  <a:gd name="T89" fmla="*/ 952 h 972"/>
                  <a:gd name="T90" fmla="*/ 1345 w 1507"/>
                  <a:gd name="T91" fmla="*/ 964 h 972"/>
                  <a:gd name="T92" fmla="*/ 1361 w 1507"/>
                  <a:gd name="T93" fmla="*/ 963 h 972"/>
                  <a:gd name="T94" fmla="*/ 1399 w 1507"/>
                  <a:gd name="T95" fmla="*/ 966 h 972"/>
                  <a:gd name="T96" fmla="*/ 1422 w 1507"/>
                  <a:gd name="T97" fmla="*/ 972 h 972"/>
                  <a:gd name="T98" fmla="*/ 1437 w 1507"/>
                  <a:gd name="T99" fmla="*/ 963 h 972"/>
                  <a:gd name="T100" fmla="*/ 1467 w 1507"/>
                  <a:gd name="T101" fmla="*/ 953 h 972"/>
                  <a:gd name="T102" fmla="*/ 1476 w 1507"/>
                  <a:gd name="T103" fmla="*/ 968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07" h="972">
                    <a:moveTo>
                      <a:pt x="0" y="179"/>
                    </a:moveTo>
                    <a:lnTo>
                      <a:pt x="69" y="172"/>
                    </a:lnTo>
                    <a:lnTo>
                      <a:pt x="86" y="194"/>
                    </a:lnTo>
                    <a:lnTo>
                      <a:pt x="109" y="199"/>
                    </a:lnTo>
                    <a:lnTo>
                      <a:pt x="155" y="187"/>
                    </a:lnTo>
                    <a:lnTo>
                      <a:pt x="154" y="172"/>
                    </a:lnTo>
                    <a:lnTo>
                      <a:pt x="117" y="122"/>
                    </a:lnTo>
                    <a:lnTo>
                      <a:pt x="123" y="97"/>
                    </a:lnTo>
                    <a:lnTo>
                      <a:pt x="121" y="74"/>
                    </a:lnTo>
                    <a:lnTo>
                      <a:pt x="195" y="37"/>
                    </a:lnTo>
                    <a:lnTo>
                      <a:pt x="249" y="39"/>
                    </a:lnTo>
                    <a:lnTo>
                      <a:pt x="237" y="79"/>
                    </a:lnTo>
                    <a:lnTo>
                      <a:pt x="240" y="109"/>
                    </a:lnTo>
                    <a:lnTo>
                      <a:pt x="277" y="99"/>
                    </a:lnTo>
                    <a:lnTo>
                      <a:pt x="346" y="100"/>
                    </a:lnTo>
                    <a:lnTo>
                      <a:pt x="345" y="77"/>
                    </a:lnTo>
                    <a:lnTo>
                      <a:pt x="367" y="67"/>
                    </a:lnTo>
                    <a:lnTo>
                      <a:pt x="402" y="26"/>
                    </a:lnTo>
                    <a:lnTo>
                      <a:pt x="417" y="16"/>
                    </a:lnTo>
                    <a:lnTo>
                      <a:pt x="415" y="9"/>
                    </a:lnTo>
                    <a:lnTo>
                      <a:pt x="423" y="0"/>
                    </a:lnTo>
                    <a:lnTo>
                      <a:pt x="461" y="4"/>
                    </a:lnTo>
                    <a:lnTo>
                      <a:pt x="487" y="33"/>
                    </a:lnTo>
                    <a:lnTo>
                      <a:pt x="483" y="72"/>
                    </a:lnTo>
                    <a:lnTo>
                      <a:pt x="486" y="102"/>
                    </a:lnTo>
                    <a:lnTo>
                      <a:pt x="440" y="100"/>
                    </a:lnTo>
                    <a:lnTo>
                      <a:pt x="441" y="114"/>
                    </a:lnTo>
                    <a:lnTo>
                      <a:pt x="449" y="122"/>
                    </a:lnTo>
                    <a:lnTo>
                      <a:pt x="533" y="113"/>
                    </a:lnTo>
                    <a:lnTo>
                      <a:pt x="566" y="134"/>
                    </a:lnTo>
                    <a:lnTo>
                      <a:pt x="623" y="74"/>
                    </a:lnTo>
                    <a:lnTo>
                      <a:pt x="633" y="34"/>
                    </a:lnTo>
                    <a:lnTo>
                      <a:pt x="648" y="19"/>
                    </a:lnTo>
                    <a:lnTo>
                      <a:pt x="665" y="32"/>
                    </a:lnTo>
                    <a:lnTo>
                      <a:pt x="689" y="45"/>
                    </a:lnTo>
                    <a:lnTo>
                      <a:pt x="709" y="90"/>
                    </a:lnTo>
                    <a:lnTo>
                      <a:pt x="682" y="139"/>
                    </a:lnTo>
                    <a:lnTo>
                      <a:pt x="724" y="181"/>
                    </a:lnTo>
                    <a:lnTo>
                      <a:pt x="726" y="188"/>
                    </a:lnTo>
                    <a:lnTo>
                      <a:pt x="734" y="203"/>
                    </a:lnTo>
                    <a:lnTo>
                      <a:pt x="738" y="242"/>
                    </a:lnTo>
                    <a:lnTo>
                      <a:pt x="762" y="246"/>
                    </a:lnTo>
                    <a:lnTo>
                      <a:pt x="791" y="228"/>
                    </a:lnTo>
                    <a:lnTo>
                      <a:pt x="831" y="248"/>
                    </a:lnTo>
                    <a:lnTo>
                      <a:pt x="821" y="303"/>
                    </a:lnTo>
                    <a:lnTo>
                      <a:pt x="829" y="309"/>
                    </a:lnTo>
                    <a:lnTo>
                      <a:pt x="906" y="302"/>
                    </a:lnTo>
                    <a:lnTo>
                      <a:pt x="928" y="292"/>
                    </a:lnTo>
                    <a:lnTo>
                      <a:pt x="975" y="303"/>
                    </a:lnTo>
                    <a:lnTo>
                      <a:pt x="1039" y="251"/>
                    </a:lnTo>
                    <a:lnTo>
                      <a:pt x="1055" y="257"/>
                    </a:lnTo>
                    <a:lnTo>
                      <a:pt x="1090" y="294"/>
                    </a:lnTo>
                    <a:lnTo>
                      <a:pt x="1104" y="354"/>
                    </a:lnTo>
                    <a:lnTo>
                      <a:pt x="1167" y="379"/>
                    </a:lnTo>
                    <a:lnTo>
                      <a:pt x="1185" y="400"/>
                    </a:lnTo>
                    <a:lnTo>
                      <a:pt x="1261" y="393"/>
                    </a:lnTo>
                    <a:lnTo>
                      <a:pt x="1278" y="406"/>
                    </a:lnTo>
                    <a:lnTo>
                      <a:pt x="1288" y="437"/>
                    </a:lnTo>
                    <a:lnTo>
                      <a:pt x="1325" y="426"/>
                    </a:lnTo>
                    <a:lnTo>
                      <a:pt x="1344" y="455"/>
                    </a:lnTo>
                    <a:lnTo>
                      <a:pt x="1316" y="489"/>
                    </a:lnTo>
                    <a:lnTo>
                      <a:pt x="1334" y="509"/>
                    </a:lnTo>
                    <a:lnTo>
                      <a:pt x="1304" y="520"/>
                    </a:lnTo>
                    <a:lnTo>
                      <a:pt x="1308" y="566"/>
                    </a:lnTo>
                    <a:lnTo>
                      <a:pt x="1285" y="569"/>
                    </a:lnTo>
                    <a:lnTo>
                      <a:pt x="1272" y="600"/>
                    </a:lnTo>
                    <a:lnTo>
                      <a:pt x="1282" y="615"/>
                    </a:lnTo>
                    <a:lnTo>
                      <a:pt x="1283" y="631"/>
                    </a:lnTo>
                    <a:lnTo>
                      <a:pt x="1277" y="654"/>
                    </a:lnTo>
                    <a:lnTo>
                      <a:pt x="1250" y="695"/>
                    </a:lnTo>
                    <a:lnTo>
                      <a:pt x="1275" y="708"/>
                    </a:lnTo>
                    <a:lnTo>
                      <a:pt x="1248" y="757"/>
                    </a:lnTo>
                    <a:lnTo>
                      <a:pt x="1226" y="766"/>
                    </a:lnTo>
                    <a:lnTo>
                      <a:pt x="1214" y="799"/>
                    </a:lnTo>
                    <a:lnTo>
                      <a:pt x="1185" y="817"/>
                    </a:lnTo>
                    <a:lnTo>
                      <a:pt x="1179" y="840"/>
                    </a:lnTo>
                    <a:lnTo>
                      <a:pt x="1198" y="885"/>
                    </a:lnTo>
                    <a:lnTo>
                      <a:pt x="1222" y="899"/>
                    </a:lnTo>
                    <a:lnTo>
                      <a:pt x="1235" y="936"/>
                    </a:lnTo>
                    <a:lnTo>
                      <a:pt x="1221" y="968"/>
                    </a:lnTo>
                    <a:lnTo>
                      <a:pt x="1230" y="966"/>
                    </a:lnTo>
                    <a:lnTo>
                      <a:pt x="1252" y="957"/>
                    </a:lnTo>
                    <a:lnTo>
                      <a:pt x="1260" y="964"/>
                    </a:lnTo>
                    <a:lnTo>
                      <a:pt x="1267" y="963"/>
                    </a:lnTo>
                    <a:lnTo>
                      <a:pt x="1273" y="947"/>
                    </a:lnTo>
                    <a:lnTo>
                      <a:pt x="1288" y="930"/>
                    </a:lnTo>
                    <a:lnTo>
                      <a:pt x="1295" y="930"/>
                    </a:lnTo>
                    <a:lnTo>
                      <a:pt x="1296" y="937"/>
                    </a:lnTo>
                    <a:lnTo>
                      <a:pt x="1305" y="952"/>
                    </a:lnTo>
                    <a:lnTo>
                      <a:pt x="1313" y="952"/>
                    </a:lnTo>
                    <a:lnTo>
                      <a:pt x="1329" y="965"/>
                    </a:lnTo>
                    <a:lnTo>
                      <a:pt x="1345" y="964"/>
                    </a:lnTo>
                    <a:lnTo>
                      <a:pt x="1359" y="954"/>
                    </a:lnTo>
                    <a:lnTo>
                      <a:pt x="1361" y="963"/>
                    </a:lnTo>
                    <a:lnTo>
                      <a:pt x="1390" y="945"/>
                    </a:lnTo>
                    <a:lnTo>
                      <a:pt x="1399" y="966"/>
                    </a:lnTo>
                    <a:lnTo>
                      <a:pt x="1414" y="965"/>
                    </a:lnTo>
                    <a:lnTo>
                      <a:pt x="1422" y="972"/>
                    </a:lnTo>
                    <a:lnTo>
                      <a:pt x="1430" y="964"/>
                    </a:lnTo>
                    <a:lnTo>
                      <a:pt x="1437" y="963"/>
                    </a:lnTo>
                    <a:lnTo>
                      <a:pt x="1444" y="954"/>
                    </a:lnTo>
                    <a:lnTo>
                      <a:pt x="1467" y="953"/>
                    </a:lnTo>
                    <a:lnTo>
                      <a:pt x="1468" y="960"/>
                    </a:lnTo>
                    <a:lnTo>
                      <a:pt x="1476" y="968"/>
                    </a:lnTo>
                    <a:lnTo>
                      <a:pt x="1507" y="9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128">
                <a:extLst>
                  <a:ext uri="{FF2B5EF4-FFF2-40B4-BE49-F238E27FC236}">
                    <a16:creationId xmlns:a16="http://schemas.microsoft.com/office/drawing/2014/main" id="{4AFC31DD-54BC-AE1E-7B5E-608D4F7AD7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8 w 25"/>
                  <a:gd name="T1" fmla="*/ 1 h 16"/>
                  <a:gd name="T2" fmla="*/ 0 w 25"/>
                  <a:gd name="T3" fmla="*/ 10 h 16"/>
                  <a:gd name="T4" fmla="*/ 9 w 25"/>
                  <a:gd name="T5" fmla="*/ 16 h 16"/>
                  <a:gd name="T6" fmla="*/ 25 w 25"/>
                  <a:gd name="T7" fmla="*/ 15 h 16"/>
                  <a:gd name="T8" fmla="*/ 15 w 25"/>
                  <a:gd name="T9" fmla="*/ 0 h 16"/>
                  <a:gd name="T10" fmla="*/ 8 w 25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8" y="1"/>
                    </a:move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lnTo>
                      <a:pt x="8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129">
                <a:extLst>
                  <a:ext uri="{FF2B5EF4-FFF2-40B4-BE49-F238E27FC236}">
                    <a16:creationId xmlns:a16="http://schemas.microsoft.com/office/drawing/2014/main" id="{0F313952-F224-05FE-CF08-2A6CC6CBD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78"/>
                <a:ext cx="146" cy="42"/>
              </a:xfrm>
              <a:custGeom>
                <a:avLst/>
                <a:gdLst>
                  <a:gd name="T0" fmla="*/ 729 w 729"/>
                  <a:gd name="T1" fmla="*/ 17 h 213"/>
                  <a:gd name="T2" fmla="*/ 667 w 729"/>
                  <a:gd name="T3" fmla="*/ 99 h 213"/>
                  <a:gd name="T4" fmla="*/ 587 w 729"/>
                  <a:gd name="T5" fmla="*/ 154 h 213"/>
                  <a:gd name="T6" fmla="*/ 542 w 729"/>
                  <a:gd name="T7" fmla="*/ 165 h 213"/>
                  <a:gd name="T8" fmla="*/ 513 w 729"/>
                  <a:gd name="T9" fmla="*/ 183 h 213"/>
                  <a:gd name="T10" fmla="*/ 491 w 729"/>
                  <a:gd name="T11" fmla="*/ 201 h 213"/>
                  <a:gd name="T12" fmla="*/ 475 w 729"/>
                  <a:gd name="T13" fmla="*/ 195 h 213"/>
                  <a:gd name="T14" fmla="*/ 446 w 729"/>
                  <a:gd name="T15" fmla="*/ 213 h 213"/>
                  <a:gd name="T16" fmla="*/ 438 w 729"/>
                  <a:gd name="T17" fmla="*/ 213 h 213"/>
                  <a:gd name="T18" fmla="*/ 437 w 729"/>
                  <a:gd name="T19" fmla="*/ 190 h 213"/>
                  <a:gd name="T20" fmla="*/ 415 w 729"/>
                  <a:gd name="T21" fmla="*/ 209 h 213"/>
                  <a:gd name="T22" fmla="*/ 359 w 729"/>
                  <a:gd name="T23" fmla="*/ 198 h 213"/>
                  <a:gd name="T24" fmla="*/ 354 w 729"/>
                  <a:gd name="T25" fmla="*/ 137 h 213"/>
                  <a:gd name="T26" fmla="*/ 194 w 729"/>
                  <a:gd name="T27" fmla="*/ 83 h 213"/>
                  <a:gd name="T28" fmla="*/ 181 w 729"/>
                  <a:gd name="T29" fmla="*/ 98 h 213"/>
                  <a:gd name="T30" fmla="*/ 136 w 729"/>
                  <a:gd name="T31" fmla="*/ 110 h 213"/>
                  <a:gd name="T32" fmla="*/ 140 w 729"/>
                  <a:gd name="T33" fmla="*/ 149 h 213"/>
                  <a:gd name="T34" fmla="*/ 133 w 729"/>
                  <a:gd name="T35" fmla="*/ 158 h 213"/>
                  <a:gd name="T36" fmla="*/ 63 w 729"/>
                  <a:gd name="T37" fmla="*/ 164 h 213"/>
                  <a:gd name="T38" fmla="*/ 14 w 729"/>
                  <a:gd name="T39" fmla="*/ 121 h 213"/>
                  <a:gd name="T40" fmla="*/ 0 w 729"/>
                  <a:gd name="T41" fmla="*/ 69 h 213"/>
                  <a:gd name="T42" fmla="*/ 21 w 729"/>
                  <a:gd name="T43" fmla="*/ 44 h 213"/>
                  <a:gd name="T44" fmla="*/ 2 w 729"/>
                  <a:gd name="T4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29" h="213">
                    <a:moveTo>
                      <a:pt x="729" y="17"/>
                    </a:moveTo>
                    <a:lnTo>
                      <a:pt x="667" y="99"/>
                    </a:lnTo>
                    <a:lnTo>
                      <a:pt x="587" y="154"/>
                    </a:lnTo>
                    <a:lnTo>
                      <a:pt x="542" y="165"/>
                    </a:lnTo>
                    <a:lnTo>
                      <a:pt x="513" y="183"/>
                    </a:lnTo>
                    <a:lnTo>
                      <a:pt x="491" y="201"/>
                    </a:lnTo>
                    <a:lnTo>
                      <a:pt x="475" y="195"/>
                    </a:lnTo>
                    <a:lnTo>
                      <a:pt x="446" y="213"/>
                    </a:lnTo>
                    <a:lnTo>
                      <a:pt x="438" y="213"/>
                    </a:lnTo>
                    <a:lnTo>
                      <a:pt x="437" y="190"/>
                    </a:lnTo>
                    <a:lnTo>
                      <a:pt x="415" y="209"/>
                    </a:lnTo>
                    <a:lnTo>
                      <a:pt x="359" y="198"/>
                    </a:lnTo>
                    <a:lnTo>
                      <a:pt x="354" y="137"/>
                    </a:lnTo>
                    <a:lnTo>
                      <a:pt x="194" y="83"/>
                    </a:lnTo>
                    <a:lnTo>
                      <a:pt x="181" y="98"/>
                    </a:lnTo>
                    <a:lnTo>
                      <a:pt x="136" y="110"/>
                    </a:lnTo>
                    <a:lnTo>
                      <a:pt x="140" y="149"/>
                    </a:lnTo>
                    <a:lnTo>
                      <a:pt x="133" y="158"/>
                    </a:lnTo>
                    <a:lnTo>
                      <a:pt x="63" y="164"/>
                    </a:lnTo>
                    <a:lnTo>
                      <a:pt x="14" y="121"/>
                    </a:lnTo>
                    <a:lnTo>
                      <a:pt x="0" y="69"/>
                    </a:lnTo>
                    <a:lnTo>
                      <a:pt x="21" y="44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130">
                <a:extLst>
                  <a:ext uri="{FF2B5EF4-FFF2-40B4-BE49-F238E27FC236}">
                    <a16:creationId xmlns:a16="http://schemas.microsoft.com/office/drawing/2014/main" id="{8CC7E4C9-F759-0947-5231-5ACF9C6A8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551"/>
                <a:ext cx="562" cy="417"/>
              </a:xfrm>
              <a:custGeom>
                <a:avLst/>
                <a:gdLst>
                  <a:gd name="T0" fmla="*/ 51 w 2809"/>
                  <a:gd name="T1" fmla="*/ 134 h 2089"/>
                  <a:gd name="T2" fmla="*/ 53 w 2809"/>
                  <a:gd name="T3" fmla="*/ 234 h 2089"/>
                  <a:gd name="T4" fmla="*/ 127 w 2809"/>
                  <a:gd name="T5" fmla="*/ 366 h 2089"/>
                  <a:gd name="T6" fmla="*/ 196 w 2809"/>
                  <a:gd name="T7" fmla="*/ 452 h 2089"/>
                  <a:gd name="T8" fmla="*/ 255 w 2809"/>
                  <a:gd name="T9" fmla="*/ 493 h 2089"/>
                  <a:gd name="T10" fmla="*/ 318 w 2809"/>
                  <a:gd name="T11" fmla="*/ 510 h 2089"/>
                  <a:gd name="T12" fmla="*/ 463 w 2809"/>
                  <a:gd name="T13" fmla="*/ 419 h 2089"/>
                  <a:gd name="T14" fmla="*/ 527 w 2809"/>
                  <a:gd name="T15" fmla="*/ 445 h 2089"/>
                  <a:gd name="T16" fmla="*/ 596 w 2809"/>
                  <a:gd name="T17" fmla="*/ 523 h 2089"/>
                  <a:gd name="T18" fmla="*/ 617 w 2809"/>
                  <a:gd name="T19" fmla="*/ 660 h 2089"/>
                  <a:gd name="T20" fmla="*/ 699 w 2809"/>
                  <a:gd name="T21" fmla="*/ 799 h 2089"/>
                  <a:gd name="T22" fmla="*/ 802 w 2809"/>
                  <a:gd name="T23" fmla="*/ 751 h 2089"/>
                  <a:gd name="T24" fmla="*/ 807 w 2809"/>
                  <a:gd name="T25" fmla="*/ 796 h 2089"/>
                  <a:gd name="T26" fmla="*/ 934 w 2809"/>
                  <a:gd name="T27" fmla="*/ 839 h 2089"/>
                  <a:gd name="T28" fmla="*/ 948 w 2809"/>
                  <a:gd name="T29" fmla="*/ 984 h 2089"/>
                  <a:gd name="T30" fmla="*/ 1004 w 2809"/>
                  <a:gd name="T31" fmla="*/ 1002 h 2089"/>
                  <a:gd name="T32" fmla="*/ 1143 w 2809"/>
                  <a:gd name="T33" fmla="*/ 1012 h 2089"/>
                  <a:gd name="T34" fmla="*/ 1332 w 2809"/>
                  <a:gd name="T35" fmla="*/ 1048 h 2089"/>
                  <a:gd name="T36" fmla="*/ 1367 w 2809"/>
                  <a:gd name="T37" fmla="*/ 1099 h 2089"/>
                  <a:gd name="T38" fmla="*/ 1405 w 2809"/>
                  <a:gd name="T39" fmla="*/ 1081 h 2089"/>
                  <a:gd name="T40" fmla="*/ 1365 w 2809"/>
                  <a:gd name="T41" fmla="*/ 1231 h 2089"/>
                  <a:gd name="T42" fmla="*/ 1411 w 2809"/>
                  <a:gd name="T43" fmla="*/ 1311 h 2089"/>
                  <a:gd name="T44" fmla="*/ 1351 w 2809"/>
                  <a:gd name="T45" fmla="*/ 1425 h 2089"/>
                  <a:gd name="T46" fmla="*/ 1364 w 2809"/>
                  <a:gd name="T47" fmla="*/ 1477 h 2089"/>
                  <a:gd name="T48" fmla="*/ 1403 w 2809"/>
                  <a:gd name="T49" fmla="*/ 1489 h 2089"/>
                  <a:gd name="T50" fmla="*/ 1504 w 2809"/>
                  <a:gd name="T51" fmla="*/ 1488 h 2089"/>
                  <a:gd name="T52" fmla="*/ 1675 w 2809"/>
                  <a:gd name="T53" fmla="*/ 1510 h 2089"/>
                  <a:gd name="T54" fmla="*/ 1825 w 2809"/>
                  <a:gd name="T55" fmla="*/ 1373 h 2089"/>
                  <a:gd name="T56" fmla="*/ 1835 w 2809"/>
                  <a:gd name="T57" fmla="*/ 1310 h 2089"/>
                  <a:gd name="T58" fmla="*/ 1912 w 2809"/>
                  <a:gd name="T59" fmla="*/ 1242 h 2089"/>
                  <a:gd name="T60" fmla="*/ 1974 w 2809"/>
                  <a:gd name="T61" fmla="*/ 1236 h 2089"/>
                  <a:gd name="T62" fmla="*/ 1973 w 2809"/>
                  <a:gd name="T63" fmla="*/ 1314 h 2089"/>
                  <a:gd name="T64" fmla="*/ 1939 w 2809"/>
                  <a:gd name="T65" fmla="*/ 1355 h 2089"/>
                  <a:gd name="T66" fmla="*/ 1932 w 2809"/>
                  <a:gd name="T67" fmla="*/ 1448 h 2089"/>
                  <a:gd name="T68" fmla="*/ 1961 w 2809"/>
                  <a:gd name="T69" fmla="*/ 1508 h 2089"/>
                  <a:gd name="T70" fmla="*/ 1984 w 2809"/>
                  <a:gd name="T71" fmla="*/ 1675 h 2089"/>
                  <a:gd name="T72" fmla="*/ 2071 w 2809"/>
                  <a:gd name="T73" fmla="*/ 1698 h 2089"/>
                  <a:gd name="T74" fmla="*/ 2175 w 2809"/>
                  <a:gd name="T75" fmla="*/ 1742 h 2089"/>
                  <a:gd name="T76" fmla="*/ 2253 w 2809"/>
                  <a:gd name="T77" fmla="*/ 1835 h 2089"/>
                  <a:gd name="T78" fmla="*/ 2369 w 2809"/>
                  <a:gd name="T79" fmla="*/ 1925 h 2089"/>
                  <a:gd name="T80" fmla="*/ 2440 w 2809"/>
                  <a:gd name="T81" fmla="*/ 1933 h 2089"/>
                  <a:gd name="T82" fmla="*/ 2504 w 2809"/>
                  <a:gd name="T83" fmla="*/ 2043 h 2089"/>
                  <a:gd name="T84" fmla="*/ 2589 w 2809"/>
                  <a:gd name="T85" fmla="*/ 2043 h 2089"/>
                  <a:gd name="T86" fmla="*/ 2671 w 2809"/>
                  <a:gd name="T87" fmla="*/ 2012 h 2089"/>
                  <a:gd name="T88" fmla="*/ 2741 w 2809"/>
                  <a:gd name="T89" fmla="*/ 2029 h 2089"/>
                  <a:gd name="T90" fmla="*/ 2769 w 2809"/>
                  <a:gd name="T91" fmla="*/ 1995 h 2089"/>
                  <a:gd name="T92" fmla="*/ 2809 w 2809"/>
                  <a:gd name="T93" fmla="*/ 2014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09" h="2089">
                    <a:moveTo>
                      <a:pt x="0" y="0"/>
                    </a:moveTo>
                    <a:lnTo>
                      <a:pt x="27" y="114"/>
                    </a:lnTo>
                    <a:lnTo>
                      <a:pt x="51" y="134"/>
                    </a:lnTo>
                    <a:lnTo>
                      <a:pt x="72" y="186"/>
                    </a:lnTo>
                    <a:lnTo>
                      <a:pt x="38" y="228"/>
                    </a:lnTo>
                    <a:lnTo>
                      <a:pt x="53" y="234"/>
                    </a:lnTo>
                    <a:lnTo>
                      <a:pt x="46" y="320"/>
                    </a:lnTo>
                    <a:lnTo>
                      <a:pt x="73" y="363"/>
                    </a:lnTo>
                    <a:lnTo>
                      <a:pt x="127" y="366"/>
                    </a:lnTo>
                    <a:lnTo>
                      <a:pt x="143" y="372"/>
                    </a:lnTo>
                    <a:lnTo>
                      <a:pt x="154" y="409"/>
                    </a:lnTo>
                    <a:lnTo>
                      <a:pt x="196" y="452"/>
                    </a:lnTo>
                    <a:lnTo>
                      <a:pt x="207" y="482"/>
                    </a:lnTo>
                    <a:lnTo>
                      <a:pt x="224" y="495"/>
                    </a:lnTo>
                    <a:lnTo>
                      <a:pt x="255" y="493"/>
                    </a:lnTo>
                    <a:lnTo>
                      <a:pt x="263" y="508"/>
                    </a:lnTo>
                    <a:lnTo>
                      <a:pt x="304" y="527"/>
                    </a:lnTo>
                    <a:lnTo>
                      <a:pt x="318" y="510"/>
                    </a:lnTo>
                    <a:lnTo>
                      <a:pt x="336" y="454"/>
                    </a:lnTo>
                    <a:lnTo>
                      <a:pt x="395" y="426"/>
                    </a:lnTo>
                    <a:lnTo>
                      <a:pt x="463" y="419"/>
                    </a:lnTo>
                    <a:lnTo>
                      <a:pt x="478" y="403"/>
                    </a:lnTo>
                    <a:lnTo>
                      <a:pt x="501" y="408"/>
                    </a:lnTo>
                    <a:lnTo>
                      <a:pt x="527" y="445"/>
                    </a:lnTo>
                    <a:lnTo>
                      <a:pt x="556" y="504"/>
                    </a:lnTo>
                    <a:lnTo>
                      <a:pt x="587" y="500"/>
                    </a:lnTo>
                    <a:lnTo>
                      <a:pt x="596" y="523"/>
                    </a:lnTo>
                    <a:lnTo>
                      <a:pt x="600" y="554"/>
                    </a:lnTo>
                    <a:lnTo>
                      <a:pt x="587" y="578"/>
                    </a:lnTo>
                    <a:lnTo>
                      <a:pt x="617" y="660"/>
                    </a:lnTo>
                    <a:lnTo>
                      <a:pt x="617" y="737"/>
                    </a:lnTo>
                    <a:lnTo>
                      <a:pt x="625" y="751"/>
                    </a:lnTo>
                    <a:lnTo>
                      <a:pt x="699" y="799"/>
                    </a:lnTo>
                    <a:lnTo>
                      <a:pt x="759" y="778"/>
                    </a:lnTo>
                    <a:lnTo>
                      <a:pt x="779" y="745"/>
                    </a:lnTo>
                    <a:lnTo>
                      <a:pt x="802" y="751"/>
                    </a:lnTo>
                    <a:lnTo>
                      <a:pt x="819" y="757"/>
                    </a:lnTo>
                    <a:lnTo>
                      <a:pt x="799" y="790"/>
                    </a:lnTo>
                    <a:lnTo>
                      <a:pt x="807" y="796"/>
                    </a:lnTo>
                    <a:lnTo>
                      <a:pt x="861" y="784"/>
                    </a:lnTo>
                    <a:lnTo>
                      <a:pt x="899" y="796"/>
                    </a:lnTo>
                    <a:lnTo>
                      <a:pt x="934" y="839"/>
                    </a:lnTo>
                    <a:lnTo>
                      <a:pt x="949" y="906"/>
                    </a:lnTo>
                    <a:lnTo>
                      <a:pt x="937" y="954"/>
                    </a:lnTo>
                    <a:lnTo>
                      <a:pt x="948" y="984"/>
                    </a:lnTo>
                    <a:lnTo>
                      <a:pt x="984" y="1042"/>
                    </a:lnTo>
                    <a:lnTo>
                      <a:pt x="999" y="1034"/>
                    </a:lnTo>
                    <a:lnTo>
                      <a:pt x="1004" y="1002"/>
                    </a:lnTo>
                    <a:lnTo>
                      <a:pt x="1017" y="985"/>
                    </a:lnTo>
                    <a:lnTo>
                      <a:pt x="1094" y="986"/>
                    </a:lnTo>
                    <a:lnTo>
                      <a:pt x="1143" y="1012"/>
                    </a:lnTo>
                    <a:lnTo>
                      <a:pt x="1247" y="972"/>
                    </a:lnTo>
                    <a:lnTo>
                      <a:pt x="1299" y="1036"/>
                    </a:lnTo>
                    <a:lnTo>
                      <a:pt x="1332" y="1048"/>
                    </a:lnTo>
                    <a:lnTo>
                      <a:pt x="1334" y="1080"/>
                    </a:lnTo>
                    <a:lnTo>
                      <a:pt x="1353" y="1100"/>
                    </a:lnTo>
                    <a:lnTo>
                      <a:pt x="1367" y="1099"/>
                    </a:lnTo>
                    <a:lnTo>
                      <a:pt x="1357" y="1077"/>
                    </a:lnTo>
                    <a:lnTo>
                      <a:pt x="1372" y="1068"/>
                    </a:lnTo>
                    <a:lnTo>
                      <a:pt x="1405" y="1081"/>
                    </a:lnTo>
                    <a:lnTo>
                      <a:pt x="1414" y="1103"/>
                    </a:lnTo>
                    <a:lnTo>
                      <a:pt x="1357" y="1162"/>
                    </a:lnTo>
                    <a:lnTo>
                      <a:pt x="1365" y="1231"/>
                    </a:lnTo>
                    <a:lnTo>
                      <a:pt x="1344" y="1264"/>
                    </a:lnTo>
                    <a:lnTo>
                      <a:pt x="1399" y="1266"/>
                    </a:lnTo>
                    <a:lnTo>
                      <a:pt x="1411" y="1311"/>
                    </a:lnTo>
                    <a:lnTo>
                      <a:pt x="1429" y="1349"/>
                    </a:lnTo>
                    <a:lnTo>
                      <a:pt x="1364" y="1392"/>
                    </a:lnTo>
                    <a:lnTo>
                      <a:pt x="1351" y="1425"/>
                    </a:lnTo>
                    <a:lnTo>
                      <a:pt x="1370" y="1454"/>
                    </a:lnTo>
                    <a:lnTo>
                      <a:pt x="1356" y="1471"/>
                    </a:lnTo>
                    <a:lnTo>
                      <a:pt x="1364" y="1477"/>
                    </a:lnTo>
                    <a:lnTo>
                      <a:pt x="1387" y="1476"/>
                    </a:lnTo>
                    <a:lnTo>
                      <a:pt x="1388" y="1483"/>
                    </a:lnTo>
                    <a:lnTo>
                      <a:pt x="1403" y="1489"/>
                    </a:lnTo>
                    <a:lnTo>
                      <a:pt x="1405" y="1505"/>
                    </a:lnTo>
                    <a:lnTo>
                      <a:pt x="1436" y="1502"/>
                    </a:lnTo>
                    <a:lnTo>
                      <a:pt x="1504" y="1488"/>
                    </a:lnTo>
                    <a:lnTo>
                      <a:pt x="1537" y="1508"/>
                    </a:lnTo>
                    <a:lnTo>
                      <a:pt x="1607" y="1517"/>
                    </a:lnTo>
                    <a:lnTo>
                      <a:pt x="1675" y="1510"/>
                    </a:lnTo>
                    <a:lnTo>
                      <a:pt x="1733" y="1466"/>
                    </a:lnTo>
                    <a:lnTo>
                      <a:pt x="1816" y="1443"/>
                    </a:lnTo>
                    <a:lnTo>
                      <a:pt x="1825" y="1373"/>
                    </a:lnTo>
                    <a:lnTo>
                      <a:pt x="1816" y="1351"/>
                    </a:lnTo>
                    <a:lnTo>
                      <a:pt x="1822" y="1335"/>
                    </a:lnTo>
                    <a:lnTo>
                      <a:pt x="1835" y="1310"/>
                    </a:lnTo>
                    <a:lnTo>
                      <a:pt x="1871" y="1292"/>
                    </a:lnTo>
                    <a:lnTo>
                      <a:pt x="1883" y="1252"/>
                    </a:lnTo>
                    <a:lnTo>
                      <a:pt x="1912" y="1242"/>
                    </a:lnTo>
                    <a:lnTo>
                      <a:pt x="1933" y="1217"/>
                    </a:lnTo>
                    <a:lnTo>
                      <a:pt x="1943" y="1231"/>
                    </a:lnTo>
                    <a:lnTo>
                      <a:pt x="1974" y="1236"/>
                    </a:lnTo>
                    <a:lnTo>
                      <a:pt x="1991" y="1258"/>
                    </a:lnTo>
                    <a:lnTo>
                      <a:pt x="1969" y="1275"/>
                    </a:lnTo>
                    <a:lnTo>
                      <a:pt x="1973" y="1314"/>
                    </a:lnTo>
                    <a:lnTo>
                      <a:pt x="1950" y="1308"/>
                    </a:lnTo>
                    <a:lnTo>
                      <a:pt x="1952" y="1338"/>
                    </a:lnTo>
                    <a:lnTo>
                      <a:pt x="1939" y="1355"/>
                    </a:lnTo>
                    <a:lnTo>
                      <a:pt x="1949" y="1385"/>
                    </a:lnTo>
                    <a:lnTo>
                      <a:pt x="1936" y="1401"/>
                    </a:lnTo>
                    <a:lnTo>
                      <a:pt x="1932" y="1448"/>
                    </a:lnTo>
                    <a:lnTo>
                      <a:pt x="1911" y="1481"/>
                    </a:lnTo>
                    <a:lnTo>
                      <a:pt x="1914" y="1497"/>
                    </a:lnTo>
                    <a:lnTo>
                      <a:pt x="1961" y="1508"/>
                    </a:lnTo>
                    <a:lnTo>
                      <a:pt x="1995" y="1550"/>
                    </a:lnTo>
                    <a:lnTo>
                      <a:pt x="1971" y="1622"/>
                    </a:lnTo>
                    <a:lnTo>
                      <a:pt x="1984" y="1675"/>
                    </a:lnTo>
                    <a:lnTo>
                      <a:pt x="1972" y="1706"/>
                    </a:lnTo>
                    <a:lnTo>
                      <a:pt x="2026" y="1717"/>
                    </a:lnTo>
                    <a:lnTo>
                      <a:pt x="2071" y="1698"/>
                    </a:lnTo>
                    <a:lnTo>
                      <a:pt x="2086" y="1695"/>
                    </a:lnTo>
                    <a:lnTo>
                      <a:pt x="2112" y="1725"/>
                    </a:lnTo>
                    <a:lnTo>
                      <a:pt x="2175" y="1742"/>
                    </a:lnTo>
                    <a:lnTo>
                      <a:pt x="2212" y="1808"/>
                    </a:lnTo>
                    <a:lnTo>
                      <a:pt x="2228" y="1806"/>
                    </a:lnTo>
                    <a:lnTo>
                      <a:pt x="2253" y="1835"/>
                    </a:lnTo>
                    <a:lnTo>
                      <a:pt x="2346" y="1842"/>
                    </a:lnTo>
                    <a:lnTo>
                      <a:pt x="2382" y="1885"/>
                    </a:lnTo>
                    <a:lnTo>
                      <a:pt x="2369" y="1925"/>
                    </a:lnTo>
                    <a:lnTo>
                      <a:pt x="2371" y="1932"/>
                    </a:lnTo>
                    <a:lnTo>
                      <a:pt x="2400" y="1921"/>
                    </a:lnTo>
                    <a:lnTo>
                      <a:pt x="2440" y="1933"/>
                    </a:lnTo>
                    <a:lnTo>
                      <a:pt x="2492" y="1997"/>
                    </a:lnTo>
                    <a:lnTo>
                      <a:pt x="2487" y="2022"/>
                    </a:lnTo>
                    <a:lnTo>
                      <a:pt x="2504" y="2043"/>
                    </a:lnTo>
                    <a:lnTo>
                      <a:pt x="2491" y="2059"/>
                    </a:lnTo>
                    <a:lnTo>
                      <a:pt x="2509" y="2089"/>
                    </a:lnTo>
                    <a:lnTo>
                      <a:pt x="2589" y="2043"/>
                    </a:lnTo>
                    <a:lnTo>
                      <a:pt x="2637" y="2069"/>
                    </a:lnTo>
                    <a:lnTo>
                      <a:pt x="2642" y="2037"/>
                    </a:lnTo>
                    <a:lnTo>
                      <a:pt x="2671" y="2012"/>
                    </a:lnTo>
                    <a:lnTo>
                      <a:pt x="2710" y="2024"/>
                    </a:lnTo>
                    <a:lnTo>
                      <a:pt x="2740" y="2013"/>
                    </a:lnTo>
                    <a:lnTo>
                      <a:pt x="2741" y="2029"/>
                    </a:lnTo>
                    <a:lnTo>
                      <a:pt x="2756" y="2019"/>
                    </a:lnTo>
                    <a:lnTo>
                      <a:pt x="2755" y="1996"/>
                    </a:lnTo>
                    <a:lnTo>
                      <a:pt x="2769" y="1995"/>
                    </a:lnTo>
                    <a:lnTo>
                      <a:pt x="2786" y="2009"/>
                    </a:lnTo>
                    <a:lnTo>
                      <a:pt x="2802" y="2008"/>
                    </a:lnTo>
                    <a:lnTo>
                      <a:pt x="2809" y="20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131">
                <a:extLst>
                  <a:ext uri="{FF2B5EF4-FFF2-40B4-BE49-F238E27FC236}">
                    <a16:creationId xmlns:a16="http://schemas.microsoft.com/office/drawing/2014/main" id="{0EC1B4D4-1081-F9B3-F21E-C9DF9F396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632"/>
                <a:ext cx="69" cy="164"/>
              </a:xfrm>
              <a:custGeom>
                <a:avLst/>
                <a:gdLst>
                  <a:gd name="T0" fmla="*/ 130 w 344"/>
                  <a:gd name="T1" fmla="*/ 822 h 822"/>
                  <a:gd name="T2" fmla="*/ 144 w 344"/>
                  <a:gd name="T3" fmla="*/ 805 h 822"/>
                  <a:gd name="T4" fmla="*/ 135 w 344"/>
                  <a:gd name="T5" fmla="*/ 790 h 822"/>
                  <a:gd name="T6" fmla="*/ 132 w 344"/>
                  <a:gd name="T7" fmla="*/ 767 h 822"/>
                  <a:gd name="T8" fmla="*/ 170 w 344"/>
                  <a:gd name="T9" fmla="*/ 748 h 822"/>
                  <a:gd name="T10" fmla="*/ 166 w 344"/>
                  <a:gd name="T11" fmla="*/ 718 h 822"/>
                  <a:gd name="T12" fmla="*/ 151 w 344"/>
                  <a:gd name="T13" fmla="*/ 704 h 822"/>
                  <a:gd name="T14" fmla="*/ 163 w 344"/>
                  <a:gd name="T15" fmla="*/ 679 h 822"/>
                  <a:gd name="T16" fmla="*/ 192 w 344"/>
                  <a:gd name="T17" fmla="*/ 653 h 822"/>
                  <a:gd name="T18" fmla="*/ 244 w 344"/>
                  <a:gd name="T19" fmla="*/ 633 h 822"/>
                  <a:gd name="T20" fmla="*/ 249 w 344"/>
                  <a:gd name="T21" fmla="*/ 602 h 822"/>
                  <a:gd name="T22" fmla="*/ 268 w 344"/>
                  <a:gd name="T23" fmla="*/ 561 h 822"/>
                  <a:gd name="T24" fmla="*/ 308 w 344"/>
                  <a:gd name="T25" fmla="*/ 573 h 822"/>
                  <a:gd name="T26" fmla="*/ 344 w 344"/>
                  <a:gd name="T27" fmla="*/ 554 h 822"/>
                  <a:gd name="T28" fmla="*/ 342 w 344"/>
                  <a:gd name="T29" fmla="*/ 532 h 822"/>
                  <a:gd name="T30" fmla="*/ 300 w 344"/>
                  <a:gd name="T31" fmla="*/ 481 h 822"/>
                  <a:gd name="T32" fmla="*/ 312 w 344"/>
                  <a:gd name="T33" fmla="*/ 450 h 822"/>
                  <a:gd name="T34" fmla="*/ 314 w 344"/>
                  <a:gd name="T35" fmla="*/ 395 h 822"/>
                  <a:gd name="T36" fmla="*/ 289 w 344"/>
                  <a:gd name="T37" fmla="*/ 375 h 822"/>
                  <a:gd name="T38" fmla="*/ 286 w 344"/>
                  <a:gd name="T39" fmla="*/ 344 h 822"/>
                  <a:gd name="T40" fmla="*/ 262 w 344"/>
                  <a:gd name="T41" fmla="*/ 331 h 822"/>
                  <a:gd name="T42" fmla="*/ 184 w 344"/>
                  <a:gd name="T43" fmla="*/ 330 h 822"/>
                  <a:gd name="T44" fmla="*/ 167 w 344"/>
                  <a:gd name="T45" fmla="*/ 309 h 822"/>
                  <a:gd name="T46" fmla="*/ 159 w 344"/>
                  <a:gd name="T47" fmla="*/ 302 h 822"/>
                  <a:gd name="T48" fmla="*/ 157 w 344"/>
                  <a:gd name="T49" fmla="*/ 279 h 822"/>
                  <a:gd name="T50" fmla="*/ 140 w 344"/>
                  <a:gd name="T51" fmla="*/ 265 h 822"/>
                  <a:gd name="T52" fmla="*/ 153 w 344"/>
                  <a:gd name="T53" fmla="*/ 240 h 822"/>
                  <a:gd name="T54" fmla="*/ 197 w 344"/>
                  <a:gd name="T55" fmla="*/ 206 h 822"/>
                  <a:gd name="T56" fmla="*/ 207 w 344"/>
                  <a:gd name="T57" fmla="*/ 159 h 822"/>
                  <a:gd name="T58" fmla="*/ 160 w 344"/>
                  <a:gd name="T59" fmla="*/ 155 h 822"/>
                  <a:gd name="T60" fmla="*/ 146 w 344"/>
                  <a:gd name="T61" fmla="*/ 156 h 822"/>
                  <a:gd name="T62" fmla="*/ 135 w 344"/>
                  <a:gd name="T63" fmla="*/ 126 h 822"/>
                  <a:gd name="T64" fmla="*/ 80 w 344"/>
                  <a:gd name="T65" fmla="*/ 39 h 822"/>
                  <a:gd name="T66" fmla="*/ 11 w 344"/>
                  <a:gd name="T67" fmla="*/ 38 h 822"/>
                  <a:gd name="T68" fmla="*/ 9 w 344"/>
                  <a:gd name="T69" fmla="*/ 7 h 822"/>
                  <a:gd name="T70" fmla="*/ 0 w 344"/>
                  <a:gd name="T71" fmla="*/ 0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4" h="822">
                    <a:moveTo>
                      <a:pt x="130" y="822"/>
                    </a:moveTo>
                    <a:lnTo>
                      <a:pt x="144" y="805"/>
                    </a:lnTo>
                    <a:lnTo>
                      <a:pt x="135" y="790"/>
                    </a:lnTo>
                    <a:lnTo>
                      <a:pt x="132" y="767"/>
                    </a:lnTo>
                    <a:lnTo>
                      <a:pt x="170" y="748"/>
                    </a:lnTo>
                    <a:lnTo>
                      <a:pt x="166" y="718"/>
                    </a:lnTo>
                    <a:lnTo>
                      <a:pt x="151" y="704"/>
                    </a:lnTo>
                    <a:lnTo>
                      <a:pt x="163" y="679"/>
                    </a:lnTo>
                    <a:lnTo>
                      <a:pt x="192" y="653"/>
                    </a:lnTo>
                    <a:lnTo>
                      <a:pt x="244" y="633"/>
                    </a:lnTo>
                    <a:lnTo>
                      <a:pt x="249" y="602"/>
                    </a:lnTo>
                    <a:lnTo>
                      <a:pt x="268" y="561"/>
                    </a:lnTo>
                    <a:lnTo>
                      <a:pt x="308" y="573"/>
                    </a:lnTo>
                    <a:lnTo>
                      <a:pt x="344" y="554"/>
                    </a:lnTo>
                    <a:lnTo>
                      <a:pt x="342" y="532"/>
                    </a:lnTo>
                    <a:lnTo>
                      <a:pt x="300" y="481"/>
                    </a:lnTo>
                    <a:lnTo>
                      <a:pt x="312" y="450"/>
                    </a:lnTo>
                    <a:lnTo>
                      <a:pt x="314" y="395"/>
                    </a:lnTo>
                    <a:lnTo>
                      <a:pt x="289" y="375"/>
                    </a:lnTo>
                    <a:lnTo>
                      <a:pt x="286" y="344"/>
                    </a:lnTo>
                    <a:lnTo>
                      <a:pt x="262" y="331"/>
                    </a:lnTo>
                    <a:lnTo>
                      <a:pt x="184" y="330"/>
                    </a:lnTo>
                    <a:lnTo>
                      <a:pt x="167" y="309"/>
                    </a:lnTo>
                    <a:lnTo>
                      <a:pt x="159" y="302"/>
                    </a:lnTo>
                    <a:lnTo>
                      <a:pt x="157" y="279"/>
                    </a:lnTo>
                    <a:lnTo>
                      <a:pt x="140" y="265"/>
                    </a:lnTo>
                    <a:lnTo>
                      <a:pt x="153" y="240"/>
                    </a:lnTo>
                    <a:lnTo>
                      <a:pt x="197" y="206"/>
                    </a:lnTo>
                    <a:lnTo>
                      <a:pt x="207" y="159"/>
                    </a:lnTo>
                    <a:lnTo>
                      <a:pt x="160" y="155"/>
                    </a:lnTo>
                    <a:lnTo>
                      <a:pt x="146" y="156"/>
                    </a:lnTo>
                    <a:lnTo>
                      <a:pt x="135" y="126"/>
                    </a:lnTo>
                    <a:lnTo>
                      <a:pt x="80" y="39"/>
                    </a:lnTo>
                    <a:lnTo>
                      <a:pt x="11" y="38"/>
                    </a:lnTo>
                    <a:lnTo>
                      <a:pt x="9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132">
                <a:extLst>
                  <a:ext uri="{FF2B5EF4-FFF2-40B4-BE49-F238E27FC236}">
                    <a16:creationId xmlns:a16="http://schemas.microsoft.com/office/drawing/2014/main" id="{766C3F38-F936-E92F-B97C-9E83973D55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65" cy="170"/>
              </a:xfrm>
              <a:custGeom>
                <a:avLst/>
                <a:gdLst>
                  <a:gd name="T0" fmla="*/ 81 w 325"/>
                  <a:gd name="T1" fmla="*/ 853 h 853"/>
                  <a:gd name="T2" fmla="*/ 124 w 325"/>
                  <a:gd name="T3" fmla="*/ 811 h 853"/>
                  <a:gd name="T4" fmla="*/ 123 w 325"/>
                  <a:gd name="T5" fmla="*/ 796 h 853"/>
                  <a:gd name="T6" fmla="*/ 107 w 325"/>
                  <a:gd name="T7" fmla="*/ 789 h 853"/>
                  <a:gd name="T8" fmla="*/ 127 w 325"/>
                  <a:gd name="T9" fmla="*/ 765 h 853"/>
                  <a:gd name="T10" fmla="*/ 133 w 325"/>
                  <a:gd name="T11" fmla="*/ 749 h 853"/>
                  <a:gd name="T12" fmla="*/ 147 w 325"/>
                  <a:gd name="T13" fmla="*/ 724 h 853"/>
                  <a:gd name="T14" fmla="*/ 152 w 325"/>
                  <a:gd name="T15" fmla="*/ 693 h 853"/>
                  <a:gd name="T16" fmla="*/ 119 w 325"/>
                  <a:gd name="T17" fmla="*/ 673 h 853"/>
                  <a:gd name="T18" fmla="*/ 130 w 325"/>
                  <a:gd name="T19" fmla="*/ 625 h 853"/>
                  <a:gd name="T20" fmla="*/ 113 w 325"/>
                  <a:gd name="T21" fmla="*/ 612 h 853"/>
                  <a:gd name="T22" fmla="*/ 83 w 325"/>
                  <a:gd name="T23" fmla="*/ 614 h 853"/>
                  <a:gd name="T24" fmla="*/ 80 w 325"/>
                  <a:gd name="T25" fmla="*/ 584 h 853"/>
                  <a:gd name="T26" fmla="*/ 44 w 325"/>
                  <a:gd name="T27" fmla="*/ 526 h 853"/>
                  <a:gd name="T28" fmla="*/ 13 w 325"/>
                  <a:gd name="T29" fmla="*/ 528 h 853"/>
                  <a:gd name="T30" fmla="*/ 0 w 325"/>
                  <a:gd name="T31" fmla="*/ 475 h 853"/>
                  <a:gd name="T32" fmla="*/ 13 w 325"/>
                  <a:gd name="T33" fmla="*/ 451 h 853"/>
                  <a:gd name="T34" fmla="*/ 5 w 325"/>
                  <a:gd name="T35" fmla="*/ 444 h 853"/>
                  <a:gd name="T36" fmla="*/ 26 w 325"/>
                  <a:gd name="T37" fmla="*/ 411 h 853"/>
                  <a:gd name="T38" fmla="*/ 0 w 325"/>
                  <a:gd name="T39" fmla="*/ 383 h 853"/>
                  <a:gd name="T40" fmla="*/ 12 w 325"/>
                  <a:gd name="T41" fmla="*/ 359 h 853"/>
                  <a:gd name="T42" fmla="*/ 30 w 325"/>
                  <a:gd name="T43" fmla="*/ 303 h 853"/>
                  <a:gd name="T44" fmla="*/ 74 w 325"/>
                  <a:gd name="T45" fmla="*/ 276 h 853"/>
                  <a:gd name="T46" fmla="*/ 63 w 325"/>
                  <a:gd name="T47" fmla="*/ 239 h 853"/>
                  <a:gd name="T48" fmla="*/ 91 w 325"/>
                  <a:gd name="T49" fmla="*/ 205 h 853"/>
                  <a:gd name="T50" fmla="*/ 95 w 325"/>
                  <a:gd name="T51" fmla="*/ 166 h 853"/>
                  <a:gd name="T52" fmla="*/ 108 w 325"/>
                  <a:gd name="T53" fmla="*/ 142 h 853"/>
                  <a:gd name="T54" fmla="*/ 120 w 325"/>
                  <a:gd name="T55" fmla="*/ 102 h 853"/>
                  <a:gd name="T56" fmla="*/ 171 w 325"/>
                  <a:gd name="T57" fmla="*/ 67 h 853"/>
                  <a:gd name="T58" fmla="*/ 182 w 325"/>
                  <a:gd name="T59" fmla="*/ 19 h 853"/>
                  <a:gd name="T60" fmla="*/ 227 w 325"/>
                  <a:gd name="T61" fmla="*/ 0 h 853"/>
                  <a:gd name="T62" fmla="*/ 236 w 325"/>
                  <a:gd name="T63" fmla="*/ 22 h 853"/>
                  <a:gd name="T64" fmla="*/ 252 w 325"/>
                  <a:gd name="T65" fmla="*/ 35 h 853"/>
                  <a:gd name="T66" fmla="*/ 268 w 325"/>
                  <a:gd name="T67" fmla="*/ 34 h 853"/>
                  <a:gd name="T68" fmla="*/ 281 w 325"/>
                  <a:gd name="T69" fmla="*/ 17 h 853"/>
                  <a:gd name="T70" fmla="*/ 298 w 325"/>
                  <a:gd name="T71" fmla="*/ 23 h 853"/>
                  <a:gd name="T72" fmla="*/ 307 w 325"/>
                  <a:gd name="T73" fmla="*/ 38 h 853"/>
                  <a:gd name="T74" fmla="*/ 309 w 325"/>
                  <a:gd name="T75" fmla="*/ 61 h 853"/>
                  <a:gd name="T76" fmla="*/ 325 w 325"/>
                  <a:gd name="T77" fmla="*/ 68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5" h="853">
                    <a:moveTo>
                      <a:pt x="81" y="853"/>
                    </a:moveTo>
                    <a:lnTo>
                      <a:pt x="124" y="811"/>
                    </a:lnTo>
                    <a:lnTo>
                      <a:pt x="123" y="796"/>
                    </a:lnTo>
                    <a:lnTo>
                      <a:pt x="107" y="789"/>
                    </a:lnTo>
                    <a:lnTo>
                      <a:pt x="127" y="765"/>
                    </a:lnTo>
                    <a:lnTo>
                      <a:pt x="133" y="749"/>
                    </a:lnTo>
                    <a:lnTo>
                      <a:pt x="147" y="724"/>
                    </a:lnTo>
                    <a:lnTo>
                      <a:pt x="152" y="693"/>
                    </a:lnTo>
                    <a:lnTo>
                      <a:pt x="119" y="673"/>
                    </a:lnTo>
                    <a:lnTo>
                      <a:pt x="130" y="625"/>
                    </a:lnTo>
                    <a:lnTo>
                      <a:pt x="113" y="612"/>
                    </a:lnTo>
                    <a:lnTo>
                      <a:pt x="83" y="614"/>
                    </a:lnTo>
                    <a:lnTo>
                      <a:pt x="80" y="584"/>
                    </a:lnTo>
                    <a:lnTo>
                      <a:pt x="44" y="526"/>
                    </a:lnTo>
                    <a:lnTo>
                      <a:pt x="13" y="528"/>
                    </a:lnTo>
                    <a:lnTo>
                      <a:pt x="0" y="475"/>
                    </a:lnTo>
                    <a:lnTo>
                      <a:pt x="13" y="451"/>
                    </a:lnTo>
                    <a:lnTo>
                      <a:pt x="5" y="444"/>
                    </a:lnTo>
                    <a:lnTo>
                      <a:pt x="26" y="411"/>
                    </a:lnTo>
                    <a:lnTo>
                      <a:pt x="0" y="383"/>
                    </a:lnTo>
                    <a:lnTo>
                      <a:pt x="12" y="359"/>
                    </a:lnTo>
                    <a:lnTo>
                      <a:pt x="30" y="303"/>
                    </a:lnTo>
                    <a:lnTo>
                      <a:pt x="74" y="276"/>
                    </a:lnTo>
                    <a:lnTo>
                      <a:pt x="63" y="239"/>
                    </a:lnTo>
                    <a:lnTo>
                      <a:pt x="91" y="205"/>
                    </a:lnTo>
                    <a:lnTo>
                      <a:pt x="95" y="166"/>
                    </a:lnTo>
                    <a:lnTo>
                      <a:pt x="108" y="142"/>
                    </a:lnTo>
                    <a:lnTo>
                      <a:pt x="120" y="102"/>
                    </a:lnTo>
                    <a:lnTo>
                      <a:pt x="171" y="67"/>
                    </a:lnTo>
                    <a:lnTo>
                      <a:pt x="182" y="19"/>
                    </a:lnTo>
                    <a:lnTo>
                      <a:pt x="227" y="0"/>
                    </a:lnTo>
                    <a:lnTo>
                      <a:pt x="236" y="22"/>
                    </a:lnTo>
                    <a:lnTo>
                      <a:pt x="252" y="35"/>
                    </a:lnTo>
                    <a:lnTo>
                      <a:pt x="268" y="34"/>
                    </a:lnTo>
                    <a:lnTo>
                      <a:pt x="281" y="17"/>
                    </a:lnTo>
                    <a:lnTo>
                      <a:pt x="298" y="23"/>
                    </a:lnTo>
                    <a:lnTo>
                      <a:pt x="307" y="38"/>
                    </a:lnTo>
                    <a:lnTo>
                      <a:pt x="309" y="61"/>
                    </a:lnTo>
                    <a:lnTo>
                      <a:pt x="325" y="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133">
                <a:extLst>
                  <a:ext uri="{FF2B5EF4-FFF2-40B4-BE49-F238E27FC236}">
                    <a16:creationId xmlns:a16="http://schemas.microsoft.com/office/drawing/2014/main" id="{4C1D3402-461A-D065-E506-47415825BA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796"/>
                <a:ext cx="74" cy="173"/>
              </a:xfrm>
              <a:custGeom>
                <a:avLst/>
                <a:gdLst>
                  <a:gd name="T0" fmla="*/ 15 w 370"/>
                  <a:gd name="T1" fmla="*/ 0 h 864"/>
                  <a:gd name="T2" fmla="*/ 0 w 370"/>
                  <a:gd name="T3" fmla="*/ 93 h 864"/>
                  <a:gd name="T4" fmla="*/ 20 w 370"/>
                  <a:gd name="T5" fmla="*/ 138 h 864"/>
                  <a:gd name="T6" fmla="*/ 22 w 370"/>
                  <a:gd name="T7" fmla="*/ 153 h 864"/>
                  <a:gd name="T8" fmla="*/ 32 w 370"/>
                  <a:gd name="T9" fmla="*/ 176 h 864"/>
                  <a:gd name="T10" fmla="*/ 49 w 370"/>
                  <a:gd name="T11" fmla="*/ 196 h 864"/>
                  <a:gd name="T12" fmla="*/ 51 w 370"/>
                  <a:gd name="T13" fmla="*/ 219 h 864"/>
                  <a:gd name="T14" fmla="*/ 60 w 370"/>
                  <a:gd name="T15" fmla="*/ 226 h 864"/>
                  <a:gd name="T16" fmla="*/ 66 w 370"/>
                  <a:gd name="T17" fmla="*/ 218 h 864"/>
                  <a:gd name="T18" fmla="*/ 75 w 370"/>
                  <a:gd name="T19" fmla="*/ 233 h 864"/>
                  <a:gd name="T20" fmla="*/ 91 w 370"/>
                  <a:gd name="T21" fmla="*/ 239 h 864"/>
                  <a:gd name="T22" fmla="*/ 112 w 370"/>
                  <a:gd name="T23" fmla="*/ 299 h 864"/>
                  <a:gd name="T24" fmla="*/ 139 w 370"/>
                  <a:gd name="T25" fmla="*/ 327 h 864"/>
                  <a:gd name="T26" fmla="*/ 179 w 370"/>
                  <a:gd name="T27" fmla="*/ 346 h 864"/>
                  <a:gd name="T28" fmla="*/ 189 w 370"/>
                  <a:gd name="T29" fmla="*/ 377 h 864"/>
                  <a:gd name="T30" fmla="*/ 219 w 370"/>
                  <a:gd name="T31" fmla="*/ 366 h 864"/>
                  <a:gd name="T32" fmla="*/ 261 w 370"/>
                  <a:gd name="T33" fmla="*/ 401 h 864"/>
                  <a:gd name="T34" fmla="*/ 285 w 370"/>
                  <a:gd name="T35" fmla="*/ 414 h 864"/>
                  <a:gd name="T36" fmla="*/ 322 w 370"/>
                  <a:gd name="T37" fmla="*/ 395 h 864"/>
                  <a:gd name="T38" fmla="*/ 370 w 370"/>
                  <a:gd name="T39" fmla="*/ 414 h 864"/>
                  <a:gd name="T40" fmla="*/ 357 w 370"/>
                  <a:gd name="T41" fmla="*/ 439 h 864"/>
                  <a:gd name="T42" fmla="*/ 359 w 370"/>
                  <a:gd name="T43" fmla="*/ 469 h 864"/>
                  <a:gd name="T44" fmla="*/ 346 w 370"/>
                  <a:gd name="T45" fmla="*/ 493 h 864"/>
                  <a:gd name="T46" fmla="*/ 351 w 370"/>
                  <a:gd name="T47" fmla="*/ 539 h 864"/>
                  <a:gd name="T48" fmla="*/ 295 w 370"/>
                  <a:gd name="T49" fmla="*/ 606 h 864"/>
                  <a:gd name="T50" fmla="*/ 296 w 370"/>
                  <a:gd name="T51" fmla="*/ 622 h 864"/>
                  <a:gd name="T52" fmla="*/ 285 w 370"/>
                  <a:gd name="T53" fmla="*/ 660 h 864"/>
                  <a:gd name="T54" fmla="*/ 237 w 370"/>
                  <a:gd name="T55" fmla="*/ 727 h 864"/>
                  <a:gd name="T56" fmla="*/ 255 w 370"/>
                  <a:gd name="T57" fmla="*/ 756 h 864"/>
                  <a:gd name="T58" fmla="*/ 242 w 370"/>
                  <a:gd name="T59" fmla="*/ 780 h 864"/>
                  <a:gd name="T60" fmla="*/ 235 w 370"/>
                  <a:gd name="T61" fmla="*/ 789 h 864"/>
                  <a:gd name="T62" fmla="*/ 245 w 370"/>
                  <a:gd name="T63" fmla="*/ 811 h 864"/>
                  <a:gd name="T64" fmla="*/ 250 w 370"/>
                  <a:gd name="T65" fmla="*/ 864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70" h="864">
                    <a:moveTo>
                      <a:pt x="15" y="0"/>
                    </a:moveTo>
                    <a:lnTo>
                      <a:pt x="0" y="93"/>
                    </a:lnTo>
                    <a:lnTo>
                      <a:pt x="20" y="138"/>
                    </a:lnTo>
                    <a:lnTo>
                      <a:pt x="22" y="153"/>
                    </a:lnTo>
                    <a:lnTo>
                      <a:pt x="32" y="176"/>
                    </a:lnTo>
                    <a:lnTo>
                      <a:pt x="49" y="196"/>
                    </a:lnTo>
                    <a:lnTo>
                      <a:pt x="51" y="219"/>
                    </a:lnTo>
                    <a:lnTo>
                      <a:pt x="60" y="226"/>
                    </a:lnTo>
                    <a:lnTo>
                      <a:pt x="66" y="218"/>
                    </a:lnTo>
                    <a:lnTo>
                      <a:pt x="75" y="233"/>
                    </a:lnTo>
                    <a:lnTo>
                      <a:pt x="91" y="239"/>
                    </a:lnTo>
                    <a:lnTo>
                      <a:pt x="112" y="299"/>
                    </a:lnTo>
                    <a:lnTo>
                      <a:pt x="139" y="327"/>
                    </a:lnTo>
                    <a:lnTo>
                      <a:pt x="179" y="346"/>
                    </a:lnTo>
                    <a:lnTo>
                      <a:pt x="189" y="377"/>
                    </a:lnTo>
                    <a:lnTo>
                      <a:pt x="219" y="366"/>
                    </a:lnTo>
                    <a:lnTo>
                      <a:pt x="261" y="401"/>
                    </a:lnTo>
                    <a:lnTo>
                      <a:pt x="285" y="414"/>
                    </a:lnTo>
                    <a:lnTo>
                      <a:pt x="322" y="395"/>
                    </a:lnTo>
                    <a:lnTo>
                      <a:pt x="370" y="414"/>
                    </a:lnTo>
                    <a:lnTo>
                      <a:pt x="357" y="439"/>
                    </a:lnTo>
                    <a:lnTo>
                      <a:pt x="359" y="469"/>
                    </a:lnTo>
                    <a:lnTo>
                      <a:pt x="346" y="493"/>
                    </a:lnTo>
                    <a:lnTo>
                      <a:pt x="351" y="539"/>
                    </a:lnTo>
                    <a:lnTo>
                      <a:pt x="295" y="606"/>
                    </a:lnTo>
                    <a:lnTo>
                      <a:pt x="296" y="622"/>
                    </a:lnTo>
                    <a:lnTo>
                      <a:pt x="285" y="660"/>
                    </a:lnTo>
                    <a:lnTo>
                      <a:pt x="237" y="727"/>
                    </a:lnTo>
                    <a:lnTo>
                      <a:pt x="255" y="756"/>
                    </a:lnTo>
                    <a:lnTo>
                      <a:pt x="242" y="780"/>
                    </a:lnTo>
                    <a:lnTo>
                      <a:pt x="235" y="789"/>
                    </a:lnTo>
                    <a:lnTo>
                      <a:pt x="245" y="811"/>
                    </a:lnTo>
                    <a:lnTo>
                      <a:pt x="250" y="8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134">
                <a:extLst>
                  <a:ext uri="{FF2B5EF4-FFF2-40B4-BE49-F238E27FC236}">
                    <a16:creationId xmlns:a16="http://schemas.microsoft.com/office/drawing/2014/main" id="{9AC1C1CD-5F13-3439-892A-6CECD3188A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953"/>
                <a:ext cx="96" cy="25"/>
              </a:xfrm>
              <a:custGeom>
                <a:avLst/>
                <a:gdLst>
                  <a:gd name="T0" fmla="*/ 479 w 480"/>
                  <a:gd name="T1" fmla="*/ 79 h 121"/>
                  <a:gd name="T2" fmla="*/ 480 w 480"/>
                  <a:gd name="T3" fmla="*/ 95 h 121"/>
                  <a:gd name="T4" fmla="*/ 448 w 480"/>
                  <a:gd name="T5" fmla="*/ 83 h 121"/>
                  <a:gd name="T6" fmla="*/ 415 w 480"/>
                  <a:gd name="T7" fmla="*/ 62 h 121"/>
                  <a:gd name="T8" fmla="*/ 398 w 480"/>
                  <a:gd name="T9" fmla="*/ 40 h 121"/>
                  <a:gd name="T10" fmla="*/ 366 w 480"/>
                  <a:gd name="T11" fmla="*/ 28 h 121"/>
                  <a:gd name="T12" fmla="*/ 313 w 480"/>
                  <a:gd name="T13" fmla="*/ 41 h 121"/>
                  <a:gd name="T14" fmla="*/ 292 w 480"/>
                  <a:gd name="T15" fmla="*/ 66 h 121"/>
                  <a:gd name="T16" fmla="*/ 268 w 480"/>
                  <a:gd name="T17" fmla="*/ 61 h 121"/>
                  <a:gd name="T18" fmla="*/ 243 w 480"/>
                  <a:gd name="T19" fmla="*/ 109 h 121"/>
                  <a:gd name="T20" fmla="*/ 218 w 480"/>
                  <a:gd name="T21" fmla="*/ 96 h 121"/>
                  <a:gd name="T22" fmla="*/ 197 w 480"/>
                  <a:gd name="T23" fmla="*/ 121 h 121"/>
                  <a:gd name="T24" fmla="*/ 149 w 480"/>
                  <a:gd name="T25" fmla="*/ 111 h 121"/>
                  <a:gd name="T26" fmla="*/ 141 w 480"/>
                  <a:gd name="T27" fmla="*/ 96 h 121"/>
                  <a:gd name="T28" fmla="*/ 138 w 480"/>
                  <a:gd name="T29" fmla="*/ 73 h 121"/>
                  <a:gd name="T30" fmla="*/ 114 w 480"/>
                  <a:gd name="T31" fmla="*/ 60 h 121"/>
                  <a:gd name="T32" fmla="*/ 68 w 480"/>
                  <a:gd name="T33" fmla="*/ 63 h 121"/>
                  <a:gd name="T34" fmla="*/ 28 w 480"/>
                  <a:gd name="T35" fmla="*/ 44 h 121"/>
                  <a:gd name="T36" fmla="*/ 18 w 480"/>
                  <a:gd name="T37" fmla="*/ 29 h 121"/>
                  <a:gd name="T38" fmla="*/ 17 w 480"/>
                  <a:gd name="T39" fmla="*/ 15 h 121"/>
                  <a:gd name="T40" fmla="*/ 2 w 480"/>
                  <a:gd name="T41" fmla="*/ 9 h 121"/>
                  <a:gd name="T42" fmla="*/ 0 w 480"/>
                  <a:gd name="T4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21">
                    <a:moveTo>
                      <a:pt x="479" y="79"/>
                    </a:moveTo>
                    <a:lnTo>
                      <a:pt x="480" y="95"/>
                    </a:lnTo>
                    <a:lnTo>
                      <a:pt x="448" y="83"/>
                    </a:lnTo>
                    <a:lnTo>
                      <a:pt x="415" y="62"/>
                    </a:lnTo>
                    <a:lnTo>
                      <a:pt x="398" y="40"/>
                    </a:lnTo>
                    <a:lnTo>
                      <a:pt x="366" y="28"/>
                    </a:lnTo>
                    <a:lnTo>
                      <a:pt x="313" y="41"/>
                    </a:lnTo>
                    <a:lnTo>
                      <a:pt x="292" y="66"/>
                    </a:lnTo>
                    <a:lnTo>
                      <a:pt x="268" y="61"/>
                    </a:lnTo>
                    <a:lnTo>
                      <a:pt x="243" y="109"/>
                    </a:lnTo>
                    <a:lnTo>
                      <a:pt x="218" y="96"/>
                    </a:lnTo>
                    <a:lnTo>
                      <a:pt x="197" y="121"/>
                    </a:lnTo>
                    <a:lnTo>
                      <a:pt x="149" y="111"/>
                    </a:lnTo>
                    <a:lnTo>
                      <a:pt x="141" y="96"/>
                    </a:lnTo>
                    <a:lnTo>
                      <a:pt x="138" y="73"/>
                    </a:lnTo>
                    <a:lnTo>
                      <a:pt x="114" y="60"/>
                    </a:lnTo>
                    <a:lnTo>
                      <a:pt x="68" y="63"/>
                    </a:lnTo>
                    <a:lnTo>
                      <a:pt x="28" y="44"/>
                    </a:lnTo>
                    <a:lnTo>
                      <a:pt x="18" y="29"/>
                    </a:lnTo>
                    <a:lnTo>
                      <a:pt x="17" y="15"/>
                    </a:lnTo>
                    <a:lnTo>
                      <a:pt x="2" y="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135">
                <a:extLst>
                  <a:ext uri="{FF2B5EF4-FFF2-40B4-BE49-F238E27FC236}">
                    <a16:creationId xmlns:a16="http://schemas.microsoft.com/office/drawing/2014/main" id="{D92865F6-875F-9C48-523D-A83260DC8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68"/>
                <a:ext cx="332" cy="488"/>
              </a:xfrm>
              <a:custGeom>
                <a:avLst/>
                <a:gdLst>
                  <a:gd name="T0" fmla="*/ 23 w 1658"/>
                  <a:gd name="T1" fmla="*/ 11 h 2439"/>
                  <a:gd name="T2" fmla="*/ 167 w 1658"/>
                  <a:gd name="T3" fmla="*/ 67 h 2439"/>
                  <a:gd name="T4" fmla="*/ 154 w 1658"/>
                  <a:gd name="T5" fmla="*/ 91 h 2439"/>
                  <a:gd name="T6" fmla="*/ 205 w 1658"/>
                  <a:gd name="T7" fmla="*/ 141 h 2439"/>
                  <a:gd name="T8" fmla="*/ 183 w 1658"/>
                  <a:gd name="T9" fmla="*/ 151 h 2439"/>
                  <a:gd name="T10" fmla="*/ 219 w 1658"/>
                  <a:gd name="T11" fmla="*/ 217 h 2439"/>
                  <a:gd name="T12" fmla="*/ 271 w 1658"/>
                  <a:gd name="T13" fmla="*/ 273 h 2439"/>
                  <a:gd name="T14" fmla="*/ 299 w 1658"/>
                  <a:gd name="T15" fmla="*/ 325 h 2439"/>
                  <a:gd name="T16" fmla="*/ 322 w 1658"/>
                  <a:gd name="T17" fmla="*/ 330 h 2439"/>
                  <a:gd name="T18" fmla="*/ 319 w 1658"/>
                  <a:gd name="T19" fmla="*/ 370 h 2439"/>
                  <a:gd name="T20" fmla="*/ 376 w 1658"/>
                  <a:gd name="T21" fmla="*/ 395 h 2439"/>
                  <a:gd name="T22" fmla="*/ 442 w 1658"/>
                  <a:gd name="T23" fmla="*/ 374 h 2439"/>
                  <a:gd name="T24" fmla="*/ 438 w 1658"/>
                  <a:gd name="T25" fmla="*/ 320 h 2439"/>
                  <a:gd name="T26" fmla="*/ 499 w 1658"/>
                  <a:gd name="T27" fmla="*/ 314 h 2439"/>
                  <a:gd name="T28" fmla="*/ 547 w 1658"/>
                  <a:gd name="T29" fmla="*/ 332 h 2439"/>
                  <a:gd name="T30" fmla="*/ 595 w 1658"/>
                  <a:gd name="T31" fmla="*/ 352 h 2439"/>
                  <a:gd name="T32" fmla="*/ 619 w 1658"/>
                  <a:gd name="T33" fmla="*/ 450 h 2439"/>
                  <a:gd name="T34" fmla="*/ 637 w 1658"/>
                  <a:gd name="T35" fmla="*/ 401 h 2439"/>
                  <a:gd name="T36" fmla="*/ 663 w 1658"/>
                  <a:gd name="T37" fmla="*/ 415 h 2439"/>
                  <a:gd name="T38" fmla="*/ 703 w 1658"/>
                  <a:gd name="T39" fmla="*/ 434 h 2439"/>
                  <a:gd name="T40" fmla="*/ 742 w 1658"/>
                  <a:gd name="T41" fmla="*/ 438 h 2439"/>
                  <a:gd name="T42" fmla="*/ 827 w 1658"/>
                  <a:gd name="T43" fmla="*/ 438 h 2439"/>
                  <a:gd name="T44" fmla="*/ 876 w 1658"/>
                  <a:gd name="T45" fmla="*/ 394 h 2439"/>
                  <a:gd name="T46" fmla="*/ 888 w 1658"/>
                  <a:gd name="T47" fmla="*/ 355 h 2439"/>
                  <a:gd name="T48" fmla="*/ 966 w 1658"/>
                  <a:gd name="T49" fmla="*/ 364 h 2439"/>
                  <a:gd name="T50" fmla="*/ 1006 w 1658"/>
                  <a:gd name="T51" fmla="*/ 375 h 2439"/>
                  <a:gd name="T52" fmla="*/ 1036 w 1658"/>
                  <a:gd name="T53" fmla="*/ 450 h 2439"/>
                  <a:gd name="T54" fmla="*/ 1115 w 1658"/>
                  <a:gd name="T55" fmla="*/ 473 h 2439"/>
                  <a:gd name="T56" fmla="*/ 1165 w 1658"/>
                  <a:gd name="T57" fmla="*/ 507 h 2439"/>
                  <a:gd name="T58" fmla="*/ 1234 w 1658"/>
                  <a:gd name="T59" fmla="*/ 508 h 2439"/>
                  <a:gd name="T60" fmla="*/ 1327 w 1658"/>
                  <a:gd name="T61" fmla="*/ 515 h 2439"/>
                  <a:gd name="T62" fmla="*/ 1372 w 1658"/>
                  <a:gd name="T63" fmla="*/ 495 h 2439"/>
                  <a:gd name="T64" fmla="*/ 1428 w 1658"/>
                  <a:gd name="T65" fmla="*/ 513 h 2439"/>
                  <a:gd name="T66" fmla="*/ 1508 w 1658"/>
                  <a:gd name="T67" fmla="*/ 552 h 2439"/>
                  <a:gd name="T68" fmla="*/ 1658 w 1658"/>
                  <a:gd name="T69" fmla="*/ 584 h 2439"/>
                  <a:gd name="T70" fmla="*/ 1552 w 1658"/>
                  <a:gd name="T71" fmla="*/ 787 h 2439"/>
                  <a:gd name="T72" fmla="*/ 1496 w 1658"/>
                  <a:gd name="T73" fmla="*/ 831 h 2439"/>
                  <a:gd name="T74" fmla="*/ 1446 w 1658"/>
                  <a:gd name="T75" fmla="*/ 874 h 2439"/>
                  <a:gd name="T76" fmla="*/ 1380 w 1658"/>
                  <a:gd name="T77" fmla="*/ 1004 h 2439"/>
                  <a:gd name="T78" fmla="*/ 1313 w 1658"/>
                  <a:gd name="T79" fmla="*/ 1111 h 2439"/>
                  <a:gd name="T80" fmla="*/ 1294 w 1658"/>
                  <a:gd name="T81" fmla="*/ 1243 h 2439"/>
                  <a:gd name="T82" fmla="*/ 1268 w 1658"/>
                  <a:gd name="T83" fmla="*/ 1369 h 2439"/>
                  <a:gd name="T84" fmla="*/ 1248 w 1658"/>
                  <a:gd name="T85" fmla="*/ 1486 h 2439"/>
                  <a:gd name="T86" fmla="*/ 1231 w 1658"/>
                  <a:gd name="T87" fmla="*/ 1558 h 2439"/>
                  <a:gd name="T88" fmla="*/ 1156 w 1658"/>
                  <a:gd name="T89" fmla="*/ 1742 h 2439"/>
                  <a:gd name="T90" fmla="*/ 1150 w 1658"/>
                  <a:gd name="T91" fmla="*/ 1850 h 2439"/>
                  <a:gd name="T92" fmla="*/ 1205 w 1658"/>
                  <a:gd name="T93" fmla="*/ 1930 h 2439"/>
                  <a:gd name="T94" fmla="*/ 1176 w 1658"/>
                  <a:gd name="T95" fmla="*/ 2033 h 2439"/>
                  <a:gd name="T96" fmla="*/ 1160 w 1658"/>
                  <a:gd name="T97" fmla="*/ 2112 h 2439"/>
                  <a:gd name="T98" fmla="*/ 1156 w 1658"/>
                  <a:gd name="T99" fmla="*/ 2244 h 2439"/>
                  <a:gd name="T100" fmla="*/ 1131 w 1658"/>
                  <a:gd name="T101" fmla="*/ 2300 h 2439"/>
                  <a:gd name="T102" fmla="*/ 1185 w 1658"/>
                  <a:gd name="T103" fmla="*/ 2387 h 2439"/>
                  <a:gd name="T104" fmla="*/ 1205 w 1658"/>
                  <a:gd name="T105" fmla="*/ 2439 h 2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58" h="2439">
                    <a:moveTo>
                      <a:pt x="0" y="5"/>
                    </a:moveTo>
                    <a:lnTo>
                      <a:pt x="23" y="11"/>
                    </a:lnTo>
                    <a:lnTo>
                      <a:pt x="53" y="0"/>
                    </a:lnTo>
                    <a:lnTo>
                      <a:pt x="167" y="67"/>
                    </a:lnTo>
                    <a:lnTo>
                      <a:pt x="153" y="77"/>
                    </a:lnTo>
                    <a:lnTo>
                      <a:pt x="154" y="91"/>
                    </a:lnTo>
                    <a:lnTo>
                      <a:pt x="187" y="112"/>
                    </a:lnTo>
                    <a:lnTo>
                      <a:pt x="205" y="141"/>
                    </a:lnTo>
                    <a:lnTo>
                      <a:pt x="198" y="149"/>
                    </a:lnTo>
                    <a:lnTo>
                      <a:pt x="183" y="151"/>
                    </a:lnTo>
                    <a:lnTo>
                      <a:pt x="183" y="158"/>
                    </a:lnTo>
                    <a:lnTo>
                      <a:pt x="219" y="217"/>
                    </a:lnTo>
                    <a:lnTo>
                      <a:pt x="269" y="251"/>
                    </a:lnTo>
                    <a:lnTo>
                      <a:pt x="271" y="273"/>
                    </a:lnTo>
                    <a:lnTo>
                      <a:pt x="288" y="287"/>
                    </a:lnTo>
                    <a:lnTo>
                      <a:pt x="299" y="325"/>
                    </a:lnTo>
                    <a:lnTo>
                      <a:pt x="308" y="332"/>
                    </a:lnTo>
                    <a:lnTo>
                      <a:pt x="322" y="330"/>
                    </a:lnTo>
                    <a:lnTo>
                      <a:pt x="332" y="344"/>
                    </a:lnTo>
                    <a:lnTo>
                      <a:pt x="319" y="370"/>
                    </a:lnTo>
                    <a:lnTo>
                      <a:pt x="344" y="398"/>
                    </a:lnTo>
                    <a:lnTo>
                      <a:pt x="376" y="395"/>
                    </a:lnTo>
                    <a:lnTo>
                      <a:pt x="430" y="405"/>
                    </a:lnTo>
                    <a:lnTo>
                      <a:pt x="442" y="374"/>
                    </a:lnTo>
                    <a:lnTo>
                      <a:pt x="430" y="329"/>
                    </a:lnTo>
                    <a:lnTo>
                      <a:pt x="438" y="320"/>
                    </a:lnTo>
                    <a:lnTo>
                      <a:pt x="478" y="331"/>
                    </a:lnTo>
                    <a:lnTo>
                      <a:pt x="499" y="314"/>
                    </a:lnTo>
                    <a:lnTo>
                      <a:pt x="524" y="335"/>
                    </a:lnTo>
                    <a:lnTo>
                      <a:pt x="547" y="332"/>
                    </a:lnTo>
                    <a:lnTo>
                      <a:pt x="572" y="354"/>
                    </a:lnTo>
                    <a:lnTo>
                      <a:pt x="595" y="352"/>
                    </a:lnTo>
                    <a:lnTo>
                      <a:pt x="590" y="383"/>
                    </a:lnTo>
                    <a:lnTo>
                      <a:pt x="619" y="450"/>
                    </a:lnTo>
                    <a:lnTo>
                      <a:pt x="641" y="432"/>
                    </a:lnTo>
                    <a:lnTo>
                      <a:pt x="637" y="401"/>
                    </a:lnTo>
                    <a:lnTo>
                      <a:pt x="660" y="392"/>
                    </a:lnTo>
                    <a:lnTo>
                      <a:pt x="663" y="415"/>
                    </a:lnTo>
                    <a:lnTo>
                      <a:pt x="677" y="414"/>
                    </a:lnTo>
                    <a:lnTo>
                      <a:pt x="703" y="434"/>
                    </a:lnTo>
                    <a:lnTo>
                      <a:pt x="725" y="424"/>
                    </a:lnTo>
                    <a:lnTo>
                      <a:pt x="742" y="438"/>
                    </a:lnTo>
                    <a:lnTo>
                      <a:pt x="778" y="420"/>
                    </a:lnTo>
                    <a:lnTo>
                      <a:pt x="827" y="438"/>
                    </a:lnTo>
                    <a:lnTo>
                      <a:pt x="854" y="405"/>
                    </a:lnTo>
                    <a:lnTo>
                      <a:pt x="876" y="394"/>
                    </a:lnTo>
                    <a:lnTo>
                      <a:pt x="890" y="370"/>
                    </a:lnTo>
                    <a:lnTo>
                      <a:pt x="888" y="355"/>
                    </a:lnTo>
                    <a:lnTo>
                      <a:pt x="933" y="343"/>
                    </a:lnTo>
                    <a:lnTo>
                      <a:pt x="966" y="364"/>
                    </a:lnTo>
                    <a:lnTo>
                      <a:pt x="989" y="361"/>
                    </a:lnTo>
                    <a:lnTo>
                      <a:pt x="1006" y="375"/>
                    </a:lnTo>
                    <a:lnTo>
                      <a:pt x="1000" y="399"/>
                    </a:lnTo>
                    <a:lnTo>
                      <a:pt x="1036" y="450"/>
                    </a:lnTo>
                    <a:lnTo>
                      <a:pt x="1060" y="471"/>
                    </a:lnTo>
                    <a:lnTo>
                      <a:pt x="1115" y="473"/>
                    </a:lnTo>
                    <a:lnTo>
                      <a:pt x="1133" y="502"/>
                    </a:lnTo>
                    <a:lnTo>
                      <a:pt x="1165" y="507"/>
                    </a:lnTo>
                    <a:lnTo>
                      <a:pt x="1186" y="497"/>
                    </a:lnTo>
                    <a:lnTo>
                      <a:pt x="1234" y="508"/>
                    </a:lnTo>
                    <a:lnTo>
                      <a:pt x="1270" y="481"/>
                    </a:lnTo>
                    <a:lnTo>
                      <a:pt x="1327" y="515"/>
                    </a:lnTo>
                    <a:lnTo>
                      <a:pt x="1349" y="497"/>
                    </a:lnTo>
                    <a:lnTo>
                      <a:pt x="1372" y="495"/>
                    </a:lnTo>
                    <a:lnTo>
                      <a:pt x="1394" y="485"/>
                    </a:lnTo>
                    <a:lnTo>
                      <a:pt x="1428" y="513"/>
                    </a:lnTo>
                    <a:lnTo>
                      <a:pt x="1491" y="531"/>
                    </a:lnTo>
                    <a:lnTo>
                      <a:pt x="1508" y="552"/>
                    </a:lnTo>
                    <a:lnTo>
                      <a:pt x="1540" y="565"/>
                    </a:lnTo>
                    <a:lnTo>
                      <a:pt x="1658" y="584"/>
                    </a:lnTo>
                    <a:lnTo>
                      <a:pt x="1620" y="604"/>
                    </a:lnTo>
                    <a:lnTo>
                      <a:pt x="1552" y="787"/>
                    </a:lnTo>
                    <a:lnTo>
                      <a:pt x="1533" y="820"/>
                    </a:lnTo>
                    <a:lnTo>
                      <a:pt x="1496" y="831"/>
                    </a:lnTo>
                    <a:lnTo>
                      <a:pt x="1483" y="871"/>
                    </a:lnTo>
                    <a:lnTo>
                      <a:pt x="1446" y="874"/>
                    </a:lnTo>
                    <a:lnTo>
                      <a:pt x="1442" y="929"/>
                    </a:lnTo>
                    <a:lnTo>
                      <a:pt x="1380" y="1004"/>
                    </a:lnTo>
                    <a:lnTo>
                      <a:pt x="1345" y="1038"/>
                    </a:lnTo>
                    <a:lnTo>
                      <a:pt x="1313" y="1111"/>
                    </a:lnTo>
                    <a:lnTo>
                      <a:pt x="1322" y="1210"/>
                    </a:lnTo>
                    <a:lnTo>
                      <a:pt x="1294" y="1243"/>
                    </a:lnTo>
                    <a:lnTo>
                      <a:pt x="1291" y="1290"/>
                    </a:lnTo>
                    <a:lnTo>
                      <a:pt x="1268" y="1369"/>
                    </a:lnTo>
                    <a:lnTo>
                      <a:pt x="1283" y="1452"/>
                    </a:lnTo>
                    <a:lnTo>
                      <a:pt x="1248" y="1486"/>
                    </a:lnTo>
                    <a:lnTo>
                      <a:pt x="1235" y="1511"/>
                    </a:lnTo>
                    <a:lnTo>
                      <a:pt x="1231" y="1558"/>
                    </a:lnTo>
                    <a:lnTo>
                      <a:pt x="1201" y="1652"/>
                    </a:lnTo>
                    <a:lnTo>
                      <a:pt x="1156" y="1742"/>
                    </a:lnTo>
                    <a:lnTo>
                      <a:pt x="1156" y="1749"/>
                    </a:lnTo>
                    <a:lnTo>
                      <a:pt x="1150" y="1850"/>
                    </a:lnTo>
                    <a:lnTo>
                      <a:pt x="1194" y="1901"/>
                    </a:lnTo>
                    <a:lnTo>
                      <a:pt x="1205" y="1930"/>
                    </a:lnTo>
                    <a:lnTo>
                      <a:pt x="1171" y="1987"/>
                    </a:lnTo>
                    <a:lnTo>
                      <a:pt x="1176" y="2033"/>
                    </a:lnTo>
                    <a:lnTo>
                      <a:pt x="1155" y="2066"/>
                    </a:lnTo>
                    <a:lnTo>
                      <a:pt x="1160" y="2112"/>
                    </a:lnTo>
                    <a:lnTo>
                      <a:pt x="1136" y="2192"/>
                    </a:lnTo>
                    <a:lnTo>
                      <a:pt x="1156" y="2244"/>
                    </a:lnTo>
                    <a:lnTo>
                      <a:pt x="1150" y="2267"/>
                    </a:lnTo>
                    <a:lnTo>
                      <a:pt x="1131" y="2300"/>
                    </a:lnTo>
                    <a:lnTo>
                      <a:pt x="1134" y="2346"/>
                    </a:lnTo>
                    <a:lnTo>
                      <a:pt x="1185" y="2387"/>
                    </a:lnTo>
                    <a:lnTo>
                      <a:pt x="1203" y="2424"/>
                    </a:lnTo>
                    <a:lnTo>
                      <a:pt x="1205" y="24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136">
                <a:extLst>
                  <a:ext uri="{FF2B5EF4-FFF2-40B4-BE49-F238E27FC236}">
                    <a16:creationId xmlns:a16="http://schemas.microsoft.com/office/drawing/2014/main" id="{A9F634B1-CB42-8595-0F66-A41A9C215D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456"/>
                <a:ext cx="277" cy="448"/>
              </a:xfrm>
              <a:custGeom>
                <a:avLst/>
                <a:gdLst>
                  <a:gd name="T0" fmla="*/ 1382 w 1387"/>
                  <a:gd name="T1" fmla="*/ 24 h 2241"/>
                  <a:gd name="T2" fmla="*/ 1360 w 1387"/>
                  <a:gd name="T3" fmla="*/ 41 h 2241"/>
                  <a:gd name="T4" fmla="*/ 1333 w 1387"/>
                  <a:gd name="T5" fmla="*/ 90 h 2241"/>
                  <a:gd name="T6" fmla="*/ 1293 w 1387"/>
                  <a:gd name="T7" fmla="*/ 155 h 2241"/>
                  <a:gd name="T8" fmla="*/ 1255 w 1387"/>
                  <a:gd name="T9" fmla="*/ 152 h 2241"/>
                  <a:gd name="T10" fmla="*/ 1251 w 1387"/>
                  <a:gd name="T11" fmla="*/ 198 h 2241"/>
                  <a:gd name="T12" fmla="*/ 1184 w 1387"/>
                  <a:gd name="T13" fmla="*/ 219 h 2241"/>
                  <a:gd name="T14" fmla="*/ 1167 w 1387"/>
                  <a:gd name="T15" fmla="*/ 213 h 2241"/>
                  <a:gd name="T16" fmla="*/ 1076 w 1387"/>
                  <a:gd name="T17" fmla="*/ 222 h 2241"/>
                  <a:gd name="T18" fmla="*/ 1029 w 1387"/>
                  <a:gd name="T19" fmla="*/ 211 h 2241"/>
                  <a:gd name="T20" fmla="*/ 983 w 1387"/>
                  <a:gd name="T21" fmla="*/ 138 h 2241"/>
                  <a:gd name="T22" fmla="*/ 884 w 1387"/>
                  <a:gd name="T23" fmla="*/ 148 h 2241"/>
                  <a:gd name="T24" fmla="*/ 867 w 1387"/>
                  <a:gd name="T25" fmla="*/ 211 h 2241"/>
                  <a:gd name="T26" fmla="*/ 819 w 1387"/>
                  <a:gd name="T27" fmla="*/ 276 h 2241"/>
                  <a:gd name="T28" fmla="*/ 790 w 1387"/>
                  <a:gd name="T29" fmla="*/ 303 h 2241"/>
                  <a:gd name="T30" fmla="*/ 772 w 1387"/>
                  <a:gd name="T31" fmla="*/ 350 h 2241"/>
                  <a:gd name="T32" fmla="*/ 918 w 1387"/>
                  <a:gd name="T33" fmla="*/ 337 h 2241"/>
                  <a:gd name="T34" fmla="*/ 913 w 1387"/>
                  <a:gd name="T35" fmla="*/ 376 h 2241"/>
                  <a:gd name="T36" fmla="*/ 879 w 1387"/>
                  <a:gd name="T37" fmla="*/ 418 h 2241"/>
                  <a:gd name="T38" fmla="*/ 840 w 1387"/>
                  <a:gd name="T39" fmla="*/ 498 h 2241"/>
                  <a:gd name="T40" fmla="*/ 764 w 1387"/>
                  <a:gd name="T41" fmla="*/ 598 h 2241"/>
                  <a:gd name="T42" fmla="*/ 663 w 1387"/>
                  <a:gd name="T43" fmla="*/ 676 h 2241"/>
                  <a:gd name="T44" fmla="*/ 636 w 1387"/>
                  <a:gd name="T45" fmla="*/ 718 h 2241"/>
                  <a:gd name="T46" fmla="*/ 640 w 1387"/>
                  <a:gd name="T47" fmla="*/ 764 h 2241"/>
                  <a:gd name="T48" fmla="*/ 570 w 1387"/>
                  <a:gd name="T49" fmla="*/ 833 h 2241"/>
                  <a:gd name="T50" fmla="*/ 443 w 1387"/>
                  <a:gd name="T51" fmla="*/ 875 h 2241"/>
                  <a:gd name="T52" fmla="*/ 422 w 1387"/>
                  <a:gd name="T53" fmla="*/ 984 h 2241"/>
                  <a:gd name="T54" fmla="*/ 400 w 1387"/>
                  <a:gd name="T55" fmla="*/ 1087 h 2241"/>
                  <a:gd name="T56" fmla="*/ 413 w 1387"/>
                  <a:gd name="T57" fmla="*/ 1139 h 2241"/>
                  <a:gd name="T58" fmla="*/ 269 w 1387"/>
                  <a:gd name="T59" fmla="*/ 1253 h 2241"/>
                  <a:gd name="T60" fmla="*/ 123 w 1387"/>
                  <a:gd name="T61" fmla="*/ 1413 h 2241"/>
                  <a:gd name="T62" fmla="*/ 158 w 1387"/>
                  <a:gd name="T63" fmla="*/ 1464 h 2241"/>
                  <a:gd name="T64" fmla="*/ 101 w 1387"/>
                  <a:gd name="T65" fmla="*/ 1593 h 2241"/>
                  <a:gd name="T66" fmla="*/ 113 w 1387"/>
                  <a:gd name="T67" fmla="*/ 1639 h 2241"/>
                  <a:gd name="T68" fmla="*/ 180 w 1387"/>
                  <a:gd name="T69" fmla="*/ 1702 h 2241"/>
                  <a:gd name="T70" fmla="*/ 127 w 1387"/>
                  <a:gd name="T71" fmla="*/ 1799 h 2241"/>
                  <a:gd name="T72" fmla="*/ 134 w 1387"/>
                  <a:gd name="T73" fmla="*/ 1861 h 2241"/>
                  <a:gd name="T74" fmla="*/ 64 w 1387"/>
                  <a:gd name="T75" fmla="*/ 1867 h 2241"/>
                  <a:gd name="T76" fmla="*/ 7 w 1387"/>
                  <a:gd name="T77" fmla="*/ 1918 h 2241"/>
                  <a:gd name="T78" fmla="*/ 0 w 1387"/>
                  <a:gd name="T79" fmla="*/ 2004 h 2241"/>
                  <a:gd name="T80" fmla="*/ 77 w 1387"/>
                  <a:gd name="T81" fmla="*/ 1996 h 2241"/>
                  <a:gd name="T82" fmla="*/ 167 w 1387"/>
                  <a:gd name="T83" fmla="*/ 1988 h 2241"/>
                  <a:gd name="T84" fmla="*/ 216 w 1387"/>
                  <a:gd name="T85" fmla="*/ 1930 h 2241"/>
                  <a:gd name="T86" fmla="*/ 310 w 1387"/>
                  <a:gd name="T87" fmla="*/ 1867 h 2241"/>
                  <a:gd name="T88" fmla="*/ 277 w 1387"/>
                  <a:gd name="T89" fmla="*/ 1832 h 2241"/>
                  <a:gd name="T90" fmla="*/ 256 w 1387"/>
                  <a:gd name="T91" fmla="*/ 1772 h 2241"/>
                  <a:gd name="T92" fmla="*/ 245 w 1387"/>
                  <a:gd name="T93" fmla="*/ 1735 h 2241"/>
                  <a:gd name="T94" fmla="*/ 251 w 1387"/>
                  <a:gd name="T95" fmla="*/ 1718 h 2241"/>
                  <a:gd name="T96" fmla="*/ 336 w 1387"/>
                  <a:gd name="T97" fmla="*/ 1633 h 2241"/>
                  <a:gd name="T98" fmla="*/ 498 w 1387"/>
                  <a:gd name="T99" fmla="*/ 1556 h 2241"/>
                  <a:gd name="T100" fmla="*/ 777 w 1387"/>
                  <a:gd name="T101" fmla="*/ 1577 h 2241"/>
                  <a:gd name="T102" fmla="*/ 741 w 1387"/>
                  <a:gd name="T103" fmla="*/ 1680 h 2241"/>
                  <a:gd name="T104" fmla="*/ 826 w 1387"/>
                  <a:gd name="T105" fmla="*/ 1765 h 2241"/>
                  <a:gd name="T106" fmla="*/ 822 w 1387"/>
                  <a:gd name="T107" fmla="*/ 1804 h 2241"/>
                  <a:gd name="T108" fmla="*/ 786 w 1387"/>
                  <a:gd name="T109" fmla="*/ 1908 h 2241"/>
                  <a:gd name="T110" fmla="*/ 775 w 1387"/>
                  <a:gd name="T111" fmla="*/ 1955 h 2241"/>
                  <a:gd name="T112" fmla="*/ 869 w 1387"/>
                  <a:gd name="T113" fmla="*/ 1977 h 2241"/>
                  <a:gd name="T114" fmla="*/ 867 w 1387"/>
                  <a:gd name="T115" fmla="*/ 2039 h 2241"/>
                  <a:gd name="T116" fmla="*/ 855 w 1387"/>
                  <a:gd name="T117" fmla="*/ 2079 h 2241"/>
                  <a:gd name="T118" fmla="*/ 907 w 1387"/>
                  <a:gd name="T119" fmla="*/ 2058 h 2241"/>
                  <a:gd name="T120" fmla="*/ 994 w 1387"/>
                  <a:gd name="T121" fmla="*/ 2158 h 2241"/>
                  <a:gd name="T122" fmla="*/ 1005 w 1387"/>
                  <a:gd name="T123" fmla="*/ 2195 h 2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87" h="2241">
                    <a:moveTo>
                      <a:pt x="1387" y="0"/>
                    </a:moveTo>
                    <a:lnTo>
                      <a:pt x="1382" y="24"/>
                    </a:lnTo>
                    <a:lnTo>
                      <a:pt x="1359" y="27"/>
                    </a:lnTo>
                    <a:lnTo>
                      <a:pt x="1360" y="41"/>
                    </a:lnTo>
                    <a:lnTo>
                      <a:pt x="1318" y="76"/>
                    </a:lnTo>
                    <a:lnTo>
                      <a:pt x="1333" y="90"/>
                    </a:lnTo>
                    <a:lnTo>
                      <a:pt x="1321" y="122"/>
                    </a:lnTo>
                    <a:lnTo>
                      <a:pt x="1293" y="155"/>
                    </a:lnTo>
                    <a:lnTo>
                      <a:pt x="1253" y="136"/>
                    </a:lnTo>
                    <a:lnTo>
                      <a:pt x="1255" y="152"/>
                    </a:lnTo>
                    <a:lnTo>
                      <a:pt x="1279" y="165"/>
                    </a:lnTo>
                    <a:lnTo>
                      <a:pt x="1251" y="198"/>
                    </a:lnTo>
                    <a:lnTo>
                      <a:pt x="1215" y="224"/>
                    </a:lnTo>
                    <a:lnTo>
                      <a:pt x="1184" y="219"/>
                    </a:lnTo>
                    <a:lnTo>
                      <a:pt x="1176" y="213"/>
                    </a:lnTo>
                    <a:lnTo>
                      <a:pt x="1167" y="213"/>
                    </a:lnTo>
                    <a:lnTo>
                      <a:pt x="1093" y="244"/>
                    </a:lnTo>
                    <a:lnTo>
                      <a:pt x="1076" y="222"/>
                    </a:lnTo>
                    <a:lnTo>
                      <a:pt x="1029" y="218"/>
                    </a:lnTo>
                    <a:lnTo>
                      <a:pt x="1029" y="211"/>
                    </a:lnTo>
                    <a:lnTo>
                      <a:pt x="1032" y="156"/>
                    </a:lnTo>
                    <a:lnTo>
                      <a:pt x="983" y="138"/>
                    </a:lnTo>
                    <a:lnTo>
                      <a:pt x="939" y="165"/>
                    </a:lnTo>
                    <a:lnTo>
                      <a:pt x="884" y="148"/>
                    </a:lnTo>
                    <a:lnTo>
                      <a:pt x="855" y="158"/>
                    </a:lnTo>
                    <a:lnTo>
                      <a:pt x="867" y="211"/>
                    </a:lnTo>
                    <a:lnTo>
                      <a:pt x="816" y="246"/>
                    </a:lnTo>
                    <a:lnTo>
                      <a:pt x="819" y="276"/>
                    </a:lnTo>
                    <a:lnTo>
                      <a:pt x="796" y="286"/>
                    </a:lnTo>
                    <a:lnTo>
                      <a:pt x="790" y="303"/>
                    </a:lnTo>
                    <a:lnTo>
                      <a:pt x="777" y="319"/>
                    </a:lnTo>
                    <a:lnTo>
                      <a:pt x="772" y="350"/>
                    </a:lnTo>
                    <a:lnTo>
                      <a:pt x="892" y="324"/>
                    </a:lnTo>
                    <a:lnTo>
                      <a:pt x="918" y="337"/>
                    </a:lnTo>
                    <a:lnTo>
                      <a:pt x="927" y="359"/>
                    </a:lnTo>
                    <a:lnTo>
                      <a:pt x="913" y="376"/>
                    </a:lnTo>
                    <a:lnTo>
                      <a:pt x="891" y="385"/>
                    </a:lnTo>
                    <a:lnTo>
                      <a:pt x="879" y="418"/>
                    </a:lnTo>
                    <a:lnTo>
                      <a:pt x="834" y="438"/>
                    </a:lnTo>
                    <a:lnTo>
                      <a:pt x="840" y="498"/>
                    </a:lnTo>
                    <a:lnTo>
                      <a:pt x="755" y="592"/>
                    </a:lnTo>
                    <a:lnTo>
                      <a:pt x="764" y="598"/>
                    </a:lnTo>
                    <a:lnTo>
                      <a:pt x="714" y="648"/>
                    </a:lnTo>
                    <a:lnTo>
                      <a:pt x="663" y="676"/>
                    </a:lnTo>
                    <a:lnTo>
                      <a:pt x="658" y="701"/>
                    </a:lnTo>
                    <a:lnTo>
                      <a:pt x="636" y="718"/>
                    </a:lnTo>
                    <a:lnTo>
                      <a:pt x="623" y="742"/>
                    </a:lnTo>
                    <a:lnTo>
                      <a:pt x="640" y="764"/>
                    </a:lnTo>
                    <a:lnTo>
                      <a:pt x="589" y="792"/>
                    </a:lnTo>
                    <a:lnTo>
                      <a:pt x="570" y="833"/>
                    </a:lnTo>
                    <a:lnTo>
                      <a:pt x="458" y="874"/>
                    </a:lnTo>
                    <a:lnTo>
                      <a:pt x="443" y="875"/>
                    </a:lnTo>
                    <a:lnTo>
                      <a:pt x="394" y="933"/>
                    </a:lnTo>
                    <a:lnTo>
                      <a:pt x="422" y="984"/>
                    </a:lnTo>
                    <a:lnTo>
                      <a:pt x="418" y="1032"/>
                    </a:lnTo>
                    <a:lnTo>
                      <a:pt x="400" y="1087"/>
                    </a:lnTo>
                    <a:lnTo>
                      <a:pt x="418" y="1116"/>
                    </a:lnTo>
                    <a:lnTo>
                      <a:pt x="413" y="1139"/>
                    </a:lnTo>
                    <a:lnTo>
                      <a:pt x="327" y="1217"/>
                    </a:lnTo>
                    <a:lnTo>
                      <a:pt x="269" y="1253"/>
                    </a:lnTo>
                    <a:lnTo>
                      <a:pt x="129" y="1398"/>
                    </a:lnTo>
                    <a:lnTo>
                      <a:pt x="123" y="1413"/>
                    </a:lnTo>
                    <a:lnTo>
                      <a:pt x="147" y="1434"/>
                    </a:lnTo>
                    <a:lnTo>
                      <a:pt x="158" y="1464"/>
                    </a:lnTo>
                    <a:lnTo>
                      <a:pt x="97" y="1555"/>
                    </a:lnTo>
                    <a:lnTo>
                      <a:pt x="101" y="1593"/>
                    </a:lnTo>
                    <a:lnTo>
                      <a:pt x="80" y="1625"/>
                    </a:lnTo>
                    <a:lnTo>
                      <a:pt x="113" y="1639"/>
                    </a:lnTo>
                    <a:lnTo>
                      <a:pt x="178" y="1686"/>
                    </a:lnTo>
                    <a:lnTo>
                      <a:pt x="180" y="1702"/>
                    </a:lnTo>
                    <a:lnTo>
                      <a:pt x="146" y="1752"/>
                    </a:lnTo>
                    <a:lnTo>
                      <a:pt x="127" y="1799"/>
                    </a:lnTo>
                    <a:lnTo>
                      <a:pt x="147" y="1844"/>
                    </a:lnTo>
                    <a:lnTo>
                      <a:pt x="134" y="1861"/>
                    </a:lnTo>
                    <a:lnTo>
                      <a:pt x="117" y="1853"/>
                    </a:lnTo>
                    <a:lnTo>
                      <a:pt x="64" y="1867"/>
                    </a:lnTo>
                    <a:lnTo>
                      <a:pt x="12" y="1895"/>
                    </a:lnTo>
                    <a:lnTo>
                      <a:pt x="7" y="1918"/>
                    </a:lnTo>
                    <a:lnTo>
                      <a:pt x="24" y="1939"/>
                    </a:lnTo>
                    <a:lnTo>
                      <a:pt x="0" y="2004"/>
                    </a:lnTo>
                    <a:lnTo>
                      <a:pt x="38" y="1993"/>
                    </a:lnTo>
                    <a:lnTo>
                      <a:pt x="77" y="1996"/>
                    </a:lnTo>
                    <a:lnTo>
                      <a:pt x="97" y="1979"/>
                    </a:lnTo>
                    <a:lnTo>
                      <a:pt x="167" y="1988"/>
                    </a:lnTo>
                    <a:lnTo>
                      <a:pt x="204" y="1961"/>
                    </a:lnTo>
                    <a:lnTo>
                      <a:pt x="216" y="1930"/>
                    </a:lnTo>
                    <a:lnTo>
                      <a:pt x="245" y="1904"/>
                    </a:lnTo>
                    <a:lnTo>
                      <a:pt x="310" y="1867"/>
                    </a:lnTo>
                    <a:lnTo>
                      <a:pt x="315" y="1835"/>
                    </a:lnTo>
                    <a:lnTo>
                      <a:pt x="277" y="1832"/>
                    </a:lnTo>
                    <a:lnTo>
                      <a:pt x="251" y="1802"/>
                    </a:lnTo>
                    <a:lnTo>
                      <a:pt x="256" y="1772"/>
                    </a:lnTo>
                    <a:lnTo>
                      <a:pt x="232" y="1759"/>
                    </a:lnTo>
                    <a:lnTo>
                      <a:pt x="245" y="1735"/>
                    </a:lnTo>
                    <a:lnTo>
                      <a:pt x="251" y="1726"/>
                    </a:lnTo>
                    <a:lnTo>
                      <a:pt x="251" y="1718"/>
                    </a:lnTo>
                    <a:lnTo>
                      <a:pt x="264" y="1693"/>
                    </a:lnTo>
                    <a:lnTo>
                      <a:pt x="336" y="1633"/>
                    </a:lnTo>
                    <a:lnTo>
                      <a:pt x="418" y="1610"/>
                    </a:lnTo>
                    <a:lnTo>
                      <a:pt x="498" y="1556"/>
                    </a:lnTo>
                    <a:lnTo>
                      <a:pt x="644" y="1550"/>
                    </a:lnTo>
                    <a:lnTo>
                      <a:pt x="777" y="1577"/>
                    </a:lnTo>
                    <a:lnTo>
                      <a:pt x="761" y="1647"/>
                    </a:lnTo>
                    <a:lnTo>
                      <a:pt x="741" y="1680"/>
                    </a:lnTo>
                    <a:lnTo>
                      <a:pt x="750" y="1703"/>
                    </a:lnTo>
                    <a:lnTo>
                      <a:pt x="826" y="1765"/>
                    </a:lnTo>
                    <a:lnTo>
                      <a:pt x="828" y="1781"/>
                    </a:lnTo>
                    <a:lnTo>
                      <a:pt x="822" y="1804"/>
                    </a:lnTo>
                    <a:lnTo>
                      <a:pt x="782" y="1869"/>
                    </a:lnTo>
                    <a:lnTo>
                      <a:pt x="786" y="1908"/>
                    </a:lnTo>
                    <a:lnTo>
                      <a:pt x="772" y="1932"/>
                    </a:lnTo>
                    <a:lnTo>
                      <a:pt x="775" y="1955"/>
                    </a:lnTo>
                    <a:lnTo>
                      <a:pt x="792" y="1977"/>
                    </a:lnTo>
                    <a:lnTo>
                      <a:pt x="869" y="1977"/>
                    </a:lnTo>
                    <a:lnTo>
                      <a:pt x="857" y="2017"/>
                    </a:lnTo>
                    <a:lnTo>
                      <a:pt x="867" y="2039"/>
                    </a:lnTo>
                    <a:lnTo>
                      <a:pt x="853" y="2063"/>
                    </a:lnTo>
                    <a:lnTo>
                      <a:pt x="855" y="2079"/>
                    </a:lnTo>
                    <a:lnTo>
                      <a:pt x="872" y="2085"/>
                    </a:lnTo>
                    <a:lnTo>
                      <a:pt x="907" y="2058"/>
                    </a:lnTo>
                    <a:lnTo>
                      <a:pt x="960" y="2131"/>
                    </a:lnTo>
                    <a:lnTo>
                      <a:pt x="994" y="2158"/>
                    </a:lnTo>
                    <a:lnTo>
                      <a:pt x="988" y="2182"/>
                    </a:lnTo>
                    <a:lnTo>
                      <a:pt x="1005" y="2195"/>
                    </a:lnTo>
                    <a:lnTo>
                      <a:pt x="1017" y="22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137">
                <a:extLst>
                  <a:ext uri="{FF2B5EF4-FFF2-40B4-BE49-F238E27FC236}">
                    <a16:creationId xmlns:a16="http://schemas.microsoft.com/office/drawing/2014/main" id="{EE99E449-746F-12CF-6181-D0A24F7B9A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04"/>
                <a:ext cx="222" cy="560"/>
              </a:xfrm>
              <a:custGeom>
                <a:avLst/>
                <a:gdLst>
                  <a:gd name="T0" fmla="*/ 921 w 1110"/>
                  <a:gd name="T1" fmla="*/ 2707 h 2797"/>
                  <a:gd name="T2" fmla="*/ 977 w 1110"/>
                  <a:gd name="T3" fmla="*/ 2640 h 2797"/>
                  <a:gd name="T4" fmla="*/ 1059 w 1110"/>
                  <a:gd name="T5" fmla="*/ 2532 h 2797"/>
                  <a:gd name="T6" fmla="*/ 1062 w 1110"/>
                  <a:gd name="T7" fmla="*/ 2471 h 2797"/>
                  <a:gd name="T8" fmla="*/ 1110 w 1110"/>
                  <a:gd name="T9" fmla="*/ 2420 h 2797"/>
                  <a:gd name="T10" fmla="*/ 1064 w 1110"/>
                  <a:gd name="T11" fmla="*/ 2331 h 2797"/>
                  <a:gd name="T12" fmla="*/ 1035 w 1110"/>
                  <a:gd name="T13" fmla="*/ 2272 h 2797"/>
                  <a:gd name="T14" fmla="*/ 901 w 1110"/>
                  <a:gd name="T15" fmla="*/ 2323 h 2797"/>
                  <a:gd name="T16" fmla="*/ 775 w 1110"/>
                  <a:gd name="T17" fmla="*/ 2365 h 2797"/>
                  <a:gd name="T18" fmla="*/ 679 w 1110"/>
                  <a:gd name="T19" fmla="*/ 2336 h 2797"/>
                  <a:gd name="T20" fmla="*/ 621 w 1110"/>
                  <a:gd name="T21" fmla="*/ 2295 h 2797"/>
                  <a:gd name="T22" fmla="*/ 548 w 1110"/>
                  <a:gd name="T23" fmla="*/ 2263 h 2797"/>
                  <a:gd name="T24" fmla="*/ 453 w 1110"/>
                  <a:gd name="T25" fmla="*/ 2241 h 2797"/>
                  <a:gd name="T26" fmla="*/ 401 w 1110"/>
                  <a:gd name="T27" fmla="*/ 2169 h 2797"/>
                  <a:gd name="T28" fmla="*/ 324 w 1110"/>
                  <a:gd name="T29" fmla="*/ 2084 h 2797"/>
                  <a:gd name="T30" fmla="*/ 304 w 1110"/>
                  <a:gd name="T31" fmla="*/ 2046 h 2797"/>
                  <a:gd name="T32" fmla="*/ 343 w 1110"/>
                  <a:gd name="T33" fmla="*/ 1966 h 2797"/>
                  <a:gd name="T34" fmla="*/ 256 w 1110"/>
                  <a:gd name="T35" fmla="*/ 1850 h 2797"/>
                  <a:gd name="T36" fmla="*/ 298 w 1110"/>
                  <a:gd name="T37" fmla="*/ 1807 h 2797"/>
                  <a:gd name="T38" fmla="*/ 331 w 1110"/>
                  <a:gd name="T39" fmla="*/ 1751 h 2797"/>
                  <a:gd name="T40" fmla="*/ 332 w 1110"/>
                  <a:gd name="T41" fmla="*/ 1674 h 2797"/>
                  <a:gd name="T42" fmla="*/ 366 w 1110"/>
                  <a:gd name="T43" fmla="*/ 1632 h 2797"/>
                  <a:gd name="T44" fmla="*/ 440 w 1110"/>
                  <a:gd name="T45" fmla="*/ 1594 h 2797"/>
                  <a:gd name="T46" fmla="*/ 406 w 1110"/>
                  <a:gd name="T47" fmla="*/ 1566 h 2797"/>
                  <a:gd name="T48" fmla="*/ 377 w 1110"/>
                  <a:gd name="T49" fmla="*/ 1500 h 2797"/>
                  <a:gd name="T50" fmla="*/ 371 w 1110"/>
                  <a:gd name="T51" fmla="*/ 1431 h 2797"/>
                  <a:gd name="T52" fmla="*/ 285 w 1110"/>
                  <a:gd name="T53" fmla="*/ 1423 h 2797"/>
                  <a:gd name="T54" fmla="*/ 132 w 1110"/>
                  <a:gd name="T55" fmla="*/ 1353 h 2797"/>
                  <a:gd name="T56" fmla="*/ 115 w 1110"/>
                  <a:gd name="T57" fmla="*/ 1246 h 2797"/>
                  <a:gd name="T58" fmla="*/ 95 w 1110"/>
                  <a:gd name="T59" fmla="*/ 1201 h 2797"/>
                  <a:gd name="T60" fmla="*/ 37 w 1110"/>
                  <a:gd name="T61" fmla="*/ 1146 h 2797"/>
                  <a:gd name="T62" fmla="*/ 37 w 1110"/>
                  <a:gd name="T63" fmla="*/ 1068 h 2797"/>
                  <a:gd name="T64" fmla="*/ 112 w 1110"/>
                  <a:gd name="T65" fmla="*/ 1046 h 2797"/>
                  <a:gd name="T66" fmla="*/ 212 w 1110"/>
                  <a:gd name="T67" fmla="*/ 1052 h 2797"/>
                  <a:gd name="T68" fmla="*/ 246 w 1110"/>
                  <a:gd name="T69" fmla="*/ 1003 h 2797"/>
                  <a:gd name="T70" fmla="*/ 318 w 1110"/>
                  <a:gd name="T71" fmla="*/ 942 h 2797"/>
                  <a:gd name="T72" fmla="*/ 410 w 1110"/>
                  <a:gd name="T73" fmla="*/ 934 h 2797"/>
                  <a:gd name="T74" fmla="*/ 463 w 1110"/>
                  <a:gd name="T75" fmla="*/ 844 h 2797"/>
                  <a:gd name="T76" fmla="*/ 484 w 1110"/>
                  <a:gd name="T77" fmla="*/ 734 h 2797"/>
                  <a:gd name="T78" fmla="*/ 436 w 1110"/>
                  <a:gd name="T79" fmla="*/ 638 h 2797"/>
                  <a:gd name="T80" fmla="*/ 424 w 1110"/>
                  <a:gd name="T81" fmla="*/ 593 h 2797"/>
                  <a:gd name="T82" fmla="*/ 376 w 1110"/>
                  <a:gd name="T83" fmla="*/ 566 h 2797"/>
                  <a:gd name="T84" fmla="*/ 316 w 1110"/>
                  <a:gd name="T85" fmla="*/ 511 h 2797"/>
                  <a:gd name="T86" fmla="*/ 293 w 1110"/>
                  <a:gd name="T87" fmla="*/ 435 h 2797"/>
                  <a:gd name="T88" fmla="*/ 279 w 1110"/>
                  <a:gd name="T89" fmla="*/ 359 h 2797"/>
                  <a:gd name="T90" fmla="*/ 215 w 1110"/>
                  <a:gd name="T91" fmla="*/ 327 h 2797"/>
                  <a:gd name="T92" fmla="*/ 131 w 1110"/>
                  <a:gd name="T93" fmla="*/ 266 h 2797"/>
                  <a:gd name="T94" fmla="*/ 123 w 1110"/>
                  <a:gd name="T95" fmla="*/ 166 h 2797"/>
                  <a:gd name="T96" fmla="*/ 135 w 1110"/>
                  <a:gd name="T97" fmla="*/ 126 h 2797"/>
                  <a:gd name="T98" fmla="*/ 173 w 1110"/>
                  <a:gd name="T99" fmla="*/ 130 h 2797"/>
                  <a:gd name="T100" fmla="*/ 217 w 1110"/>
                  <a:gd name="T101" fmla="*/ 111 h 2797"/>
                  <a:gd name="T102" fmla="*/ 291 w 1110"/>
                  <a:gd name="T103" fmla="*/ 66 h 2797"/>
                  <a:gd name="T104" fmla="*/ 331 w 1110"/>
                  <a:gd name="T105" fmla="*/ 0 h 2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10" h="2797">
                    <a:moveTo>
                      <a:pt x="953" y="2797"/>
                    </a:moveTo>
                    <a:lnTo>
                      <a:pt x="921" y="2707"/>
                    </a:lnTo>
                    <a:lnTo>
                      <a:pt x="919" y="2684"/>
                    </a:lnTo>
                    <a:lnTo>
                      <a:pt x="977" y="2640"/>
                    </a:lnTo>
                    <a:lnTo>
                      <a:pt x="987" y="2584"/>
                    </a:lnTo>
                    <a:lnTo>
                      <a:pt x="1059" y="2532"/>
                    </a:lnTo>
                    <a:lnTo>
                      <a:pt x="1073" y="2507"/>
                    </a:lnTo>
                    <a:lnTo>
                      <a:pt x="1062" y="2471"/>
                    </a:lnTo>
                    <a:lnTo>
                      <a:pt x="1097" y="2444"/>
                    </a:lnTo>
                    <a:lnTo>
                      <a:pt x="1110" y="2420"/>
                    </a:lnTo>
                    <a:lnTo>
                      <a:pt x="1101" y="2389"/>
                    </a:lnTo>
                    <a:lnTo>
                      <a:pt x="1064" y="2331"/>
                    </a:lnTo>
                    <a:lnTo>
                      <a:pt x="1058" y="2269"/>
                    </a:lnTo>
                    <a:lnTo>
                      <a:pt x="1035" y="2272"/>
                    </a:lnTo>
                    <a:lnTo>
                      <a:pt x="1007" y="2306"/>
                    </a:lnTo>
                    <a:lnTo>
                      <a:pt x="901" y="2323"/>
                    </a:lnTo>
                    <a:lnTo>
                      <a:pt x="828" y="2360"/>
                    </a:lnTo>
                    <a:lnTo>
                      <a:pt x="775" y="2365"/>
                    </a:lnTo>
                    <a:lnTo>
                      <a:pt x="748" y="2337"/>
                    </a:lnTo>
                    <a:lnTo>
                      <a:pt x="679" y="2336"/>
                    </a:lnTo>
                    <a:lnTo>
                      <a:pt x="652" y="2300"/>
                    </a:lnTo>
                    <a:lnTo>
                      <a:pt x="621" y="2295"/>
                    </a:lnTo>
                    <a:lnTo>
                      <a:pt x="571" y="2261"/>
                    </a:lnTo>
                    <a:lnTo>
                      <a:pt x="548" y="2263"/>
                    </a:lnTo>
                    <a:lnTo>
                      <a:pt x="491" y="2229"/>
                    </a:lnTo>
                    <a:lnTo>
                      <a:pt x="453" y="2241"/>
                    </a:lnTo>
                    <a:lnTo>
                      <a:pt x="429" y="2228"/>
                    </a:lnTo>
                    <a:lnTo>
                      <a:pt x="401" y="2169"/>
                    </a:lnTo>
                    <a:lnTo>
                      <a:pt x="376" y="2148"/>
                    </a:lnTo>
                    <a:lnTo>
                      <a:pt x="324" y="2084"/>
                    </a:lnTo>
                    <a:lnTo>
                      <a:pt x="300" y="2071"/>
                    </a:lnTo>
                    <a:lnTo>
                      <a:pt x="304" y="2046"/>
                    </a:lnTo>
                    <a:lnTo>
                      <a:pt x="300" y="1993"/>
                    </a:lnTo>
                    <a:lnTo>
                      <a:pt x="343" y="1966"/>
                    </a:lnTo>
                    <a:lnTo>
                      <a:pt x="284" y="1909"/>
                    </a:lnTo>
                    <a:lnTo>
                      <a:pt x="256" y="1850"/>
                    </a:lnTo>
                    <a:lnTo>
                      <a:pt x="275" y="1817"/>
                    </a:lnTo>
                    <a:lnTo>
                      <a:pt x="298" y="1807"/>
                    </a:lnTo>
                    <a:lnTo>
                      <a:pt x="319" y="1783"/>
                    </a:lnTo>
                    <a:lnTo>
                      <a:pt x="331" y="1751"/>
                    </a:lnTo>
                    <a:lnTo>
                      <a:pt x="352" y="1718"/>
                    </a:lnTo>
                    <a:lnTo>
                      <a:pt x="332" y="1674"/>
                    </a:lnTo>
                    <a:lnTo>
                      <a:pt x="346" y="1650"/>
                    </a:lnTo>
                    <a:lnTo>
                      <a:pt x="366" y="1632"/>
                    </a:lnTo>
                    <a:lnTo>
                      <a:pt x="451" y="1632"/>
                    </a:lnTo>
                    <a:lnTo>
                      <a:pt x="440" y="1594"/>
                    </a:lnTo>
                    <a:lnTo>
                      <a:pt x="417" y="1589"/>
                    </a:lnTo>
                    <a:lnTo>
                      <a:pt x="406" y="1566"/>
                    </a:lnTo>
                    <a:lnTo>
                      <a:pt x="395" y="1521"/>
                    </a:lnTo>
                    <a:lnTo>
                      <a:pt x="377" y="1500"/>
                    </a:lnTo>
                    <a:lnTo>
                      <a:pt x="388" y="1452"/>
                    </a:lnTo>
                    <a:lnTo>
                      <a:pt x="371" y="1431"/>
                    </a:lnTo>
                    <a:lnTo>
                      <a:pt x="307" y="1406"/>
                    </a:lnTo>
                    <a:lnTo>
                      <a:pt x="285" y="1423"/>
                    </a:lnTo>
                    <a:lnTo>
                      <a:pt x="239" y="1420"/>
                    </a:lnTo>
                    <a:lnTo>
                      <a:pt x="132" y="1353"/>
                    </a:lnTo>
                    <a:lnTo>
                      <a:pt x="141" y="1275"/>
                    </a:lnTo>
                    <a:lnTo>
                      <a:pt x="115" y="1246"/>
                    </a:lnTo>
                    <a:lnTo>
                      <a:pt x="120" y="1215"/>
                    </a:lnTo>
                    <a:lnTo>
                      <a:pt x="95" y="1201"/>
                    </a:lnTo>
                    <a:lnTo>
                      <a:pt x="49" y="1199"/>
                    </a:lnTo>
                    <a:lnTo>
                      <a:pt x="37" y="1146"/>
                    </a:lnTo>
                    <a:lnTo>
                      <a:pt x="0" y="1087"/>
                    </a:lnTo>
                    <a:lnTo>
                      <a:pt x="37" y="1068"/>
                    </a:lnTo>
                    <a:lnTo>
                      <a:pt x="50" y="1052"/>
                    </a:lnTo>
                    <a:lnTo>
                      <a:pt x="112" y="1046"/>
                    </a:lnTo>
                    <a:lnTo>
                      <a:pt x="132" y="1021"/>
                    </a:lnTo>
                    <a:lnTo>
                      <a:pt x="212" y="1052"/>
                    </a:lnTo>
                    <a:lnTo>
                      <a:pt x="243" y="1041"/>
                    </a:lnTo>
                    <a:lnTo>
                      <a:pt x="246" y="1003"/>
                    </a:lnTo>
                    <a:lnTo>
                      <a:pt x="291" y="991"/>
                    </a:lnTo>
                    <a:lnTo>
                      <a:pt x="318" y="942"/>
                    </a:lnTo>
                    <a:lnTo>
                      <a:pt x="386" y="920"/>
                    </a:lnTo>
                    <a:lnTo>
                      <a:pt x="410" y="934"/>
                    </a:lnTo>
                    <a:lnTo>
                      <a:pt x="459" y="883"/>
                    </a:lnTo>
                    <a:lnTo>
                      <a:pt x="463" y="844"/>
                    </a:lnTo>
                    <a:lnTo>
                      <a:pt x="443" y="784"/>
                    </a:lnTo>
                    <a:lnTo>
                      <a:pt x="484" y="734"/>
                    </a:lnTo>
                    <a:lnTo>
                      <a:pt x="501" y="671"/>
                    </a:lnTo>
                    <a:lnTo>
                      <a:pt x="436" y="638"/>
                    </a:lnTo>
                    <a:lnTo>
                      <a:pt x="418" y="609"/>
                    </a:lnTo>
                    <a:lnTo>
                      <a:pt x="424" y="593"/>
                    </a:lnTo>
                    <a:lnTo>
                      <a:pt x="378" y="589"/>
                    </a:lnTo>
                    <a:lnTo>
                      <a:pt x="376" y="566"/>
                    </a:lnTo>
                    <a:lnTo>
                      <a:pt x="327" y="548"/>
                    </a:lnTo>
                    <a:lnTo>
                      <a:pt x="316" y="511"/>
                    </a:lnTo>
                    <a:lnTo>
                      <a:pt x="312" y="457"/>
                    </a:lnTo>
                    <a:lnTo>
                      <a:pt x="293" y="435"/>
                    </a:lnTo>
                    <a:lnTo>
                      <a:pt x="312" y="372"/>
                    </a:lnTo>
                    <a:lnTo>
                      <a:pt x="279" y="359"/>
                    </a:lnTo>
                    <a:lnTo>
                      <a:pt x="241" y="363"/>
                    </a:lnTo>
                    <a:lnTo>
                      <a:pt x="215" y="327"/>
                    </a:lnTo>
                    <a:lnTo>
                      <a:pt x="167" y="315"/>
                    </a:lnTo>
                    <a:lnTo>
                      <a:pt x="131" y="266"/>
                    </a:lnTo>
                    <a:lnTo>
                      <a:pt x="118" y="197"/>
                    </a:lnTo>
                    <a:lnTo>
                      <a:pt x="123" y="166"/>
                    </a:lnTo>
                    <a:lnTo>
                      <a:pt x="120" y="143"/>
                    </a:lnTo>
                    <a:lnTo>
                      <a:pt x="135" y="126"/>
                    </a:lnTo>
                    <a:lnTo>
                      <a:pt x="156" y="117"/>
                    </a:lnTo>
                    <a:lnTo>
                      <a:pt x="173" y="130"/>
                    </a:lnTo>
                    <a:lnTo>
                      <a:pt x="187" y="106"/>
                    </a:lnTo>
                    <a:lnTo>
                      <a:pt x="217" y="111"/>
                    </a:lnTo>
                    <a:lnTo>
                      <a:pt x="240" y="101"/>
                    </a:lnTo>
                    <a:lnTo>
                      <a:pt x="291" y="66"/>
                    </a:lnTo>
                    <a:lnTo>
                      <a:pt x="309" y="17"/>
                    </a:lnTo>
                    <a:lnTo>
                      <a:pt x="33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138">
                <a:extLst>
                  <a:ext uri="{FF2B5EF4-FFF2-40B4-BE49-F238E27FC236}">
                    <a16:creationId xmlns:a16="http://schemas.microsoft.com/office/drawing/2014/main" id="{1FA5990C-FC76-1EC3-14AE-7C8202CE82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" y="1388"/>
                <a:ext cx="354" cy="83"/>
              </a:xfrm>
              <a:custGeom>
                <a:avLst/>
                <a:gdLst>
                  <a:gd name="T0" fmla="*/ 1745 w 1768"/>
                  <a:gd name="T1" fmla="*/ 273 h 418"/>
                  <a:gd name="T2" fmla="*/ 1713 w 1768"/>
                  <a:gd name="T3" fmla="*/ 268 h 418"/>
                  <a:gd name="T4" fmla="*/ 1590 w 1768"/>
                  <a:gd name="T5" fmla="*/ 180 h 418"/>
                  <a:gd name="T6" fmla="*/ 1410 w 1768"/>
                  <a:gd name="T7" fmla="*/ 158 h 418"/>
                  <a:gd name="T8" fmla="*/ 1401 w 1768"/>
                  <a:gd name="T9" fmla="*/ 143 h 418"/>
                  <a:gd name="T10" fmla="*/ 1386 w 1768"/>
                  <a:gd name="T11" fmla="*/ 152 h 418"/>
                  <a:gd name="T12" fmla="*/ 1363 w 1768"/>
                  <a:gd name="T13" fmla="*/ 147 h 418"/>
                  <a:gd name="T14" fmla="*/ 1323 w 1768"/>
                  <a:gd name="T15" fmla="*/ 135 h 418"/>
                  <a:gd name="T16" fmla="*/ 1261 w 1768"/>
                  <a:gd name="T17" fmla="*/ 132 h 418"/>
                  <a:gd name="T18" fmla="*/ 1174 w 1768"/>
                  <a:gd name="T19" fmla="*/ 187 h 418"/>
                  <a:gd name="T20" fmla="*/ 1150 w 1768"/>
                  <a:gd name="T21" fmla="*/ 182 h 418"/>
                  <a:gd name="T22" fmla="*/ 1140 w 1768"/>
                  <a:gd name="T23" fmla="*/ 159 h 418"/>
                  <a:gd name="T24" fmla="*/ 1136 w 1768"/>
                  <a:gd name="T25" fmla="*/ 121 h 418"/>
                  <a:gd name="T26" fmla="*/ 1071 w 1768"/>
                  <a:gd name="T27" fmla="*/ 81 h 418"/>
                  <a:gd name="T28" fmla="*/ 1076 w 1768"/>
                  <a:gd name="T29" fmla="*/ 126 h 418"/>
                  <a:gd name="T30" fmla="*/ 1062 w 1768"/>
                  <a:gd name="T31" fmla="*/ 159 h 418"/>
                  <a:gd name="T32" fmla="*/ 1015 w 1768"/>
                  <a:gd name="T33" fmla="*/ 140 h 418"/>
                  <a:gd name="T34" fmla="*/ 995 w 1768"/>
                  <a:gd name="T35" fmla="*/ 87 h 418"/>
                  <a:gd name="T36" fmla="*/ 1007 w 1768"/>
                  <a:gd name="T37" fmla="*/ 56 h 418"/>
                  <a:gd name="T38" fmla="*/ 968 w 1768"/>
                  <a:gd name="T39" fmla="*/ 52 h 418"/>
                  <a:gd name="T40" fmla="*/ 933 w 1768"/>
                  <a:gd name="T41" fmla="*/ 9 h 418"/>
                  <a:gd name="T42" fmla="*/ 915 w 1768"/>
                  <a:gd name="T43" fmla="*/ 57 h 418"/>
                  <a:gd name="T44" fmla="*/ 855 w 1768"/>
                  <a:gd name="T45" fmla="*/ 0 h 418"/>
                  <a:gd name="T46" fmla="*/ 806 w 1768"/>
                  <a:gd name="T47" fmla="*/ 44 h 418"/>
                  <a:gd name="T48" fmla="*/ 763 w 1768"/>
                  <a:gd name="T49" fmla="*/ 94 h 418"/>
                  <a:gd name="T50" fmla="*/ 729 w 1768"/>
                  <a:gd name="T51" fmla="*/ 143 h 418"/>
                  <a:gd name="T52" fmla="*/ 727 w 1768"/>
                  <a:gd name="T53" fmla="*/ 190 h 418"/>
                  <a:gd name="T54" fmla="*/ 791 w 1768"/>
                  <a:gd name="T55" fmla="*/ 222 h 418"/>
                  <a:gd name="T56" fmla="*/ 835 w 1768"/>
                  <a:gd name="T57" fmla="*/ 195 h 418"/>
                  <a:gd name="T58" fmla="*/ 903 w 1768"/>
                  <a:gd name="T59" fmla="*/ 181 h 418"/>
                  <a:gd name="T60" fmla="*/ 915 w 1768"/>
                  <a:gd name="T61" fmla="*/ 218 h 418"/>
                  <a:gd name="T62" fmla="*/ 898 w 1768"/>
                  <a:gd name="T63" fmla="*/ 212 h 418"/>
                  <a:gd name="T64" fmla="*/ 903 w 1768"/>
                  <a:gd name="T65" fmla="*/ 266 h 418"/>
                  <a:gd name="T66" fmla="*/ 873 w 1768"/>
                  <a:gd name="T67" fmla="*/ 277 h 418"/>
                  <a:gd name="T68" fmla="*/ 831 w 1768"/>
                  <a:gd name="T69" fmla="*/ 234 h 418"/>
                  <a:gd name="T70" fmla="*/ 800 w 1768"/>
                  <a:gd name="T71" fmla="*/ 307 h 418"/>
                  <a:gd name="T72" fmla="*/ 730 w 1768"/>
                  <a:gd name="T73" fmla="*/ 320 h 418"/>
                  <a:gd name="T74" fmla="*/ 663 w 1768"/>
                  <a:gd name="T75" fmla="*/ 327 h 418"/>
                  <a:gd name="T76" fmla="*/ 626 w 1768"/>
                  <a:gd name="T77" fmla="*/ 277 h 418"/>
                  <a:gd name="T78" fmla="*/ 549 w 1768"/>
                  <a:gd name="T79" fmla="*/ 268 h 418"/>
                  <a:gd name="T80" fmla="*/ 470 w 1768"/>
                  <a:gd name="T81" fmla="*/ 330 h 418"/>
                  <a:gd name="T82" fmla="*/ 434 w 1768"/>
                  <a:gd name="T83" fmla="*/ 357 h 418"/>
                  <a:gd name="T84" fmla="*/ 341 w 1768"/>
                  <a:gd name="T85" fmla="*/ 365 h 418"/>
                  <a:gd name="T86" fmla="*/ 305 w 1768"/>
                  <a:gd name="T87" fmla="*/ 383 h 418"/>
                  <a:gd name="T88" fmla="*/ 238 w 1768"/>
                  <a:gd name="T89" fmla="*/ 336 h 418"/>
                  <a:gd name="T90" fmla="*/ 224 w 1768"/>
                  <a:gd name="T91" fmla="*/ 337 h 418"/>
                  <a:gd name="T92" fmla="*/ 202 w 1768"/>
                  <a:gd name="T93" fmla="*/ 363 h 418"/>
                  <a:gd name="T94" fmla="*/ 158 w 1768"/>
                  <a:gd name="T95" fmla="*/ 389 h 418"/>
                  <a:gd name="T96" fmla="*/ 129 w 1768"/>
                  <a:gd name="T97" fmla="*/ 400 h 418"/>
                  <a:gd name="T98" fmla="*/ 92 w 1768"/>
                  <a:gd name="T99" fmla="*/ 418 h 418"/>
                  <a:gd name="T100" fmla="*/ 76 w 1768"/>
                  <a:gd name="T101" fmla="*/ 412 h 418"/>
                  <a:gd name="T102" fmla="*/ 80 w 1768"/>
                  <a:gd name="T103" fmla="*/ 374 h 418"/>
                  <a:gd name="T104" fmla="*/ 61 w 1768"/>
                  <a:gd name="T105" fmla="*/ 337 h 418"/>
                  <a:gd name="T106" fmla="*/ 0 w 1768"/>
                  <a:gd name="T107" fmla="*/ 34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68" h="418">
                    <a:moveTo>
                      <a:pt x="1768" y="278"/>
                    </a:moveTo>
                    <a:lnTo>
                      <a:pt x="1745" y="273"/>
                    </a:lnTo>
                    <a:lnTo>
                      <a:pt x="1736" y="274"/>
                    </a:lnTo>
                    <a:lnTo>
                      <a:pt x="1713" y="268"/>
                    </a:lnTo>
                    <a:lnTo>
                      <a:pt x="1605" y="186"/>
                    </a:lnTo>
                    <a:lnTo>
                      <a:pt x="1590" y="180"/>
                    </a:lnTo>
                    <a:lnTo>
                      <a:pt x="1487" y="150"/>
                    </a:lnTo>
                    <a:lnTo>
                      <a:pt x="1410" y="158"/>
                    </a:lnTo>
                    <a:lnTo>
                      <a:pt x="1402" y="150"/>
                    </a:lnTo>
                    <a:lnTo>
                      <a:pt x="1401" y="143"/>
                    </a:lnTo>
                    <a:lnTo>
                      <a:pt x="1385" y="144"/>
                    </a:lnTo>
                    <a:lnTo>
                      <a:pt x="1386" y="152"/>
                    </a:lnTo>
                    <a:lnTo>
                      <a:pt x="1378" y="144"/>
                    </a:lnTo>
                    <a:lnTo>
                      <a:pt x="1363" y="147"/>
                    </a:lnTo>
                    <a:lnTo>
                      <a:pt x="1338" y="134"/>
                    </a:lnTo>
                    <a:lnTo>
                      <a:pt x="1323" y="135"/>
                    </a:lnTo>
                    <a:lnTo>
                      <a:pt x="1307" y="129"/>
                    </a:lnTo>
                    <a:lnTo>
                      <a:pt x="1261" y="132"/>
                    </a:lnTo>
                    <a:lnTo>
                      <a:pt x="1239" y="150"/>
                    </a:lnTo>
                    <a:lnTo>
                      <a:pt x="1174" y="187"/>
                    </a:lnTo>
                    <a:lnTo>
                      <a:pt x="1165" y="188"/>
                    </a:lnTo>
                    <a:lnTo>
                      <a:pt x="1150" y="182"/>
                    </a:lnTo>
                    <a:lnTo>
                      <a:pt x="1142" y="182"/>
                    </a:lnTo>
                    <a:lnTo>
                      <a:pt x="1140" y="159"/>
                    </a:lnTo>
                    <a:lnTo>
                      <a:pt x="1123" y="146"/>
                    </a:lnTo>
                    <a:lnTo>
                      <a:pt x="1136" y="121"/>
                    </a:lnTo>
                    <a:lnTo>
                      <a:pt x="1089" y="110"/>
                    </a:lnTo>
                    <a:lnTo>
                      <a:pt x="1071" y="81"/>
                    </a:lnTo>
                    <a:lnTo>
                      <a:pt x="1050" y="114"/>
                    </a:lnTo>
                    <a:lnTo>
                      <a:pt x="1076" y="126"/>
                    </a:lnTo>
                    <a:lnTo>
                      <a:pt x="1071" y="158"/>
                    </a:lnTo>
                    <a:lnTo>
                      <a:pt x="1062" y="159"/>
                    </a:lnTo>
                    <a:lnTo>
                      <a:pt x="1038" y="146"/>
                    </a:lnTo>
                    <a:lnTo>
                      <a:pt x="1015" y="140"/>
                    </a:lnTo>
                    <a:lnTo>
                      <a:pt x="1012" y="109"/>
                    </a:lnTo>
                    <a:lnTo>
                      <a:pt x="995" y="87"/>
                    </a:lnTo>
                    <a:lnTo>
                      <a:pt x="1015" y="63"/>
                    </a:lnTo>
                    <a:lnTo>
                      <a:pt x="1007" y="56"/>
                    </a:lnTo>
                    <a:lnTo>
                      <a:pt x="991" y="50"/>
                    </a:lnTo>
                    <a:lnTo>
                      <a:pt x="968" y="52"/>
                    </a:lnTo>
                    <a:lnTo>
                      <a:pt x="957" y="22"/>
                    </a:lnTo>
                    <a:lnTo>
                      <a:pt x="933" y="9"/>
                    </a:lnTo>
                    <a:lnTo>
                      <a:pt x="929" y="47"/>
                    </a:lnTo>
                    <a:lnTo>
                      <a:pt x="915" y="57"/>
                    </a:lnTo>
                    <a:lnTo>
                      <a:pt x="894" y="5"/>
                    </a:lnTo>
                    <a:lnTo>
                      <a:pt x="855" y="0"/>
                    </a:lnTo>
                    <a:lnTo>
                      <a:pt x="858" y="32"/>
                    </a:lnTo>
                    <a:lnTo>
                      <a:pt x="806" y="44"/>
                    </a:lnTo>
                    <a:lnTo>
                      <a:pt x="776" y="62"/>
                    </a:lnTo>
                    <a:lnTo>
                      <a:pt x="763" y="94"/>
                    </a:lnTo>
                    <a:lnTo>
                      <a:pt x="758" y="118"/>
                    </a:lnTo>
                    <a:lnTo>
                      <a:pt x="729" y="143"/>
                    </a:lnTo>
                    <a:lnTo>
                      <a:pt x="733" y="174"/>
                    </a:lnTo>
                    <a:lnTo>
                      <a:pt x="727" y="190"/>
                    </a:lnTo>
                    <a:lnTo>
                      <a:pt x="774" y="209"/>
                    </a:lnTo>
                    <a:lnTo>
                      <a:pt x="791" y="222"/>
                    </a:lnTo>
                    <a:lnTo>
                      <a:pt x="836" y="211"/>
                    </a:lnTo>
                    <a:lnTo>
                      <a:pt x="835" y="195"/>
                    </a:lnTo>
                    <a:lnTo>
                      <a:pt x="858" y="186"/>
                    </a:lnTo>
                    <a:lnTo>
                      <a:pt x="903" y="181"/>
                    </a:lnTo>
                    <a:lnTo>
                      <a:pt x="921" y="203"/>
                    </a:lnTo>
                    <a:lnTo>
                      <a:pt x="915" y="218"/>
                    </a:lnTo>
                    <a:lnTo>
                      <a:pt x="905" y="204"/>
                    </a:lnTo>
                    <a:lnTo>
                      <a:pt x="898" y="212"/>
                    </a:lnTo>
                    <a:lnTo>
                      <a:pt x="910" y="250"/>
                    </a:lnTo>
                    <a:lnTo>
                      <a:pt x="903" y="266"/>
                    </a:lnTo>
                    <a:lnTo>
                      <a:pt x="888" y="275"/>
                    </a:lnTo>
                    <a:lnTo>
                      <a:pt x="873" y="277"/>
                    </a:lnTo>
                    <a:lnTo>
                      <a:pt x="871" y="254"/>
                    </a:lnTo>
                    <a:lnTo>
                      <a:pt x="831" y="234"/>
                    </a:lnTo>
                    <a:lnTo>
                      <a:pt x="781" y="278"/>
                    </a:lnTo>
                    <a:lnTo>
                      <a:pt x="800" y="307"/>
                    </a:lnTo>
                    <a:lnTo>
                      <a:pt x="755" y="326"/>
                    </a:lnTo>
                    <a:lnTo>
                      <a:pt x="730" y="320"/>
                    </a:lnTo>
                    <a:lnTo>
                      <a:pt x="709" y="330"/>
                    </a:lnTo>
                    <a:lnTo>
                      <a:pt x="663" y="327"/>
                    </a:lnTo>
                    <a:lnTo>
                      <a:pt x="637" y="307"/>
                    </a:lnTo>
                    <a:lnTo>
                      <a:pt x="626" y="277"/>
                    </a:lnTo>
                    <a:lnTo>
                      <a:pt x="573" y="281"/>
                    </a:lnTo>
                    <a:lnTo>
                      <a:pt x="549" y="268"/>
                    </a:lnTo>
                    <a:lnTo>
                      <a:pt x="521" y="302"/>
                    </a:lnTo>
                    <a:lnTo>
                      <a:pt x="470" y="330"/>
                    </a:lnTo>
                    <a:lnTo>
                      <a:pt x="457" y="354"/>
                    </a:lnTo>
                    <a:lnTo>
                      <a:pt x="434" y="357"/>
                    </a:lnTo>
                    <a:lnTo>
                      <a:pt x="396" y="367"/>
                    </a:lnTo>
                    <a:lnTo>
                      <a:pt x="341" y="365"/>
                    </a:lnTo>
                    <a:lnTo>
                      <a:pt x="320" y="382"/>
                    </a:lnTo>
                    <a:lnTo>
                      <a:pt x="305" y="383"/>
                    </a:lnTo>
                    <a:lnTo>
                      <a:pt x="277" y="332"/>
                    </a:lnTo>
                    <a:lnTo>
                      <a:pt x="238" y="336"/>
                    </a:lnTo>
                    <a:lnTo>
                      <a:pt x="224" y="344"/>
                    </a:lnTo>
                    <a:lnTo>
                      <a:pt x="224" y="337"/>
                    </a:lnTo>
                    <a:lnTo>
                      <a:pt x="208" y="338"/>
                    </a:lnTo>
                    <a:lnTo>
                      <a:pt x="202" y="363"/>
                    </a:lnTo>
                    <a:lnTo>
                      <a:pt x="189" y="378"/>
                    </a:lnTo>
                    <a:lnTo>
                      <a:pt x="158" y="389"/>
                    </a:lnTo>
                    <a:lnTo>
                      <a:pt x="152" y="398"/>
                    </a:lnTo>
                    <a:lnTo>
                      <a:pt x="129" y="400"/>
                    </a:lnTo>
                    <a:lnTo>
                      <a:pt x="100" y="418"/>
                    </a:lnTo>
                    <a:lnTo>
                      <a:pt x="92" y="418"/>
                    </a:lnTo>
                    <a:lnTo>
                      <a:pt x="83" y="411"/>
                    </a:lnTo>
                    <a:lnTo>
                      <a:pt x="76" y="412"/>
                    </a:lnTo>
                    <a:lnTo>
                      <a:pt x="42" y="384"/>
                    </a:lnTo>
                    <a:lnTo>
                      <a:pt x="80" y="374"/>
                    </a:lnTo>
                    <a:lnTo>
                      <a:pt x="87" y="358"/>
                    </a:lnTo>
                    <a:lnTo>
                      <a:pt x="61" y="337"/>
                    </a:lnTo>
                    <a:lnTo>
                      <a:pt x="24" y="355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139">
                <a:extLst>
                  <a:ext uri="{FF2B5EF4-FFF2-40B4-BE49-F238E27FC236}">
                    <a16:creationId xmlns:a16="http://schemas.microsoft.com/office/drawing/2014/main" id="{552E0C5B-4E42-0D61-EC8F-C1D2B143E9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89"/>
              </a:xfrm>
              <a:custGeom>
                <a:avLst/>
                <a:gdLst>
                  <a:gd name="T0" fmla="*/ 1303 w 1310"/>
                  <a:gd name="T1" fmla="*/ 209 h 445"/>
                  <a:gd name="T2" fmla="*/ 1290 w 1310"/>
                  <a:gd name="T3" fmla="*/ 165 h 445"/>
                  <a:gd name="T4" fmla="*/ 1238 w 1310"/>
                  <a:gd name="T5" fmla="*/ 99 h 445"/>
                  <a:gd name="T6" fmla="*/ 1183 w 1310"/>
                  <a:gd name="T7" fmla="*/ 81 h 445"/>
                  <a:gd name="T8" fmla="*/ 1186 w 1310"/>
                  <a:gd name="T9" fmla="*/ 35 h 445"/>
                  <a:gd name="T10" fmla="*/ 1097 w 1310"/>
                  <a:gd name="T11" fmla="*/ 66 h 445"/>
                  <a:gd name="T12" fmla="*/ 1025 w 1310"/>
                  <a:gd name="T13" fmla="*/ 42 h 445"/>
                  <a:gd name="T14" fmla="*/ 929 w 1310"/>
                  <a:gd name="T15" fmla="*/ 12 h 445"/>
                  <a:gd name="T16" fmla="*/ 911 w 1310"/>
                  <a:gd name="T17" fmla="*/ 60 h 445"/>
                  <a:gd name="T18" fmla="*/ 809 w 1310"/>
                  <a:gd name="T19" fmla="*/ 47 h 445"/>
                  <a:gd name="T20" fmla="*/ 775 w 1310"/>
                  <a:gd name="T21" fmla="*/ 19 h 445"/>
                  <a:gd name="T22" fmla="*/ 792 w 1310"/>
                  <a:gd name="T23" fmla="*/ 117 h 445"/>
                  <a:gd name="T24" fmla="*/ 818 w 1310"/>
                  <a:gd name="T25" fmla="*/ 146 h 445"/>
                  <a:gd name="T26" fmla="*/ 805 w 1310"/>
                  <a:gd name="T27" fmla="*/ 240 h 445"/>
                  <a:gd name="T28" fmla="*/ 771 w 1310"/>
                  <a:gd name="T29" fmla="*/ 297 h 445"/>
                  <a:gd name="T30" fmla="*/ 717 w 1310"/>
                  <a:gd name="T31" fmla="*/ 386 h 445"/>
                  <a:gd name="T32" fmla="*/ 591 w 1310"/>
                  <a:gd name="T33" fmla="*/ 445 h 445"/>
                  <a:gd name="T34" fmla="*/ 609 w 1310"/>
                  <a:gd name="T35" fmla="*/ 389 h 445"/>
                  <a:gd name="T36" fmla="*/ 625 w 1310"/>
                  <a:gd name="T37" fmla="*/ 310 h 445"/>
                  <a:gd name="T38" fmla="*/ 585 w 1310"/>
                  <a:gd name="T39" fmla="*/ 291 h 445"/>
                  <a:gd name="T40" fmla="*/ 526 w 1310"/>
                  <a:gd name="T41" fmla="*/ 320 h 445"/>
                  <a:gd name="T42" fmla="*/ 483 w 1310"/>
                  <a:gd name="T43" fmla="*/ 277 h 445"/>
                  <a:gd name="T44" fmla="*/ 486 w 1310"/>
                  <a:gd name="T45" fmla="*/ 216 h 445"/>
                  <a:gd name="T46" fmla="*/ 435 w 1310"/>
                  <a:gd name="T47" fmla="*/ 174 h 445"/>
                  <a:gd name="T48" fmla="*/ 395 w 1310"/>
                  <a:gd name="T49" fmla="*/ 155 h 445"/>
                  <a:gd name="T50" fmla="*/ 367 w 1310"/>
                  <a:gd name="T51" fmla="*/ 103 h 445"/>
                  <a:gd name="T52" fmla="*/ 331 w 1310"/>
                  <a:gd name="T53" fmla="*/ 122 h 445"/>
                  <a:gd name="T54" fmla="*/ 277 w 1310"/>
                  <a:gd name="T55" fmla="*/ 127 h 445"/>
                  <a:gd name="T56" fmla="*/ 232 w 1310"/>
                  <a:gd name="T57" fmla="*/ 62 h 445"/>
                  <a:gd name="T58" fmla="*/ 178 w 1310"/>
                  <a:gd name="T59" fmla="*/ 59 h 445"/>
                  <a:gd name="T60" fmla="*/ 146 w 1310"/>
                  <a:gd name="T61" fmla="*/ 139 h 445"/>
                  <a:gd name="T62" fmla="*/ 0 w 1310"/>
                  <a:gd name="T63" fmla="*/ 137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10" h="445">
                    <a:moveTo>
                      <a:pt x="1310" y="208"/>
                    </a:move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140">
                <a:extLst>
                  <a:ext uri="{FF2B5EF4-FFF2-40B4-BE49-F238E27FC236}">
                    <a16:creationId xmlns:a16="http://schemas.microsoft.com/office/drawing/2014/main" id="{4D321460-236F-BA02-8A9B-7A8B7674F7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411"/>
                <a:ext cx="9" cy="7"/>
              </a:xfrm>
              <a:custGeom>
                <a:avLst/>
                <a:gdLst>
                  <a:gd name="T0" fmla="*/ 35 w 44"/>
                  <a:gd name="T1" fmla="*/ 0 h 34"/>
                  <a:gd name="T2" fmla="*/ 44 w 44"/>
                  <a:gd name="T3" fmla="*/ 23 h 34"/>
                  <a:gd name="T4" fmla="*/ 21 w 44"/>
                  <a:gd name="T5" fmla="*/ 24 h 34"/>
                  <a:gd name="T6" fmla="*/ 7 w 44"/>
                  <a:gd name="T7" fmla="*/ 34 h 34"/>
                  <a:gd name="T8" fmla="*/ 0 w 44"/>
                  <a:gd name="T9" fmla="*/ 34 h 34"/>
                  <a:gd name="T10" fmla="*/ 12 w 44"/>
                  <a:gd name="T11" fmla="*/ 2 h 34"/>
                  <a:gd name="T12" fmla="*/ 35 w 44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4">
                    <a:moveTo>
                      <a:pt x="35" y="0"/>
                    </a:moveTo>
                    <a:lnTo>
                      <a:pt x="44" y="23"/>
                    </a:lnTo>
                    <a:lnTo>
                      <a:pt x="21" y="24"/>
                    </a:lnTo>
                    <a:lnTo>
                      <a:pt x="7" y="34"/>
                    </a:lnTo>
                    <a:lnTo>
                      <a:pt x="0" y="34"/>
                    </a:lnTo>
                    <a:lnTo>
                      <a:pt x="12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141">
                <a:extLst>
                  <a:ext uri="{FF2B5EF4-FFF2-40B4-BE49-F238E27FC236}">
                    <a16:creationId xmlns:a16="http://schemas.microsoft.com/office/drawing/2014/main" id="{5E205BDF-08AA-8E9E-AB88-1E5C9FD8DD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610"/>
                <a:ext cx="619" cy="310"/>
              </a:xfrm>
              <a:custGeom>
                <a:avLst/>
                <a:gdLst>
                  <a:gd name="T0" fmla="*/ 104 w 3093"/>
                  <a:gd name="T1" fmla="*/ 1522 h 1549"/>
                  <a:gd name="T2" fmla="*/ 202 w 3093"/>
                  <a:gd name="T3" fmla="*/ 1497 h 1549"/>
                  <a:gd name="T4" fmla="*/ 396 w 3093"/>
                  <a:gd name="T5" fmla="*/ 1425 h 1549"/>
                  <a:gd name="T6" fmla="*/ 461 w 3093"/>
                  <a:gd name="T7" fmla="*/ 1366 h 1549"/>
                  <a:gd name="T8" fmla="*/ 568 w 3093"/>
                  <a:gd name="T9" fmla="*/ 1364 h 1549"/>
                  <a:gd name="T10" fmla="*/ 657 w 3093"/>
                  <a:gd name="T11" fmla="*/ 1408 h 1549"/>
                  <a:gd name="T12" fmla="*/ 760 w 3093"/>
                  <a:gd name="T13" fmla="*/ 1430 h 1549"/>
                  <a:gd name="T14" fmla="*/ 768 w 3093"/>
                  <a:gd name="T15" fmla="*/ 1360 h 1549"/>
                  <a:gd name="T16" fmla="*/ 885 w 3093"/>
                  <a:gd name="T17" fmla="*/ 1287 h 1549"/>
                  <a:gd name="T18" fmla="*/ 894 w 3093"/>
                  <a:gd name="T19" fmla="*/ 1217 h 1549"/>
                  <a:gd name="T20" fmla="*/ 979 w 3093"/>
                  <a:gd name="T21" fmla="*/ 1132 h 1549"/>
                  <a:gd name="T22" fmla="*/ 990 w 3093"/>
                  <a:gd name="T23" fmla="*/ 1007 h 1549"/>
                  <a:gd name="T24" fmla="*/ 1041 w 3093"/>
                  <a:gd name="T25" fmla="*/ 894 h 1549"/>
                  <a:gd name="T26" fmla="*/ 1088 w 3093"/>
                  <a:gd name="T27" fmla="*/ 813 h 1549"/>
                  <a:gd name="T28" fmla="*/ 1113 w 3093"/>
                  <a:gd name="T29" fmla="*/ 749 h 1549"/>
                  <a:gd name="T30" fmla="*/ 1245 w 3093"/>
                  <a:gd name="T31" fmla="*/ 668 h 1549"/>
                  <a:gd name="T32" fmla="*/ 1249 w 3093"/>
                  <a:gd name="T33" fmla="*/ 891 h 1549"/>
                  <a:gd name="T34" fmla="*/ 1296 w 3093"/>
                  <a:gd name="T35" fmla="*/ 972 h 1549"/>
                  <a:gd name="T36" fmla="*/ 1420 w 3093"/>
                  <a:gd name="T37" fmla="*/ 1068 h 1549"/>
                  <a:gd name="T38" fmla="*/ 1463 w 3093"/>
                  <a:gd name="T39" fmla="*/ 1110 h 1549"/>
                  <a:gd name="T40" fmla="*/ 1572 w 3093"/>
                  <a:gd name="T41" fmla="*/ 1131 h 1549"/>
                  <a:gd name="T42" fmla="*/ 1663 w 3093"/>
                  <a:gd name="T43" fmla="*/ 1184 h 1549"/>
                  <a:gd name="T44" fmla="*/ 1647 w 3093"/>
                  <a:gd name="T45" fmla="*/ 1270 h 1549"/>
                  <a:gd name="T46" fmla="*/ 1742 w 3093"/>
                  <a:gd name="T47" fmla="*/ 1370 h 1549"/>
                  <a:gd name="T48" fmla="*/ 1773 w 3093"/>
                  <a:gd name="T49" fmla="*/ 1459 h 1549"/>
                  <a:gd name="T50" fmla="*/ 1843 w 3093"/>
                  <a:gd name="T51" fmla="*/ 1476 h 1549"/>
                  <a:gd name="T52" fmla="*/ 1878 w 3093"/>
                  <a:gd name="T53" fmla="*/ 1357 h 1549"/>
                  <a:gd name="T54" fmla="*/ 1803 w 3093"/>
                  <a:gd name="T55" fmla="*/ 1287 h 1549"/>
                  <a:gd name="T56" fmla="*/ 1811 w 3093"/>
                  <a:gd name="T57" fmla="*/ 1201 h 1549"/>
                  <a:gd name="T58" fmla="*/ 1872 w 3093"/>
                  <a:gd name="T59" fmla="*/ 1126 h 1549"/>
                  <a:gd name="T60" fmla="*/ 1931 w 3093"/>
                  <a:gd name="T61" fmla="*/ 1005 h 1549"/>
                  <a:gd name="T62" fmla="*/ 2008 w 3093"/>
                  <a:gd name="T63" fmla="*/ 921 h 1549"/>
                  <a:gd name="T64" fmla="*/ 2041 w 3093"/>
                  <a:gd name="T65" fmla="*/ 779 h 1549"/>
                  <a:gd name="T66" fmla="*/ 1983 w 3093"/>
                  <a:gd name="T67" fmla="*/ 646 h 1549"/>
                  <a:gd name="T68" fmla="*/ 2082 w 3093"/>
                  <a:gd name="T69" fmla="*/ 551 h 1549"/>
                  <a:gd name="T70" fmla="*/ 2144 w 3093"/>
                  <a:gd name="T71" fmla="*/ 554 h 1549"/>
                  <a:gd name="T72" fmla="*/ 2175 w 3093"/>
                  <a:gd name="T73" fmla="*/ 651 h 1549"/>
                  <a:gd name="T74" fmla="*/ 2266 w 3093"/>
                  <a:gd name="T75" fmla="*/ 796 h 1549"/>
                  <a:gd name="T76" fmla="*/ 2421 w 3093"/>
                  <a:gd name="T77" fmla="*/ 805 h 1549"/>
                  <a:gd name="T78" fmla="*/ 2444 w 3093"/>
                  <a:gd name="T79" fmla="*/ 726 h 1549"/>
                  <a:gd name="T80" fmla="*/ 2610 w 3093"/>
                  <a:gd name="T81" fmla="*/ 687 h 1549"/>
                  <a:gd name="T82" fmla="*/ 2670 w 3093"/>
                  <a:gd name="T83" fmla="*/ 736 h 1549"/>
                  <a:gd name="T84" fmla="*/ 2738 w 3093"/>
                  <a:gd name="T85" fmla="*/ 807 h 1549"/>
                  <a:gd name="T86" fmla="*/ 2758 w 3093"/>
                  <a:gd name="T87" fmla="*/ 867 h 1549"/>
                  <a:gd name="T88" fmla="*/ 2826 w 3093"/>
                  <a:gd name="T89" fmla="*/ 767 h 1549"/>
                  <a:gd name="T90" fmla="*/ 2801 w 3093"/>
                  <a:gd name="T91" fmla="*/ 654 h 1549"/>
                  <a:gd name="T92" fmla="*/ 2795 w 3093"/>
                  <a:gd name="T93" fmla="*/ 585 h 1549"/>
                  <a:gd name="T94" fmla="*/ 2713 w 3093"/>
                  <a:gd name="T95" fmla="*/ 547 h 1549"/>
                  <a:gd name="T96" fmla="*/ 2745 w 3093"/>
                  <a:gd name="T97" fmla="*/ 389 h 1549"/>
                  <a:gd name="T98" fmla="*/ 2816 w 3093"/>
                  <a:gd name="T99" fmla="*/ 328 h 1549"/>
                  <a:gd name="T100" fmla="*/ 2879 w 3093"/>
                  <a:gd name="T101" fmla="*/ 338 h 1549"/>
                  <a:gd name="T102" fmla="*/ 2907 w 3093"/>
                  <a:gd name="T103" fmla="*/ 390 h 1549"/>
                  <a:gd name="T104" fmla="*/ 3073 w 3093"/>
                  <a:gd name="T105" fmla="*/ 429 h 1549"/>
                  <a:gd name="T106" fmla="*/ 3052 w 3093"/>
                  <a:gd name="T107" fmla="*/ 284 h 1549"/>
                  <a:gd name="T108" fmla="*/ 3012 w 3093"/>
                  <a:gd name="T109" fmla="*/ 188 h 1549"/>
                  <a:gd name="T110" fmla="*/ 3010 w 3093"/>
                  <a:gd name="T111" fmla="*/ 87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93" h="1549">
                    <a:moveTo>
                      <a:pt x="0" y="1470"/>
                    </a:moveTo>
                    <a:lnTo>
                      <a:pt x="61" y="1549"/>
                    </a:lnTo>
                    <a:lnTo>
                      <a:pt x="104" y="1522"/>
                    </a:lnTo>
                    <a:lnTo>
                      <a:pt x="145" y="1542"/>
                    </a:lnTo>
                    <a:lnTo>
                      <a:pt x="165" y="1509"/>
                    </a:lnTo>
                    <a:lnTo>
                      <a:pt x="202" y="1497"/>
                    </a:lnTo>
                    <a:lnTo>
                      <a:pt x="230" y="1456"/>
                    </a:lnTo>
                    <a:lnTo>
                      <a:pt x="316" y="1479"/>
                    </a:lnTo>
                    <a:lnTo>
                      <a:pt x="396" y="1425"/>
                    </a:lnTo>
                    <a:lnTo>
                      <a:pt x="417" y="1393"/>
                    </a:lnTo>
                    <a:lnTo>
                      <a:pt x="456" y="1396"/>
                    </a:lnTo>
                    <a:lnTo>
                      <a:pt x="461" y="1366"/>
                    </a:lnTo>
                    <a:lnTo>
                      <a:pt x="482" y="1355"/>
                    </a:lnTo>
                    <a:lnTo>
                      <a:pt x="508" y="1377"/>
                    </a:lnTo>
                    <a:lnTo>
                      <a:pt x="568" y="1364"/>
                    </a:lnTo>
                    <a:lnTo>
                      <a:pt x="610" y="1397"/>
                    </a:lnTo>
                    <a:lnTo>
                      <a:pt x="628" y="1427"/>
                    </a:lnTo>
                    <a:lnTo>
                      <a:pt x="657" y="1408"/>
                    </a:lnTo>
                    <a:lnTo>
                      <a:pt x="698" y="1428"/>
                    </a:lnTo>
                    <a:lnTo>
                      <a:pt x="720" y="1418"/>
                    </a:lnTo>
                    <a:lnTo>
                      <a:pt x="760" y="1430"/>
                    </a:lnTo>
                    <a:lnTo>
                      <a:pt x="773" y="1413"/>
                    </a:lnTo>
                    <a:lnTo>
                      <a:pt x="765" y="1399"/>
                    </a:lnTo>
                    <a:lnTo>
                      <a:pt x="768" y="1360"/>
                    </a:lnTo>
                    <a:lnTo>
                      <a:pt x="796" y="1326"/>
                    </a:lnTo>
                    <a:lnTo>
                      <a:pt x="864" y="1313"/>
                    </a:lnTo>
                    <a:lnTo>
                      <a:pt x="885" y="1287"/>
                    </a:lnTo>
                    <a:lnTo>
                      <a:pt x="891" y="1264"/>
                    </a:lnTo>
                    <a:lnTo>
                      <a:pt x="904" y="1247"/>
                    </a:lnTo>
                    <a:lnTo>
                      <a:pt x="894" y="1217"/>
                    </a:lnTo>
                    <a:lnTo>
                      <a:pt x="905" y="1177"/>
                    </a:lnTo>
                    <a:lnTo>
                      <a:pt x="966" y="1156"/>
                    </a:lnTo>
                    <a:lnTo>
                      <a:pt x="979" y="1132"/>
                    </a:lnTo>
                    <a:lnTo>
                      <a:pt x="1007" y="1107"/>
                    </a:lnTo>
                    <a:lnTo>
                      <a:pt x="1011" y="1059"/>
                    </a:lnTo>
                    <a:lnTo>
                      <a:pt x="990" y="1007"/>
                    </a:lnTo>
                    <a:lnTo>
                      <a:pt x="932" y="959"/>
                    </a:lnTo>
                    <a:lnTo>
                      <a:pt x="980" y="908"/>
                    </a:lnTo>
                    <a:lnTo>
                      <a:pt x="1041" y="894"/>
                    </a:lnTo>
                    <a:lnTo>
                      <a:pt x="1060" y="854"/>
                    </a:lnTo>
                    <a:lnTo>
                      <a:pt x="1090" y="836"/>
                    </a:lnTo>
                    <a:lnTo>
                      <a:pt x="1088" y="813"/>
                    </a:lnTo>
                    <a:lnTo>
                      <a:pt x="1132" y="787"/>
                    </a:lnTo>
                    <a:lnTo>
                      <a:pt x="1130" y="764"/>
                    </a:lnTo>
                    <a:lnTo>
                      <a:pt x="1113" y="749"/>
                    </a:lnTo>
                    <a:lnTo>
                      <a:pt x="1119" y="733"/>
                    </a:lnTo>
                    <a:lnTo>
                      <a:pt x="1193" y="688"/>
                    </a:lnTo>
                    <a:lnTo>
                      <a:pt x="1245" y="668"/>
                    </a:lnTo>
                    <a:lnTo>
                      <a:pt x="1262" y="690"/>
                    </a:lnTo>
                    <a:lnTo>
                      <a:pt x="1276" y="842"/>
                    </a:lnTo>
                    <a:lnTo>
                      <a:pt x="1249" y="891"/>
                    </a:lnTo>
                    <a:lnTo>
                      <a:pt x="1268" y="928"/>
                    </a:lnTo>
                    <a:lnTo>
                      <a:pt x="1270" y="950"/>
                    </a:lnTo>
                    <a:lnTo>
                      <a:pt x="1296" y="972"/>
                    </a:lnTo>
                    <a:lnTo>
                      <a:pt x="1344" y="990"/>
                    </a:lnTo>
                    <a:lnTo>
                      <a:pt x="1396" y="1054"/>
                    </a:lnTo>
                    <a:lnTo>
                      <a:pt x="1420" y="1068"/>
                    </a:lnTo>
                    <a:lnTo>
                      <a:pt x="1414" y="1084"/>
                    </a:lnTo>
                    <a:lnTo>
                      <a:pt x="1431" y="1105"/>
                    </a:lnTo>
                    <a:lnTo>
                      <a:pt x="1463" y="1110"/>
                    </a:lnTo>
                    <a:lnTo>
                      <a:pt x="1527" y="1136"/>
                    </a:lnTo>
                    <a:lnTo>
                      <a:pt x="1555" y="1102"/>
                    </a:lnTo>
                    <a:lnTo>
                      <a:pt x="1572" y="1131"/>
                    </a:lnTo>
                    <a:lnTo>
                      <a:pt x="1618" y="1127"/>
                    </a:lnTo>
                    <a:lnTo>
                      <a:pt x="1660" y="1161"/>
                    </a:lnTo>
                    <a:lnTo>
                      <a:pt x="1663" y="1184"/>
                    </a:lnTo>
                    <a:lnTo>
                      <a:pt x="1614" y="1242"/>
                    </a:lnTo>
                    <a:lnTo>
                      <a:pt x="1608" y="1267"/>
                    </a:lnTo>
                    <a:lnTo>
                      <a:pt x="1647" y="1270"/>
                    </a:lnTo>
                    <a:lnTo>
                      <a:pt x="1712" y="1310"/>
                    </a:lnTo>
                    <a:lnTo>
                      <a:pt x="1715" y="1342"/>
                    </a:lnTo>
                    <a:lnTo>
                      <a:pt x="1742" y="1370"/>
                    </a:lnTo>
                    <a:lnTo>
                      <a:pt x="1761" y="1422"/>
                    </a:lnTo>
                    <a:lnTo>
                      <a:pt x="1735" y="1479"/>
                    </a:lnTo>
                    <a:lnTo>
                      <a:pt x="1773" y="1459"/>
                    </a:lnTo>
                    <a:lnTo>
                      <a:pt x="1812" y="1464"/>
                    </a:lnTo>
                    <a:lnTo>
                      <a:pt x="1820" y="1479"/>
                    </a:lnTo>
                    <a:lnTo>
                      <a:pt x="1843" y="1476"/>
                    </a:lnTo>
                    <a:lnTo>
                      <a:pt x="1869" y="1412"/>
                    </a:lnTo>
                    <a:lnTo>
                      <a:pt x="1888" y="1379"/>
                    </a:lnTo>
                    <a:lnTo>
                      <a:pt x="1878" y="1357"/>
                    </a:lnTo>
                    <a:lnTo>
                      <a:pt x="1831" y="1338"/>
                    </a:lnTo>
                    <a:lnTo>
                      <a:pt x="1819" y="1301"/>
                    </a:lnTo>
                    <a:lnTo>
                      <a:pt x="1803" y="1287"/>
                    </a:lnTo>
                    <a:lnTo>
                      <a:pt x="1801" y="1271"/>
                    </a:lnTo>
                    <a:lnTo>
                      <a:pt x="1823" y="1247"/>
                    </a:lnTo>
                    <a:lnTo>
                      <a:pt x="1811" y="1201"/>
                    </a:lnTo>
                    <a:lnTo>
                      <a:pt x="1815" y="1178"/>
                    </a:lnTo>
                    <a:lnTo>
                      <a:pt x="1868" y="1150"/>
                    </a:lnTo>
                    <a:lnTo>
                      <a:pt x="1872" y="1126"/>
                    </a:lnTo>
                    <a:lnTo>
                      <a:pt x="1860" y="1081"/>
                    </a:lnTo>
                    <a:lnTo>
                      <a:pt x="1897" y="1054"/>
                    </a:lnTo>
                    <a:lnTo>
                      <a:pt x="1931" y="1005"/>
                    </a:lnTo>
                    <a:lnTo>
                      <a:pt x="1954" y="1004"/>
                    </a:lnTo>
                    <a:lnTo>
                      <a:pt x="1986" y="931"/>
                    </a:lnTo>
                    <a:lnTo>
                      <a:pt x="2008" y="921"/>
                    </a:lnTo>
                    <a:lnTo>
                      <a:pt x="2003" y="875"/>
                    </a:lnTo>
                    <a:lnTo>
                      <a:pt x="2030" y="827"/>
                    </a:lnTo>
                    <a:lnTo>
                      <a:pt x="2041" y="779"/>
                    </a:lnTo>
                    <a:lnTo>
                      <a:pt x="2021" y="734"/>
                    </a:lnTo>
                    <a:lnTo>
                      <a:pt x="2009" y="681"/>
                    </a:lnTo>
                    <a:lnTo>
                      <a:pt x="1983" y="646"/>
                    </a:lnTo>
                    <a:lnTo>
                      <a:pt x="2003" y="621"/>
                    </a:lnTo>
                    <a:lnTo>
                      <a:pt x="2013" y="566"/>
                    </a:lnTo>
                    <a:lnTo>
                      <a:pt x="2082" y="551"/>
                    </a:lnTo>
                    <a:lnTo>
                      <a:pt x="2092" y="573"/>
                    </a:lnTo>
                    <a:lnTo>
                      <a:pt x="2124" y="594"/>
                    </a:lnTo>
                    <a:lnTo>
                      <a:pt x="2144" y="554"/>
                    </a:lnTo>
                    <a:lnTo>
                      <a:pt x="2166" y="544"/>
                    </a:lnTo>
                    <a:lnTo>
                      <a:pt x="2178" y="589"/>
                    </a:lnTo>
                    <a:lnTo>
                      <a:pt x="2175" y="651"/>
                    </a:lnTo>
                    <a:lnTo>
                      <a:pt x="2189" y="711"/>
                    </a:lnTo>
                    <a:lnTo>
                      <a:pt x="2221" y="731"/>
                    </a:lnTo>
                    <a:lnTo>
                      <a:pt x="2266" y="796"/>
                    </a:lnTo>
                    <a:lnTo>
                      <a:pt x="2354" y="819"/>
                    </a:lnTo>
                    <a:lnTo>
                      <a:pt x="2390" y="793"/>
                    </a:lnTo>
                    <a:lnTo>
                      <a:pt x="2421" y="805"/>
                    </a:lnTo>
                    <a:lnTo>
                      <a:pt x="2435" y="781"/>
                    </a:lnTo>
                    <a:lnTo>
                      <a:pt x="2431" y="743"/>
                    </a:lnTo>
                    <a:lnTo>
                      <a:pt x="2444" y="726"/>
                    </a:lnTo>
                    <a:lnTo>
                      <a:pt x="2477" y="738"/>
                    </a:lnTo>
                    <a:lnTo>
                      <a:pt x="2586" y="674"/>
                    </a:lnTo>
                    <a:lnTo>
                      <a:pt x="2610" y="687"/>
                    </a:lnTo>
                    <a:lnTo>
                      <a:pt x="2632" y="670"/>
                    </a:lnTo>
                    <a:lnTo>
                      <a:pt x="2675" y="704"/>
                    </a:lnTo>
                    <a:lnTo>
                      <a:pt x="2670" y="736"/>
                    </a:lnTo>
                    <a:lnTo>
                      <a:pt x="2687" y="757"/>
                    </a:lnTo>
                    <a:lnTo>
                      <a:pt x="2682" y="781"/>
                    </a:lnTo>
                    <a:lnTo>
                      <a:pt x="2738" y="807"/>
                    </a:lnTo>
                    <a:lnTo>
                      <a:pt x="2749" y="836"/>
                    </a:lnTo>
                    <a:lnTo>
                      <a:pt x="2743" y="861"/>
                    </a:lnTo>
                    <a:lnTo>
                      <a:pt x="2758" y="867"/>
                    </a:lnTo>
                    <a:lnTo>
                      <a:pt x="2827" y="852"/>
                    </a:lnTo>
                    <a:lnTo>
                      <a:pt x="2854" y="811"/>
                    </a:lnTo>
                    <a:lnTo>
                      <a:pt x="2826" y="767"/>
                    </a:lnTo>
                    <a:lnTo>
                      <a:pt x="2793" y="739"/>
                    </a:lnTo>
                    <a:lnTo>
                      <a:pt x="2783" y="710"/>
                    </a:lnTo>
                    <a:lnTo>
                      <a:pt x="2801" y="654"/>
                    </a:lnTo>
                    <a:lnTo>
                      <a:pt x="2823" y="637"/>
                    </a:lnTo>
                    <a:lnTo>
                      <a:pt x="2820" y="614"/>
                    </a:lnTo>
                    <a:lnTo>
                      <a:pt x="2795" y="585"/>
                    </a:lnTo>
                    <a:lnTo>
                      <a:pt x="2749" y="597"/>
                    </a:lnTo>
                    <a:lnTo>
                      <a:pt x="2709" y="571"/>
                    </a:lnTo>
                    <a:lnTo>
                      <a:pt x="2713" y="547"/>
                    </a:lnTo>
                    <a:lnTo>
                      <a:pt x="2697" y="448"/>
                    </a:lnTo>
                    <a:lnTo>
                      <a:pt x="2718" y="430"/>
                    </a:lnTo>
                    <a:lnTo>
                      <a:pt x="2745" y="389"/>
                    </a:lnTo>
                    <a:lnTo>
                      <a:pt x="2741" y="351"/>
                    </a:lnTo>
                    <a:lnTo>
                      <a:pt x="2764" y="349"/>
                    </a:lnTo>
                    <a:lnTo>
                      <a:pt x="2816" y="328"/>
                    </a:lnTo>
                    <a:lnTo>
                      <a:pt x="2840" y="327"/>
                    </a:lnTo>
                    <a:lnTo>
                      <a:pt x="2861" y="309"/>
                    </a:lnTo>
                    <a:lnTo>
                      <a:pt x="2879" y="338"/>
                    </a:lnTo>
                    <a:lnTo>
                      <a:pt x="2873" y="362"/>
                    </a:lnTo>
                    <a:lnTo>
                      <a:pt x="2876" y="385"/>
                    </a:lnTo>
                    <a:lnTo>
                      <a:pt x="2907" y="390"/>
                    </a:lnTo>
                    <a:lnTo>
                      <a:pt x="2933" y="411"/>
                    </a:lnTo>
                    <a:lnTo>
                      <a:pt x="3039" y="401"/>
                    </a:lnTo>
                    <a:lnTo>
                      <a:pt x="3073" y="429"/>
                    </a:lnTo>
                    <a:lnTo>
                      <a:pt x="3093" y="388"/>
                    </a:lnTo>
                    <a:lnTo>
                      <a:pt x="3093" y="311"/>
                    </a:lnTo>
                    <a:lnTo>
                      <a:pt x="3052" y="284"/>
                    </a:lnTo>
                    <a:lnTo>
                      <a:pt x="3014" y="287"/>
                    </a:lnTo>
                    <a:lnTo>
                      <a:pt x="2992" y="228"/>
                    </a:lnTo>
                    <a:lnTo>
                      <a:pt x="3012" y="188"/>
                    </a:lnTo>
                    <a:lnTo>
                      <a:pt x="3002" y="157"/>
                    </a:lnTo>
                    <a:lnTo>
                      <a:pt x="3030" y="132"/>
                    </a:lnTo>
                    <a:lnTo>
                      <a:pt x="3010" y="87"/>
                    </a:lnTo>
                    <a:lnTo>
                      <a:pt x="3031" y="62"/>
                    </a:lnTo>
                    <a:lnTo>
                      <a:pt x="304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142">
                <a:extLst>
                  <a:ext uri="{FF2B5EF4-FFF2-40B4-BE49-F238E27FC236}">
                    <a16:creationId xmlns:a16="http://schemas.microsoft.com/office/drawing/2014/main" id="{A311B405-D8DB-38E6-C551-DE10FA0A9F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1863"/>
                <a:ext cx="5" cy="7"/>
              </a:xfrm>
              <a:custGeom>
                <a:avLst/>
                <a:gdLst>
                  <a:gd name="T0" fmla="*/ 5 w 23"/>
                  <a:gd name="T1" fmla="*/ 2 h 33"/>
                  <a:gd name="T2" fmla="*/ 19 w 23"/>
                  <a:gd name="T3" fmla="*/ 0 h 33"/>
                  <a:gd name="T4" fmla="*/ 23 w 23"/>
                  <a:gd name="T5" fmla="*/ 31 h 33"/>
                  <a:gd name="T6" fmla="*/ 0 w 23"/>
                  <a:gd name="T7" fmla="*/ 33 h 33"/>
                  <a:gd name="T8" fmla="*/ 5 w 23"/>
                  <a:gd name="T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5" y="2"/>
                    </a:moveTo>
                    <a:lnTo>
                      <a:pt x="19" y="0"/>
                    </a:lnTo>
                    <a:lnTo>
                      <a:pt x="23" y="31"/>
                    </a:lnTo>
                    <a:lnTo>
                      <a:pt x="0" y="33"/>
                    </a:lnTo>
                    <a:lnTo>
                      <a:pt x="5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143">
                <a:extLst>
                  <a:ext uri="{FF2B5EF4-FFF2-40B4-BE49-F238E27FC236}">
                    <a16:creationId xmlns:a16="http://schemas.microsoft.com/office/drawing/2014/main" id="{6430A938-19A7-986E-7602-242799DE99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02"/>
                <a:ext cx="82" cy="24"/>
              </a:xfrm>
              <a:custGeom>
                <a:avLst/>
                <a:gdLst>
                  <a:gd name="T0" fmla="*/ 0 w 407"/>
                  <a:gd name="T1" fmla="*/ 40 h 120"/>
                  <a:gd name="T2" fmla="*/ 93 w 407"/>
                  <a:gd name="T3" fmla="*/ 46 h 120"/>
                  <a:gd name="T4" fmla="*/ 181 w 407"/>
                  <a:gd name="T5" fmla="*/ 0 h 120"/>
                  <a:gd name="T6" fmla="*/ 263 w 407"/>
                  <a:gd name="T7" fmla="*/ 46 h 120"/>
                  <a:gd name="T8" fmla="*/ 251 w 407"/>
                  <a:gd name="T9" fmla="*/ 86 h 120"/>
                  <a:gd name="T10" fmla="*/ 252 w 407"/>
                  <a:gd name="T11" fmla="*/ 101 h 120"/>
                  <a:gd name="T12" fmla="*/ 298 w 407"/>
                  <a:gd name="T13" fmla="*/ 88 h 120"/>
                  <a:gd name="T14" fmla="*/ 331 w 407"/>
                  <a:gd name="T15" fmla="*/ 109 h 120"/>
                  <a:gd name="T16" fmla="*/ 377 w 407"/>
                  <a:gd name="T17" fmla="*/ 113 h 120"/>
                  <a:gd name="T18" fmla="*/ 385 w 407"/>
                  <a:gd name="T19" fmla="*/ 120 h 120"/>
                  <a:gd name="T20" fmla="*/ 407 w 407"/>
                  <a:gd name="T21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7" h="120">
                    <a:moveTo>
                      <a:pt x="0" y="40"/>
                    </a:moveTo>
                    <a:lnTo>
                      <a:pt x="93" y="46"/>
                    </a:lnTo>
                    <a:lnTo>
                      <a:pt x="181" y="0"/>
                    </a:lnTo>
                    <a:lnTo>
                      <a:pt x="263" y="46"/>
                    </a:lnTo>
                    <a:lnTo>
                      <a:pt x="251" y="86"/>
                    </a:lnTo>
                    <a:lnTo>
                      <a:pt x="252" y="101"/>
                    </a:lnTo>
                    <a:lnTo>
                      <a:pt x="298" y="88"/>
                    </a:lnTo>
                    <a:lnTo>
                      <a:pt x="331" y="109"/>
                    </a:lnTo>
                    <a:lnTo>
                      <a:pt x="377" y="113"/>
                    </a:lnTo>
                    <a:lnTo>
                      <a:pt x="385" y="120"/>
                    </a:lnTo>
                    <a:lnTo>
                      <a:pt x="407" y="1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144">
                <a:extLst>
                  <a:ext uri="{FF2B5EF4-FFF2-40B4-BE49-F238E27FC236}">
                    <a16:creationId xmlns:a16="http://schemas.microsoft.com/office/drawing/2014/main" id="{5A52C8D8-EEEF-F1CC-7734-5288AC3FC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1568"/>
                <a:ext cx="162" cy="51"/>
              </a:xfrm>
              <a:custGeom>
                <a:avLst/>
                <a:gdLst>
                  <a:gd name="T0" fmla="*/ 806 w 811"/>
                  <a:gd name="T1" fmla="*/ 210 h 255"/>
                  <a:gd name="T2" fmla="*/ 802 w 811"/>
                  <a:gd name="T3" fmla="*/ 164 h 255"/>
                  <a:gd name="T4" fmla="*/ 811 w 811"/>
                  <a:gd name="T5" fmla="*/ 101 h 255"/>
                  <a:gd name="T6" fmla="*/ 755 w 811"/>
                  <a:gd name="T7" fmla="*/ 75 h 255"/>
                  <a:gd name="T8" fmla="*/ 752 w 811"/>
                  <a:gd name="T9" fmla="*/ 52 h 255"/>
                  <a:gd name="T10" fmla="*/ 720 w 811"/>
                  <a:gd name="T11" fmla="*/ 24 h 255"/>
                  <a:gd name="T12" fmla="*/ 682 w 811"/>
                  <a:gd name="T13" fmla="*/ 44 h 255"/>
                  <a:gd name="T14" fmla="*/ 657 w 811"/>
                  <a:gd name="T15" fmla="*/ 100 h 255"/>
                  <a:gd name="T16" fmla="*/ 659 w 811"/>
                  <a:gd name="T17" fmla="*/ 130 h 255"/>
                  <a:gd name="T18" fmla="*/ 597 w 811"/>
                  <a:gd name="T19" fmla="*/ 129 h 255"/>
                  <a:gd name="T20" fmla="*/ 586 w 811"/>
                  <a:gd name="T21" fmla="*/ 169 h 255"/>
                  <a:gd name="T22" fmla="*/ 590 w 811"/>
                  <a:gd name="T23" fmla="*/ 206 h 255"/>
                  <a:gd name="T24" fmla="*/ 478 w 811"/>
                  <a:gd name="T25" fmla="*/ 255 h 255"/>
                  <a:gd name="T26" fmla="*/ 462 w 811"/>
                  <a:gd name="T27" fmla="*/ 234 h 255"/>
                  <a:gd name="T28" fmla="*/ 437 w 811"/>
                  <a:gd name="T29" fmla="*/ 228 h 255"/>
                  <a:gd name="T30" fmla="*/ 395 w 811"/>
                  <a:gd name="T31" fmla="*/ 186 h 255"/>
                  <a:gd name="T32" fmla="*/ 268 w 811"/>
                  <a:gd name="T33" fmla="*/ 152 h 255"/>
                  <a:gd name="T34" fmla="*/ 257 w 811"/>
                  <a:gd name="T35" fmla="*/ 114 h 255"/>
                  <a:gd name="T36" fmla="*/ 269 w 811"/>
                  <a:gd name="T37" fmla="*/ 74 h 255"/>
                  <a:gd name="T38" fmla="*/ 249 w 811"/>
                  <a:gd name="T39" fmla="*/ 38 h 255"/>
                  <a:gd name="T40" fmla="*/ 212 w 811"/>
                  <a:gd name="T41" fmla="*/ 49 h 255"/>
                  <a:gd name="T42" fmla="*/ 163 w 811"/>
                  <a:gd name="T43" fmla="*/ 22 h 255"/>
                  <a:gd name="T44" fmla="*/ 109 w 811"/>
                  <a:gd name="T45" fmla="*/ 20 h 255"/>
                  <a:gd name="T46" fmla="*/ 69 w 811"/>
                  <a:gd name="T47" fmla="*/ 0 h 255"/>
                  <a:gd name="T48" fmla="*/ 24 w 811"/>
                  <a:gd name="T49" fmla="*/ 20 h 255"/>
                  <a:gd name="T50" fmla="*/ 0 w 811"/>
                  <a:gd name="T51" fmla="*/ 6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1" h="255">
                    <a:moveTo>
                      <a:pt x="806" y="210"/>
                    </a:moveTo>
                    <a:lnTo>
                      <a:pt x="802" y="164"/>
                    </a:lnTo>
                    <a:lnTo>
                      <a:pt x="811" y="101"/>
                    </a:lnTo>
                    <a:lnTo>
                      <a:pt x="755" y="75"/>
                    </a:lnTo>
                    <a:lnTo>
                      <a:pt x="752" y="52"/>
                    </a:lnTo>
                    <a:lnTo>
                      <a:pt x="720" y="24"/>
                    </a:lnTo>
                    <a:lnTo>
                      <a:pt x="682" y="44"/>
                    </a:lnTo>
                    <a:lnTo>
                      <a:pt x="657" y="100"/>
                    </a:lnTo>
                    <a:lnTo>
                      <a:pt x="659" y="130"/>
                    </a:lnTo>
                    <a:lnTo>
                      <a:pt x="597" y="129"/>
                    </a:lnTo>
                    <a:lnTo>
                      <a:pt x="586" y="169"/>
                    </a:lnTo>
                    <a:lnTo>
                      <a:pt x="590" y="206"/>
                    </a:lnTo>
                    <a:lnTo>
                      <a:pt x="478" y="255"/>
                    </a:lnTo>
                    <a:lnTo>
                      <a:pt x="462" y="234"/>
                    </a:lnTo>
                    <a:lnTo>
                      <a:pt x="437" y="228"/>
                    </a:lnTo>
                    <a:lnTo>
                      <a:pt x="395" y="186"/>
                    </a:lnTo>
                    <a:lnTo>
                      <a:pt x="268" y="152"/>
                    </a:lnTo>
                    <a:lnTo>
                      <a:pt x="257" y="114"/>
                    </a:lnTo>
                    <a:lnTo>
                      <a:pt x="269" y="74"/>
                    </a:lnTo>
                    <a:lnTo>
                      <a:pt x="249" y="38"/>
                    </a:lnTo>
                    <a:lnTo>
                      <a:pt x="212" y="49"/>
                    </a:lnTo>
                    <a:lnTo>
                      <a:pt x="163" y="22"/>
                    </a:lnTo>
                    <a:lnTo>
                      <a:pt x="109" y="20"/>
                    </a:lnTo>
                    <a:lnTo>
                      <a:pt x="69" y="0"/>
                    </a:lnTo>
                    <a:lnTo>
                      <a:pt x="24" y="2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145">
                <a:extLst>
                  <a:ext uri="{FF2B5EF4-FFF2-40B4-BE49-F238E27FC236}">
                    <a16:creationId xmlns:a16="http://schemas.microsoft.com/office/drawing/2014/main" id="{0075FA81-B719-1B47-1487-EDE26C3855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43"/>
                <a:ext cx="23" cy="73"/>
              </a:xfrm>
              <a:custGeom>
                <a:avLst/>
                <a:gdLst>
                  <a:gd name="T0" fmla="*/ 11 w 119"/>
                  <a:gd name="T1" fmla="*/ 362 h 362"/>
                  <a:gd name="T2" fmla="*/ 43 w 119"/>
                  <a:gd name="T3" fmla="*/ 305 h 362"/>
                  <a:gd name="T4" fmla="*/ 51 w 119"/>
                  <a:gd name="T5" fmla="*/ 297 h 362"/>
                  <a:gd name="T6" fmla="*/ 76 w 119"/>
                  <a:gd name="T7" fmla="*/ 240 h 362"/>
                  <a:gd name="T8" fmla="*/ 114 w 119"/>
                  <a:gd name="T9" fmla="*/ 222 h 362"/>
                  <a:gd name="T10" fmla="*/ 119 w 119"/>
                  <a:gd name="T11" fmla="*/ 197 h 362"/>
                  <a:gd name="T12" fmla="*/ 100 w 119"/>
                  <a:gd name="T13" fmla="*/ 168 h 362"/>
                  <a:gd name="T14" fmla="*/ 89 w 119"/>
                  <a:gd name="T15" fmla="*/ 139 h 362"/>
                  <a:gd name="T16" fmla="*/ 96 w 119"/>
                  <a:gd name="T17" fmla="*/ 115 h 362"/>
                  <a:gd name="T18" fmla="*/ 40 w 119"/>
                  <a:gd name="T19" fmla="*/ 97 h 362"/>
                  <a:gd name="T20" fmla="*/ 13 w 119"/>
                  <a:gd name="T21" fmla="*/ 60 h 362"/>
                  <a:gd name="T22" fmla="*/ 0 w 119"/>
                  <a:gd name="T23" fmla="*/ 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9" h="362">
                    <a:moveTo>
                      <a:pt x="11" y="362"/>
                    </a:moveTo>
                    <a:lnTo>
                      <a:pt x="43" y="305"/>
                    </a:lnTo>
                    <a:lnTo>
                      <a:pt x="51" y="297"/>
                    </a:lnTo>
                    <a:lnTo>
                      <a:pt x="76" y="240"/>
                    </a:lnTo>
                    <a:lnTo>
                      <a:pt x="114" y="222"/>
                    </a:lnTo>
                    <a:lnTo>
                      <a:pt x="119" y="197"/>
                    </a:lnTo>
                    <a:lnTo>
                      <a:pt x="100" y="168"/>
                    </a:lnTo>
                    <a:lnTo>
                      <a:pt x="89" y="139"/>
                    </a:lnTo>
                    <a:lnTo>
                      <a:pt x="96" y="115"/>
                    </a:lnTo>
                    <a:lnTo>
                      <a:pt x="40" y="97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146">
                <a:extLst>
                  <a:ext uri="{FF2B5EF4-FFF2-40B4-BE49-F238E27FC236}">
                    <a16:creationId xmlns:a16="http://schemas.microsoft.com/office/drawing/2014/main" id="{BD768F35-4CA7-61CD-B8EB-2B609B516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516"/>
                <a:ext cx="23" cy="53"/>
              </a:xfrm>
              <a:custGeom>
                <a:avLst/>
                <a:gdLst>
                  <a:gd name="T0" fmla="*/ 0 w 114"/>
                  <a:gd name="T1" fmla="*/ 0 h 269"/>
                  <a:gd name="T2" fmla="*/ 25 w 114"/>
                  <a:gd name="T3" fmla="*/ 28 h 269"/>
                  <a:gd name="T4" fmla="*/ 28 w 114"/>
                  <a:gd name="T5" fmla="*/ 60 h 269"/>
                  <a:gd name="T6" fmla="*/ 46 w 114"/>
                  <a:gd name="T7" fmla="*/ 80 h 269"/>
                  <a:gd name="T8" fmla="*/ 42 w 114"/>
                  <a:gd name="T9" fmla="*/ 127 h 269"/>
                  <a:gd name="T10" fmla="*/ 76 w 114"/>
                  <a:gd name="T11" fmla="*/ 155 h 269"/>
                  <a:gd name="T12" fmla="*/ 91 w 114"/>
                  <a:gd name="T13" fmla="*/ 153 h 269"/>
                  <a:gd name="T14" fmla="*/ 114 w 114"/>
                  <a:gd name="T15" fmla="*/ 228 h 269"/>
                  <a:gd name="T16" fmla="*/ 92 w 114"/>
                  <a:gd name="T17" fmla="*/ 246 h 269"/>
                  <a:gd name="T18" fmla="*/ 86 w 114"/>
                  <a:gd name="T19" fmla="*/ 269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269">
                    <a:moveTo>
                      <a:pt x="0" y="0"/>
                    </a:moveTo>
                    <a:lnTo>
                      <a:pt x="25" y="28"/>
                    </a:lnTo>
                    <a:lnTo>
                      <a:pt x="28" y="60"/>
                    </a:lnTo>
                    <a:lnTo>
                      <a:pt x="46" y="80"/>
                    </a:lnTo>
                    <a:lnTo>
                      <a:pt x="42" y="127"/>
                    </a:lnTo>
                    <a:lnTo>
                      <a:pt x="76" y="155"/>
                    </a:lnTo>
                    <a:lnTo>
                      <a:pt x="91" y="153"/>
                    </a:lnTo>
                    <a:lnTo>
                      <a:pt x="114" y="228"/>
                    </a:lnTo>
                    <a:lnTo>
                      <a:pt x="92" y="246"/>
                    </a:lnTo>
                    <a:lnTo>
                      <a:pt x="86" y="2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147">
                <a:extLst>
                  <a:ext uri="{FF2B5EF4-FFF2-40B4-BE49-F238E27FC236}">
                    <a16:creationId xmlns:a16="http://schemas.microsoft.com/office/drawing/2014/main" id="{AF3CC288-7191-846D-85A9-4CBFEC6B36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24" cy="59"/>
              </a:xfrm>
              <a:custGeom>
                <a:avLst/>
                <a:gdLst>
                  <a:gd name="T0" fmla="*/ 121 w 121"/>
                  <a:gd name="T1" fmla="*/ 269 h 296"/>
                  <a:gd name="T2" fmla="*/ 84 w 121"/>
                  <a:gd name="T3" fmla="*/ 289 h 296"/>
                  <a:gd name="T4" fmla="*/ 60 w 121"/>
                  <a:gd name="T5" fmla="*/ 275 h 296"/>
                  <a:gd name="T6" fmla="*/ 8 w 121"/>
                  <a:gd name="T7" fmla="*/ 296 h 296"/>
                  <a:gd name="T8" fmla="*/ 6 w 121"/>
                  <a:gd name="T9" fmla="*/ 273 h 296"/>
                  <a:gd name="T10" fmla="*/ 35 w 121"/>
                  <a:gd name="T11" fmla="*/ 246 h 296"/>
                  <a:gd name="T12" fmla="*/ 40 w 121"/>
                  <a:gd name="T13" fmla="*/ 223 h 296"/>
                  <a:gd name="T14" fmla="*/ 0 w 121"/>
                  <a:gd name="T15" fmla="*/ 119 h 296"/>
                  <a:gd name="T16" fmla="*/ 35 w 121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296">
                    <a:moveTo>
                      <a:pt x="121" y="269"/>
                    </a:moveTo>
                    <a:lnTo>
                      <a:pt x="84" y="289"/>
                    </a:lnTo>
                    <a:lnTo>
                      <a:pt x="60" y="275"/>
                    </a:lnTo>
                    <a:lnTo>
                      <a:pt x="8" y="296"/>
                    </a:lnTo>
                    <a:lnTo>
                      <a:pt x="6" y="273"/>
                    </a:lnTo>
                    <a:lnTo>
                      <a:pt x="35" y="246"/>
                    </a:lnTo>
                    <a:lnTo>
                      <a:pt x="40" y="223"/>
                    </a:lnTo>
                    <a:lnTo>
                      <a:pt x="0" y="119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148">
                <a:extLst>
                  <a:ext uri="{FF2B5EF4-FFF2-40B4-BE49-F238E27FC236}">
                    <a16:creationId xmlns:a16="http://schemas.microsoft.com/office/drawing/2014/main" id="{8F5E1B58-2CB4-C901-1BA5-2410DE3AEB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2"/>
                <a:ext cx="299" cy="443"/>
              </a:xfrm>
              <a:custGeom>
                <a:avLst/>
                <a:gdLst>
                  <a:gd name="T0" fmla="*/ 13 w 1495"/>
                  <a:gd name="T1" fmla="*/ 2133 h 2215"/>
                  <a:gd name="T2" fmla="*/ 37 w 1495"/>
                  <a:gd name="T3" fmla="*/ 2140 h 2215"/>
                  <a:gd name="T4" fmla="*/ 98 w 1495"/>
                  <a:gd name="T5" fmla="*/ 2126 h 2215"/>
                  <a:gd name="T6" fmla="*/ 144 w 1495"/>
                  <a:gd name="T7" fmla="*/ 2130 h 2215"/>
                  <a:gd name="T8" fmla="*/ 186 w 1495"/>
                  <a:gd name="T9" fmla="*/ 2164 h 2215"/>
                  <a:gd name="T10" fmla="*/ 272 w 1495"/>
                  <a:gd name="T11" fmla="*/ 2187 h 2215"/>
                  <a:gd name="T12" fmla="*/ 352 w 1495"/>
                  <a:gd name="T13" fmla="*/ 2210 h 2215"/>
                  <a:gd name="T14" fmla="*/ 385 w 1495"/>
                  <a:gd name="T15" fmla="*/ 2153 h 2215"/>
                  <a:gd name="T16" fmla="*/ 444 w 1495"/>
                  <a:gd name="T17" fmla="*/ 2125 h 2215"/>
                  <a:gd name="T18" fmla="*/ 493 w 1495"/>
                  <a:gd name="T19" fmla="*/ 2150 h 2215"/>
                  <a:gd name="T20" fmla="*/ 538 w 1495"/>
                  <a:gd name="T21" fmla="*/ 2131 h 2215"/>
                  <a:gd name="T22" fmla="*/ 558 w 1495"/>
                  <a:gd name="T23" fmla="*/ 2107 h 2215"/>
                  <a:gd name="T24" fmla="*/ 769 w 1495"/>
                  <a:gd name="T25" fmla="*/ 2056 h 2215"/>
                  <a:gd name="T26" fmla="*/ 735 w 1495"/>
                  <a:gd name="T27" fmla="*/ 2021 h 2215"/>
                  <a:gd name="T28" fmla="*/ 524 w 1495"/>
                  <a:gd name="T29" fmla="*/ 1986 h 2215"/>
                  <a:gd name="T30" fmla="*/ 639 w 1495"/>
                  <a:gd name="T31" fmla="*/ 1983 h 2215"/>
                  <a:gd name="T32" fmla="*/ 787 w 1495"/>
                  <a:gd name="T33" fmla="*/ 2000 h 2215"/>
                  <a:gd name="T34" fmla="*/ 807 w 1495"/>
                  <a:gd name="T35" fmla="*/ 1875 h 2215"/>
                  <a:gd name="T36" fmla="*/ 765 w 1495"/>
                  <a:gd name="T37" fmla="*/ 1847 h 2215"/>
                  <a:gd name="T38" fmla="*/ 692 w 1495"/>
                  <a:gd name="T39" fmla="*/ 1878 h 2215"/>
                  <a:gd name="T40" fmla="*/ 620 w 1495"/>
                  <a:gd name="T41" fmla="*/ 1861 h 2215"/>
                  <a:gd name="T42" fmla="*/ 727 w 1495"/>
                  <a:gd name="T43" fmla="*/ 1844 h 2215"/>
                  <a:gd name="T44" fmla="*/ 739 w 1495"/>
                  <a:gd name="T45" fmla="*/ 1804 h 2215"/>
                  <a:gd name="T46" fmla="*/ 768 w 1495"/>
                  <a:gd name="T47" fmla="*/ 1786 h 2215"/>
                  <a:gd name="T48" fmla="*/ 837 w 1495"/>
                  <a:gd name="T49" fmla="*/ 1787 h 2215"/>
                  <a:gd name="T50" fmla="*/ 827 w 1495"/>
                  <a:gd name="T51" fmla="*/ 1758 h 2215"/>
                  <a:gd name="T52" fmla="*/ 849 w 1495"/>
                  <a:gd name="T53" fmla="*/ 1748 h 2215"/>
                  <a:gd name="T54" fmla="*/ 885 w 1495"/>
                  <a:gd name="T55" fmla="*/ 1806 h 2215"/>
                  <a:gd name="T56" fmla="*/ 1043 w 1495"/>
                  <a:gd name="T57" fmla="*/ 1760 h 2215"/>
                  <a:gd name="T58" fmla="*/ 1089 w 1495"/>
                  <a:gd name="T59" fmla="*/ 1679 h 2215"/>
                  <a:gd name="T60" fmla="*/ 1096 w 1495"/>
                  <a:gd name="T61" fmla="*/ 1586 h 2215"/>
                  <a:gd name="T62" fmla="*/ 902 w 1495"/>
                  <a:gd name="T63" fmla="*/ 1572 h 2215"/>
                  <a:gd name="T64" fmla="*/ 1025 w 1495"/>
                  <a:gd name="T65" fmla="*/ 1569 h 2215"/>
                  <a:gd name="T66" fmla="*/ 1076 w 1495"/>
                  <a:gd name="T67" fmla="*/ 1533 h 2215"/>
                  <a:gd name="T68" fmla="*/ 1018 w 1495"/>
                  <a:gd name="T69" fmla="*/ 1492 h 2215"/>
                  <a:gd name="T70" fmla="*/ 1101 w 1495"/>
                  <a:gd name="T71" fmla="*/ 1563 h 2215"/>
                  <a:gd name="T72" fmla="*/ 1170 w 1495"/>
                  <a:gd name="T73" fmla="*/ 1555 h 2215"/>
                  <a:gd name="T74" fmla="*/ 1213 w 1495"/>
                  <a:gd name="T75" fmla="*/ 1506 h 2215"/>
                  <a:gd name="T76" fmla="*/ 1334 w 1495"/>
                  <a:gd name="T77" fmla="*/ 1401 h 2215"/>
                  <a:gd name="T78" fmla="*/ 1388 w 1495"/>
                  <a:gd name="T79" fmla="*/ 1158 h 2215"/>
                  <a:gd name="T80" fmla="*/ 1460 w 1495"/>
                  <a:gd name="T81" fmla="*/ 1012 h 2215"/>
                  <a:gd name="T82" fmla="*/ 1495 w 1495"/>
                  <a:gd name="T83" fmla="*/ 893 h 2215"/>
                  <a:gd name="T84" fmla="*/ 1477 w 1495"/>
                  <a:gd name="T85" fmla="*/ 780 h 2215"/>
                  <a:gd name="T86" fmla="*/ 1457 w 1495"/>
                  <a:gd name="T87" fmla="*/ 572 h 2215"/>
                  <a:gd name="T88" fmla="*/ 1251 w 1495"/>
                  <a:gd name="T89" fmla="*/ 353 h 2215"/>
                  <a:gd name="T90" fmla="*/ 939 w 1495"/>
                  <a:gd name="T91" fmla="*/ 227 h 2215"/>
                  <a:gd name="T92" fmla="*/ 883 w 1495"/>
                  <a:gd name="T93" fmla="*/ 209 h 2215"/>
                  <a:gd name="T94" fmla="*/ 666 w 1495"/>
                  <a:gd name="T95" fmla="*/ 190 h 2215"/>
                  <a:gd name="T96" fmla="*/ 544 w 1495"/>
                  <a:gd name="T97" fmla="*/ 203 h 2215"/>
                  <a:gd name="T98" fmla="*/ 487 w 1495"/>
                  <a:gd name="T99" fmla="*/ 253 h 2215"/>
                  <a:gd name="T100" fmla="*/ 414 w 1495"/>
                  <a:gd name="T101" fmla="*/ 392 h 2215"/>
                  <a:gd name="T102" fmla="*/ 346 w 1495"/>
                  <a:gd name="T103" fmla="*/ 406 h 2215"/>
                  <a:gd name="T104" fmla="*/ 269 w 1495"/>
                  <a:gd name="T105" fmla="*/ 398 h 2215"/>
                  <a:gd name="T106" fmla="*/ 248 w 1495"/>
                  <a:gd name="T107" fmla="*/ 337 h 2215"/>
                  <a:gd name="T108" fmla="*/ 126 w 1495"/>
                  <a:gd name="T109" fmla="*/ 272 h 2215"/>
                  <a:gd name="T110" fmla="*/ 161 w 1495"/>
                  <a:gd name="T111" fmla="*/ 238 h 2215"/>
                  <a:gd name="T112" fmla="*/ 236 w 1495"/>
                  <a:gd name="T113" fmla="*/ 131 h 2215"/>
                  <a:gd name="T114" fmla="*/ 351 w 1495"/>
                  <a:gd name="T115" fmla="*/ 43 h 2215"/>
                  <a:gd name="T116" fmla="*/ 380 w 1495"/>
                  <a:gd name="T117" fmla="*/ 17 h 2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5" h="2215">
                    <a:moveTo>
                      <a:pt x="0" y="2158"/>
                    </a:moveTo>
                    <a:lnTo>
                      <a:pt x="13" y="2133"/>
                    </a:lnTo>
                    <a:lnTo>
                      <a:pt x="21" y="2133"/>
                    </a:lnTo>
                    <a:lnTo>
                      <a:pt x="37" y="2140"/>
                    </a:lnTo>
                    <a:lnTo>
                      <a:pt x="69" y="2144"/>
                    </a:lnTo>
                    <a:lnTo>
                      <a:pt x="98" y="2126"/>
                    </a:lnTo>
                    <a:lnTo>
                      <a:pt x="105" y="2125"/>
                    </a:lnTo>
                    <a:lnTo>
                      <a:pt x="144" y="2130"/>
                    </a:lnTo>
                    <a:lnTo>
                      <a:pt x="169" y="2158"/>
                    </a:lnTo>
                    <a:lnTo>
                      <a:pt x="186" y="2164"/>
                    </a:lnTo>
                    <a:lnTo>
                      <a:pt x="243" y="2198"/>
                    </a:lnTo>
                    <a:lnTo>
                      <a:pt x="272" y="2187"/>
                    </a:lnTo>
                    <a:lnTo>
                      <a:pt x="299" y="2215"/>
                    </a:lnTo>
                    <a:lnTo>
                      <a:pt x="352" y="2210"/>
                    </a:lnTo>
                    <a:lnTo>
                      <a:pt x="367" y="2201"/>
                    </a:lnTo>
                    <a:lnTo>
                      <a:pt x="385" y="2153"/>
                    </a:lnTo>
                    <a:lnTo>
                      <a:pt x="454" y="2147"/>
                    </a:lnTo>
                    <a:lnTo>
                      <a:pt x="444" y="2125"/>
                    </a:lnTo>
                    <a:lnTo>
                      <a:pt x="443" y="2116"/>
                    </a:lnTo>
                    <a:lnTo>
                      <a:pt x="493" y="2150"/>
                    </a:lnTo>
                    <a:lnTo>
                      <a:pt x="530" y="2140"/>
                    </a:lnTo>
                    <a:lnTo>
                      <a:pt x="538" y="2131"/>
                    </a:lnTo>
                    <a:lnTo>
                      <a:pt x="536" y="2116"/>
                    </a:lnTo>
                    <a:lnTo>
                      <a:pt x="558" y="2107"/>
                    </a:lnTo>
                    <a:lnTo>
                      <a:pt x="661" y="2135"/>
                    </a:lnTo>
                    <a:lnTo>
                      <a:pt x="769" y="2056"/>
                    </a:lnTo>
                    <a:lnTo>
                      <a:pt x="790" y="2023"/>
                    </a:lnTo>
                    <a:lnTo>
                      <a:pt x="735" y="2021"/>
                    </a:lnTo>
                    <a:lnTo>
                      <a:pt x="648" y="1990"/>
                    </a:lnTo>
                    <a:lnTo>
                      <a:pt x="524" y="1986"/>
                    </a:lnTo>
                    <a:lnTo>
                      <a:pt x="553" y="1976"/>
                    </a:lnTo>
                    <a:lnTo>
                      <a:pt x="639" y="1983"/>
                    </a:lnTo>
                    <a:lnTo>
                      <a:pt x="727" y="2006"/>
                    </a:lnTo>
                    <a:lnTo>
                      <a:pt x="787" y="2000"/>
                    </a:lnTo>
                    <a:lnTo>
                      <a:pt x="803" y="1921"/>
                    </a:lnTo>
                    <a:lnTo>
                      <a:pt x="807" y="1875"/>
                    </a:lnTo>
                    <a:lnTo>
                      <a:pt x="796" y="1845"/>
                    </a:lnTo>
                    <a:lnTo>
                      <a:pt x="765" y="1847"/>
                    </a:lnTo>
                    <a:lnTo>
                      <a:pt x="729" y="1874"/>
                    </a:lnTo>
                    <a:lnTo>
                      <a:pt x="692" y="1878"/>
                    </a:lnTo>
                    <a:lnTo>
                      <a:pt x="655" y="1904"/>
                    </a:lnTo>
                    <a:lnTo>
                      <a:pt x="620" y="1861"/>
                    </a:lnTo>
                    <a:lnTo>
                      <a:pt x="627" y="1853"/>
                    </a:lnTo>
                    <a:lnTo>
                      <a:pt x="727" y="1844"/>
                    </a:lnTo>
                    <a:lnTo>
                      <a:pt x="740" y="1827"/>
                    </a:lnTo>
                    <a:lnTo>
                      <a:pt x="739" y="1804"/>
                    </a:lnTo>
                    <a:lnTo>
                      <a:pt x="729" y="1789"/>
                    </a:lnTo>
                    <a:lnTo>
                      <a:pt x="768" y="1786"/>
                    </a:lnTo>
                    <a:lnTo>
                      <a:pt x="792" y="1806"/>
                    </a:lnTo>
                    <a:lnTo>
                      <a:pt x="837" y="1787"/>
                    </a:lnTo>
                    <a:lnTo>
                      <a:pt x="844" y="1778"/>
                    </a:lnTo>
                    <a:lnTo>
                      <a:pt x="827" y="1758"/>
                    </a:lnTo>
                    <a:lnTo>
                      <a:pt x="838" y="1718"/>
                    </a:lnTo>
                    <a:lnTo>
                      <a:pt x="849" y="1748"/>
                    </a:lnTo>
                    <a:lnTo>
                      <a:pt x="875" y="1776"/>
                    </a:lnTo>
                    <a:lnTo>
                      <a:pt x="885" y="1806"/>
                    </a:lnTo>
                    <a:lnTo>
                      <a:pt x="955" y="1807"/>
                    </a:lnTo>
                    <a:lnTo>
                      <a:pt x="1043" y="1760"/>
                    </a:lnTo>
                    <a:lnTo>
                      <a:pt x="1090" y="1695"/>
                    </a:lnTo>
                    <a:lnTo>
                      <a:pt x="1089" y="1679"/>
                    </a:lnTo>
                    <a:lnTo>
                      <a:pt x="1056" y="1658"/>
                    </a:lnTo>
                    <a:lnTo>
                      <a:pt x="1096" y="1586"/>
                    </a:lnTo>
                    <a:lnTo>
                      <a:pt x="958" y="1590"/>
                    </a:lnTo>
                    <a:lnTo>
                      <a:pt x="902" y="1572"/>
                    </a:lnTo>
                    <a:lnTo>
                      <a:pt x="986" y="1558"/>
                    </a:lnTo>
                    <a:lnTo>
                      <a:pt x="1025" y="1569"/>
                    </a:lnTo>
                    <a:lnTo>
                      <a:pt x="1078" y="1564"/>
                    </a:lnTo>
                    <a:lnTo>
                      <a:pt x="1076" y="1533"/>
                    </a:lnTo>
                    <a:lnTo>
                      <a:pt x="1019" y="1501"/>
                    </a:lnTo>
                    <a:lnTo>
                      <a:pt x="1018" y="1492"/>
                    </a:lnTo>
                    <a:lnTo>
                      <a:pt x="1083" y="1525"/>
                    </a:lnTo>
                    <a:lnTo>
                      <a:pt x="1101" y="1563"/>
                    </a:lnTo>
                    <a:lnTo>
                      <a:pt x="1134" y="1582"/>
                    </a:lnTo>
                    <a:lnTo>
                      <a:pt x="1170" y="1555"/>
                    </a:lnTo>
                    <a:lnTo>
                      <a:pt x="1182" y="1524"/>
                    </a:lnTo>
                    <a:lnTo>
                      <a:pt x="1213" y="1506"/>
                    </a:lnTo>
                    <a:lnTo>
                      <a:pt x="1253" y="1447"/>
                    </a:lnTo>
                    <a:lnTo>
                      <a:pt x="1334" y="1401"/>
                    </a:lnTo>
                    <a:lnTo>
                      <a:pt x="1376" y="1274"/>
                    </a:lnTo>
                    <a:lnTo>
                      <a:pt x="1388" y="1158"/>
                    </a:lnTo>
                    <a:lnTo>
                      <a:pt x="1428" y="1092"/>
                    </a:lnTo>
                    <a:lnTo>
                      <a:pt x="1460" y="1012"/>
                    </a:lnTo>
                    <a:lnTo>
                      <a:pt x="1476" y="933"/>
                    </a:lnTo>
                    <a:lnTo>
                      <a:pt x="1495" y="893"/>
                    </a:lnTo>
                    <a:lnTo>
                      <a:pt x="1488" y="817"/>
                    </a:lnTo>
                    <a:lnTo>
                      <a:pt x="1477" y="780"/>
                    </a:lnTo>
                    <a:lnTo>
                      <a:pt x="1483" y="678"/>
                    </a:lnTo>
                    <a:lnTo>
                      <a:pt x="1457" y="572"/>
                    </a:lnTo>
                    <a:lnTo>
                      <a:pt x="1438" y="536"/>
                    </a:lnTo>
                    <a:lnTo>
                      <a:pt x="1251" y="353"/>
                    </a:lnTo>
                    <a:lnTo>
                      <a:pt x="1145" y="278"/>
                    </a:lnTo>
                    <a:lnTo>
                      <a:pt x="939" y="227"/>
                    </a:lnTo>
                    <a:lnTo>
                      <a:pt x="900" y="223"/>
                    </a:lnTo>
                    <a:lnTo>
                      <a:pt x="883" y="209"/>
                    </a:lnTo>
                    <a:lnTo>
                      <a:pt x="870" y="226"/>
                    </a:lnTo>
                    <a:lnTo>
                      <a:pt x="666" y="190"/>
                    </a:lnTo>
                    <a:lnTo>
                      <a:pt x="637" y="209"/>
                    </a:lnTo>
                    <a:lnTo>
                      <a:pt x="544" y="203"/>
                    </a:lnTo>
                    <a:lnTo>
                      <a:pt x="513" y="212"/>
                    </a:lnTo>
                    <a:lnTo>
                      <a:pt x="487" y="253"/>
                    </a:lnTo>
                    <a:lnTo>
                      <a:pt x="443" y="366"/>
                    </a:lnTo>
                    <a:lnTo>
                      <a:pt x="414" y="392"/>
                    </a:lnTo>
                    <a:lnTo>
                      <a:pt x="387" y="426"/>
                    </a:lnTo>
                    <a:lnTo>
                      <a:pt x="346" y="406"/>
                    </a:lnTo>
                    <a:lnTo>
                      <a:pt x="309" y="409"/>
                    </a:lnTo>
                    <a:lnTo>
                      <a:pt x="269" y="398"/>
                    </a:lnTo>
                    <a:lnTo>
                      <a:pt x="267" y="382"/>
                    </a:lnTo>
                    <a:lnTo>
                      <a:pt x="248" y="337"/>
                    </a:lnTo>
                    <a:lnTo>
                      <a:pt x="231" y="324"/>
                    </a:lnTo>
                    <a:lnTo>
                      <a:pt x="126" y="272"/>
                    </a:lnTo>
                    <a:lnTo>
                      <a:pt x="133" y="263"/>
                    </a:lnTo>
                    <a:lnTo>
                      <a:pt x="161" y="238"/>
                    </a:lnTo>
                    <a:lnTo>
                      <a:pt x="187" y="189"/>
                    </a:lnTo>
                    <a:lnTo>
                      <a:pt x="236" y="131"/>
                    </a:lnTo>
                    <a:lnTo>
                      <a:pt x="250" y="121"/>
                    </a:lnTo>
                    <a:lnTo>
                      <a:pt x="351" y="43"/>
                    </a:lnTo>
                    <a:lnTo>
                      <a:pt x="381" y="32"/>
                    </a:lnTo>
                    <a:lnTo>
                      <a:pt x="380" y="17"/>
                    </a:lnTo>
                    <a:lnTo>
                      <a:pt x="38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149">
                <a:extLst>
                  <a:ext uri="{FF2B5EF4-FFF2-40B4-BE49-F238E27FC236}">
                    <a16:creationId xmlns:a16="http://schemas.microsoft.com/office/drawing/2014/main" id="{7AB40D1D-B67B-4471-D3E0-9FEFF127CB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0 w 24"/>
                  <a:gd name="T1" fmla="*/ 9 h 23"/>
                  <a:gd name="T2" fmla="*/ 9 w 24"/>
                  <a:gd name="T3" fmla="*/ 23 h 23"/>
                  <a:gd name="T4" fmla="*/ 24 w 24"/>
                  <a:gd name="T5" fmla="*/ 15 h 23"/>
                  <a:gd name="T6" fmla="*/ 14 w 24"/>
                  <a:gd name="T7" fmla="*/ 0 h 23"/>
                  <a:gd name="T8" fmla="*/ 0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0" y="9"/>
                    </a:move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150">
                <a:extLst>
                  <a:ext uri="{FF2B5EF4-FFF2-40B4-BE49-F238E27FC236}">
                    <a16:creationId xmlns:a16="http://schemas.microsoft.com/office/drawing/2014/main" id="{91F7868B-BB07-FD45-DFF5-DA0D8027F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429"/>
                <a:ext cx="964" cy="301"/>
              </a:xfrm>
              <a:custGeom>
                <a:avLst/>
                <a:gdLst>
                  <a:gd name="T0" fmla="*/ 23 w 4821"/>
                  <a:gd name="T1" fmla="*/ 1209 h 1504"/>
                  <a:gd name="T2" fmla="*/ 80 w 4821"/>
                  <a:gd name="T3" fmla="*/ 1319 h 1504"/>
                  <a:gd name="T4" fmla="*/ 222 w 4821"/>
                  <a:gd name="T5" fmla="*/ 1352 h 1504"/>
                  <a:gd name="T6" fmla="*/ 291 w 4821"/>
                  <a:gd name="T7" fmla="*/ 1431 h 1504"/>
                  <a:gd name="T8" fmla="*/ 351 w 4821"/>
                  <a:gd name="T9" fmla="*/ 1486 h 1504"/>
                  <a:gd name="T10" fmla="*/ 476 w 4821"/>
                  <a:gd name="T11" fmla="*/ 1421 h 1504"/>
                  <a:gd name="T12" fmla="*/ 616 w 4821"/>
                  <a:gd name="T13" fmla="*/ 1269 h 1504"/>
                  <a:gd name="T14" fmla="*/ 623 w 4821"/>
                  <a:gd name="T15" fmla="*/ 1183 h 1504"/>
                  <a:gd name="T16" fmla="*/ 691 w 4821"/>
                  <a:gd name="T17" fmla="*/ 1008 h 1504"/>
                  <a:gd name="T18" fmla="*/ 706 w 4821"/>
                  <a:gd name="T19" fmla="*/ 991 h 1504"/>
                  <a:gd name="T20" fmla="*/ 976 w 4821"/>
                  <a:gd name="T21" fmla="*/ 919 h 1504"/>
                  <a:gd name="T22" fmla="*/ 1261 w 4821"/>
                  <a:gd name="T23" fmla="*/ 908 h 1504"/>
                  <a:gd name="T24" fmla="*/ 1550 w 4821"/>
                  <a:gd name="T25" fmla="*/ 1035 h 1504"/>
                  <a:gd name="T26" fmla="*/ 1929 w 4821"/>
                  <a:gd name="T27" fmla="*/ 1117 h 1504"/>
                  <a:gd name="T28" fmla="*/ 1875 w 4821"/>
                  <a:gd name="T29" fmla="*/ 966 h 1504"/>
                  <a:gd name="T30" fmla="*/ 1906 w 4821"/>
                  <a:gd name="T31" fmla="*/ 964 h 1504"/>
                  <a:gd name="T32" fmla="*/ 2115 w 4821"/>
                  <a:gd name="T33" fmla="*/ 968 h 1504"/>
                  <a:gd name="T34" fmla="*/ 2262 w 4821"/>
                  <a:gd name="T35" fmla="*/ 977 h 1504"/>
                  <a:gd name="T36" fmla="*/ 2424 w 4821"/>
                  <a:gd name="T37" fmla="*/ 892 h 1504"/>
                  <a:gd name="T38" fmla="*/ 2370 w 4821"/>
                  <a:gd name="T39" fmla="*/ 728 h 1504"/>
                  <a:gd name="T40" fmla="*/ 2451 w 4821"/>
                  <a:gd name="T41" fmla="*/ 766 h 1504"/>
                  <a:gd name="T42" fmla="*/ 2627 w 4821"/>
                  <a:gd name="T43" fmla="*/ 920 h 1504"/>
                  <a:gd name="T44" fmla="*/ 2665 w 4821"/>
                  <a:gd name="T45" fmla="*/ 832 h 1504"/>
                  <a:gd name="T46" fmla="*/ 2711 w 4821"/>
                  <a:gd name="T47" fmla="*/ 912 h 1504"/>
                  <a:gd name="T48" fmla="*/ 2759 w 4821"/>
                  <a:gd name="T49" fmla="*/ 839 h 1504"/>
                  <a:gd name="T50" fmla="*/ 2812 w 4821"/>
                  <a:gd name="T51" fmla="*/ 841 h 1504"/>
                  <a:gd name="T52" fmla="*/ 2836 w 4821"/>
                  <a:gd name="T53" fmla="*/ 855 h 1504"/>
                  <a:gd name="T54" fmla="*/ 2941 w 4821"/>
                  <a:gd name="T55" fmla="*/ 976 h 1504"/>
                  <a:gd name="T56" fmla="*/ 3000 w 4821"/>
                  <a:gd name="T57" fmla="*/ 947 h 1504"/>
                  <a:gd name="T58" fmla="*/ 3411 w 4821"/>
                  <a:gd name="T59" fmla="*/ 894 h 1504"/>
                  <a:gd name="T60" fmla="*/ 3900 w 4821"/>
                  <a:gd name="T61" fmla="*/ 925 h 1504"/>
                  <a:gd name="T62" fmla="*/ 4257 w 4821"/>
                  <a:gd name="T63" fmla="*/ 784 h 1504"/>
                  <a:gd name="T64" fmla="*/ 4400 w 4821"/>
                  <a:gd name="T65" fmla="*/ 817 h 1504"/>
                  <a:gd name="T66" fmla="*/ 4446 w 4821"/>
                  <a:gd name="T67" fmla="*/ 658 h 1504"/>
                  <a:gd name="T68" fmla="*/ 4663 w 4821"/>
                  <a:gd name="T69" fmla="*/ 577 h 1504"/>
                  <a:gd name="T70" fmla="*/ 4751 w 4821"/>
                  <a:gd name="T71" fmla="*/ 291 h 1504"/>
                  <a:gd name="T72" fmla="*/ 4821 w 4821"/>
                  <a:gd name="T73" fmla="*/ 215 h 1504"/>
                  <a:gd name="T74" fmla="*/ 4475 w 4821"/>
                  <a:gd name="T75" fmla="*/ 224 h 1504"/>
                  <a:gd name="T76" fmla="*/ 4258 w 4821"/>
                  <a:gd name="T77" fmla="*/ 214 h 1504"/>
                  <a:gd name="T78" fmla="*/ 4405 w 4821"/>
                  <a:gd name="T79" fmla="*/ 208 h 1504"/>
                  <a:gd name="T80" fmla="*/ 4222 w 4821"/>
                  <a:gd name="T81" fmla="*/ 147 h 1504"/>
                  <a:gd name="T82" fmla="*/ 4217 w 4821"/>
                  <a:gd name="T83" fmla="*/ 186 h 1504"/>
                  <a:gd name="T84" fmla="*/ 4161 w 4821"/>
                  <a:gd name="T85" fmla="*/ 169 h 1504"/>
                  <a:gd name="T86" fmla="*/ 4092 w 4821"/>
                  <a:gd name="T87" fmla="*/ 159 h 1504"/>
                  <a:gd name="T88" fmla="*/ 4218 w 4821"/>
                  <a:gd name="T89" fmla="*/ 117 h 1504"/>
                  <a:gd name="T90" fmla="*/ 4058 w 4821"/>
                  <a:gd name="T91" fmla="*/ 46 h 1504"/>
                  <a:gd name="T92" fmla="*/ 3969 w 4821"/>
                  <a:gd name="T93" fmla="*/ 94 h 1504"/>
                  <a:gd name="T94" fmla="*/ 3852 w 4821"/>
                  <a:gd name="T95" fmla="*/ 73 h 1504"/>
                  <a:gd name="T96" fmla="*/ 3722 w 4821"/>
                  <a:gd name="T97" fmla="*/ 0 h 1504"/>
                  <a:gd name="T98" fmla="*/ 3616 w 4821"/>
                  <a:gd name="T99" fmla="*/ 2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1" h="1504">
                    <a:moveTo>
                      <a:pt x="0" y="1118"/>
                    </a:moveTo>
                    <a:lnTo>
                      <a:pt x="15" y="1109"/>
                    </a:lnTo>
                    <a:lnTo>
                      <a:pt x="37" y="1176"/>
                    </a:lnTo>
                    <a:lnTo>
                      <a:pt x="23" y="1209"/>
                    </a:lnTo>
                    <a:lnTo>
                      <a:pt x="36" y="1254"/>
                    </a:lnTo>
                    <a:lnTo>
                      <a:pt x="44" y="1261"/>
                    </a:lnTo>
                    <a:lnTo>
                      <a:pt x="76" y="1266"/>
                    </a:lnTo>
                    <a:lnTo>
                      <a:pt x="80" y="1319"/>
                    </a:lnTo>
                    <a:lnTo>
                      <a:pt x="112" y="1331"/>
                    </a:lnTo>
                    <a:lnTo>
                      <a:pt x="130" y="1360"/>
                    </a:lnTo>
                    <a:lnTo>
                      <a:pt x="154" y="1366"/>
                    </a:lnTo>
                    <a:lnTo>
                      <a:pt x="222" y="1352"/>
                    </a:lnTo>
                    <a:lnTo>
                      <a:pt x="223" y="1368"/>
                    </a:lnTo>
                    <a:lnTo>
                      <a:pt x="272" y="1393"/>
                    </a:lnTo>
                    <a:lnTo>
                      <a:pt x="280" y="1400"/>
                    </a:lnTo>
                    <a:lnTo>
                      <a:pt x="291" y="1431"/>
                    </a:lnTo>
                    <a:lnTo>
                      <a:pt x="285" y="1454"/>
                    </a:lnTo>
                    <a:lnTo>
                      <a:pt x="294" y="1461"/>
                    </a:lnTo>
                    <a:lnTo>
                      <a:pt x="342" y="1488"/>
                    </a:lnTo>
                    <a:lnTo>
                      <a:pt x="351" y="1486"/>
                    </a:lnTo>
                    <a:lnTo>
                      <a:pt x="364" y="1469"/>
                    </a:lnTo>
                    <a:lnTo>
                      <a:pt x="406" y="1504"/>
                    </a:lnTo>
                    <a:lnTo>
                      <a:pt x="459" y="1492"/>
                    </a:lnTo>
                    <a:lnTo>
                      <a:pt x="476" y="1421"/>
                    </a:lnTo>
                    <a:lnTo>
                      <a:pt x="488" y="1389"/>
                    </a:lnTo>
                    <a:lnTo>
                      <a:pt x="553" y="1344"/>
                    </a:lnTo>
                    <a:lnTo>
                      <a:pt x="583" y="1334"/>
                    </a:lnTo>
                    <a:lnTo>
                      <a:pt x="616" y="1269"/>
                    </a:lnTo>
                    <a:lnTo>
                      <a:pt x="576" y="1257"/>
                    </a:lnTo>
                    <a:lnTo>
                      <a:pt x="565" y="1227"/>
                    </a:lnTo>
                    <a:lnTo>
                      <a:pt x="585" y="1187"/>
                    </a:lnTo>
                    <a:lnTo>
                      <a:pt x="623" y="1183"/>
                    </a:lnTo>
                    <a:lnTo>
                      <a:pt x="612" y="1153"/>
                    </a:lnTo>
                    <a:lnTo>
                      <a:pt x="616" y="1114"/>
                    </a:lnTo>
                    <a:lnTo>
                      <a:pt x="629" y="1083"/>
                    </a:lnTo>
                    <a:lnTo>
                      <a:pt x="691" y="1008"/>
                    </a:lnTo>
                    <a:lnTo>
                      <a:pt x="668" y="917"/>
                    </a:lnTo>
                    <a:lnTo>
                      <a:pt x="674" y="901"/>
                    </a:lnTo>
                    <a:lnTo>
                      <a:pt x="690" y="907"/>
                    </a:lnTo>
                    <a:lnTo>
                      <a:pt x="706" y="991"/>
                    </a:lnTo>
                    <a:lnTo>
                      <a:pt x="745" y="1003"/>
                    </a:lnTo>
                    <a:lnTo>
                      <a:pt x="804" y="974"/>
                    </a:lnTo>
                    <a:lnTo>
                      <a:pt x="854" y="923"/>
                    </a:lnTo>
                    <a:lnTo>
                      <a:pt x="976" y="919"/>
                    </a:lnTo>
                    <a:lnTo>
                      <a:pt x="998" y="902"/>
                    </a:lnTo>
                    <a:lnTo>
                      <a:pt x="1052" y="904"/>
                    </a:lnTo>
                    <a:lnTo>
                      <a:pt x="1157" y="872"/>
                    </a:lnTo>
                    <a:lnTo>
                      <a:pt x="1261" y="908"/>
                    </a:lnTo>
                    <a:lnTo>
                      <a:pt x="1494" y="1095"/>
                    </a:lnTo>
                    <a:lnTo>
                      <a:pt x="1515" y="1078"/>
                    </a:lnTo>
                    <a:lnTo>
                      <a:pt x="1529" y="1045"/>
                    </a:lnTo>
                    <a:lnTo>
                      <a:pt x="1550" y="1035"/>
                    </a:lnTo>
                    <a:lnTo>
                      <a:pt x="1730" y="1066"/>
                    </a:lnTo>
                    <a:lnTo>
                      <a:pt x="1827" y="1111"/>
                    </a:lnTo>
                    <a:lnTo>
                      <a:pt x="1852" y="1131"/>
                    </a:lnTo>
                    <a:lnTo>
                      <a:pt x="1929" y="1117"/>
                    </a:lnTo>
                    <a:lnTo>
                      <a:pt x="1946" y="1061"/>
                    </a:lnTo>
                    <a:lnTo>
                      <a:pt x="1943" y="1031"/>
                    </a:lnTo>
                    <a:lnTo>
                      <a:pt x="1886" y="1004"/>
                    </a:lnTo>
                    <a:lnTo>
                      <a:pt x="1875" y="966"/>
                    </a:lnTo>
                    <a:lnTo>
                      <a:pt x="1852" y="969"/>
                    </a:lnTo>
                    <a:lnTo>
                      <a:pt x="1851" y="954"/>
                    </a:lnTo>
                    <a:lnTo>
                      <a:pt x="1873" y="943"/>
                    </a:lnTo>
                    <a:lnTo>
                      <a:pt x="1906" y="964"/>
                    </a:lnTo>
                    <a:lnTo>
                      <a:pt x="1937" y="961"/>
                    </a:lnTo>
                    <a:lnTo>
                      <a:pt x="1961" y="982"/>
                    </a:lnTo>
                    <a:lnTo>
                      <a:pt x="2022" y="961"/>
                    </a:lnTo>
                    <a:lnTo>
                      <a:pt x="2115" y="968"/>
                    </a:lnTo>
                    <a:lnTo>
                      <a:pt x="2121" y="959"/>
                    </a:lnTo>
                    <a:lnTo>
                      <a:pt x="2143" y="942"/>
                    </a:lnTo>
                    <a:lnTo>
                      <a:pt x="2166" y="940"/>
                    </a:lnTo>
                    <a:lnTo>
                      <a:pt x="2262" y="977"/>
                    </a:lnTo>
                    <a:lnTo>
                      <a:pt x="2291" y="959"/>
                    </a:lnTo>
                    <a:lnTo>
                      <a:pt x="2312" y="926"/>
                    </a:lnTo>
                    <a:lnTo>
                      <a:pt x="2395" y="919"/>
                    </a:lnTo>
                    <a:lnTo>
                      <a:pt x="2424" y="892"/>
                    </a:lnTo>
                    <a:lnTo>
                      <a:pt x="2456" y="897"/>
                    </a:lnTo>
                    <a:lnTo>
                      <a:pt x="2491" y="863"/>
                    </a:lnTo>
                    <a:lnTo>
                      <a:pt x="2402" y="748"/>
                    </a:lnTo>
                    <a:lnTo>
                      <a:pt x="2370" y="728"/>
                    </a:lnTo>
                    <a:lnTo>
                      <a:pt x="2361" y="713"/>
                    </a:lnTo>
                    <a:lnTo>
                      <a:pt x="2419" y="754"/>
                    </a:lnTo>
                    <a:lnTo>
                      <a:pt x="2441" y="752"/>
                    </a:lnTo>
                    <a:lnTo>
                      <a:pt x="2451" y="766"/>
                    </a:lnTo>
                    <a:lnTo>
                      <a:pt x="2485" y="803"/>
                    </a:lnTo>
                    <a:lnTo>
                      <a:pt x="2501" y="800"/>
                    </a:lnTo>
                    <a:lnTo>
                      <a:pt x="2512" y="838"/>
                    </a:lnTo>
                    <a:lnTo>
                      <a:pt x="2627" y="920"/>
                    </a:lnTo>
                    <a:lnTo>
                      <a:pt x="2641" y="911"/>
                    </a:lnTo>
                    <a:lnTo>
                      <a:pt x="2648" y="895"/>
                    </a:lnTo>
                    <a:lnTo>
                      <a:pt x="2627" y="835"/>
                    </a:lnTo>
                    <a:lnTo>
                      <a:pt x="2665" y="832"/>
                    </a:lnTo>
                    <a:lnTo>
                      <a:pt x="2675" y="854"/>
                    </a:lnTo>
                    <a:lnTo>
                      <a:pt x="2664" y="901"/>
                    </a:lnTo>
                    <a:lnTo>
                      <a:pt x="2673" y="915"/>
                    </a:lnTo>
                    <a:lnTo>
                      <a:pt x="2711" y="912"/>
                    </a:lnTo>
                    <a:lnTo>
                      <a:pt x="2721" y="857"/>
                    </a:lnTo>
                    <a:lnTo>
                      <a:pt x="2736" y="849"/>
                    </a:lnTo>
                    <a:lnTo>
                      <a:pt x="2743" y="840"/>
                    </a:lnTo>
                    <a:lnTo>
                      <a:pt x="2759" y="839"/>
                    </a:lnTo>
                    <a:lnTo>
                      <a:pt x="2767" y="845"/>
                    </a:lnTo>
                    <a:lnTo>
                      <a:pt x="2773" y="837"/>
                    </a:lnTo>
                    <a:lnTo>
                      <a:pt x="2789" y="844"/>
                    </a:lnTo>
                    <a:lnTo>
                      <a:pt x="2812" y="841"/>
                    </a:lnTo>
                    <a:lnTo>
                      <a:pt x="2807" y="864"/>
                    </a:lnTo>
                    <a:lnTo>
                      <a:pt x="2808" y="880"/>
                    </a:lnTo>
                    <a:lnTo>
                      <a:pt x="2824" y="886"/>
                    </a:lnTo>
                    <a:lnTo>
                      <a:pt x="2836" y="855"/>
                    </a:lnTo>
                    <a:lnTo>
                      <a:pt x="2863" y="890"/>
                    </a:lnTo>
                    <a:lnTo>
                      <a:pt x="2829" y="932"/>
                    </a:lnTo>
                    <a:lnTo>
                      <a:pt x="2920" y="1001"/>
                    </a:lnTo>
                    <a:lnTo>
                      <a:pt x="2941" y="976"/>
                    </a:lnTo>
                    <a:lnTo>
                      <a:pt x="2931" y="954"/>
                    </a:lnTo>
                    <a:lnTo>
                      <a:pt x="2938" y="946"/>
                    </a:lnTo>
                    <a:lnTo>
                      <a:pt x="2961" y="951"/>
                    </a:lnTo>
                    <a:lnTo>
                      <a:pt x="3000" y="947"/>
                    </a:lnTo>
                    <a:lnTo>
                      <a:pt x="3127" y="912"/>
                    </a:lnTo>
                    <a:lnTo>
                      <a:pt x="3259" y="915"/>
                    </a:lnTo>
                    <a:lnTo>
                      <a:pt x="3349" y="891"/>
                    </a:lnTo>
                    <a:lnTo>
                      <a:pt x="3411" y="894"/>
                    </a:lnTo>
                    <a:lnTo>
                      <a:pt x="3666" y="978"/>
                    </a:lnTo>
                    <a:lnTo>
                      <a:pt x="3699" y="998"/>
                    </a:lnTo>
                    <a:lnTo>
                      <a:pt x="3794" y="1028"/>
                    </a:lnTo>
                    <a:lnTo>
                      <a:pt x="3900" y="925"/>
                    </a:lnTo>
                    <a:lnTo>
                      <a:pt x="3908" y="925"/>
                    </a:lnTo>
                    <a:lnTo>
                      <a:pt x="4156" y="863"/>
                    </a:lnTo>
                    <a:lnTo>
                      <a:pt x="4220" y="803"/>
                    </a:lnTo>
                    <a:lnTo>
                      <a:pt x="4257" y="784"/>
                    </a:lnTo>
                    <a:lnTo>
                      <a:pt x="4329" y="809"/>
                    </a:lnTo>
                    <a:lnTo>
                      <a:pt x="4344" y="808"/>
                    </a:lnTo>
                    <a:lnTo>
                      <a:pt x="4352" y="814"/>
                    </a:lnTo>
                    <a:lnTo>
                      <a:pt x="4400" y="817"/>
                    </a:lnTo>
                    <a:lnTo>
                      <a:pt x="4415" y="823"/>
                    </a:lnTo>
                    <a:lnTo>
                      <a:pt x="4407" y="740"/>
                    </a:lnTo>
                    <a:lnTo>
                      <a:pt x="4418" y="692"/>
                    </a:lnTo>
                    <a:lnTo>
                      <a:pt x="4446" y="658"/>
                    </a:lnTo>
                    <a:lnTo>
                      <a:pt x="4504" y="622"/>
                    </a:lnTo>
                    <a:lnTo>
                      <a:pt x="4596" y="606"/>
                    </a:lnTo>
                    <a:lnTo>
                      <a:pt x="4624" y="581"/>
                    </a:lnTo>
                    <a:lnTo>
                      <a:pt x="4663" y="577"/>
                    </a:lnTo>
                    <a:lnTo>
                      <a:pt x="4757" y="521"/>
                    </a:lnTo>
                    <a:lnTo>
                      <a:pt x="4778" y="497"/>
                    </a:lnTo>
                    <a:lnTo>
                      <a:pt x="4785" y="404"/>
                    </a:lnTo>
                    <a:lnTo>
                      <a:pt x="4751" y="291"/>
                    </a:lnTo>
                    <a:lnTo>
                      <a:pt x="4766" y="274"/>
                    </a:lnTo>
                    <a:lnTo>
                      <a:pt x="4804" y="278"/>
                    </a:lnTo>
                    <a:lnTo>
                      <a:pt x="4817" y="246"/>
                    </a:lnTo>
                    <a:lnTo>
                      <a:pt x="4821" y="215"/>
                    </a:lnTo>
                    <a:lnTo>
                      <a:pt x="4820" y="200"/>
                    </a:lnTo>
                    <a:lnTo>
                      <a:pt x="4796" y="194"/>
                    </a:lnTo>
                    <a:lnTo>
                      <a:pt x="4543" y="210"/>
                    </a:lnTo>
                    <a:lnTo>
                      <a:pt x="4475" y="224"/>
                    </a:lnTo>
                    <a:lnTo>
                      <a:pt x="4446" y="243"/>
                    </a:lnTo>
                    <a:lnTo>
                      <a:pt x="4369" y="249"/>
                    </a:lnTo>
                    <a:lnTo>
                      <a:pt x="4344" y="228"/>
                    </a:lnTo>
                    <a:lnTo>
                      <a:pt x="4258" y="214"/>
                    </a:lnTo>
                    <a:lnTo>
                      <a:pt x="4258" y="205"/>
                    </a:lnTo>
                    <a:lnTo>
                      <a:pt x="4281" y="204"/>
                    </a:lnTo>
                    <a:lnTo>
                      <a:pt x="4367" y="226"/>
                    </a:lnTo>
                    <a:lnTo>
                      <a:pt x="4405" y="208"/>
                    </a:lnTo>
                    <a:lnTo>
                      <a:pt x="4368" y="149"/>
                    </a:lnTo>
                    <a:lnTo>
                      <a:pt x="4248" y="106"/>
                    </a:lnTo>
                    <a:lnTo>
                      <a:pt x="4230" y="154"/>
                    </a:lnTo>
                    <a:lnTo>
                      <a:pt x="4222" y="147"/>
                    </a:lnTo>
                    <a:lnTo>
                      <a:pt x="4228" y="138"/>
                    </a:lnTo>
                    <a:lnTo>
                      <a:pt x="4206" y="141"/>
                    </a:lnTo>
                    <a:lnTo>
                      <a:pt x="4207" y="157"/>
                    </a:lnTo>
                    <a:lnTo>
                      <a:pt x="4217" y="186"/>
                    </a:lnTo>
                    <a:lnTo>
                      <a:pt x="4202" y="188"/>
                    </a:lnTo>
                    <a:lnTo>
                      <a:pt x="4201" y="172"/>
                    </a:lnTo>
                    <a:lnTo>
                      <a:pt x="4179" y="189"/>
                    </a:lnTo>
                    <a:lnTo>
                      <a:pt x="4161" y="169"/>
                    </a:lnTo>
                    <a:lnTo>
                      <a:pt x="4140" y="193"/>
                    </a:lnTo>
                    <a:lnTo>
                      <a:pt x="4140" y="186"/>
                    </a:lnTo>
                    <a:lnTo>
                      <a:pt x="4123" y="180"/>
                    </a:lnTo>
                    <a:lnTo>
                      <a:pt x="4092" y="159"/>
                    </a:lnTo>
                    <a:lnTo>
                      <a:pt x="4105" y="142"/>
                    </a:lnTo>
                    <a:lnTo>
                      <a:pt x="4135" y="132"/>
                    </a:lnTo>
                    <a:lnTo>
                      <a:pt x="4156" y="107"/>
                    </a:lnTo>
                    <a:lnTo>
                      <a:pt x="4218" y="117"/>
                    </a:lnTo>
                    <a:lnTo>
                      <a:pt x="4225" y="101"/>
                    </a:lnTo>
                    <a:lnTo>
                      <a:pt x="4223" y="85"/>
                    </a:lnTo>
                    <a:lnTo>
                      <a:pt x="4190" y="66"/>
                    </a:lnTo>
                    <a:lnTo>
                      <a:pt x="4058" y="46"/>
                    </a:lnTo>
                    <a:lnTo>
                      <a:pt x="4034" y="41"/>
                    </a:lnTo>
                    <a:lnTo>
                      <a:pt x="4020" y="58"/>
                    </a:lnTo>
                    <a:lnTo>
                      <a:pt x="4007" y="83"/>
                    </a:lnTo>
                    <a:lnTo>
                      <a:pt x="3969" y="94"/>
                    </a:lnTo>
                    <a:lnTo>
                      <a:pt x="3939" y="96"/>
                    </a:lnTo>
                    <a:lnTo>
                      <a:pt x="3923" y="90"/>
                    </a:lnTo>
                    <a:lnTo>
                      <a:pt x="3891" y="71"/>
                    </a:lnTo>
                    <a:lnTo>
                      <a:pt x="3852" y="73"/>
                    </a:lnTo>
                    <a:lnTo>
                      <a:pt x="3811" y="39"/>
                    </a:lnTo>
                    <a:lnTo>
                      <a:pt x="3779" y="34"/>
                    </a:lnTo>
                    <a:lnTo>
                      <a:pt x="3761" y="5"/>
                    </a:lnTo>
                    <a:lnTo>
                      <a:pt x="3722" y="0"/>
                    </a:lnTo>
                    <a:lnTo>
                      <a:pt x="3685" y="20"/>
                    </a:lnTo>
                    <a:lnTo>
                      <a:pt x="3637" y="9"/>
                    </a:lnTo>
                    <a:lnTo>
                      <a:pt x="3624" y="26"/>
                    </a:lnTo>
                    <a:lnTo>
                      <a:pt x="3616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151">
                <a:extLst>
                  <a:ext uri="{FF2B5EF4-FFF2-40B4-BE49-F238E27FC236}">
                    <a16:creationId xmlns:a16="http://schemas.microsoft.com/office/drawing/2014/main" id="{776D65F6-720D-52A9-2704-DC6BB4F508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0 w 26"/>
                  <a:gd name="T1" fmla="*/ 8 h 38"/>
                  <a:gd name="T2" fmla="*/ 10 w 26"/>
                  <a:gd name="T3" fmla="*/ 38 h 38"/>
                  <a:gd name="T4" fmla="*/ 26 w 26"/>
                  <a:gd name="T5" fmla="*/ 37 h 38"/>
                  <a:gd name="T6" fmla="*/ 24 w 26"/>
                  <a:gd name="T7" fmla="*/ 21 h 38"/>
                  <a:gd name="T8" fmla="*/ 16 w 26"/>
                  <a:gd name="T9" fmla="*/ 14 h 38"/>
                  <a:gd name="T10" fmla="*/ 15 w 26"/>
                  <a:gd name="T11" fmla="*/ 0 h 38"/>
                  <a:gd name="T12" fmla="*/ 0 w 26"/>
                  <a:gd name="T13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0" y="8"/>
                    </a:move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152">
                <a:extLst>
                  <a:ext uri="{FF2B5EF4-FFF2-40B4-BE49-F238E27FC236}">
                    <a16:creationId xmlns:a16="http://schemas.microsoft.com/office/drawing/2014/main" id="{FACE255F-57EE-A033-3F9E-D4A907ACC5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431"/>
                <a:ext cx="2" cy="3"/>
              </a:xfrm>
              <a:custGeom>
                <a:avLst/>
                <a:gdLst>
                  <a:gd name="T0" fmla="*/ 12 w 12"/>
                  <a:gd name="T1" fmla="*/ 15 h 15"/>
                  <a:gd name="T2" fmla="*/ 0 w 12"/>
                  <a:gd name="T3" fmla="*/ 0 h 15"/>
                  <a:gd name="T4" fmla="*/ 9 w 12"/>
                  <a:gd name="T5" fmla="*/ 8 h 15"/>
                  <a:gd name="T6" fmla="*/ 12 w 12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0" y="0"/>
                    </a:lnTo>
                    <a:lnTo>
                      <a:pt x="9" y="8"/>
                    </a:lnTo>
                    <a:lnTo>
                      <a:pt x="1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153">
                <a:extLst>
                  <a:ext uri="{FF2B5EF4-FFF2-40B4-BE49-F238E27FC236}">
                    <a16:creationId xmlns:a16="http://schemas.microsoft.com/office/drawing/2014/main" id="{E3807216-AF74-E891-10E6-74544C3AAF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0 w 10"/>
                  <a:gd name="T1" fmla="*/ 0 h 18"/>
                  <a:gd name="T2" fmla="*/ 6 w 10"/>
                  <a:gd name="T3" fmla="*/ 14 h 18"/>
                  <a:gd name="T4" fmla="*/ 10 w 1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6" y="14"/>
                    </a:lnTo>
                    <a:lnTo>
                      <a:pt x="10" y="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154">
                <a:extLst>
                  <a:ext uri="{FF2B5EF4-FFF2-40B4-BE49-F238E27FC236}">
                    <a16:creationId xmlns:a16="http://schemas.microsoft.com/office/drawing/2014/main" id="{15A2F6DC-9E3E-0081-AC73-DB072E6E77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10 w 10"/>
                  <a:gd name="T1" fmla="*/ 18 h 18"/>
                  <a:gd name="T2" fmla="*/ 5 w 10"/>
                  <a:gd name="T3" fmla="*/ 7 h 18"/>
                  <a:gd name="T4" fmla="*/ 0 w 10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155">
                <a:extLst>
                  <a:ext uri="{FF2B5EF4-FFF2-40B4-BE49-F238E27FC236}">
                    <a16:creationId xmlns:a16="http://schemas.microsoft.com/office/drawing/2014/main" id="{00C406C4-B9EB-AA61-CA76-EED1BF93BC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8"/>
                <a:ext cx="31" cy="10"/>
              </a:xfrm>
              <a:custGeom>
                <a:avLst/>
                <a:gdLst>
                  <a:gd name="T0" fmla="*/ 152 w 152"/>
                  <a:gd name="T1" fmla="*/ 32 h 54"/>
                  <a:gd name="T2" fmla="*/ 144 w 152"/>
                  <a:gd name="T3" fmla="*/ 33 h 54"/>
                  <a:gd name="T4" fmla="*/ 133 w 152"/>
                  <a:gd name="T5" fmla="*/ 3 h 54"/>
                  <a:gd name="T6" fmla="*/ 80 w 152"/>
                  <a:gd name="T7" fmla="*/ 0 h 54"/>
                  <a:gd name="T8" fmla="*/ 59 w 152"/>
                  <a:gd name="T9" fmla="*/ 33 h 54"/>
                  <a:gd name="T10" fmla="*/ 29 w 152"/>
                  <a:gd name="T11" fmla="*/ 35 h 54"/>
                  <a:gd name="T12" fmla="*/ 15 w 152"/>
                  <a:gd name="T13" fmla="*/ 52 h 54"/>
                  <a:gd name="T14" fmla="*/ 0 w 152"/>
                  <a:gd name="T1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54">
                    <a:moveTo>
                      <a:pt x="152" y="32"/>
                    </a:moveTo>
                    <a:lnTo>
                      <a:pt x="144" y="33"/>
                    </a:lnTo>
                    <a:lnTo>
                      <a:pt x="133" y="3"/>
                    </a:lnTo>
                    <a:lnTo>
                      <a:pt x="80" y="0"/>
                    </a:lnTo>
                    <a:lnTo>
                      <a:pt x="59" y="33"/>
                    </a:lnTo>
                    <a:lnTo>
                      <a:pt x="29" y="35"/>
                    </a:lnTo>
                    <a:lnTo>
                      <a:pt x="15" y="52"/>
                    </a:lnTo>
                    <a:lnTo>
                      <a:pt x="0" y="5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156">
                <a:extLst>
                  <a:ext uri="{FF2B5EF4-FFF2-40B4-BE49-F238E27FC236}">
                    <a16:creationId xmlns:a16="http://schemas.microsoft.com/office/drawing/2014/main" id="{150C955C-F8C6-66B1-5D63-E0AC3E4312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6"/>
                <a:ext cx="31" cy="12"/>
              </a:xfrm>
              <a:custGeom>
                <a:avLst/>
                <a:gdLst>
                  <a:gd name="T0" fmla="*/ 0 w 152"/>
                  <a:gd name="T1" fmla="*/ 61 h 61"/>
                  <a:gd name="T2" fmla="*/ 21 w 152"/>
                  <a:gd name="T3" fmla="*/ 36 h 61"/>
                  <a:gd name="T4" fmla="*/ 59 w 152"/>
                  <a:gd name="T5" fmla="*/ 33 h 61"/>
                  <a:gd name="T6" fmla="*/ 72 w 152"/>
                  <a:gd name="T7" fmla="*/ 0 h 61"/>
                  <a:gd name="T8" fmla="*/ 142 w 152"/>
                  <a:gd name="T9" fmla="*/ 10 h 61"/>
                  <a:gd name="T10" fmla="*/ 152 w 152"/>
                  <a:gd name="T11" fmla="*/ 3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61">
                    <a:moveTo>
                      <a:pt x="0" y="61"/>
                    </a:moveTo>
                    <a:lnTo>
                      <a:pt x="21" y="36"/>
                    </a:lnTo>
                    <a:lnTo>
                      <a:pt x="59" y="33"/>
                    </a:lnTo>
                    <a:lnTo>
                      <a:pt x="72" y="0"/>
                    </a:lnTo>
                    <a:lnTo>
                      <a:pt x="142" y="10"/>
                    </a:lnTo>
                    <a:lnTo>
                      <a:pt x="152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157">
                <a:extLst>
                  <a:ext uri="{FF2B5EF4-FFF2-40B4-BE49-F238E27FC236}">
                    <a16:creationId xmlns:a16="http://schemas.microsoft.com/office/drawing/2014/main" id="{137183ED-B57E-F320-751A-DD99CD5A55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438"/>
                <a:ext cx="2" cy="1"/>
              </a:xfrm>
              <a:custGeom>
                <a:avLst/>
                <a:gdLst>
                  <a:gd name="T0" fmla="*/ 0 w 12"/>
                  <a:gd name="T1" fmla="*/ 0 h 4"/>
                  <a:gd name="T2" fmla="*/ 5 w 12"/>
                  <a:gd name="T3" fmla="*/ 4 h 4"/>
                  <a:gd name="T4" fmla="*/ 12 w 12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5" y="4"/>
                    </a:lnTo>
                    <a:lnTo>
                      <a:pt x="1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Line 158">
                <a:extLst>
                  <a:ext uri="{FF2B5EF4-FFF2-40B4-BE49-F238E27FC236}">
                    <a16:creationId xmlns:a16="http://schemas.microsoft.com/office/drawing/2014/main" id="{BFA39775-C1AA-5AC7-E432-6E049B89D8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95" y="438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159">
                <a:extLst>
                  <a:ext uri="{FF2B5EF4-FFF2-40B4-BE49-F238E27FC236}">
                    <a16:creationId xmlns:a16="http://schemas.microsoft.com/office/drawing/2014/main" id="{411FE6D3-15CA-5368-1509-2E0DD2AFF5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35 w 65"/>
                  <a:gd name="T1" fmla="*/ 9 h 76"/>
                  <a:gd name="T2" fmla="*/ 35 w 65"/>
                  <a:gd name="T3" fmla="*/ 16 h 76"/>
                  <a:gd name="T4" fmla="*/ 31 w 65"/>
                  <a:gd name="T5" fmla="*/ 40 h 76"/>
                  <a:gd name="T6" fmla="*/ 16 w 65"/>
                  <a:gd name="T7" fmla="*/ 49 h 76"/>
                  <a:gd name="T8" fmla="*/ 0 w 65"/>
                  <a:gd name="T9" fmla="*/ 50 h 76"/>
                  <a:gd name="T10" fmla="*/ 1 w 65"/>
                  <a:gd name="T11" fmla="*/ 59 h 76"/>
                  <a:gd name="T12" fmla="*/ 33 w 65"/>
                  <a:gd name="T13" fmla="*/ 71 h 76"/>
                  <a:gd name="T14" fmla="*/ 65 w 65"/>
                  <a:gd name="T15" fmla="*/ 76 h 76"/>
                  <a:gd name="T16" fmla="*/ 63 w 65"/>
                  <a:gd name="T17" fmla="*/ 68 h 76"/>
                  <a:gd name="T18" fmla="*/ 55 w 65"/>
                  <a:gd name="T19" fmla="*/ 61 h 76"/>
                  <a:gd name="T20" fmla="*/ 52 w 65"/>
                  <a:gd name="T21" fmla="*/ 31 h 76"/>
                  <a:gd name="T22" fmla="*/ 58 w 65"/>
                  <a:gd name="T23" fmla="*/ 14 h 76"/>
                  <a:gd name="T24" fmla="*/ 58 w 65"/>
                  <a:gd name="T25" fmla="*/ 6 h 76"/>
                  <a:gd name="T26" fmla="*/ 41 w 65"/>
                  <a:gd name="T27" fmla="*/ 0 h 76"/>
                  <a:gd name="T28" fmla="*/ 35 w 65"/>
                  <a:gd name="T29" fmla="*/ 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35" y="9"/>
                    </a:move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160">
                <a:extLst>
                  <a:ext uri="{FF2B5EF4-FFF2-40B4-BE49-F238E27FC236}">
                    <a16:creationId xmlns:a16="http://schemas.microsoft.com/office/drawing/2014/main" id="{8CC625CD-5080-B377-BE25-79AF9CA6E4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33 w 424"/>
                  <a:gd name="T1" fmla="*/ 63 h 255"/>
                  <a:gd name="T2" fmla="*/ 139 w 424"/>
                  <a:gd name="T3" fmla="*/ 47 h 255"/>
                  <a:gd name="T4" fmla="*/ 116 w 424"/>
                  <a:gd name="T5" fmla="*/ 49 h 255"/>
                  <a:gd name="T6" fmla="*/ 87 w 424"/>
                  <a:gd name="T7" fmla="*/ 67 h 255"/>
                  <a:gd name="T8" fmla="*/ 72 w 424"/>
                  <a:gd name="T9" fmla="*/ 69 h 255"/>
                  <a:gd name="T10" fmla="*/ 48 w 424"/>
                  <a:gd name="T11" fmla="*/ 63 h 255"/>
                  <a:gd name="T12" fmla="*/ 34 w 424"/>
                  <a:gd name="T13" fmla="*/ 73 h 255"/>
                  <a:gd name="T14" fmla="*/ 35 w 424"/>
                  <a:gd name="T15" fmla="*/ 80 h 255"/>
                  <a:gd name="T16" fmla="*/ 21 w 424"/>
                  <a:gd name="T17" fmla="*/ 104 h 255"/>
                  <a:gd name="T18" fmla="*/ 6 w 424"/>
                  <a:gd name="T19" fmla="*/ 106 h 255"/>
                  <a:gd name="T20" fmla="*/ 0 w 424"/>
                  <a:gd name="T21" fmla="*/ 121 h 255"/>
                  <a:gd name="T22" fmla="*/ 53 w 424"/>
                  <a:gd name="T23" fmla="*/ 116 h 255"/>
                  <a:gd name="T24" fmla="*/ 70 w 424"/>
                  <a:gd name="T25" fmla="*/ 123 h 255"/>
                  <a:gd name="T26" fmla="*/ 87 w 424"/>
                  <a:gd name="T27" fmla="*/ 144 h 255"/>
                  <a:gd name="T28" fmla="*/ 104 w 424"/>
                  <a:gd name="T29" fmla="*/ 159 h 255"/>
                  <a:gd name="T30" fmla="*/ 151 w 424"/>
                  <a:gd name="T31" fmla="*/ 177 h 255"/>
                  <a:gd name="T32" fmla="*/ 169 w 424"/>
                  <a:gd name="T33" fmla="*/ 206 h 255"/>
                  <a:gd name="T34" fmla="*/ 186 w 424"/>
                  <a:gd name="T35" fmla="*/ 212 h 255"/>
                  <a:gd name="T36" fmla="*/ 211 w 424"/>
                  <a:gd name="T37" fmla="*/ 233 h 255"/>
                  <a:gd name="T38" fmla="*/ 220 w 424"/>
                  <a:gd name="T39" fmla="*/ 247 h 255"/>
                  <a:gd name="T40" fmla="*/ 229 w 424"/>
                  <a:gd name="T41" fmla="*/ 255 h 255"/>
                  <a:gd name="T42" fmla="*/ 266 w 424"/>
                  <a:gd name="T43" fmla="*/ 251 h 255"/>
                  <a:gd name="T44" fmla="*/ 318 w 424"/>
                  <a:gd name="T45" fmla="*/ 230 h 255"/>
                  <a:gd name="T46" fmla="*/ 333 w 424"/>
                  <a:gd name="T47" fmla="*/ 215 h 255"/>
                  <a:gd name="T48" fmla="*/ 330 w 424"/>
                  <a:gd name="T49" fmla="*/ 192 h 255"/>
                  <a:gd name="T50" fmla="*/ 337 w 424"/>
                  <a:gd name="T51" fmla="*/ 176 h 255"/>
                  <a:gd name="T52" fmla="*/ 350 w 424"/>
                  <a:gd name="T53" fmla="*/ 159 h 255"/>
                  <a:gd name="T54" fmla="*/ 364 w 424"/>
                  <a:gd name="T55" fmla="*/ 149 h 255"/>
                  <a:gd name="T56" fmla="*/ 403 w 424"/>
                  <a:gd name="T57" fmla="*/ 146 h 255"/>
                  <a:gd name="T58" fmla="*/ 402 w 424"/>
                  <a:gd name="T59" fmla="*/ 138 h 255"/>
                  <a:gd name="T60" fmla="*/ 424 w 424"/>
                  <a:gd name="T61" fmla="*/ 121 h 255"/>
                  <a:gd name="T62" fmla="*/ 415 w 424"/>
                  <a:gd name="T63" fmla="*/ 107 h 255"/>
                  <a:gd name="T64" fmla="*/ 398 w 424"/>
                  <a:gd name="T65" fmla="*/ 101 h 255"/>
                  <a:gd name="T66" fmla="*/ 396 w 424"/>
                  <a:gd name="T67" fmla="*/ 69 h 255"/>
                  <a:gd name="T68" fmla="*/ 364 w 424"/>
                  <a:gd name="T69" fmla="*/ 57 h 255"/>
                  <a:gd name="T70" fmla="*/ 356 w 424"/>
                  <a:gd name="T71" fmla="*/ 50 h 255"/>
                  <a:gd name="T72" fmla="*/ 301 w 424"/>
                  <a:gd name="T73" fmla="*/ 47 h 255"/>
                  <a:gd name="T74" fmla="*/ 300 w 424"/>
                  <a:gd name="T75" fmla="*/ 40 h 255"/>
                  <a:gd name="T76" fmla="*/ 284 w 424"/>
                  <a:gd name="T77" fmla="*/ 34 h 255"/>
                  <a:gd name="T78" fmla="*/ 259 w 424"/>
                  <a:gd name="T79" fmla="*/ 5 h 255"/>
                  <a:gd name="T80" fmla="*/ 243 w 424"/>
                  <a:gd name="T81" fmla="*/ 6 h 255"/>
                  <a:gd name="T82" fmla="*/ 244 w 424"/>
                  <a:gd name="T83" fmla="*/ 15 h 255"/>
                  <a:gd name="T84" fmla="*/ 235 w 424"/>
                  <a:gd name="T85" fmla="*/ 0 h 255"/>
                  <a:gd name="T86" fmla="*/ 220 w 424"/>
                  <a:gd name="T87" fmla="*/ 1 h 255"/>
                  <a:gd name="T88" fmla="*/ 198 w 424"/>
                  <a:gd name="T89" fmla="*/ 18 h 255"/>
                  <a:gd name="T90" fmla="*/ 192 w 424"/>
                  <a:gd name="T91" fmla="*/ 34 h 255"/>
                  <a:gd name="T92" fmla="*/ 155 w 424"/>
                  <a:gd name="T93" fmla="*/ 46 h 255"/>
                  <a:gd name="T94" fmla="*/ 156 w 424"/>
                  <a:gd name="T95" fmla="*/ 61 h 255"/>
                  <a:gd name="T96" fmla="*/ 147 w 424"/>
                  <a:gd name="T97" fmla="*/ 53 h 255"/>
                  <a:gd name="T98" fmla="*/ 133 w 424"/>
                  <a:gd name="T99" fmla="*/ 6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33" y="63"/>
                    </a:move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161">
                <a:extLst>
                  <a:ext uri="{FF2B5EF4-FFF2-40B4-BE49-F238E27FC236}">
                    <a16:creationId xmlns:a16="http://schemas.microsoft.com/office/drawing/2014/main" id="{F0C2F660-2AB0-B05C-A713-4C6B54FCA7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162">
                <a:extLst>
                  <a:ext uri="{FF2B5EF4-FFF2-40B4-BE49-F238E27FC236}">
                    <a16:creationId xmlns:a16="http://schemas.microsoft.com/office/drawing/2014/main" id="{9A942180-D8DC-F181-ADDF-DE2B76E03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431" cy="427"/>
              </a:xfrm>
              <a:custGeom>
                <a:avLst/>
                <a:gdLst>
                  <a:gd name="T0" fmla="*/ 2155 w 2155"/>
                  <a:gd name="T1" fmla="*/ 0 h 2135"/>
                  <a:gd name="T2" fmla="*/ 2082 w 2155"/>
                  <a:gd name="T3" fmla="*/ 37 h 2135"/>
                  <a:gd name="T4" fmla="*/ 2007 w 2155"/>
                  <a:gd name="T5" fmla="*/ 60 h 2135"/>
                  <a:gd name="T6" fmla="*/ 1983 w 2155"/>
                  <a:gd name="T7" fmla="*/ 47 h 2135"/>
                  <a:gd name="T8" fmla="*/ 1924 w 2155"/>
                  <a:gd name="T9" fmla="*/ 75 h 2135"/>
                  <a:gd name="T10" fmla="*/ 1869 w 2155"/>
                  <a:gd name="T11" fmla="*/ 72 h 2135"/>
                  <a:gd name="T12" fmla="*/ 1847 w 2155"/>
                  <a:gd name="T13" fmla="*/ 91 h 2135"/>
                  <a:gd name="T14" fmla="*/ 1849 w 2155"/>
                  <a:gd name="T15" fmla="*/ 105 h 2135"/>
                  <a:gd name="T16" fmla="*/ 1824 w 2155"/>
                  <a:gd name="T17" fmla="*/ 85 h 2135"/>
                  <a:gd name="T18" fmla="*/ 1788 w 2155"/>
                  <a:gd name="T19" fmla="*/ 111 h 2135"/>
                  <a:gd name="T20" fmla="*/ 1756 w 2155"/>
                  <a:gd name="T21" fmla="*/ 106 h 2135"/>
                  <a:gd name="T22" fmla="*/ 1508 w 2155"/>
                  <a:gd name="T23" fmla="*/ 175 h 2135"/>
                  <a:gd name="T24" fmla="*/ 1444 w 2155"/>
                  <a:gd name="T25" fmla="*/ 220 h 2135"/>
                  <a:gd name="T26" fmla="*/ 1401 w 2155"/>
                  <a:gd name="T27" fmla="*/ 263 h 2135"/>
                  <a:gd name="T28" fmla="*/ 1349 w 2155"/>
                  <a:gd name="T29" fmla="*/ 291 h 2135"/>
                  <a:gd name="T30" fmla="*/ 1361 w 2155"/>
                  <a:gd name="T31" fmla="*/ 413 h 2135"/>
                  <a:gd name="T32" fmla="*/ 1350 w 2155"/>
                  <a:gd name="T33" fmla="*/ 460 h 2135"/>
                  <a:gd name="T34" fmla="*/ 1329 w 2155"/>
                  <a:gd name="T35" fmla="*/ 486 h 2135"/>
                  <a:gd name="T36" fmla="*/ 1324 w 2155"/>
                  <a:gd name="T37" fmla="*/ 517 h 2135"/>
                  <a:gd name="T38" fmla="*/ 1340 w 2155"/>
                  <a:gd name="T39" fmla="*/ 677 h 2135"/>
                  <a:gd name="T40" fmla="*/ 1359 w 2155"/>
                  <a:gd name="T41" fmla="*/ 729 h 2135"/>
                  <a:gd name="T42" fmla="*/ 1337 w 2155"/>
                  <a:gd name="T43" fmla="*/ 739 h 2135"/>
                  <a:gd name="T44" fmla="*/ 1313 w 2155"/>
                  <a:gd name="T45" fmla="*/ 895 h 2135"/>
                  <a:gd name="T46" fmla="*/ 1331 w 2155"/>
                  <a:gd name="T47" fmla="*/ 925 h 2135"/>
                  <a:gd name="T48" fmla="*/ 1372 w 2155"/>
                  <a:gd name="T49" fmla="*/ 944 h 2135"/>
                  <a:gd name="T50" fmla="*/ 1382 w 2155"/>
                  <a:gd name="T51" fmla="*/ 974 h 2135"/>
                  <a:gd name="T52" fmla="*/ 1365 w 2155"/>
                  <a:gd name="T53" fmla="*/ 952 h 2135"/>
                  <a:gd name="T54" fmla="*/ 1312 w 2155"/>
                  <a:gd name="T55" fmla="*/ 957 h 2135"/>
                  <a:gd name="T56" fmla="*/ 1290 w 2155"/>
                  <a:gd name="T57" fmla="*/ 1060 h 2135"/>
                  <a:gd name="T58" fmla="*/ 1308 w 2155"/>
                  <a:gd name="T59" fmla="*/ 1089 h 2135"/>
                  <a:gd name="T60" fmla="*/ 1340 w 2155"/>
                  <a:gd name="T61" fmla="*/ 1094 h 2135"/>
                  <a:gd name="T62" fmla="*/ 1360 w 2155"/>
                  <a:gd name="T63" fmla="*/ 1146 h 2135"/>
                  <a:gd name="T64" fmla="*/ 1407 w 2155"/>
                  <a:gd name="T65" fmla="*/ 1165 h 2135"/>
                  <a:gd name="T66" fmla="*/ 1410 w 2155"/>
                  <a:gd name="T67" fmla="*/ 1195 h 2135"/>
                  <a:gd name="T68" fmla="*/ 1395 w 2155"/>
                  <a:gd name="T69" fmla="*/ 1205 h 2135"/>
                  <a:gd name="T70" fmla="*/ 1363 w 2155"/>
                  <a:gd name="T71" fmla="*/ 1184 h 2135"/>
                  <a:gd name="T72" fmla="*/ 1332 w 2155"/>
                  <a:gd name="T73" fmla="*/ 1188 h 2135"/>
                  <a:gd name="T74" fmla="*/ 1306 w 2155"/>
                  <a:gd name="T75" fmla="*/ 1151 h 2135"/>
                  <a:gd name="T76" fmla="*/ 1276 w 2155"/>
                  <a:gd name="T77" fmla="*/ 1161 h 2135"/>
                  <a:gd name="T78" fmla="*/ 1249 w 2155"/>
                  <a:gd name="T79" fmla="*/ 1195 h 2135"/>
                  <a:gd name="T80" fmla="*/ 1211 w 2155"/>
                  <a:gd name="T81" fmla="*/ 1291 h 2135"/>
                  <a:gd name="T82" fmla="*/ 1154 w 2155"/>
                  <a:gd name="T83" fmla="*/ 1343 h 2135"/>
                  <a:gd name="T84" fmla="*/ 1118 w 2155"/>
                  <a:gd name="T85" fmla="*/ 1361 h 2135"/>
                  <a:gd name="T86" fmla="*/ 995 w 2155"/>
                  <a:gd name="T87" fmla="*/ 1465 h 2135"/>
                  <a:gd name="T88" fmla="*/ 885 w 2155"/>
                  <a:gd name="T89" fmla="*/ 1522 h 2135"/>
                  <a:gd name="T90" fmla="*/ 840 w 2155"/>
                  <a:gd name="T91" fmla="*/ 1534 h 2135"/>
                  <a:gd name="T92" fmla="*/ 786 w 2155"/>
                  <a:gd name="T93" fmla="*/ 1531 h 2135"/>
                  <a:gd name="T94" fmla="*/ 629 w 2155"/>
                  <a:gd name="T95" fmla="*/ 1584 h 2135"/>
                  <a:gd name="T96" fmla="*/ 559 w 2155"/>
                  <a:gd name="T97" fmla="*/ 1583 h 2135"/>
                  <a:gd name="T98" fmla="*/ 461 w 2155"/>
                  <a:gd name="T99" fmla="*/ 1607 h 2135"/>
                  <a:gd name="T100" fmla="*/ 235 w 2155"/>
                  <a:gd name="T101" fmla="*/ 1744 h 2135"/>
                  <a:gd name="T102" fmla="*/ 130 w 2155"/>
                  <a:gd name="T103" fmla="*/ 1777 h 2135"/>
                  <a:gd name="T104" fmla="*/ 109 w 2155"/>
                  <a:gd name="T105" fmla="*/ 1802 h 2135"/>
                  <a:gd name="T106" fmla="*/ 95 w 2155"/>
                  <a:gd name="T107" fmla="*/ 1811 h 2135"/>
                  <a:gd name="T108" fmla="*/ 78 w 2155"/>
                  <a:gd name="T109" fmla="*/ 1875 h 2135"/>
                  <a:gd name="T110" fmla="*/ 0 w 2155"/>
                  <a:gd name="T111" fmla="*/ 2043 h 2135"/>
                  <a:gd name="T112" fmla="*/ 51 w 2155"/>
                  <a:gd name="T113" fmla="*/ 2093 h 2135"/>
                  <a:gd name="T114" fmla="*/ 52 w 2155"/>
                  <a:gd name="T115" fmla="*/ 2109 h 2135"/>
                  <a:gd name="T116" fmla="*/ 100 w 2155"/>
                  <a:gd name="T117" fmla="*/ 2120 h 2135"/>
                  <a:gd name="T118" fmla="*/ 108 w 2155"/>
                  <a:gd name="T119" fmla="*/ 2126 h 2135"/>
                  <a:gd name="T120" fmla="*/ 263 w 2155"/>
                  <a:gd name="T121" fmla="*/ 2135 h 2135"/>
                  <a:gd name="T122" fmla="*/ 376 w 2155"/>
                  <a:gd name="T123" fmla="*/ 2094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5" h="2135">
                    <a:moveTo>
                      <a:pt x="2155" y="0"/>
                    </a:move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163">
                <a:extLst>
                  <a:ext uri="{FF2B5EF4-FFF2-40B4-BE49-F238E27FC236}">
                    <a16:creationId xmlns:a16="http://schemas.microsoft.com/office/drawing/2014/main" id="{2C339EDF-9B96-3F21-DA16-FD7FD6CB4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597" cy="766"/>
              </a:xfrm>
              <a:custGeom>
                <a:avLst/>
                <a:gdLst>
                  <a:gd name="T0" fmla="*/ 1330 w 2985"/>
                  <a:gd name="T1" fmla="*/ 107 h 3826"/>
                  <a:gd name="T2" fmla="*/ 1492 w 2985"/>
                  <a:gd name="T3" fmla="*/ 30 h 3826"/>
                  <a:gd name="T4" fmla="*/ 1740 w 2985"/>
                  <a:gd name="T5" fmla="*/ 30 h 3826"/>
                  <a:gd name="T6" fmla="*/ 1771 w 2985"/>
                  <a:gd name="T7" fmla="*/ 283 h 3826"/>
                  <a:gd name="T8" fmla="*/ 1725 w 2985"/>
                  <a:gd name="T9" fmla="*/ 541 h 3826"/>
                  <a:gd name="T10" fmla="*/ 1467 w 2985"/>
                  <a:gd name="T11" fmla="*/ 920 h 3826"/>
                  <a:gd name="T12" fmla="*/ 1160 w 2985"/>
                  <a:gd name="T13" fmla="*/ 1018 h 3826"/>
                  <a:gd name="T14" fmla="*/ 1009 w 2985"/>
                  <a:gd name="T15" fmla="*/ 1132 h 3826"/>
                  <a:gd name="T16" fmla="*/ 837 w 2985"/>
                  <a:gd name="T17" fmla="*/ 1109 h 3826"/>
                  <a:gd name="T18" fmla="*/ 615 w 2985"/>
                  <a:gd name="T19" fmla="*/ 1292 h 3826"/>
                  <a:gd name="T20" fmla="*/ 714 w 2985"/>
                  <a:gd name="T21" fmla="*/ 1445 h 3826"/>
                  <a:gd name="T22" fmla="*/ 751 w 2985"/>
                  <a:gd name="T23" fmla="*/ 1510 h 3826"/>
                  <a:gd name="T24" fmla="*/ 794 w 2985"/>
                  <a:gd name="T25" fmla="*/ 1569 h 3826"/>
                  <a:gd name="T26" fmla="*/ 867 w 2985"/>
                  <a:gd name="T27" fmla="*/ 1685 h 3826"/>
                  <a:gd name="T28" fmla="*/ 1090 w 2985"/>
                  <a:gd name="T29" fmla="*/ 1595 h 3826"/>
                  <a:gd name="T30" fmla="*/ 1298 w 2985"/>
                  <a:gd name="T31" fmla="*/ 1514 h 3826"/>
                  <a:gd name="T32" fmla="*/ 1372 w 2985"/>
                  <a:gd name="T33" fmla="*/ 1561 h 3826"/>
                  <a:gd name="T34" fmla="*/ 1530 w 2985"/>
                  <a:gd name="T35" fmla="*/ 1678 h 3826"/>
                  <a:gd name="T36" fmla="*/ 1511 w 2985"/>
                  <a:gd name="T37" fmla="*/ 1718 h 3826"/>
                  <a:gd name="T38" fmla="*/ 1386 w 2985"/>
                  <a:gd name="T39" fmla="*/ 1792 h 3826"/>
                  <a:gd name="T40" fmla="*/ 1582 w 2985"/>
                  <a:gd name="T41" fmla="*/ 1820 h 3826"/>
                  <a:gd name="T42" fmla="*/ 1662 w 2985"/>
                  <a:gd name="T43" fmla="*/ 1766 h 3826"/>
                  <a:gd name="T44" fmla="*/ 1910 w 2985"/>
                  <a:gd name="T45" fmla="*/ 1959 h 3826"/>
                  <a:gd name="T46" fmla="*/ 2155 w 2985"/>
                  <a:gd name="T47" fmla="*/ 2106 h 3826"/>
                  <a:gd name="T48" fmla="*/ 2353 w 2985"/>
                  <a:gd name="T49" fmla="*/ 1987 h 3826"/>
                  <a:gd name="T50" fmla="*/ 2533 w 2985"/>
                  <a:gd name="T51" fmla="*/ 1940 h 3826"/>
                  <a:gd name="T52" fmla="*/ 2756 w 2985"/>
                  <a:gd name="T53" fmla="*/ 1850 h 3826"/>
                  <a:gd name="T54" fmla="*/ 2985 w 2985"/>
                  <a:gd name="T55" fmla="*/ 1658 h 3826"/>
                  <a:gd name="T56" fmla="*/ 2829 w 2985"/>
                  <a:gd name="T57" fmla="*/ 1796 h 3826"/>
                  <a:gd name="T58" fmla="*/ 2702 w 2985"/>
                  <a:gd name="T59" fmla="*/ 2009 h 3826"/>
                  <a:gd name="T60" fmla="*/ 2575 w 2985"/>
                  <a:gd name="T61" fmla="*/ 2051 h 3826"/>
                  <a:gd name="T62" fmla="*/ 2441 w 2985"/>
                  <a:gd name="T63" fmla="*/ 2187 h 3826"/>
                  <a:gd name="T64" fmla="*/ 2396 w 2985"/>
                  <a:gd name="T65" fmla="*/ 2376 h 3826"/>
                  <a:gd name="T66" fmla="*/ 2087 w 2985"/>
                  <a:gd name="T67" fmla="*/ 2366 h 3826"/>
                  <a:gd name="T68" fmla="*/ 1747 w 2985"/>
                  <a:gd name="T69" fmla="*/ 2267 h 3826"/>
                  <a:gd name="T70" fmla="*/ 1406 w 2985"/>
                  <a:gd name="T71" fmla="*/ 2337 h 3826"/>
                  <a:gd name="T72" fmla="*/ 1388 w 2985"/>
                  <a:gd name="T73" fmla="*/ 2470 h 3826"/>
                  <a:gd name="T74" fmla="*/ 1143 w 2985"/>
                  <a:gd name="T75" fmla="*/ 2493 h 3826"/>
                  <a:gd name="T76" fmla="*/ 1065 w 2985"/>
                  <a:gd name="T77" fmla="*/ 2809 h 3826"/>
                  <a:gd name="T78" fmla="*/ 845 w 2985"/>
                  <a:gd name="T79" fmla="*/ 3022 h 3826"/>
                  <a:gd name="T80" fmla="*/ 729 w 2985"/>
                  <a:gd name="T81" fmla="*/ 3095 h 3826"/>
                  <a:gd name="T82" fmla="*/ 609 w 2985"/>
                  <a:gd name="T83" fmla="*/ 3221 h 3826"/>
                  <a:gd name="T84" fmla="*/ 444 w 2985"/>
                  <a:gd name="T85" fmla="*/ 3360 h 3826"/>
                  <a:gd name="T86" fmla="*/ 225 w 2985"/>
                  <a:gd name="T87" fmla="*/ 3489 h 3826"/>
                  <a:gd name="T88" fmla="*/ 15 w 2985"/>
                  <a:gd name="T89" fmla="*/ 3554 h 3826"/>
                  <a:gd name="T90" fmla="*/ 139 w 2985"/>
                  <a:gd name="T91" fmla="*/ 3643 h 3826"/>
                  <a:gd name="T92" fmla="*/ 276 w 2985"/>
                  <a:gd name="T93" fmla="*/ 3622 h 3826"/>
                  <a:gd name="T94" fmla="*/ 419 w 2985"/>
                  <a:gd name="T95" fmla="*/ 3826 h 3826"/>
                  <a:gd name="T96" fmla="*/ 511 w 2985"/>
                  <a:gd name="T97" fmla="*/ 3662 h 3826"/>
                  <a:gd name="T98" fmla="*/ 571 w 2985"/>
                  <a:gd name="T99" fmla="*/ 3564 h 3826"/>
                  <a:gd name="T100" fmla="*/ 628 w 2985"/>
                  <a:gd name="T101" fmla="*/ 3590 h 3826"/>
                  <a:gd name="T102" fmla="*/ 811 w 2985"/>
                  <a:gd name="T103" fmla="*/ 3487 h 3826"/>
                  <a:gd name="T104" fmla="*/ 848 w 2985"/>
                  <a:gd name="T105" fmla="*/ 3384 h 3826"/>
                  <a:gd name="T106" fmla="*/ 1012 w 2985"/>
                  <a:gd name="T107" fmla="*/ 3407 h 3826"/>
                  <a:gd name="T108" fmla="*/ 1117 w 2985"/>
                  <a:gd name="T109" fmla="*/ 3375 h 3826"/>
                  <a:gd name="T110" fmla="*/ 1226 w 2985"/>
                  <a:gd name="T111" fmla="*/ 3380 h 3826"/>
                  <a:gd name="T112" fmla="*/ 1292 w 2985"/>
                  <a:gd name="T113" fmla="*/ 3444 h 3826"/>
                  <a:gd name="T114" fmla="*/ 1315 w 2985"/>
                  <a:gd name="T115" fmla="*/ 3433 h 3826"/>
                  <a:gd name="T116" fmla="*/ 1335 w 2985"/>
                  <a:gd name="T117" fmla="*/ 3393 h 3826"/>
                  <a:gd name="T118" fmla="*/ 1295 w 2985"/>
                  <a:gd name="T119" fmla="*/ 3381 h 3826"/>
                  <a:gd name="T120" fmla="*/ 1307 w 2985"/>
                  <a:gd name="T121" fmla="*/ 3349 h 3826"/>
                  <a:gd name="T122" fmla="*/ 1318 w 2985"/>
                  <a:gd name="T123" fmla="*/ 3302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5" h="3826">
                    <a:moveTo>
                      <a:pt x="1289" y="0"/>
                    </a:move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164">
                <a:extLst>
                  <a:ext uri="{FF2B5EF4-FFF2-40B4-BE49-F238E27FC236}">
                    <a16:creationId xmlns:a16="http://schemas.microsoft.com/office/drawing/2014/main" id="{6A33FDC6-9962-12EE-F466-1970CF3568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6 w 16"/>
                  <a:gd name="T1" fmla="*/ 1 h 23"/>
                  <a:gd name="T2" fmla="*/ 0 w 16"/>
                  <a:gd name="T3" fmla="*/ 17 h 23"/>
                  <a:gd name="T4" fmla="*/ 16 w 16"/>
                  <a:gd name="T5" fmla="*/ 23 h 23"/>
                  <a:gd name="T6" fmla="*/ 13 w 16"/>
                  <a:gd name="T7" fmla="*/ 0 h 23"/>
                  <a:gd name="T8" fmla="*/ 6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6" y="1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165">
                <a:extLst>
                  <a:ext uri="{FF2B5EF4-FFF2-40B4-BE49-F238E27FC236}">
                    <a16:creationId xmlns:a16="http://schemas.microsoft.com/office/drawing/2014/main" id="{9FADC3C7-9843-5F2E-35EF-B0F820E49A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0 w 744"/>
                  <a:gd name="T1" fmla="*/ 646 h 773"/>
                  <a:gd name="T2" fmla="*/ 16 w 744"/>
                  <a:gd name="T3" fmla="*/ 660 h 773"/>
                  <a:gd name="T4" fmla="*/ 20 w 744"/>
                  <a:gd name="T5" fmla="*/ 690 h 773"/>
                  <a:gd name="T6" fmla="*/ 18 w 744"/>
                  <a:gd name="T7" fmla="*/ 760 h 773"/>
                  <a:gd name="T8" fmla="*/ 76 w 744"/>
                  <a:gd name="T9" fmla="*/ 731 h 773"/>
                  <a:gd name="T10" fmla="*/ 95 w 744"/>
                  <a:gd name="T11" fmla="*/ 668 h 773"/>
                  <a:gd name="T12" fmla="*/ 146 w 744"/>
                  <a:gd name="T13" fmla="*/ 640 h 773"/>
                  <a:gd name="T14" fmla="*/ 147 w 744"/>
                  <a:gd name="T15" fmla="*/ 647 h 773"/>
                  <a:gd name="T16" fmla="*/ 127 w 744"/>
                  <a:gd name="T17" fmla="*/ 689 h 773"/>
                  <a:gd name="T18" fmla="*/ 228 w 744"/>
                  <a:gd name="T19" fmla="*/ 695 h 773"/>
                  <a:gd name="T20" fmla="*/ 279 w 744"/>
                  <a:gd name="T21" fmla="*/ 752 h 773"/>
                  <a:gd name="T22" fmla="*/ 364 w 744"/>
                  <a:gd name="T23" fmla="*/ 750 h 773"/>
                  <a:gd name="T24" fmla="*/ 459 w 744"/>
                  <a:gd name="T25" fmla="*/ 773 h 773"/>
                  <a:gd name="T26" fmla="*/ 498 w 744"/>
                  <a:gd name="T27" fmla="*/ 700 h 773"/>
                  <a:gd name="T28" fmla="*/ 473 w 744"/>
                  <a:gd name="T29" fmla="*/ 672 h 773"/>
                  <a:gd name="T30" fmla="*/ 452 w 744"/>
                  <a:gd name="T31" fmla="*/ 620 h 773"/>
                  <a:gd name="T32" fmla="*/ 427 w 744"/>
                  <a:gd name="T33" fmla="*/ 599 h 773"/>
                  <a:gd name="T34" fmla="*/ 389 w 744"/>
                  <a:gd name="T35" fmla="*/ 525 h 773"/>
                  <a:gd name="T36" fmla="*/ 404 w 744"/>
                  <a:gd name="T37" fmla="*/ 515 h 773"/>
                  <a:gd name="T38" fmla="*/ 422 w 744"/>
                  <a:gd name="T39" fmla="*/ 544 h 773"/>
                  <a:gd name="T40" fmla="*/ 491 w 744"/>
                  <a:gd name="T41" fmla="*/ 538 h 773"/>
                  <a:gd name="T42" fmla="*/ 515 w 744"/>
                  <a:gd name="T43" fmla="*/ 467 h 773"/>
                  <a:gd name="T44" fmla="*/ 647 w 744"/>
                  <a:gd name="T45" fmla="*/ 308 h 773"/>
                  <a:gd name="T46" fmla="*/ 661 w 744"/>
                  <a:gd name="T47" fmla="*/ 284 h 773"/>
                  <a:gd name="T48" fmla="*/ 646 w 744"/>
                  <a:gd name="T49" fmla="*/ 216 h 773"/>
                  <a:gd name="T50" fmla="*/ 658 w 744"/>
                  <a:gd name="T51" fmla="*/ 176 h 773"/>
                  <a:gd name="T52" fmla="*/ 684 w 744"/>
                  <a:gd name="T53" fmla="*/ 120 h 773"/>
                  <a:gd name="T54" fmla="*/ 732 w 744"/>
                  <a:gd name="T55" fmla="*/ 61 h 773"/>
                  <a:gd name="T56" fmla="*/ 744 w 744"/>
                  <a:gd name="T57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44" h="773">
                    <a:moveTo>
                      <a:pt x="0" y="646"/>
                    </a:move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166">
                <a:extLst>
                  <a:ext uri="{FF2B5EF4-FFF2-40B4-BE49-F238E27FC236}">
                    <a16:creationId xmlns:a16="http://schemas.microsoft.com/office/drawing/2014/main" id="{8E753567-D376-C180-6550-985A46523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0 w 14"/>
                  <a:gd name="T1" fmla="*/ 16 h 22"/>
                  <a:gd name="T2" fmla="*/ 8 w 14"/>
                  <a:gd name="T3" fmla="*/ 22 h 22"/>
                  <a:gd name="T4" fmla="*/ 14 w 14"/>
                  <a:gd name="T5" fmla="*/ 6 h 22"/>
                  <a:gd name="T6" fmla="*/ 6 w 14"/>
                  <a:gd name="T7" fmla="*/ 0 h 22"/>
                  <a:gd name="T8" fmla="*/ 0 w 14"/>
                  <a:gd name="T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0" y="16"/>
                    </a:move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167">
                <a:extLst>
                  <a:ext uri="{FF2B5EF4-FFF2-40B4-BE49-F238E27FC236}">
                    <a16:creationId xmlns:a16="http://schemas.microsoft.com/office/drawing/2014/main" id="{605420F3-447F-F01C-2BF8-EAD28AA310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0 w 15"/>
                  <a:gd name="T1" fmla="*/ 16 h 23"/>
                  <a:gd name="T2" fmla="*/ 9 w 15"/>
                  <a:gd name="T3" fmla="*/ 23 h 23"/>
                  <a:gd name="T4" fmla="*/ 15 w 15"/>
                  <a:gd name="T5" fmla="*/ 8 h 23"/>
                  <a:gd name="T6" fmla="*/ 6 w 15"/>
                  <a:gd name="T7" fmla="*/ 0 h 23"/>
                  <a:gd name="T8" fmla="*/ 0 w 15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16"/>
                    </a:move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168">
                <a:extLst>
                  <a:ext uri="{FF2B5EF4-FFF2-40B4-BE49-F238E27FC236}">
                    <a16:creationId xmlns:a16="http://schemas.microsoft.com/office/drawing/2014/main" id="{2C42239C-56C7-FD46-E86A-28C609C30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7 w 24"/>
                  <a:gd name="T1" fmla="*/ 16 h 16"/>
                  <a:gd name="T2" fmla="*/ 24 w 24"/>
                  <a:gd name="T3" fmla="*/ 7 h 16"/>
                  <a:gd name="T4" fmla="*/ 16 w 24"/>
                  <a:gd name="T5" fmla="*/ 0 h 16"/>
                  <a:gd name="T6" fmla="*/ 0 w 24"/>
                  <a:gd name="T7" fmla="*/ 1 h 16"/>
                  <a:gd name="T8" fmla="*/ 1 w 24"/>
                  <a:gd name="T9" fmla="*/ 9 h 16"/>
                  <a:gd name="T10" fmla="*/ 17 w 24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7" y="16"/>
                    </a:move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169">
                <a:extLst>
                  <a:ext uri="{FF2B5EF4-FFF2-40B4-BE49-F238E27FC236}">
                    <a16:creationId xmlns:a16="http://schemas.microsoft.com/office/drawing/2014/main" id="{617AA5CD-B6B3-33C7-5AA1-A8BBA9D92C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7 w 23"/>
                  <a:gd name="T1" fmla="*/ 0 h 38"/>
                  <a:gd name="T2" fmla="*/ 0 w 23"/>
                  <a:gd name="T3" fmla="*/ 16 h 38"/>
                  <a:gd name="T4" fmla="*/ 11 w 23"/>
                  <a:gd name="T5" fmla="*/ 38 h 38"/>
                  <a:gd name="T6" fmla="*/ 23 w 23"/>
                  <a:gd name="T7" fmla="*/ 6 h 38"/>
                  <a:gd name="T8" fmla="*/ 7 w 23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7" y="0"/>
                    </a:move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170">
                <a:extLst>
                  <a:ext uri="{FF2B5EF4-FFF2-40B4-BE49-F238E27FC236}">
                    <a16:creationId xmlns:a16="http://schemas.microsoft.com/office/drawing/2014/main" id="{DC15FE84-1A9B-D2FF-0B8A-D79768E2A6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0 w 24"/>
                  <a:gd name="T1" fmla="*/ 1 h 23"/>
                  <a:gd name="T2" fmla="*/ 1 w 24"/>
                  <a:gd name="T3" fmla="*/ 9 h 23"/>
                  <a:gd name="T4" fmla="*/ 10 w 24"/>
                  <a:gd name="T5" fmla="*/ 23 h 23"/>
                  <a:gd name="T6" fmla="*/ 24 w 24"/>
                  <a:gd name="T7" fmla="*/ 6 h 23"/>
                  <a:gd name="T8" fmla="*/ 8 w 24"/>
                  <a:gd name="T9" fmla="*/ 0 h 23"/>
                  <a:gd name="T10" fmla="*/ 0 w 24"/>
                  <a:gd name="T11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171">
                <a:extLst>
                  <a:ext uri="{FF2B5EF4-FFF2-40B4-BE49-F238E27FC236}">
                    <a16:creationId xmlns:a16="http://schemas.microsoft.com/office/drawing/2014/main" id="{C3047465-8281-A29F-2293-FE94A816EB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7 w 17"/>
                  <a:gd name="T1" fmla="*/ 16 h 17"/>
                  <a:gd name="T2" fmla="*/ 15 w 17"/>
                  <a:gd name="T3" fmla="*/ 0 h 17"/>
                  <a:gd name="T4" fmla="*/ 0 w 17"/>
                  <a:gd name="T5" fmla="*/ 1 h 17"/>
                  <a:gd name="T6" fmla="*/ 1 w 17"/>
                  <a:gd name="T7" fmla="*/ 17 h 17"/>
                  <a:gd name="T8" fmla="*/ 17 w 1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16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172">
                <a:extLst>
                  <a:ext uri="{FF2B5EF4-FFF2-40B4-BE49-F238E27FC236}">
                    <a16:creationId xmlns:a16="http://schemas.microsoft.com/office/drawing/2014/main" id="{6817C4E7-1EC7-64B4-C4FE-24FF2C425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5 w 22"/>
                  <a:gd name="T1" fmla="*/ 1 h 55"/>
                  <a:gd name="T2" fmla="*/ 7 w 22"/>
                  <a:gd name="T3" fmla="*/ 24 h 55"/>
                  <a:gd name="T4" fmla="*/ 0 w 22"/>
                  <a:gd name="T5" fmla="*/ 33 h 55"/>
                  <a:gd name="T6" fmla="*/ 10 w 22"/>
                  <a:gd name="T7" fmla="*/ 55 h 55"/>
                  <a:gd name="T8" fmla="*/ 17 w 22"/>
                  <a:gd name="T9" fmla="*/ 55 h 55"/>
                  <a:gd name="T10" fmla="*/ 22 w 22"/>
                  <a:gd name="T11" fmla="*/ 23 h 55"/>
                  <a:gd name="T12" fmla="*/ 12 w 22"/>
                  <a:gd name="T13" fmla="*/ 0 h 55"/>
                  <a:gd name="T14" fmla="*/ 5 w 22"/>
                  <a:gd name="T15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5" y="1"/>
                    </a:move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lnTo>
                      <a:pt x="5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173">
                <a:extLst>
                  <a:ext uri="{FF2B5EF4-FFF2-40B4-BE49-F238E27FC236}">
                    <a16:creationId xmlns:a16="http://schemas.microsoft.com/office/drawing/2014/main" id="{5701AB76-FF00-AE67-305A-13C932572B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2"/>
              </a:xfrm>
              <a:custGeom>
                <a:avLst/>
                <a:gdLst>
                  <a:gd name="T0" fmla="*/ 9 w 9"/>
                  <a:gd name="T1" fmla="*/ 8 h 8"/>
                  <a:gd name="T2" fmla="*/ 8 w 9"/>
                  <a:gd name="T3" fmla="*/ 0 h 8"/>
                  <a:gd name="T4" fmla="*/ 0 w 9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174">
                <a:extLst>
                  <a:ext uri="{FF2B5EF4-FFF2-40B4-BE49-F238E27FC236}">
                    <a16:creationId xmlns:a16="http://schemas.microsoft.com/office/drawing/2014/main" id="{5C46CB5B-3CA8-62CC-F50C-FEAB419888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3"/>
              </a:xfrm>
              <a:custGeom>
                <a:avLst/>
                <a:gdLst>
                  <a:gd name="T0" fmla="*/ 9 w 9"/>
                  <a:gd name="T1" fmla="*/ 7 h 14"/>
                  <a:gd name="T2" fmla="*/ 9 w 9"/>
                  <a:gd name="T3" fmla="*/ 14 h 14"/>
                  <a:gd name="T4" fmla="*/ 0 w 9"/>
                  <a:gd name="T5" fmla="*/ 7 h 14"/>
                  <a:gd name="T6" fmla="*/ 0 w 9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4">
                    <a:moveTo>
                      <a:pt x="9" y="7"/>
                    </a:moveTo>
                    <a:lnTo>
                      <a:pt x="9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175">
                <a:extLst>
                  <a:ext uri="{FF2B5EF4-FFF2-40B4-BE49-F238E27FC236}">
                    <a16:creationId xmlns:a16="http://schemas.microsoft.com/office/drawing/2014/main" id="{07C76174-2386-0E82-82CA-61959497B8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0 w 31"/>
                  <a:gd name="T1" fmla="*/ 13 h 29"/>
                  <a:gd name="T2" fmla="*/ 16 w 31"/>
                  <a:gd name="T3" fmla="*/ 14 h 29"/>
                  <a:gd name="T4" fmla="*/ 6 w 31"/>
                  <a:gd name="T5" fmla="*/ 0 h 29"/>
                  <a:gd name="T6" fmla="*/ 0 w 31"/>
                  <a:gd name="T7" fmla="*/ 16 h 29"/>
                  <a:gd name="T8" fmla="*/ 17 w 31"/>
                  <a:gd name="T9" fmla="*/ 29 h 29"/>
                  <a:gd name="T10" fmla="*/ 31 w 31"/>
                  <a:gd name="T11" fmla="*/ 20 h 29"/>
                  <a:gd name="T12" fmla="*/ 30 w 31"/>
                  <a:gd name="T13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0" y="13"/>
                    </a:move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lnTo>
                      <a:pt x="30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176">
                <a:extLst>
                  <a:ext uri="{FF2B5EF4-FFF2-40B4-BE49-F238E27FC236}">
                    <a16:creationId xmlns:a16="http://schemas.microsoft.com/office/drawing/2014/main" id="{D0F83DA6-D030-AFB2-8D93-66C9BD277A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2 w 39"/>
                  <a:gd name="T1" fmla="*/ 24 h 37"/>
                  <a:gd name="T2" fmla="*/ 10 w 39"/>
                  <a:gd name="T3" fmla="*/ 31 h 37"/>
                  <a:gd name="T4" fmla="*/ 16 w 39"/>
                  <a:gd name="T5" fmla="*/ 15 h 37"/>
                  <a:gd name="T6" fmla="*/ 23 w 39"/>
                  <a:gd name="T7" fmla="*/ 14 h 37"/>
                  <a:gd name="T8" fmla="*/ 26 w 39"/>
                  <a:gd name="T9" fmla="*/ 37 h 37"/>
                  <a:gd name="T10" fmla="*/ 33 w 39"/>
                  <a:gd name="T11" fmla="*/ 37 h 37"/>
                  <a:gd name="T12" fmla="*/ 39 w 39"/>
                  <a:gd name="T13" fmla="*/ 20 h 37"/>
                  <a:gd name="T14" fmla="*/ 31 w 39"/>
                  <a:gd name="T15" fmla="*/ 6 h 37"/>
                  <a:gd name="T16" fmla="*/ 15 w 39"/>
                  <a:gd name="T17" fmla="*/ 0 h 37"/>
                  <a:gd name="T18" fmla="*/ 0 w 39"/>
                  <a:gd name="T19" fmla="*/ 16 h 37"/>
                  <a:gd name="T20" fmla="*/ 2 w 39"/>
                  <a:gd name="T21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2" y="24"/>
                    </a:move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lnTo>
                      <a:pt x="2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177">
                <a:extLst>
                  <a:ext uri="{FF2B5EF4-FFF2-40B4-BE49-F238E27FC236}">
                    <a16:creationId xmlns:a16="http://schemas.microsoft.com/office/drawing/2014/main" id="{FBC16C66-31F3-748D-6323-DC5898E97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24 h 46"/>
                  <a:gd name="T2" fmla="*/ 7 w 46"/>
                  <a:gd name="T3" fmla="*/ 26 h 46"/>
                  <a:gd name="T4" fmla="*/ 0 w 46"/>
                  <a:gd name="T5" fmla="*/ 33 h 46"/>
                  <a:gd name="T6" fmla="*/ 1 w 46"/>
                  <a:gd name="T7" fmla="*/ 41 h 46"/>
                  <a:gd name="T8" fmla="*/ 16 w 46"/>
                  <a:gd name="T9" fmla="*/ 32 h 46"/>
                  <a:gd name="T10" fmla="*/ 26 w 46"/>
                  <a:gd name="T11" fmla="*/ 46 h 46"/>
                  <a:gd name="T12" fmla="*/ 32 w 46"/>
                  <a:gd name="T13" fmla="*/ 38 h 46"/>
                  <a:gd name="T14" fmla="*/ 40 w 46"/>
                  <a:gd name="T15" fmla="*/ 38 h 46"/>
                  <a:gd name="T16" fmla="*/ 46 w 46"/>
                  <a:gd name="T17" fmla="*/ 22 h 46"/>
                  <a:gd name="T18" fmla="*/ 45 w 46"/>
                  <a:gd name="T19" fmla="*/ 13 h 46"/>
                  <a:gd name="T20" fmla="*/ 28 w 46"/>
                  <a:gd name="T21" fmla="*/ 0 h 46"/>
                  <a:gd name="T22" fmla="*/ 15 w 46"/>
                  <a:gd name="T23" fmla="*/ 17 h 46"/>
                  <a:gd name="T24" fmla="*/ 15 w 46"/>
                  <a:gd name="T25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24"/>
                    </a:move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lnTo>
                      <a:pt x="15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178">
                <a:extLst>
                  <a:ext uri="{FF2B5EF4-FFF2-40B4-BE49-F238E27FC236}">
                    <a16:creationId xmlns:a16="http://schemas.microsoft.com/office/drawing/2014/main" id="{FF195737-D3CD-566C-7C2E-CF8A66C951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2 w 23"/>
                  <a:gd name="T1" fmla="*/ 15 h 15"/>
                  <a:gd name="T2" fmla="*/ 16 w 23"/>
                  <a:gd name="T3" fmla="*/ 13 h 15"/>
                  <a:gd name="T4" fmla="*/ 23 w 23"/>
                  <a:gd name="T5" fmla="*/ 5 h 15"/>
                  <a:gd name="T6" fmla="*/ 0 w 23"/>
                  <a:gd name="T7" fmla="*/ 0 h 15"/>
                  <a:gd name="T8" fmla="*/ 2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" y="15"/>
                    </a:move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lnTo>
                      <a:pt x="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179">
                <a:extLst>
                  <a:ext uri="{FF2B5EF4-FFF2-40B4-BE49-F238E27FC236}">
                    <a16:creationId xmlns:a16="http://schemas.microsoft.com/office/drawing/2014/main" id="{66CD160D-7B97-7522-329E-FD5F270597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16 h 16"/>
                  <a:gd name="T2" fmla="*/ 23 w 23"/>
                  <a:gd name="T3" fmla="*/ 14 h 16"/>
                  <a:gd name="T4" fmla="*/ 22 w 23"/>
                  <a:gd name="T5" fmla="*/ 6 h 16"/>
                  <a:gd name="T6" fmla="*/ 7 w 23"/>
                  <a:gd name="T7" fmla="*/ 0 h 16"/>
                  <a:gd name="T8" fmla="*/ 0 w 23"/>
                  <a:gd name="T9" fmla="*/ 8 h 16"/>
                  <a:gd name="T10" fmla="*/ 0 w 23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180">
                <a:extLst>
                  <a:ext uri="{FF2B5EF4-FFF2-40B4-BE49-F238E27FC236}">
                    <a16:creationId xmlns:a16="http://schemas.microsoft.com/office/drawing/2014/main" id="{5649871A-C789-6C3A-822C-4CE10D5AB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2 w 36"/>
                  <a:gd name="T1" fmla="*/ 0 h 77"/>
                  <a:gd name="T2" fmla="*/ 11 w 36"/>
                  <a:gd name="T3" fmla="*/ 14 h 77"/>
                  <a:gd name="T4" fmla="*/ 0 w 36"/>
                  <a:gd name="T5" fmla="*/ 61 h 77"/>
                  <a:gd name="T6" fmla="*/ 1 w 36"/>
                  <a:gd name="T7" fmla="*/ 77 h 77"/>
                  <a:gd name="T8" fmla="*/ 16 w 36"/>
                  <a:gd name="T9" fmla="*/ 69 h 77"/>
                  <a:gd name="T10" fmla="*/ 29 w 36"/>
                  <a:gd name="T11" fmla="*/ 43 h 77"/>
                  <a:gd name="T12" fmla="*/ 36 w 36"/>
                  <a:gd name="T13" fmla="*/ 36 h 77"/>
                  <a:gd name="T14" fmla="*/ 35 w 36"/>
                  <a:gd name="T15" fmla="*/ 27 h 77"/>
                  <a:gd name="T16" fmla="*/ 25 w 36"/>
                  <a:gd name="T17" fmla="*/ 6 h 77"/>
                  <a:gd name="T18" fmla="*/ 10 w 36"/>
                  <a:gd name="T19" fmla="*/ 0 h 77"/>
                  <a:gd name="T20" fmla="*/ 2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2" y="0"/>
                    </a:move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181">
                <a:extLst>
                  <a:ext uri="{FF2B5EF4-FFF2-40B4-BE49-F238E27FC236}">
                    <a16:creationId xmlns:a16="http://schemas.microsoft.com/office/drawing/2014/main" id="{A548980D-C469-3808-1C43-BC12BCB442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66 w 153"/>
                  <a:gd name="T3" fmla="*/ 41 h 115"/>
                  <a:gd name="T4" fmla="*/ 79 w 153"/>
                  <a:gd name="T5" fmla="*/ 36 h 115"/>
                  <a:gd name="T6" fmla="*/ 96 w 153"/>
                  <a:gd name="T7" fmla="*/ 13 h 115"/>
                  <a:gd name="T8" fmla="*/ 119 w 153"/>
                  <a:gd name="T9" fmla="*/ 21 h 115"/>
                  <a:gd name="T10" fmla="*/ 119 w 153"/>
                  <a:gd name="T11" fmla="*/ 19 h 115"/>
                  <a:gd name="T12" fmla="*/ 118 w 153"/>
                  <a:gd name="T13" fmla="*/ 12 h 115"/>
                  <a:gd name="T14" fmla="*/ 119 w 153"/>
                  <a:gd name="T15" fmla="*/ 7 h 115"/>
                  <a:gd name="T16" fmla="*/ 121 w 153"/>
                  <a:gd name="T17" fmla="*/ 1 h 115"/>
                  <a:gd name="T18" fmla="*/ 124 w 153"/>
                  <a:gd name="T19" fmla="*/ 0 h 115"/>
                  <a:gd name="T20" fmla="*/ 126 w 153"/>
                  <a:gd name="T21" fmla="*/ 1 h 115"/>
                  <a:gd name="T22" fmla="*/ 129 w 153"/>
                  <a:gd name="T23" fmla="*/ 6 h 115"/>
                  <a:gd name="T24" fmla="*/ 153 w 153"/>
                  <a:gd name="T25" fmla="*/ 4 h 115"/>
                  <a:gd name="T26" fmla="*/ 125 w 153"/>
                  <a:gd name="T27" fmla="*/ 53 h 115"/>
                  <a:gd name="T28" fmla="*/ 117 w 153"/>
                  <a:gd name="T29" fmla="*/ 110 h 115"/>
                  <a:gd name="T30" fmla="*/ 95 w 153"/>
                  <a:gd name="T31" fmla="*/ 115 h 115"/>
                  <a:gd name="T32" fmla="*/ 79 w 153"/>
                  <a:gd name="T33" fmla="*/ 109 h 115"/>
                  <a:gd name="T34" fmla="*/ 62 w 153"/>
                  <a:gd name="T35" fmla="*/ 115 h 115"/>
                  <a:gd name="T36" fmla="*/ 24 w 153"/>
                  <a:gd name="T37" fmla="*/ 103 h 115"/>
                  <a:gd name="T38" fmla="*/ 9 w 153"/>
                  <a:gd name="T39" fmla="*/ 104 h 115"/>
                  <a:gd name="T40" fmla="*/ 1 w 153"/>
                  <a:gd name="T41" fmla="*/ 95 h 115"/>
                  <a:gd name="T42" fmla="*/ 0 w 153"/>
                  <a:gd name="T43" fmla="*/ 89 h 115"/>
                  <a:gd name="T44" fmla="*/ 1 w 153"/>
                  <a:gd name="T45" fmla="*/ 87 h 115"/>
                  <a:gd name="T46" fmla="*/ 5 w 153"/>
                  <a:gd name="T47" fmla="*/ 89 h 115"/>
                  <a:gd name="T48" fmla="*/ 14 w 153"/>
                  <a:gd name="T49" fmla="*/ 92 h 115"/>
                  <a:gd name="T50" fmla="*/ 29 w 153"/>
                  <a:gd name="T51" fmla="*/ 57 h 115"/>
                  <a:gd name="T52" fmla="*/ 38 w 153"/>
                  <a:gd name="T53" fmla="*/ 58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66" y="41"/>
                    </a:lnTo>
                    <a:lnTo>
                      <a:pt x="79" y="36"/>
                    </a:lnTo>
                    <a:lnTo>
                      <a:pt x="96" y="13"/>
                    </a:lnTo>
                    <a:lnTo>
                      <a:pt x="119" y="21"/>
                    </a:lnTo>
                    <a:lnTo>
                      <a:pt x="119" y="19"/>
                    </a:lnTo>
                    <a:lnTo>
                      <a:pt x="118" y="12"/>
                    </a:lnTo>
                    <a:lnTo>
                      <a:pt x="119" y="7"/>
                    </a:lnTo>
                    <a:lnTo>
                      <a:pt x="121" y="1"/>
                    </a:lnTo>
                    <a:lnTo>
                      <a:pt x="124" y="0"/>
                    </a:lnTo>
                    <a:lnTo>
                      <a:pt x="126" y="1"/>
                    </a:lnTo>
                    <a:lnTo>
                      <a:pt x="129" y="6"/>
                    </a:lnTo>
                    <a:lnTo>
                      <a:pt x="153" y="4"/>
                    </a:lnTo>
                    <a:lnTo>
                      <a:pt x="125" y="53"/>
                    </a:lnTo>
                    <a:lnTo>
                      <a:pt x="117" y="110"/>
                    </a:lnTo>
                    <a:lnTo>
                      <a:pt x="95" y="115"/>
                    </a:lnTo>
                    <a:lnTo>
                      <a:pt x="79" y="109"/>
                    </a:lnTo>
                    <a:lnTo>
                      <a:pt x="62" y="115"/>
                    </a:lnTo>
                    <a:lnTo>
                      <a:pt x="24" y="103"/>
                    </a:lnTo>
                    <a:lnTo>
                      <a:pt x="9" y="104"/>
                    </a:lnTo>
                    <a:lnTo>
                      <a:pt x="1" y="95"/>
                    </a:lnTo>
                    <a:lnTo>
                      <a:pt x="0" y="89"/>
                    </a:lnTo>
                    <a:lnTo>
                      <a:pt x="1" y="87"/>
                    </a:lnTo>
                    <a:lnTo>
                      <a:pt x="5" y="89"/>
                    </a:lnTo>
                    <a:lnTo>
                      <a:pt x="14" y="92"/>
                    </a:lnTo>
                    <a:lnTo>
                      <a:pt x="29" y="57"/>
                    </a:lnTo>
                    <a:lnTo>
                      <a:pt x="38" y="58"/>
                    </a:lnTo>
                    <a:lnTo>
                      <a:pt x="44" y="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182">
                <a:extLst>
                  <a:ext uri="{FF2B5EF4-FFF2-40B4-BE49-F238E27FC236}">
                    <a16:creationId xmlns:a16="http://schemas.microsoft.com/office/drawing/2014/main" id="{4776509B-346C-A0D8-03D7-EC13927FF6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31 w 31"/>
                  <a:gd name="T3" fmla="*/ 32 h 53"/>
                  <a:gd name="T4" fmla="*/ 6 w 31"/>
                  <a:gd name="T5" fmla="*/ 53 h 53"/>
                  <a:gd name="T6" fmla="*/ 0 w 31"/>
                  <a:gd name="T7" fmla="*/ 48 h 53"/>
                  <a:gd name="T8" fmla="*/ 0 w 31"/>
                  <a:gd name="T9" fmla="*/ 44 h 53"/>
                  <a:gd name="T10" fmla="*/ 0 w 31"/>
                  <a:gd name="T11" fmla="*/ 40 h 53"/>
                  <a:gd name="T12" fmla="*/ 2 w 31"/>
                  <a:gd name="T13" fmla="*/ 38 h 53"/>
                  <a:gd name="T14" fmla="*/ 10 w 31"/>
                  <a:gd name="T15" fmla="*/ 33 h 53"/>
                  <a:gd name="T16" fmla="*/ 4 w 31"/>
                  <a:gd name="T17" fmla="*/ 19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31" y="32"/>
                    </a:lnTo>
                    <a:lnTo>
                      <a:pt x="6" y="53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0" y="33"/>
                    </a:lnTo>
                    <a:lnTo>
                      <a:pt x="4" y="19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183">
                <a:extLst>
                  <a:ext uri="{FF2B5EF4-FFF2-40B4-BE49-F238E27FC236}">
                    <a16:creationId xmlns:a16="http://schemas.microsoft.com/office/drawing/2014/main" id="{11688A0A-FC28-1B02-D32F-607D64845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0 w 60"/>
                  <a:gd name="T3" fmla="*/ 24 h 29"/>
                  <a:gd name="T4" fmla="*/ 12 w 60"/>
                  <a:gd name="T5" fmla="*/ 12 h 29"/>
                  <a:gd name="T6" fmla="*/ 52 w 60"/>
                  <a:gd name="T7" fmla="*/ 0 h 29"/>
                  <a:gd name="T8" fmla="*/ 60 w 60"/>
                  <a:gd name="T9" fmla="*/ 11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0" y="24"/>
                    </a:lnTo>
                    <a:lnTo>
                      <a:pt x="12" y="12"/>
                    </a:lnTo>
                    <a:lnTo>
                      <a:pt x="52" y="0"/>
                    </a:lnTo>
                    <a:lnTo>
                      <a:pt x="60" y="11"/>
                    </a:lnTo>
                    <a:lnTo>
                      <a:pt x="37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184">
                <a:extLst>
                  <a:ext uri="{FF2B5EF4-FFF2-40B4-BE49-F238E27FC236}">
                    <a16:creationId xmlns:a16="http://schemas.microsoft.com/office/drawing/2014/main" id="{2A82CF62-4E05-A2E5-0401-4BD9B2490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86 w 191"/>
                  <a:gd name="T3" fmla="*/ 1 h 133"/>
                  <a:gd name="T4" fmla="*/ 95 w 191"/>
                  <a:gd name="T5" fmla="*/ 12 h 133"/>
                  <a:gd name="T6" fmla="*/ 113 w 191"/>
                  <a:gd name="T7" fmla="*/ 17 h 133"/>
                  <a:gd name="T8" fmla="*/ 132 w 191"/>
                  <a:gd name="T9" fmla="*/ 13 h 133"/>
                  <a:gd name="T10" fmla="*/ 146 w 191"/>
                  <a:gd name="T11" fmla="*/ 36 h 133"/>
                  <a:gd name="T12" fmla="*/ 175 w 191"/>
                  <a:gd name="T13" fmla="*/ 35 h 133"/>
                  <a:gd name="T14" fmla="*/ 191 w 191"/>
                  <a:gd name="T15" fmla="*/ 74 h 133"/>
                  <a:gd name="T16" fmla="*/ 181 w 191"/>
                  <a:gd name="T17" fmla="*/ 104 h 133"/>
                  <a:gd name="T18" fmla="*/ 179 w 191"/>
                  <a:gd name="T19" fmla="*/ 133 h 133"/>
                  <a:gd name="T20" fmla="*/ 140 w 191"/>
                  <a:gd name="T21" fmla="*/ 131 h 133"/>
                  <a:gd name="T22" fmla="*/ 129 w 191"/>
                  <a:gd name="T23" fmla="*/ 117 h 133"/>
                  <a:gd name="T24" fmla="*/ 113 w 191"/>
                  <a:gd name="T25" fmla="*/ 115 h 133"/>
                  <a:gd name="T26" fmla="*/ 99 w 191"/>
                  <a:gd name="T27" fmla="*/ 91 h 133"/>
                  <a:gd name="T28" fmla="*/ 67 w 191"/>
                  <a:gd name="T29" fmla="*/ 89 h 133"/>
                  <a:gd name="T30" fmla="*/ 65 w 191"/>
                  <a:gd name="T31" fmla="*/ 121 h 133"/>
                  <a:gd name="T32" fmla="*/ 44 w 191"/>
                  <a:gd name="T33" fmla="*/ 115 h 133"/>
                  <a:gd name="T34" fmla="*/ 38 w 191"/>
                  <a:gd name="T35" fmla="*/ 99 h 133"/>
                  <a:gd name="T36" fmla="*/ 9 w 191"/>
                  <a:gd name="T37" fmla="*/ 110 h 133"/>
                  <a:gd name="T38" fmla="*/ 0 w 191"/>
                  <a:gd name="T39" fmla="*/ 0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86" y="1"/>
                    </a:lnTo>
                    <a:lnTo>
                      <a:pt x="95" y="12"/>
                    </a:lnTo>
                    <a:lnTo>
                      <a:pt x="113" y="17"/>
                    </a:lnTo>
                    <a:lnTo>
                      <a:pt x="132" y="13"/>
                    </a:lnTo>
                    <a:lnTo>
                      <a:pt x="146" y="36"/>
                    </a:lnTo>
                    <a:lnTo>
                      <a:pt x="175" y="35"/>
                    </a:lnTo>
                    <a:lnTo>
                      <a:pt x="191" y="74"/>
                    </a:lnTo>
                    <a:lnTo>
                      <a:pt x="181" y="104"/>
                    </a:lnTo>
                    <a:lnTo>
                      <a:pt x="179" y="133"/>
                    </a:lnTo>
                    <a:lnTo>
                      <a:pt x="140" y="131"/>
                    </a:lnTo>
                    <a:lnTo>
                      <a:pt x="129" y="117"/>
                    </a:lnTo>
                    <a:lnTo>
                      <a:pt x="113" y="115"/>
                    </a:lnTo>
                    <a:lnTo>
                      <a:pt x="99" y="91"/>
                    </a:lnTo>
                    <a:lnTo>
                      <a:pt x="67" y="89"/>
                    </a:lnTo>
                    <a:lnTo>
                      <a:pt x="65" y="121"/>
                    </a:lnTo>
                    <a:lnTo>
                      <a:pt x="44" y="115"/>
                    </a:lnTo>
                    <a:lnTo>
                      <a:pt x="38" y="99"/>
                    </a:lnTo>
                    <a:lnTo>
                      <a:pt x="9" y="110"/>
                    </a:lnTo>
                    <a:lnTo>
                      <a:pt x="0" y="0"/>
                    </a:lnTo>
                    <a:lnTo>
                      <a:pt x="38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185">
                <a:extLst>
                  <a:ext uri="{FF2B5EF4-FFF2-40B4-BE49-F238E27FC236}">
                    <a16:creationId xmlns:a16="http://schemas.microsoft.com/office/drawing/2014/main" id="{06DF7135-F79F-7B6E-6F2D-631520EDE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2 w 15"/>
                  <a:gd name="T1" fmla="*/ 0 h 25"/>
                  <a:gd name="T2" fmla="*/ 6 w 15"/>
                  <a:gd name="T3" fmla="*/ 9 h 25"/>
                  <a:gd name="T4" fmla="*/ 0 w 15"/>
                  <a:gd name="T5" fmla="*/ 25 h 25"/>
                  <a:gd name="T6" fmla="*/ 7 w 15"/>
                  <a:gd name="T7" fmla="*/ 23 h 25"/>
                  <a:gd name="T8" fmla="*/ 15 w 15"/>
                  <a:gd name="T9" fmla="*/ 15 h 25"/>
                  <a:gd name="T10" fmla="*/ 12 w 1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2" y="0"/>
                    </a:move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186">
                <a:extLst>
                  <a:ext uri="{FF2B5EF4-FFF2-40B4-BE49-F238E27FC236}">
                    <a16:creationId xmlns:a16="http://schemas.microsoft.com/office/drawing/2014/main" id="{DAEF6D93-0D9F-F3A9-E3BC-2A1E6A9AE8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187">
                <a:extLst>
                  <a:ext uri="{FF2B5EF4-FFF2-40B4-BE49-F238E27FC236}">
                    <a16:creationId xmlns:a16="http://schemas.microsoft.com/office/drawing/2014/main" id="{9DF7AA18-8C15-EB4E-7117-6F143FAD0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188">
                <a:extLst>
                  <a:ext uri="{FF2B5EF4-FFF2-40B4-BE49-F238E27FC236}">
                    <a16:creationId xmlns:a16="http://schemas.microsoft.com/office/drawing/2014/main" id="{1F8283C0-7A49-75EA-6127-D3023AA03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0 w 87"/>
                  <a:gd name="T1" fmla="*/ 10 h 56"/>
                  <a:gd name="T2" fmla="*/ 1 w 87"/>
                  <a:gd name="T3" fmla="*/ 24 h 56"/>
                  <a:gd name="T4" fmla="*/ 18 w 87"/>
                  <a:gd name="T5" fmla="*/ 39 h 56"/>
                  <a:gd name="T6" fmla="*/ 42 w 87"/>
                  <a:gd name="T7" fmla="*/ 52 h 56"/>
                  <a:gd name="T8" fmla="*/ 64 w 87"/>
                  <a:gd name="T9" fmla="*/ 41 h 56"/>
                  <a:gd name="T10" fmla="*/ 81 w 87"/>
                  <a:gd name="T11" fmla="*/ 56 h 56"/>
                  <a:gd name="T12" fmla="*/ 87 w 87"/>
                  <a:gd name="T13" fmla="*/ 40 h 56"/>
                  <a:gd name="T14" fmla="*/ 70 w 87"/>
                  <a:gd name="T15" fmla="*/ 25 h 56"/>
                  <a:gd name="T16" fmla="*/ 54 w 87"/>
                  <a:gd name="T17" fmla="*/ 19 h 56"/>
                  <a:gd name="T18" fmla="*/ 46 w 87"/>
                  <a:gd name="T19" fmla="*/ 12 h 56"/>
                  <a:gd name="T20" fmla="*/ 14 w 87"/>
                  <a:gd name="T21" fmla="*/ 0 h 56"/>
                  <a:gd name="T22" fmla="*/ 0 w 87"/>
                  <a:gd name="T23" fmla="*/ 1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0" y="10"/>
                    </a:move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189">
                <a:extLst>
                  <a:ext uri="{FF2B5EF4-FFF2-40B4-BE49-F238E27FC236}">
                    <a16:creationId xmlns:a16="http://schemas.microsoft.com/office/drawing/2014/main" id="{63BCAE52-F060-466F-7D66-EDE30EC55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416" cy="1174"/>
              </a:xfrm>
              <a:custGeom>
                <a:avLst/>
                <a:gdLst>
                  <a:gd name="T0" fmla="*/ 157 w 2081"/>
                  <a:gd name="T1" fmla="*/ 71 h 5871"/>
                  <a:gd name="T2" fmla="*/ 260 w 2081"/>
                  <a:gd name="T3" fmla="*/ 15 h 5871"/>
                  <a:gd name="T4" fmla="*/ 346 w 2081"/>
                  <a:gd name="T5" fmla="*/ 107 h 5871"/>
                  <a:gd name="T6" fmla="*/ 214 w 2081"/>
                  <a:gd name="T7" fmla="*/ 103 h 5871"/>
                  <a:gd name="T8" fmla="*/ 389 w 2081"/>
                  <a:gd name="T9" fmla="*/ 173 h 5871"/>
                  <a:gd name="T10" fmla="*/ 496 w 2081"/>
                  <a:gd name="T11" fmla="*/ 154 h 5871"/>
                  <a:gd name="T12" fmla="*/ 565 w 2081"/>
                  <a:gd name="T13" fmla="*/ 233 h 5871"/>
                  <a:gd name="T14" fmla="*/ 594 w 2081"/>
                  <a:gd name="T15" fmla="*/ 300 h 5871"/>
                  <a:gd name="T16" fmla="*/ 533 w 2081"/>
                  <a:gd name="T17" fmla="*/ 391 h 5871"/>
                  <a:gd name="T18" fmla="*/ 555 w 2081"/>
                  <a:gd name="T19" fmla="*/ 466 h 5871"/>
                  <a:gd name="T20" fmla="*/ 509 w 2081"/>
                  <a:gd name="T21" fmla="*/ 462 h 5871"/>
                  <a:gd name="T22" fmla="*/ 643 w 2081"/>
                  <a:gd name="T23" fmla="*/ 488 h 5871"/>
                  <a:gd name="T24" fmla="*/ 835 w 2081"/>
                  <a:gd name="T25" fmla="*/ 485 h 5871"/>
                  <a:gd name="T26" fmla="*/ 988 w 2081"/>
                  <a:gd name="T27" fmla="*/ 472 h 5871"/>
                  <a:gd name="T28" fmla="*/ 1112 w 2081"/>
                  <a:gd name="T29" fmla="*/ 560 h 5871"/>
                  <a:gd name="T30" fmla="*/ 930 w 2081"/>
                  <a:gd name="T31" fmla="*/ 508 h 5871"/>
                  <a:gd name="T32" fmla="*/ 838 w 2081"/>
                  <a:gd name="T33" fmla="*/ 602 h 5871"/>
                  <a:gd name="T34" fmla="*/ 783 w 2081"/>
                  <a:gd name="T35" fmla="*/ 668 h 5871"/>
                  <a:gd name="T36" fmla="*/ 922 w 2081"/>
                  <a:gd name="T37" fmla="*/ 756 h 5871"/>
                  <a:gd name="T38" fmla="*/ 941 w 2081"/>
                  <a:gd name="T39" fmla="*/ 869 h 5871"/>
                  <a:gd name="T40" fmla="*/ 859 w 2081"/>
                  <a:gd name="T41" fmla="*/ 993 h 5871"/>
                  <a:gd name="T42" fmla="*/ 823 w 2081"/>
                  <a:gd name="T43" fmla="*/ 1105 h 5871"/>
                  <a:gd name="T44" fmla="*/ 972 w 2081"/>
                  <a:gd name="T45" fmla="*/ 1291 h 5871"/>
                  <a:gd name="T46" fmla="*/ 1097 w 2081"/>
                  <a:gd name="T47" fmla="*/ 1564 h 5871"/>
                  <a:gd name="T48" fmla="*/ 1358 w 2081"/>
                  <a:gd name="T49" fmla="*/ 1709 h 5871"/>
                  <a:gd name="T50" fmla="*/ 1549 w 2081"/>
                  <a:gd name="T51" fmla="*/ 1855 h 5871"/>
                  <a:gd name="T52" fmla="*/ 1564 w 2081"/>
                  <a:gd name="T53" fmla="*/ 1845 h 5871"/>
                  <a:gd name="T54" fmla="*/ 1755 w 2081"/>
                  <a:gd name="T55" fmla="*/ 1843 h 5871"/>
                  <a:gd name="T56" fmla="*/ 1645 w 2081"/>
                  <a:gd name="T57" fmla="*/ 1976 h 5871"/>
                  <a:gd name="T58" fmla="*/ 1679 w 2081"/>
                  <a:gd name="T59" fmla="*/ 2089 h 5871"/>
                  <a:gd name="T60" fmla="*/ 1659 w 2081"/>
                  <a:gd name="T61" fmla="*/ 2469 h 5871"/>
                  <a:gd name="T62" fmla="*/ 1619 w 2081"/>
                  <a:gd name="T63" fmla="*/ 2534 h 5871"/>
                  <a:gd name="T64" fmla="*/ 1749 w 2081"/>
                  <a:gd name="T65" fmla="*/ 2769 h 5871"/>
                  <a:gd name="T66" fmla="*/ 1990 w 2081"/>
                  <a:gd name="T67" fmla="*/ 3040 h 5871"/>
                  <a:gd name="T68" fmla="*/ 2081 w 2081"/>
                  <a:gd name="T69" fmla="*/ 3525 h 5871"/>
                  <a:gd name="T70" fmla="*/ 1970 w 2081"/>
                  <a:gd name="T71" fmla="*/ 3227 h 5871"/>
                  <a:gd name="T72" fmla="*/ 1718 w 2081"/>
                  <a:gd name="T73" fmla="*/ 2849 h 5871"/>
                  <a:gd name="T74" fmla="*/ 1622 w 2081"/>
                  <a:gd name="T75" fmla="*/ 2974 h 5871"/>
                  <a:gd name="T76" fmla="*/ 1514 w 2081"/>
                  <a:gd name="T77" fmla="*/ 3971 h 5871"/>
                  <a:gd name="T78" fmla="*/ 1688 w 2081"/>
                  <a:gd name="T79" fmla="*/ 4032 h 5871"/>
                  <a:gd name="T80" fmla="*/ 1566 w 2081"/>
                  <a:gd name="T81" fmla="*/ 4036 h 5871"/>
                  <a:gd name="T82" fmla="*/ 1465 w 2081"/>
                  <a:gd name="T83" fmla="*/ 4284 h 5871"/>
                  <a:gd name="T84" fmla="*/ 1218 w 2081"/>
                  <a:gd name="T85" fmla="*/ 5364 h 5871"/>
                  <a:gd name="T86" fmla="*/ 971 w 2081"/>
                  <a:gd name="T87" fmla="*/ 5680 h 5871"/>
                  <a:gd name="T88" fmla="*/ 916 w 2081"/>
                  <a:gd name="T89" fmla="*/ 5763 h 5871"/>
                  <a:gd name="T90" fmla="*/ 1028 w 2081"/>
                  <a:gd name="T91" fmla="*/ 5798 h 5871"/>
                  <a:gd name="T92" fmla="*/ 1041 w 2081"/>
                  <a:gd name="T93" fmla="*/ 5866 h 5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81" h="5871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  <a:lnTo>
                      <a:pt x="594" y="300"/>
                    </a:lnTo>
                    <a:lnTo>
                      <a:pt x="565" y="311"/>
                    </a:lnTo>
                    <a:lnTo>
                      <a:pt x="506" y="347"/>
                    </a:lnTo>
                    <a:lnTo>
                      <a:pt x="533" y="391"/>
                    </a:lnTo>
                    <a:lnTo>
                      <a:pt x="537" y="437"/>
                    </a:lnTo>
                    <a:lnTo>
                      <a:pt x="561" y="449"/>
                    </a:lnTo>
                    <a:lnTo>
                      <a:pt x="555" y="466"/>
                    </a:lnTo>
                    <a:lnTo>
                      <a:pt x="517" y="454"/>
                    </a:lnTo>
                    <a:lnTo>
                      <a:pt x="508" y="455"/>
                    </a:lnTo>
                    <a:lnTo>
                      <a:pt x="509" y="462"/>
                    </a:lnTo>
                    <a:lnTo>
                      <a:pt x="598" y="508"/>
                    </a:lnTo>
                    <a:lnTo>
                      <a:pt x="620" y="490"/>
                    </a:lnTo>
                    <a:lnTo>
                      <a:pt x="643" y="488"/>
                    </a:lnTo>
                    <a:lnTo>
                      <a:pt x="725" y="549"/>
                    </a:lnTo>
                    <a:lnTo>
                      <a:pt x="807" y="512"/>
                    </a:lnTo>
                    <a:lnTo>
                      <a:pt x="835" y="485"/>
                    </a:lnTo>
                    <a:lnTo>
                      <a:pt x="896" y="472"/>
                    </a:lnTo>
                    <a:lnTo>
                      <a:pt x="926" y="469"/>
                    </a:lnTo>
                    <a:lnTo>
                      <a:pt x="988" y="472"/>
                    </a:lnTo>
                    <a:lnTo>
                      <a:pt x="1044" y="490"/>
                    </a:lnTo>
                    <a:lnTo>
                      <a:pt x="1119" y="552"/>
                    </a:lnTo>
                    <a:lnTo>
                      <a:pt x="1112" y="560"/>
                    </a:lnTo>
                    <a:lnTo>
                      <a:pt x="1055" y="519"/>
                    </a:lnTo>
                    <a:lnTo>
                      <a:pt x="960" y="497"/>
                    </a:lnTo>
                    <a:lnTo>
                      <a:pt x="930" y="508"/>
                    </a:lnTo>
                    <a:lnTo>
                      <a:pt x="846" y="523"/>
                    </a:lnTo>
                    <a:lnTo>
                      <a:pt x="827" y="556"/>
                    </a:lnTo>
                    <a:lnTo>
                      <a:pt x="838" y="602"/>
                    </a:lnTo>
                    <a:lnTo>
                      <a:pt x="827" y="649"/>
                    </a:lnTo>
                    <a:lnTo>
                      <a:pt x="813" y="666"/>
                    </a:lnTo>
                    <a:lnTo>
                      <a:pt x="783" y="668"/>
                    </a:lnTo>
                    <a:lnTo>
                      <a:pt x="761" y="685"/>
                    </a:lnTo>
                    <a:lnTo>
                      <a:pt x="914" y="748"/>
                    </a:lnTo>
                    <a:lnTo>
                      <a:pt x="922" y="756"/>
                    </a:lnTo>
                    <a:lnTo>
                      <a:pt x="965" y="805"/>
                    </a:lnTo>
                    <a:lnTo>
                      <a:pt x="984" y="850"/>
                    </a:lnTo>
                    <a:lnTo>
                      <a:pt x="941" y="869"/>
                    </a:lnTo>
                    <a:lnTo>
                      <a:pt x="908" y="942"/>
                    </a:lnTo>
                    <a:lnTo>
                      <a:pt x="902" y="951"/>
                    </a:lnTo>
                    <a:lnTo>
                      <a:pt x="859" y="993"/>
                    </a:lnTo>
                    <a:lnTo>
                      <a:pt x="846" y="1017"/>
                    </a:lnTo>
                    <a:lnTo>
                      <a:pt x="816" y="1027"/>
                    </a:lnTo>
                    <a:lnTo>
                      <a:pt x="823" y="1105"/>
                    </a:lnTo>
                    <a:lnTo>
                      <a:pt x="833" y="1126"/>
                    </a:lnTo>
                    <a:lnTo>
                      <a:pt x="936" y="1232"/>
                    </a:lnTo>
                    <a:lnTo>
                      <a:pt x="972" y="1291"/>
                    </a:lnTo>
                    <a:lnTo>
                      <a:pt x="996" y="1303"/>
                    </a:lnTo>
                    <a:lnTo>
                      <a:pt x="1051" y="1399"/>
                    </a:lnTo>
                    <a:lnTo>
                      <a:pt x="1097" y="1564"/>
                    </a:lnTo>
                    <a:lnTo>
                      <a:pt x="1137" y="1576"/>
                    </a:lnTo>
                    <a:lnTo>
                      <a:pt x="1262" y="1680"/>
                    </a:lnTo>
                    <a:lnTo>
                      <a:pt x="1358" y="1709"/>
                    </a:lnTo>
                    <a:lnTo>
                      <a:pt x="1404" y="1783"/>
                    </a:lnTo>
                    <a:lnTo>
                      <a:pt x="1504" y="1797"/>
                    </a:lnTo>
                    <a:lnTo>
                      <a:pt x="1549" y="1855"/>
                    </a:lnTo>
                    <a:lnTo>
                      <a:pt x="1556" y="1861"/>
                    </a:lnTo>
                    <a:lnTo>
                      <a:pt x="1555" y="1846"/>
                    </a:lnTo>
                    <a:lnTo>
                      <a:pt x="1564" y="1845"/>
                    </a:lnTo>
                    <a:lnTo>
                      <a:pt x="1622" y="1894"/>
                    </a:lnTo>
                    <a:lnTo>
                      <a:pt x="1647" y="1838"/>
                    </a:lnTo>
                    <a:lnTo>
                      <a:pt x="1755" y="1843"/>
                    </a:lnTo>
                    <a:lnTo>
                      <a:pt x="1719" y="1862"/>
                    </a:lnTo>
                    <a:lnTo>
                      <a:pt x="1701" y="1917"/>
                    </a:lnTo>
                    <a:lnTo>
                      <a:pt x="1645" y="1976"/>
                    </a:lnTo>
                    <a:lnTo>
                      <a:pt x="1619" y="2033"/>
                    </a:lnTo>
                    <a:lnTo>
                      <a:pt x="1629" y="2055"/>
                    </a:lnTo>
                    <a:lnTo>
                      <a:pt x="1679" y="2089"/>
                    </a:lnTo>
                    <a:lnTo>
                      <a:pt x="1744" y="2214"/>
                    </a:lnTo>
                    <a:lnTo>
                      <a:pt x="1714" y="2394"/>
                    </a:lnTo>
                    <a:lnTo>
                      <a:pt x="1659" y="2469"/>
                    </a:lnTo>
                    <a:lnTo>
                      <a:pt x="1681" y="2536"/>
                    </a:lnTo>
                    <a:lnTo>
                      <a:pt x="1734" y="2609"/>
                    </a:lnTo>
                    <a:lnTo>
                      <a:pt x="1619" y="2534"/>
                    </a:lnTo>
                    <a:lnTo>
                      <a:pt x="1576" y="2562"/>
                    </a:lnTo>
                    <a:lnTo>
                      <a:pt x="1576" y="2646"/>
                    </a:lnTo>
                    <a:lnTo>
                      <a:pt x="1749" y="2769"/>
                    </a:lnTo>
                    <a:lnTo>
                      <a:pt x="1810" y="2840"/>
                    </a:lnTo>
                    <a:lnTo>
                      <a:pt x="1919" y="2939"/>
                    </a:lnTo>
                    <a:lnTo>
                      <a:pt x="1990" y="3040"/>
                    </a:lnTo>
                    <a:lnTo>
                      <a:pt x="2025" y="3168"/>
                    </a:lnTo>
                    <a:lnTo>
                      <a:pt x="2057" y="3420"/>
                    </a:lnTo>
                    <a:lnTo>
                      <a:pt x="2081" y="3525"/>
                    </a:lnTo>
                    <a:lnTo>
                      <a:pt x="2057" y="3512"/>
                    </a:lnTo>
                    <a:lnTo>
                      <a:pt x="2030" y="3476"/>
                    </a:lnTo>
                    <a:lnTo>
                      <a:pt x="1970" y="3227"/>
                    </a:lnTo>
                    <a:lnTo>
                      <a:pt x="1930" y="3130"/>
                    </a:lnTo>
                    <a:lnTo>
                      <a:pt x="1725" y="2918"/>
                    </a:lnTo>
                    <a:lnTo>
                      <a:pt x="1718" y="2849"/>
                    </a:lnTo>
                    <a:lnTo>
                      <a:pt x="1680" y="2860"/>
                    </a:lnTo>
                    <a:lnTo>
                      <a:pt x="1640" y="2925"/>
                    </a:lnTo>
                    <a:lnTo>
                      <a:pt x="1622" y="2974"/>
                    </a:lnTo>
                    <a:lnTo>
                      <a:pt x="1474" y="4044"/>
                    </a:lnTo>
                    <a:lnTo>
                      <a:pt x="1482" y="4051"/>
                    </a:lnTo>
                    <a:lnTo>
                      <a:pt x="1514" y="3971"/>
                    </a:lnTo>
                    <a:lnTo>
                      <a:pt x="1576" y="3896"/>
                    </a:lnTo>
                    <a:lnTo>
                      <a:pt x="1661" y="3973"/>
                    </a:lnTo>
                    <a:lnTo>
                      <a:pt x="1688" y="4032"/>
                    </a:lnTo>
                    <a:lnTo>
                      <a:pt x="1638" y="4060"/>
                    </a:lnTo>
                    <a:lnTo>
                      <a:pt x="1599" y="4056"/>
                    </a:lnTo>
                    <a:lnTo>
                      <a:pt x="1566" y="4036"/>
                    </a:lnTo>
                    <a:lnTo>
                      <a:pt x="1536" y="4046"/>
                    </a:lnTo>
                    <a:lnTo>
                      <a:pt x="1471" y="4176"/>
                    </a:lnTo>
                    <a:lnTo>
                      <a:pt x="1465" y="4284"/>
                    </a:lnTo>
                    <a:lnTo>
                      <a:pt x="1367" y="4803"/>
                    </a:lnTo>
                    <a:lnTo>
                      <a:pt x="1360" y="4811"/>
                    </a:lnTo>
                    <a:lnTo>
                      <a:pt x="1218" y="5364"/>
                    </a:lnTo>
                    <a:lnTo>
                      <a:pt x="1058" y="5633"/>
                    </a:lnTo>
                    <a:lnTo>
                      <a:pt x="994" y="5685"/>
                    </a:lnTo>
                    <a:lnTo>
                      <a:pt x="971" y="5680"/>
                    </a:lnTo>
                    <a:lnTo>
                      <a:pt x="910" y="5694"/>
                    </a:lnTo>
                    <a:lnTo>
                      <a:pt x="874" y="5728"/>
                    </a:lnTo>
                    <a:lnTo>
                      <a:pt x="916" y="5763"/>
                    </a:lnTo>
                    <a:lnTo>
                      <a:pt x="929" y="5808"/>
                    </a:lnTo>
                    <a:lnTo>
                      <a:pt x="988" y="5787"/>
                    </a:lnTo>
                    <a:lnTo>
                      <a:pt x="1028" y="5798"/>
                    </a:lnTo>
                    <a:lnTo>
                      <a:pt x="1032" y="5844"/>
                    </a:lnTo>
                    <a:lnTo>
                      <a:pt x="1041" y="5859"/>
                    </a:lnTo>
                    <a:lnTo>
                      <a:pt x="1041" y="5866"/>
                    </a:lnTo>
                    <a:lnTo>
                      <a:pt x="1073" y="5871"/>
                    </a:lnTo>
                    <a:lnTo>
                      <a:pt x="1079" y="586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190">
                <a:extLst>
                  <a:ext uri="{FF2B5EF4-FFF2-40B4-BE49-F238E27FC236}">
                    <a16:creationId xmlns:a16="http://schemas.microsoft.com/office/drawing/2014/main" id="{8321651D-7607-B013-5F89-8B81276DD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0 w 21"/>
                  <a:gd name="T1" fmla="*/ 42 h 42"/>
                  <a:gd name="T2" fmla="*/ 8 w 21"/>
                  <a:gd name="T3" fmla="*/ 40 h 42"/>
                  <a:gd name="T4" fmla="*/ 14 w 21"/>
                  <a:gd name="T5" fmla="*/ 17 h 42"/>
                  <a:gd name="T6" fmla="*/ 21 w 21"/>
                  <a:gd name="T7" fmla="*/ 16 h 42"/>
                  <a:gd name="T8" fmla="*/ 20 w 21"/>
                  <a:gd name="T9" fmla="*/ 0 h 42"/>
                  <a:gd name="T10" fmla="*/ 6 w 21"/>
                  <a:gd name="T11" fmla="*/ 17 h 42"/>
                  <a:gd name="T12" fmla="*/ 0 w 21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0" y="42"/>
                    </a:move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191">
                <a:extLst>
                  <a:ext uri="{FF2B5EF4-FFF2-40B4-BE49-F238E27FC236}">
                    <a16:creationId xmlns:a16="http://schemas.microsoft.com/office/drawing/2014/main" id="{9E9BCEDE-8800-EC14-9021-164CDEAAA0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15 w 23"/>
                  <a:gd name="T1" fmla="*/ 0 h 24"/>
                  <a:gd name="T2" fmla="*/ 0 w 23"/>
                  <a:gd name="T3" fmla="*/ 10 h 24"/>
                  <a:gd name="T4" fmla="*/ 3 w 23"/>
                  <a:gd name="T5" fmla="*/ 24 h 24"/>
                  <a:gd name="T6" fmla="*/ 23 w 23"/>
                  <a:gd name="T7" fmla="*/ 7 h 24"/>
                  <a:gd name="T8" fmla="*/ 15 w 2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5" y="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192">
                <a:extLst>
                  <a:ext uri="{FF2B5EF4-FFF2-40B4-BE49-F238E27FC236}">
                    <a16:creationId xmlns:a16="http://schemas.microsoft.com/office/drawing/2014/main" id="{2BB3E369-C278-9435-2676-9711FE0C7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193">
                <a:extLst>
                  <a:ext uri="{FF2B5EF4-FFF2-40B4-BE49-F238E27FC236}">
                    <a16:creationId xmlns:a16="http://schemas.microsoft.com/office/drawing/2014/main" id="{F6FAF7F6-D27D-0826-4766-A099C20348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194">
                <a:extLst>
                  <a:ext uri="{FF2B5EF4-FFF2-40B4-BE49-F238E27FC236}">
                    <a16:creationId xmlns:a16="http://schemas.microsoft.com/office/drawing/2014/main" id="{7D4636B9-ADAE-03BF-CCD7-319894BB2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0 w 76"/>
                  <a:gd name="T1" fmla="*/ 29 h 49"/>
                  <a:gd name="T2" fmla="*/ 0 w 76"/>
                  <a:gd name="T3" fmla="*/ 36 h 49"/>
                  <a:gd name="T4" fmla="*/ 15 w 76"/>
                  <a:gd name="T5" fmla="*/ 26 h 49"/>
                  <a:gd name="T6" fmla="*/ 30 w 76"/>
                  <a:gd name="T7" fmla="*/ 25 h 49"/>
                  <a:gd name="T8" fmla="*/ 32 w 76"/>
                  <a:gd name="T9" fmla="*/ 41 h 49"/>
                  <a:gd name="T10" fmla="*/ 24 w 76"/>
                  <a:gd name="T11" fmla="*/ 41 h 49"/>
                  <a:gd name="T12" fmla="*/ 24 w 76"/>
                  <a:gd name="T13" fmla="*/ 49 h 49"/>
                  <a:gd name="T14" fmla="*/ 40 w 76"/>
                  <a:gd name="T15" fmla="*/ 48 h 49"/>
                  <a:gd name="T16" fmla="*/ 47 w 76"/>
                  <a:gd name="T17" fmla="*/ 40 h 49"/>
                  <a:gd name="T18" fmla="*/ 70 w 76"/>
                  <a:gd name="T19" fmla="*/ 37 h 49"/>
                  <a:gd name="T20" fmla="*/ 76 w 76"/>
                  <a:gd name="T21" fmla="*/ 29 h 49"/>
                  <a:gd name="T22" fmla="*/ 68 w 76"/>
                  <a:gd name="T23" fmla="*/ 14 h 49"/>
                  <a:gd name="T24" fmla="*/ 75 w 76"/>
                  <a:gd name="T25" fmla="*/ 6 h 49"/>
                  <a:gd name="T26" fmla="*/ 58 w 76"/>
                  <a:gd name="T27" fmla="*/ 0 h 49"/>
                  <a:gd name="T28" fmla="*/ 52 w 76"/>
                  <a:gd name="T29" fmla="*/ 8 h 49"/>
                  <a:gd name="T30" fmla="*/ 44 w 76"/>
                  <a:gd name="T31" fmla="*/ 1 h 49"/>
                  <a:gd name="T32" fmla="*/ 28 w 76"/>
                  <a:gd name="T33" fmla="*/ 2 h 49"/>
                  <a:gd name="T34" fmla="*/ 29 w 76"/>
                  <a:gd name="T35" fmla="*/ 10 h 49"/>
                  <a:gd name="T36" fmla="*/ 6 w 76"/>
                  <a:gd name="T37" fmla="*/ 20 h 49"/>
                  <a:gd name="T38" fmla="*/ 0 w 76"/>
                  <a:gd name="T39" fmla="*/ 2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0" y="29"/>
                    </a:move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195">
                <a:extLst>
                  <a:ext uri="{FF2B5EF4-FFF2-40B4-BE49-F238E27FC236}">
                    <a16:creationId xmlns:a16="http://schemas.microsoft.com/office/drawing/2014/main" id="{2A705783-B606-F8BA-EA91-FEF352959E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196">
                <a:extLst>
                  <a:ext uri="{FF2B5EF4-FFF2-40B4-BE49-F238E27FC236}">
                    <a16:creationId xmlns:a16="http://schemas.microsoft.com/office/drawing/2014/main" id="{C892928F-0F5C-3DA3-ACE4-DC13E5D8A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197">
                <a:extLst>
                  <a:ext uri="{FF2B5EF4-FFF2-40B4-BE49-F238E27FC236}">
                    <a16:creationId xmlns:a16="http://schemas.microsoft.com/office/drawing/2014/main" id="{7D12D07D-33AC-9E87-9D2A-E564CD7011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44 w 134"/>
                  <a:gd name="T1" fmla="*/ 6 h 176"/>
                  <a:gd name="T2" fmla="*/ 27 w 134"/>
                  <a:gd name="T3" fmla="*/ 0 h 176"/>
                  <a:gd name="T4" fmla="*/ 4 w 134"/>
                  <a:gd name="T5" fmla="*/ 3 h 176"/>
                  <a:gd name="T6" fmla="*/ 7 w 134"/>
                  <a:gd name="T7" fmla="*/ 26 h 176"/>
                  <a:gd name="T8" fmla="*/ 0 w 134"/>
                  <a:gd name="T9" fmla="*/ 41 h 176"/>
                  <a:gd name="T10" fmla="*/ 2 w 134"/>
                  <a:gd name="T11" fmla="*/ 49 h 176"/>
                  <a:gd name="T12" fmla="*/ 17 w 134"/>
                  <a:gd name="T13" fmla="*/ 63 h 176"/>
                  <a:gd name="T14" fmla="*/ 36 w 134"/>
                  <a:gd name="T15" fmla="*/ 92 h 176"/>
                  <a:gd name="T16" fmla="*/ 50 w 134"/>
                  <a:gd name="T17" fmla="*/ 83 h 176"/>
                  <a:gd name="T18" fmla="*/ 67 w 134"/>
                  <a:gd name="T19" fmla="*/ 89 h 176"/>
                  <a:gd name="T20" fmla="*/ 91 w 134"/>
                  <a:gd name="T21" fmla="*/ 109 h 176"/>
                  <a:gd name="T22" fmla="*/ 120 w 134"/>
                  <a:gd name="T23" fmla="*/ 169 h 176"/>
                  <a:gd name="T24" fmla="*/ 120 w 134"/>
                  <a:gd name="T25" fmla="*/ 176 h 176"/>
                  <a:gd name="T26" fmla="*/ 134 w 134"/>
                  <a:gd name="T27" fmla="*/ 145 h 176"/>
                  <a:gd name="T28" fmla="*/ 133 w 134"/>
                  <a:gd name="T29" fmla="*/ 129 h 176"/>
                  <a:gd name="T30" fmla="*/ 123 w 134"/>
                  <a:gd name="T31" fmla="*/ 114 h 176"/>
                  <a:gd name="T32" fmla="*/ 65 w 134"/>
                  <a:gd name="T33" fmla="*/ 74 h 176"/>
                  <a:gd name="T34" fmla="*/ 57 w 134"/>
                  <a:gd name="T35" fmla="*/ 67 h 176"/>
                  <a:gd name="T36" fmla="*/ 63 w 134"/>
                  <a:gd name="T37" fmla="*/ 51 h 176"/>
                  <a:gd name="T38" fmla="*/ 71 w 134"/>
                  <a:gd name="T39" fmla="*/ 50 h 176"/>
                  <a:gd name="T40" fmla="*/ 77 w 134"/>
                  <a:gd name="T41" fmla="*/ 34 h 176"/>
                  <a:gd name="T42" fmla="*/ 68 w 134"/>
                  <a:gd name="T43" fmla="*/ 20 h 176"/>
                  <a:gd name="T44" fmla="*/ 51 w 134"/>
                  <a:gd name="T45" fmla="*/ 14 h 176"/>
                  <a:gd name="T46" fmla="*/ 44 w 134"/>
                  <a:gd name="T47" fmla="*/ 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44" y="6"/>
                    </a:move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198">
                <a:extLst>
                  <a:ext uri="{FF2B5EF4-FFF2-40B4-BE49-F238E27FC236}">
                    <a16:creationId xmlns:a16="http://schemas.microsoft.com/office/drawing/2014/main" id="{5BEF2E85-BDF0-4461-E3A3-FC15F3FF8B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21 w 96"/>
                  <a:gd name="T1" fmla="*/ 0 h 67"/>
                  <a:gd name="T2" fmla="*/ 0 w 96"/>
                  <a:gd name="T3" fmla="*/ 11 h 67"/>
                  <a:gd name="T4" fmla="*/ 1 w 96"/>
                  <a:gd name="T5" fmla="*/ 25 h 67"/>
                  <a:gd name="T6" fmla="*/ 10 w 96"/>
                  <a:gd name="T7" fmla="*/ 40 h 67"/>
                  <a:gd name="T8" fmla="*/ 10 w 96"/>
                  <a:gd name="T9" fmla="*/ 48 h 67"/>
                  <a:gd name="T10" fmla="*/ 26 w 96"/>
                  <a:gd name="T11" fmla="*/ 46 h 67"/>
                  <a:gd name="T12" fmla="*/ 26 w 96"/>
                  <a:gd name="T13" fmla="*/ 54 h 67"/>
                  <a:gd name="T14" fmla="*/ 50 w 96"/>
                  <a:gd name="T15" fmla="*/ 59 h 67"/>
                  <a:gd name="T16" fmla="*/ 59 w 96"/>
                  <a:gd name="T17" fmla="*/ 67 h 67"/>
                  <a:gd name="T18" fmla="*/ 73 w 96"/>
                  <a:gd name="T19" fmla="*/ 57 h 67"/>
                  <a:gd name="T20" fmla="*/ 96 w 96"/>
                  <a:gd name="T21" fmla="*/ 63 h 67"/>
                  <a:gd name="T22" fmla="*/ 88 w 96"/>
                  <a:gd name="T23" fmla="*/ 48 h 67"/>
                  <a:gd name="T24" fmla="*/ 70 w 96"/>
                  <a:gd name="T25" fmla="*/ 27 h 67"/>
                  <a:gd name="T26" fmla="*/ 54 w 96"/>
                  <a:gd name="T27" fmla="*/ 20 h 67"/>
                  <a:gd name="T28" fmla="*/ 46 w 96"/>
                  <a:gd name="T29" fmla="*/ 13 h 67"/>
                  <a:gd name="T30" fmla="*/ 21 w 96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21" y="0"/>
                    </a:move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199">
                <a:extLst>
                  <a:ext uri="{FF2B5EF4-FFF2-40B4-BE49-F238E27FC236}">
                    <a16:creationId xmlns:a16="http://schemas.microsoft.com/office/drawing/2014/main" id="{44814B47-3E03-C67F-04A4-415E5653E6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200">
                <a:extLst>
                  <a:ext uri="{FF2B5EF4-FFF2-40B4-BE49-F238E27FC236}">
                    <a16:creationId xmlns:a16="http://schemas.microsoft.com/office/drawing/2014/main" id="{D01DC155-7927-175B-D939-D25E5D49A0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201">
                <a:extLst>
                  <a:ext uri="{FF2B5EF4-FFF2-40B4-BE49-F238E27FC236}">
                    <a16:creationId xmlns:a16="http://schemas.microsoft.com/office/drawing/2014/main" id="{DE4B21E0-B69B-F078-4C92-1B19B9D6D6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2 w 176"/>
                  <a:gd name="T1" fmla="*/ 38 h 157"/>
                  <a:gd name="T2" fmla="*/ 83 w 176"/>
                  <a:gd name="T3" fmla="*/ 40 h 157"/>
                  <a:gd name="T4" fmla="*/ 60 w 176"/>
                  <a:gd name="T5" fmla="*/ 34 h 157"/>
                  <a:gd name="T6" fmla="*/ 43 w 176"/>
                  <a:gd name="T7" fmla="*/ 20 h 157"/>
                  <a:gd name="T8" fmla="*/ 10 w 176"/>
                  <a:gd name="T9" fmla="*/ 0 h 157"/>
                  <a:gd name="T10" fmla="*/ 13 w 176"/>
                  <a:gd name="T11" fmla="*/ 23 h 157"/>
                  <a:gd name="T12" fmla="*/ 4 w 176"/>
                  <a:gd name="T13" fmla="*/ 24 h 157"/>
                  <a:gd name="T14" fmla="*/ 0 w 176"/>
                  <a:gd name="T15" fmla="*/ 47 h 157"/>
                  <a:gd name="T16" fmla="*/ 1 w 176"/>
                  <a:gd name="T17" fmla="*/ 63 h 157"/>
                  <a:gd name="T18" fmla="*/ 18 w 176"/>
                  <a:gd name="T19" fmla="*/ 84 h 157"/>
                  <a:gd name="T20" fmla="*/ 4 w 176"/>
                  <a:gd name="T21" fmla="*/ 100 h 157"/>
                  <a:gd name="T22" fmla="*/ 13 w 176"/>
                  <a:gd name="T23" fmla="*/ 115 h 157"/>
                  <a:gd name="T24" fmla="*/ 30 w 176"/>
                  <a:gd name="T25" fmla="*/ 129 h 157"/>
                  <a:gd name="T26" fmla="*/ 44 w 176"/>
                  <a:gd name="T27" fmla="*/ 120 h 157"/>
                  <a:gd name="T28" fmla="*/ 60 w 176"/>
                  <a:gd name="T29" fmla="*/ 127 h 157"/>
                  <a:gd name="T30" fmla="*/ 67 w 176"/>
                  <a:gd name="T31" fmla="*/ 118 h 157"/>
                  <a:gd name="T32" fmla="*/ 84 w 176"/>
                  <a:gd name="T33" fmla="*/ 132 h 157"/>
                  <a:gd name="T34" fmla="*/ 100 w 176"/>
                  <a:gd name="T35" fmla="*/ 138 h 157"/>
                  <a:gd name="T36" fmla="*/ 124 w 176"/>
                  <a:gd name="T37" fmla="*/ 144 h 157"/>
                  <a:gd name="T38" fmla="*/ 141 w 176"/>
                  <a:gd name="T39" fmla="*/ 157 h 157"/>
                  <a:gd name="T40" fmla="*/ 156 w 176"/>
                  <a:gd name="T41" fmla="*/ 149 h 157"/>
                  <a:gd name="T42" fmla="*/ 176 w 176"/>
                  <a:gd name="T43" fmla="*/ 123 h 157"/>
                  <a:gd name="T44" fmla="*/ 167 w 176"/>
                  <a:gd name="T45" fmla="*/ 109 h 157"/>
                  <a:gd name="T46" fmla="*/ 135 w 176"/>
                  <a:gd name="T47" fmla="*/ 104 h 157"/>
                  <a:gd name="T48" fmla="*/ 119 w 176"/>
                  <a:gd name="T49" fmla="*/ 98 h 157"/>
                  <a:gd name="T50" fmla="*/ 119 w 176"/>
                  <a:gd name="T51" fmla="*/ 91 h 157"/>
                  <a:gd name="T52" fmla="*/ 103 w 176"/>
                  <a:gd name="T53" fmla="*/ 76 h 157"/>
                  <a:gd name="T54" fmla="*/ 101 w 176"/>
                  <a:gd name="T55" fmla="*/ 69 h 157"/>
                  <a:gd name="T56" fmla="*/ 93 w 176"/>
                  <a:gd name="T57" fmla="*/ 61 h 157"/>
                  <a:gd name="T58" fmla="*/ 92 w 176"/>
                  <a:gd name="T59" fmla="*/ 38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2" y="38"/>
                    </a:move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202">
                <a:extLst>
                  <a:ext uri="{FF2B5EF4-FFF2-40B4-BE49-F238E27FC236}">
                    <a16:creationId xmlns:a16="http://schemas.microsoft.com/office/drawing/2014/main" id="{39BA2F49-95EA-70E4-003F-0DC43F49C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203">
                <a:extLst>
                  <a:ext uri="{FF2B5EF4-FFF2-40B4-BE49-F238E27FC236}">
                    <a16:creationId xmlns:a16="http://schemas.microsoft.com/office/drawing/2014/main" id="{81509E29-663D-2394-CAFC-0F6A30856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4 w 258"/>
                  <a:gd name="T1" fmla="*/ 29 h 169"/>
                  <a:gd name="T2" fmla="*/ 63 w 258"/>
                  <a:gd name="T3" fmla="*/ 44 h 169"/>
                  <a:gd name="T4" fmla="*/ 77 w 258"/>
                  <a:gd name="T5" fmla="*/ 35 h 169"/>
                  <a:gd name="T6" fmla="*/ 68 w 258"/>
                  <a:gd name="T7" fmla="*/ 13 h 169"/>
                  <a:gd name="T8" fmla="*/ 59 w 258"/>
                  <a:gd name="T9" fmla="*/ 6 h 169"/>
                  <a:gd name="T10" fmla="*/ 44 w 258"/>
                  <a:gd name="T11" fmla="*/ 0 h 169"/>
                  <a:gd name="T12" fmla="*/ 14 w 258"/>
                  <a:gd name="T13" fmla="*/ 18 h 169"/>
                  <a:gd name="T14" fmla="*/ 0 w 258"/>
                  <a:gd name="T15" fmla="*/ 20 h 169"/>
                  <a:gd name="T16" fmla="*/ 0 w 258"/>
                  <a:gd name="T17" fmla="*/ 27 h 169"/>
                  <a:gd name="T18" fmla="*/ 19 w 258"/>
                  <a:gd name="T19" fmla="*/ 72 h 169"/>
                  <a:gd name="T20" fmla="*/ 44 w 258"/>
                  <a:gd name="T21" fmla="*/ 85 h 169"/>
                  <a:gd name="T22" fmla="*/ 74 w 258"/>
                  <a:gd name="T23" fmla="*/ 74 h 169"/>
                  <a:gd name="T24" fmla="*/ 90 w 258"/>
                  <a:gd name="T25" fmla="*/ 80 h 169"/>
                  <a:gd name="T26" fmla="*/ 147 w 258"/>
                  <a:gd name="T27" fmla="*/ 114 h 169"/>
                  <a:gd name="T28" fmla="*/ 180 w 258"/>
                  <a:gd name="T29" fmla="*/ 149 h 169"/>
                  <a:gd name="T30" fmla="*/ 222 w 258"/>
                  <a:gd name="T31" fmla="*/ 169 h 169"/>
                  <a:gd name="T32" fmla="*/ 245 w 258"/>
                  <a:gd name="T33" fmla="*/ 166 h 169"/>
                  <a:gd name="T34" fmla="*/ 258 w 258"/>
                  <a:gd name="T35" fmla="*/ 149 h 169"/>
                  <a:gd name="T36" fmla="*/ 250 w 258"/>
                  <a:gd name="T37" fmla="*/ 135 h 169"/>
                  <a:gd name="T38" fmla="*/ 239 w 258"/>
                  <a:gd name="T39" fmla="*/ 106 h 169"/>
                  <a:gd name="T40" fmla="*/ 223 w 258"/>
                  <a:gd name="T41" fmla="*/ 98 h 169"/>
                  <a:gd name="T42" fmla="*/ 216 w 258"/>
                  <a:gd name="T43" fmla="*/ 107 h 169"/>
                  <a:gd name="T44" fmla="*/ 174 w 258"/>
                  <a:gd name="T45" fmla="*/ 73 h 169"/>
                  <a:gd name="T46" fmla="*/ 120 w 258"/>
                  <a:gd name="T47" fmla="*/ 78 h 169"/>
                  <a:gd name="T48" fmla="*/ 104 w 258"/>
                  <a:gd name="T49" fmla="*/ 72 h 169"/>
                  <a:gd name="T50" fmla="*/ 111 w 258"/>
                  <a:gd name="T51" fmla="*/ 63 h 169"/>
                  <a:gd name="T52" fmla="*/ 126 w 258"/>
                  <a:gd name="T53" fmla="*/ 53 h 169"/>
                  <a:gd name="T54" fmla="*/ 133 w 258"/>
                  <a:gd name="T55" fmla="*/ 45 h 169"/>
                  <a:gd name="T56" fmla="*/ 117 w 258"/>
                  <a:gd name="T57" fmla="*/ 39 h 169"/>
                  <a:gd name="T58" fmla="*/ 94 w 258"/>
                  <a:gd name="T59" fmla="*/ 41 h 169"/>
                  <a:gd name="T60" fmla="*/ 73 w 258"/>
                  <a:gd name="T61" fmla="*/ 58 h 169"/>
                  <a:gd name="T62" fmla="*/ 65 w 258"/>
                  <a:gd name="T63" fmla="*/ 60 h 169"/>
                  <a:gd name="T64" fmla="*/ 58 w 258"/>
                  <a:gd name="T65" fmla="*/ 75 h 169"/>
                  <a:gd name="T66" fmla="*/ 57 w 258"/>
                  <a:gd name="T67" fmla="*/ 61 h 169"/>
                  <a:gd name="T68" fmla="*/ 48 w 258"/>
                  <a:gd name="T69" fmla="*/ 53 h 169"/>
                  <a:gd name="T70" fmla="*/ 40 w 258"/>
                  <a:gd name="T71" fmla="*/ 39 h 169"/>
                  <a:gd name="T72" fmla="*/ 54 w 258"/>
                  <a:gd name="T73" fmla="*/ 2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4" y="29"/>
                    </a:move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204">
                <a:extLst>
                  <a:ext uri="{FF2B5EF4-FFF2-40B4-BE49-F238E27FC236}">
                    <a16:creationId xmlns:a16="http://schemas.microsoft.com/office/drawing/2014/main" id="{C45AC4FF-DF17-4B4B-E0C3-847B8EAF6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F2F0E38C-46AD-039D-8D40-A13F76F2AF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153" name="Freeform 206">
                <a:extLst>
                  <a:ext uri="{FF2B5EF4-FFF2-40B4-BE49-F238E27FC236}">
                    <a16:creationId xmlns:a16="http://schemas.microsoft.com/office/drawing/2014/main" id="{99F472A0-E3C1-DAD5-127B-92E3F10CC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83 w 190"/>
                  <a:gd name="T1" fmla="*/ 78 h 335"/>
                  <a:gd name="T2" fmla="*/ 31 w 190"/>
                  <a:gd name="T3" fmla="*/ 13 h 335"/>
                  <a:gd name="T4" fmla="*/ 0 w 190"/>
                  <a:gd name="T5" fmla="*/ 0 h 335"/>
                  <a:gd name="T6" fmla="*/ 13 w 190"/>
                  <a:gd name="T7" fmla="*/ 69 h 335"/>
                  <a:gd name="T8" fmla="*/ 8 w 190"/>
                  <a:gd name="T9" fmla="*/ 92 h 335"/>
                  <a:gd name="T10" fmla="*/ 11 w 190"/>
                  <a:gd name="T11" fmla="*/ 122 h 335"/>
                  <a:gd name="T12" fmla="*/ 46 w 190"/>
                  <a:gd name="T13" fmla="*/ 173 h 335"/>
                  <a:gd name="T14" fmla="*/ 95 w 190"/>
                  <a:gd name="T15" fmla="*/ 207 h 335"/>
                  <a:gd name="T16" fmla="*/ 114 w 190"/>
                  <a:gd name="T17" fmla="*/ 229 h 335"/>
                  <a:gd name="T18" fmla="*/ 125 w 190"/>
                  <a:gd name="T19" fmla="*/ 267 h 335"/>
                  <a:gd name="T20" fmla="*/ 129 w 190"/>
                  <a:gd name="T21" fmla="*/ 327 h 335"/>
                  <a:gd name="T22" fmla="*/ 138 w 190"/>
                  <a:gd name="T23" fmla="*/ 335 h 335"/>
                  <a:gd name="T24" fmla="*/ 174 w 190"/>
                  <a:gd name="T25" fmla="*/ 301 h 335"/>
                  <a:gd name="T26" fmla="*/ 171 w 190"/>
                  <a:gd name="T27" fmla="*/ 270 h 335"/>
                  <a:gd name="T28" fmla="*/ 190 w 190"/>
                  <a:gd name="T29" fmla="*/ 229 h 335"/>
                  <a:gd name="T30" fmla="*/ 180 w 190"/>
                  <a:gd name="T31" fmla="*/ 207 h 335"/>
                  <a:gd name="T32" fmla="*/ 154 w 190"/>
                  <a:gd name="T33" fmla="*/ 171 h 335"/>
                  <a:gd name="T34" fmla="*/ 146 w 190"/>
                  <a:gd name="T35" fmla="*/ 95 h 335"/>
                  <a:gd name="T36" fmla="*/ 83 w 190"/>
                  <a:gd name="T37" fmla="*/ 7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83" y="78"/>
                    </a:move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207">
                <a:extLst>
                  <a:ext uri="{FF2B5EF4-FFF2-40B4-BE49-F238E27FC236}">
                    <a16:creationId xmlns:a16="http://schemas.microsoft.com/office/drawing/2014/main" id="{E9F36C0F-E6F3-740C-53BA-63B48FB51B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6 w 26"/>
                  <a:gd name="T1" fmla="*/ 22 h 22"/>
                  <a:gd name="T2" fmla="*/ 15 w 26"/>
                  <a:gd name="T3" fmla="*/ 0 h 22"/>
                  <a:gd name="T4" fmla="*/ 0 w 26"/>
                  <a:gd name="T5" fmla="*/ 10 h 22"/>
                  <a:gd name="T6" fmla="*/ 2 w 26"/>
                  <a:gd name="T7" fmla="*/ 17 h 22"/>
                  <a:gd name="T8" fmla="*/ 26 w 2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6" y="22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208">
                <a:extLst>
                  <a:ext uri="{FF2B5EF4-FFF2-40B4-BE49-F238E27FC236}">
                    <a16:creationId xmlns:a16="http://schemas.microsoft.com/office/drawing/2014/main" id="{CD976614-9FE4-A13F-E9EA-7F2A5F034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0 w 24"/>
                  <a:gd name="T1" fmla="*/ 1 h 15"/>
                  <a:gd name="T2" fmla="*/ 8 w 24"/>
                  <a:gd name="T3" fmla="*/ 15 h 15"/>
                  <a:gd name="T4" fmla="*/ 24 w 24"/>
                  <a:gd name="T5" fmla="*/ 14 h 15"/>
                  <a:gd name="T6" fmla="*/ 15 w 24"/>
                  <a:gd name="T7" fmla="*/ 0 h 15"/>
                  <a:gd name="T8" fmla="*/ 0 w 24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1"/>
                    </a:move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209">
                <a:extLst>
                  <a:ext uri="{FF2B5EF4-FFF2-40B4-BE49-F238E27FC236}">
                    <a16:creationId xmlns:a16="http://schemas.microsoft.com/office/drawing/2014/main" id="{4D066FAD-1FDD-6C8D-8293-D0D34A67F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0 w 18"/>
                  <a:gd name="T1" fmla="*/ 17 h 46"/>
                  <a:gd name="T2" fmla="*/ 11 w 18"/>
                  <a:gd name="T3" fmla="*/ 46 h 46"/>
                  <a:gd name="T4" fmla="*/ 18 w 18"/>
                  <a:gd name="T5" fmla="*/ 46 h 46"/>
                  <a:gd name="T6" fmla="*/ 13 w 18"/>
                  <a:gd name="T7" fmla="*/ 0 h 46"/>
                  <a:gd name="T8" fmla="*/ 6 w 18"/>
                  <a:gd name="T9" fmla="*/ 0 h 46"/>
                  <a:gd name="T10" fmla="*/ 0 w 18"/>
                  <a:gd name="T11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0" y="17"/>
                    </a:move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210">
                <a:extLst>
                  <a:ext uri="{FF2B5EF4-FFF2-40B4-BE49-F238E27FC236}">
                    <a16:creationId xmlns:a16="http://schemas.microsoft.com/office/drawing/2014/main" id="{DF9823B7-2B73-3DC9-C86B-C096676792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2 w 8"/>
                  <a:gd name="T1" fmla="*/ 31 h 31"/>
                  <a:gd name="T2" fmla="*/ 8 w 8"/>
                  <a:gd name="T3" fmla="*/ 23 h 31"/>
                  <a:gd name="T4" fmla="*/ 6 w 8"/>
                  <a:gd name="T5" fmla="*/ 0 h 31"/>
                  <a:gd name="T6" fmla="*/ 0 w 8"/>
                  <a:gd name="T7" fmla="*/ 8 h 31"/>
                  <a:gd name="T8" fmla="*/ 2 w 8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2" y="31"/>
                    </a:move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211">
                <a:extLst>
                  <a:ext uri="{FF2B5EF4-FFF2-40B4-BE49-F238E27FC236}">
                    <a16:creationId xmlns:a16="http://schemas.microsoft.com/office/drawing/2014/main" id="{92048867-D32F-7161-D2F3-5047134D2D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17 w 554"/>
                  <a:gd name="T1" fmla="*/ 0 h 288"/>
                  <a:gd name="T2" fmla="*/ 0 w 554"/>
                  <a:gd name="T3" fmla="*/ 53 h 288"/>
                  <a:gd name="T4" fmla="*/ 34 w 554"/>
                  <a:gd name="T5" fmla="*/ 88 h 288"/>
                  <a:gd name="T6" fmla="*/ 88 w 554"/>
                  <a:gd name="T7" fmla="*/ 84 h 288"/>
                  <a:gd name="T8" fmla="*/ 137 w 554"/>
                  <a:gd name="T9" fmla="*/ 117 h 288"/>
                  <a:gd name="T10" fmla="*/ 154 w 554"/>
                  <a:gd name="T11" fmla="*/ 139 h 288"/>
                  <a:gd name="T12" fmla="*/ 185 w 554"/>
                  <a:gd name="T13" fmla="*/ 137 h 288"/>
                  <a:gd name="T14" fmla="*/ 219 w 554"/>
                  <a:gd name="T15" fmla="*/ 164 h 288"/>
                  <a:gd name="T16" fmla="*/ 273 w 554"/>
                  <a:gd name="T17" fmla="*/ 174 h 288"/>
                  <a:gd name="T18" fmla="*/ 340 w 554"/>
                  <a:gd name="T19" fmla="*/ 222 h 288"/>
                  <a:gd name="T20" fmla="*/ 377 w 554"/>
                  <a:gd name="T21" fmla="*/ 219 h 288"/>
                  <a:gd name="T22" fmla="*/ 456 w 554"/>
                  <a:gd name="T23" fmla="*/ 235 h 288"/>
                  <a:gd name="T24" fmla="*/ 524 w 554"/>
                  <a:gd name="T25" fmla="*/ 221 h 288"/>
                  <a:gd name="T26" fmla="*/ 542 w 554"/>
                  <a:gd name="T27" fmla="*/ 250 h 288"/>
                  <a:gd name="T28" fmla="*/ 554 w 554"/>
                  <a:gd name="T29" fmla="*/ 287 h 288"/>
                  <a:gd name="T30" fmla="*/ 552 w 554"/>
                  <a:gd name="T3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4" h="288">
                    <a:moveTo>
                      <a:pt x="17" y="0"/>
                    </a:moveTo>
                    <a:lnTo>
                      <a:pt x="0" y="53"/>
                    </a:lnTo>
                    <a:lnTo>
                      <a:pt x="34" y="88"/>
                    </a:lnTo>
                    <a:lnTo>
                      <a:pt x="88" y="84"/>
                    </a:lnTo>
                    <a:lnTo>
                      <a:pt x="137" y="117"/>
                    </a:lnTo>
                    <a:lnTo>
                      <a:pt x="154" y="139"/>
                    </a:lnTo>
                    <a:lnTo>
                      <a:pt x="185" y="137"/>
                    </a:lnTo>
                    <a:lnTo>
                      <a:pt x="219" y="164"/>
                    </a:lnTo>
                    <a:lnTo>
                      <a:pt x="273" y="174"/>
                    </a:lnTo>
                    <a:lnTo>
                      <a:pt x="340" y="222"/>
                    </a:lnTo>
                    <a:lnTo>
                      <a:pt x="377" y="219"/>
                    </a:lnTo>
                    <a:lnTo>
                      <a:pt x="456" y="235"/>
                    </a:lnTo>
                    <a:lnTo>
                      <a:pt x="524" y="221"/>
                    </a:lnTo>
                    <a:lnTo>
                      <a:pt x="542" y="250"/>
                    </a:lnTo>
                    <a:lnTo>
                      <a:pt x="554" y="287"/>
                    </a:lnTo>
                    <a:lnTo>
                      <a:pt x="552" y="2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212">
                <a:extLst>
                  <a:ext uri="{FF2B5EF4-FFF2-40B4-BE49-F238E27FC236}">
                    <a16:creationId xmlns:a16="http://schemas.microsoft.com/office/drawing/2014/main" id="{34D0FFB6-B613-583F-22C2-5C2FCEB4B3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187 w 187"/>
                  <a:gd name="T1" fmla="*/ 168 h 178"/>
                  <a:gd name="T2" fmla="*/ 171 w 187"/>
                  <a:gd name="T3" fmla="*/ 178 h 178"/>
                  <a:gd name="T4" fmla="*/ 154 w 187"/>
                  <a:gd name="T5" fmla="*/ 156 h 178"/>
                  <a:gd name="T6" fmla="*/ 130 w 187"/>
                  <a:gd name="T7" fmla="*/ 143 h 178"/>
                  <a:gd name="T8" fmla="*/ 119 w 187"/>
                  <a:gd name="T9" fmla="*/ 105 h 178"/>
                  <a:gd name="T10" fmla="*/ 68 w 187"/>
                  <a:gd name="T11" fmla="*/ 57 h 178"/>
                  <a:gd name="T12" fmla="*/ 27 w 187"/>
                  <a:gd name="T13" fmla="*/ 37 h 178"/>
                  <a:gd name="T14" fmla="*/ 11 w 187"/>
                  <a:gd name="T15" fmla="*/ 23 h 178"/>
                  <a:gd name="T16" fmla="*/ 0 w 187"/>
                  <a:gd name="T17" fmla="*/ 1 h 178"/>
                  <a:gd name="T18" fmla="*/ 3 w 187"/>
                  <a:gd name="T19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78">
                    <a:moveTo>
                      <a:pt x="187" y="168"/>
                    </a:moveTo>
                    <a:lnTo>
                      <a:pt x="171" y="178"/>
                    </a:lnTo>
                    <a:lnTo>
                      <a:pt x="154" y="156"/>
                    </a:lnTo>
                    <a:lnTo>
                      <a:pt x="130" y="143"/>
                    </a:lnTo>
                    <a:lnTo>
                      <a:pt x="119" y="105"/>
                    </a:lnTo>
                    <a:lnTo>
                      <a:pt x="68" y="57"/>
                    </a:lnTo>
                    <a:lnTo>
                      <a:pt x="27" y="37"/>
                    </a:lnTo>
                    <a:lnTo>
                      <a:pt x="11" y="23"/>
                    </a:lnTo>
                    <a:lnTo>
                      <a:pt x="0" y="1"/>
                    </a:lnTo>
                    <a:lnTo>
                      <a:pt x="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Line 213">
                <a:extLst>
                  <a:ext uri="{FF2B5EF4-FFF2-40B4-BE49-F238E27FC236}">
                    <a16:creationId xmlns:a16="http://schemas.microsoft.com/office/drawing/2014/main" id="{5B13BE9F-3317-3A3F-8557-E8C6DD4D23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00" y="2700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214">
                <a:extLst>
                  <a:ext uri="{FF2B5EF4-FFF2-40B4-BE49-F238E27FC236}">
                    <a16:creationId xmlns:a16="http://schemas.microsoft.com/office/drawing/2014/main" id="{B0443C6F-8C53-D47E-52BB-88A243C10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554 w 554"/>
                  <a:gd name="T1" fmla="*/ 288 h 288"/>
                  <a:gd name="T2" fmla="*/ 543 w 554"/>
                  <a:gd name="T3" fmla="*/ 251 h 288"/>
                  <a:gd name="T4" fmla="*/ 525 w 554"/>
                  <a:gd name="T5" fmla="*/ 222 h 288"/>
                  <a:gd name="T6" fmla="*/ 457 w 554"/>
                  <a:gd name="T7" fmla="*/ 236 h 288"/>
                  <a:gd name="T8" fmla="*/ 378 w 554"/>
                  <a:gd name="T9" fmla="*/ 221 h 288"/>
                  <a:gd name="T10" fmla="*/ 341 w 554"/>
                  <a:gd name="T11" fmla="*/ 224 h 288"/>
                  <a:gd name="T12" fmla="*/ 274 w 554"/>
                  <a:gd name="T13" fmla="*/ 176 h 288"/>
                  <a:gd name="T14" fmla="*/ 219 w 554"/>
                  <a:gd name="T15" fmla="*/ 166 h 288"/>
                  <a:gd name="T16" fmla="*/ 185 w 554"/>
                  <a:gd name="T17" fmla="*/ 138 h 288"/>
                  <a:gd name="T18" fmla="*/ 155 w 554"/>
                  <a:gd name="T19" fmla="*/ 141 h 288"/>
                  <a:gd name="T20" fmla="*/ 138 w 554"/>
                  <a:gd name="T21" fmla="*/ 119 h 288"/>
                  <a:gd name="T22" fmla="*/ 89 w 554"/>
                  <a:gd name="T23" fmla="*/ 85 h 288"/>
                  <a:gd name="T24" fmla="*/ 35 w 554"/>
                  <a:gd name="T25" fmla="*/ 91 h 288"/>
                  <a:gd name="T26" fmla="*/ 0 w 554"/>
                  <a:gd name="T27" fmla="*/ 54 h 288"/>
                  <a:gd name="T28" fmla="*/ 19 w 554"/>
                  <a:gd name="T2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4" h="288">
                    <a:moveTo>
                      <a:pt x="554" y="288"/>
                    </a:moveTo>
                    <a:lnTo>
                      <a:pt x="543" y="251"/>
                    </a:lnTo>
                    <a:lnTo>
                      <a:pt x="525" y="222"/>
                    </a:lnTo>
                    <a:lnTo>
                      <a:pt x="457" y="236"/>
                    </a:lnTo>
                    <a:lnTo>
                      <a:pt x="378" y="221"/>
                    </a:lnTo>
                    <a:lnTo>
                      <a:pt x="341" y="224"/>
                    </a:lnTo>
                    <a:lnTo>
                      <a:pt x="274" y="176"/>
                    </a:lnTo>
                    <a:lnTo>
                      <a:pt x="219" y="166"/>
                    </a:lnTo>
                    <a:lnTo>
                      <a:pt x="185" y="138"/>
                    </a:lnTo>
                    <a:lnTo>
                      <a:pt x="155" y="141"/>
                    </a:lnTo>
                    <a:lnTo>
                      <a:pt x="138" y="119"/>
                    </a:lnTo>
                    <a:lnTo>
                      <a:pt x="89" y="85"/>
                    </a:lnTo>
                    <a:lnTo>
                      <a:pt x="35" y="91"/>
                    </a:lnTo>
                    <a:lnTo>
                      <a:pt x="0" y="54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215">
                <a:extLst>
                  <a:ext uri="{FF2B5EF4-FFF2-40B4-BE49-F238E27FC236}">
                    <a16:creationId xmlns:a16="http://schemas.microsoft.com/office/drawing/2014/main" id="{A3AE1B5B-5BEA-24A2-B97E-E09B145F9E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5"/>
              </a:xfrm>
              <a:custGeom>
                <a:avLst/>
                <a:gdLst>
                  <a:gd name="T0" fmla="*/ 0 w 497"/>
                  <a:gd name="T1" fmla="*/ 27 h 228"/>
                  <a:gd name="T2" fmla="*/ 1 w 497"/>
                  <a:gd name="T3" fmla="*/ 26 h 228"/>
                  <a:gd name="T4" fmla="*/ 58 w 497"/>
                  <a:gd name="T5" fmla="*/ 59 h 228"/>
                  <a:gd name="T6" fmla="*/ 113 w 497"/>
                  <a:gd name="T7" fmla="*/ 61 h 228"/>
                  <a:gd name="T8" fmla="*/ 191 w 497"/>
                  <a:gd name="T9" fmla="*/ 0 h 228"/>
                  <a:gd name="T10" fmla="*/ 291 w 497"/>
                  <a:gd name="T11" fmla="*/ 68 h 228"/>
                  <a:gd name="T12" fmla="*/ 338 w 497"/>
                  <a:gd name="T13" fmla="*/ 87 h 228"/>
                  <a:gd name="T14" fmla="*/ 384 w 497"/>
                  <a:gd name="T15" fmla="*/ 159 h 228"/>
                  <a:gd name="T16" fmla="*/ 451 w 497"/>
                  <a:gd name="T17" fmla="*/ 215 h 228"/>
                  <a:gd name="T18" fmla="*/ 475 w 497"/>
                  <a:gd name="T19" fmla="*/ 228 h 228"/>
                  <a:gd name="T20" fmla="*/ 497 w 497"/>
                  <a:gd name="T21" fmla="*/ 224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7" h="228">
                    <a:moveTo>
                      <a:pt x="0" y="27"/>
                    </a:moveTo>
                    <a:lnTo>
                      <a:pt x="1" y="26"/>
                    </a:lnTo>
                    <a:lnTo>
                      <a:pt x="58" y="59"/>
                    </a:lnTo>
                    <a:lnTo>
                      <a:pt x="113" y="61"/>
                    </a:lnTo>
                    <a:lnTo>
                      <a:pt x="191" y="0"/>
                    </a:lnTo>
                    <a:lnTo>
                      <a:pt x="291" y="68"/>
                    </a:lnTo>
                    <a:lnTo>
                      <a:pt x="338" y="87"/>
                    </a:lnTo>
                    <a:lnTo>
                      <a:pt x="384" y="159"/>
                    </a:lnTo>
                    <a:lnTo>
                      <a:pt x="451" y="215"/>
                    </a:lnTo>
                    <a:lnTo>
                      <a:pt x="475" y="228"/>
                    </a:lnTo>
                    <a:lnTo>
                      <a:pt x="497" y="2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216">
                <a:extLst>
                  <a:ext uri="{FF2B5EF4-FFF2-40B4-BE49-F238E27FC236}">
                    <a16:creationId xmlns:a16="http://schemas.microsoft.com/office/drawing/2014/main" id="{11050722-7A92-8782-30F6-DC8273572F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0 w 184"/>
                  <a:gd name="T1" fmla="*/ 0 h 177"/>
                  <a:gd name="T2" fmla="*/ 9 w 184"/>
                  <a:gd name="T3" fmla="*/ 22 h 177"/>
                  <a:gd name="T4" fmla="*/ 25 w 184"/>
                  <a:gd name="T5" fmla="*/ 35 h 177"/>
                  <a:gd name="T6" fmla="*/ 66 w 184"/>
                  <a:gd name="T7" fmla="*/ 54 h 177"/>
                  <a:gd name="T8" fmla="*/ 117 w 184"/>
                  <a:gd name="T9" fmla="*/ 104 h 177"/>
                  <a:gd name="T10" fmla="*/ 128 w 184"/>
                  <a:gd name="T11" fmla="*/ 142 h 177"/>
                  <a:gd name="T12" fmla="*/ 152 w 184"/>
                  <a:gd name="T13" fmla="*/ 155 h 177"/>
                  <a:gd name="T14" fmla="*/ 169 w 184"/>
                  <a:gd name="T15" fmla="*/ 177 h 177"/>
                  <a:gd name="T16" fmla="*/ 184 w 184"/>
                  <a:gd name="T17" fmla="*/ 168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77">
                    <a:moveTo>
                      <a:pt x="0" y="0"/>
                    </a:moveTo>
                    <a:lnTo>
                      <a:pt x="9" y="22"/>
                    </a:lnTo>
                    <a:lnTo>
                      <a:pt x="25" y="35"/>
                    </a:lnTo>
                    <a:lnTo>
                      <a:pt x="66" y="54"/>
                    </a:lnTo>
                    <a:lnTo>
                      <a:pt x="117" y="104"/>
                    </a:lnTo>
                    <a:lnTo>
                      <a:pt x="128" y="142"/>
                    </a:lnTo>
                    <a:lnTo>
                      <a:pt x="152" y="155"/>
                    </a:lnTo>
                    <a:lnTo>
                      <a:pt x="169" y="177"/>
                    </a:lnTo>
                    <a:lnTo>
                      <a:pt x="184" y="1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217">
                <a:extLst>
                  <a:ext uri="{FF2B5EF4-FFF2-40B4-BE49-F238E27FC236}">
                    <a16:creationId xmlns:a16="http://schemas.microsoft.com/office/drawing/2014/main" id="{3F3A1DFE-C48F-2381-2030-0E7835D1A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2727"/>
                <a:ext cx="7" cy="8"/>
              </a:xfrm>
              <a:custGeom>
                <a:avLst/>
                <a:gdLst>
                  <a:gd name="T0" fmla="*/ 0 w 34"/>
                  <a:gd name="T1" fmla="*/ 41 h 41"/>
                  <a:gd name="T2" fmla="*/ 16 w 34"/>
                  <a:gd name="T3" fmla="*/ 32 h 41"/>
                  <a:gd name="T4" fmla="*/ 34 w 34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41">
                    <a:moveTo>
                      <a:pt x="0" y="41"/>
                    </a:moveTo>
                    <a:lnTo>
                      <a:pt x="16" y="32"/>
                    </a:lnTo>
                    <a:lnTo>
                      <a:pt x="3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218">
                <a:extLst>
                  <a:ext uri="{FF2B5EF4-FFF2-40B4-BE49-F238E27FC236}">
                    <a16:creationId xmlns:a16="http://schemas.microsoft.com/office/drawing/2014/main" id="{5BFAE476-48C3-07DF-93EC-996D0B386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6"/>
              </a:xfrm>
              <a:custGeom>
                <a:avLst/>
                <a:gdLst>
                  <a:gd name="T0" fmla="*/ 497 w 497"/>
                  <a:gd name="T1" fmla="*/ 222 h 228"/>
                  <a:gd name="T2" fmla="*/ 474 w 497"/>
                  <a:gd name="T3" fmla="*/ 228 h 228"/>
                  <a:gd name="T4" fmla="*/ 450 w 497"/>
                  <a:gd name="T5" fmla="*/ 214 h 228"/>
                  <a:gd name="T6" fmla="*/ 383 w 497"/>
                  <a:gd name="T7" fmla="*/ 158 h 228"/>
                  <a:gd name="T8" fmla="*/ 337 w 497"/>
                  <a:gd name="T9" fmla="*/ 86 h 228"/>
                  <a:gd name="T10" fmla="*/ 290 w 497"/>
                  <a:gd name="T11" fmla="*/ 68 h 228"/>
                  <a:gd name="T12" fmla="*/ 190 w 497"/>
                  <a:gd name="T13" fmla="*/ 0 h 228"/>
                  <a:gd name="T14" fmla="*/ 111 w 497"/>
                  <a:gd name="T15" fmla="*/ 60 h 228"/>
                  <a:gd name="T16" fmla="*/ 57 w 497"/>
                  <a:gd name="T17" fmla="*/ 58 h 228"/>
                  <a:gd name="T18" fmla="*/ 0 w 497"/>
                  <a:gd name="T19" fmla="*/ 25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7" h="228">
                    <a:moveTo>
                      <a:pt x="497" y="222"/>
                    </a:moveTo>
                    <a:lnTo>
                      <a:pt x="474" y="228"/>
                    </a:lnTo>
                    <a:lnTo>
                      <a:pt x="450" y="214"/>
                    </a:lnTo>
                    <a:lnTo>
                      <a:pt x="383" y="158"/>
                    </a:lnTo>
                    <a:lnTo>
                      <a:pt x="337" y="86"/>
                    </a:lnTo>
                    <a:lnTo>
                      <a:pt x="290" y="68"/>
                    </a:lnTo>
                    <a:lnTo>
                      <a:pt x="190" y="0"/>
                    </a:lnTo>
                    <a:lnTo>
                      <a:pt x="111" y="60"/>
                    </a:lnTo>
                    <a:lnTo>
                      <a:pt x="57" y="58"/>
                    </a:lnTo>
                    <a:lnTo>
                      <a:pt x="0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219">
                <a:extLst>
                  <a:ext uri="{FF2B5EF4-FFF2-40B4-BE49-F238E27FC236}">
                    <a16:creationId xmlns:a16="http://schemas.microsoft.com/office/drawing/2014/main" id="{F3EDDCDD-ACC1-2154-58FD-E07A89186B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2730"/>
                <a:ext cx="2" cy="2"/>
              </a:xfrm>
              <a:custGeom>
                <a:avLst/>
                <a:gdLst>
                  <a:gd name="T0" fmla="*/ 0 w 12"/>
                  <a:gd name="T1" fmla="*/ 11 h 11"/>
                  <a:gd name="T2" fmla="*/ 0 w 12"/>
                  <a:gd name="T3" fmla="*/ 10 h 11"/>
                  <a:gd name="T4" fmla="*/ 12 w 12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0" y="11"/>
                    </a:moveTo>
                    <a:lnTo>
                      <a:pt x="0" y="10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220">
                <a:extLst>
                  <a:ext uri="{FF2B5EF4-FFF2-40B4-BE49-F238E27FC236}">
                    <a16:creationId xmlns:a16="http://schemas.microsoft.com/office/drawing/2014/main" id="{BD68A534-701E-9BF7-02FD-6393C78B4E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1"/>
                  <a:gd name="T2" fmla="*/ 1 w 1360"/>
                  <a:gd name="T3" fmla="*/ 11 h 701"/>
                  <a:gd name="T4" fmla="*/ 30 w 1360"/>
                  <a:gd name="T5" fmla="*/ 0 h 701"/>
                  <a:gd name="T6" fmla="*/ 87 w 1360"/>
                  <a:gd name="T7" fmla="*/ 34 h 701"/>
                  <a:gd name="T8" fmla="*/ 166 w 1360"/>
                  <a:gd name="T9" fmla="*/ 50 h 701"/>
                  <a:gd name="T10" fmla="*/ 232 w 1360"/>
                  <a:gd name="T11" fmla="*/ 97 h 701"/>
                  <a:gd name="T12" fmla="*/ 270 w 1360"/>
                  <a:gd name="T13" fmla="*/ 86 h 701"/>
                  <a:gd name="T14" fmla="*/ 294 w 1360"/>
                  <a:gd name="T15" fmla="*/ 107 h 701"/>
                  <a:gd name="T16" fmla="*/ 388 w 1360"/>
                  <a:gd name="T17" fmla="*/ 114 h 701"/>
                  <a:gd name="T18" fmla="*/ 414 w 1360"/>
                  <a:gd name="T19" fmla="*/ 142 h 701"/>
                  <a:gd name="T20" fmla="*/ 430 w 1360"/>
                  <a:gd name="T21" fmla="*/ 157 h 701"/>
                  <a:gd name="T22" fmla="*/ 441 w 1360"/>
                  <a:gd name="T23" fmla="*/ 186 h 701"/>
                  <a:gd name="T24" fmla="*/ 475 w 1360"/>
                  <a:gd name="T25" fmla="*/ 214 h 701"/>
                  <a:gd name="T26" fmla="*/ 527 w 1360"/>
                  <a:gd name="T27" fmla="*/ 193 h 701"/>
                  <a:gd name="T28" fmla="*/ 558 w 1360"/>
                  <a:gd name="T29" fmla="*/ 206 h 701"/>
                  <a:gd name="T30" fmla="*/ 651 w 1360"/>
                  <a:gd name="T31" fmla="*/ 205 h 701"/>
                  <a:gd name="T32" fmla="*/ 653 w 1360"/>
                  <a:gd name="T33" fmla="*/ 228 h 701"/>
                  <a:gd name="T34" fmla="*/ 678 w 1360"/>
                  <a:gd name="T35" fmla="*/ 249 h 701"/>
                  <a:gd name="T36" fmla="*/ 688 w 1360"/>
                  <a:gd name="T37" fmla="*/ 271 h 701"/>
                  <a:gd name="T38" fmla="*/ 705 w 1360"/>
                  <a:gd name="T39" fmla="*/ 292 h 701"/>
                  <a:gd name="T40" fmla="*/ 717 w 1360"/>
                  <a:gd name="T41" fmla="*/ 330 h 701"/>
                  <a:gd name="T42" fmla="*/ 734 w 1360"/>
                  <a:gd name="T43" fmla="*/ 359 h 701"/>
                  <a:gd name="T44" fmla="*/ 764 w 1360"/>
                  <a:gd name="T45" fmla="*/ 349 h 701"/>
                  <a:gd name="T46" fmla="*/ 762 w 1360"/>
                  <a:gd name="T47" fmla="*/ 318 h 701"/>
                  <a:gd name="T48" fmla="*/ 775 w 1360"/>
                  <a:gd name="T49" fmla="*/ 301 h 701"/>
                  <a:gd name="T50" fmla="*/ 807 w 1360"/>
                  <a:gd name="T51" fmla="*/ 306 h 701"/>
                  <a:gd name="T52" fmla="*/ 844 w 1360"/>
                  <a:gd name="T53" fmla="*/ 295 h 701"/>
                  <a:gd name="T54" fmla="*/ 894 w 1360"/>
                  <a:gd name="T55" fmla="*/ 329 h 701"/>
                  <a:gd name="T56" fmla="*/ 1019 w 1360"/>
                  <a:gd name="T57" fmla="*/ 348 h 701"/>
                  <a:gd name="T58" fmla="*/ 1021 w 1360"/>
                  <a:gd name="T59" fmla="*/ 378 h 701"/>
                  <a:gd name="T60" fmla="*/ 1071 w 1360"/>
                  <a:gd name="T61" fmla="*/ 405 h 701"/>
                  <a:gd name="T62" fmla="*/ 1057 w 1360"/>
                  <a:gd name="T63" fmla="*/ 415 h 701"/>
                  <a:gd name="T64" fmla="*/ 1041 w 1360"/>
                  <a:gd name="T65" fmla="*/ 416 h 701"/>
                  <a:gd name="T66" fmla="*/ 1020 w 1360"/>
                  <a:gd name="T67" fmla="*/ 440 h 701"/>
                  <a:gd name="T68" fmla="*/ 1023 w 1360"/>
                  <a:gd name="T69" fmla="*/ 463 h 701"/>
                  <a:gd name="T70" fmla="*/ 1008 w 1360"/>
                  <a:gd name="T71" fmla="*/ 480 h 701"/>
                  <a:gd name="T72" fmla="*/ 1009 w 1360"/>
                  <a:gd name="T73" fmla="*/ 496 h 701"/>
                  <a:gd name="T74" fmla="*/ 1019 w 1360"/>
                  <a:gd name="T75" fmla="*/ 511 h 701"/>
                  <a:gd name="T76" fmla="*/ 1112 w 1360"/>
                  <a:gd name="T77" fmla="*/ 525 h 701"/>
                  <a:gd name="T78" fmla="*/ 1172 w 1360"/>
                  <a:gd name="T79" fmla="*/ 574 h 701"/>
                  <a:gd name="T80" fmla="*/ 1217 w 1360"/>
                  <a:gd name="T81" fmla="*/ 569 h 701"/>
                  <a:gd name="T82" fmla="*/ 1237 w 1360"/>
                  <a:gd name="T83" fmla="*/ 614 h 701"/>
                  <a:gd name="T84" fmla="*/ 1249 w 1360"/>
                  <a:gd name="T85" fmla="*/ 666 h 701"/>
                  <a:gd name="T86" fmla="*/ 1299 w 1360"/>
                  <a:gd name="T87" fmla="*/ 701 h 701"/>
                  <a:gd name="T88" fmla="*/ 1360 w 1360"/>
                  <a:gd name="T89" fmla="*/ 688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1">
                    <a:moveTo>
                      <a:pt x="0" y="12"/>
                    </a:moveTo>
                    <a:lnTo>
                      <a:pt x="1" y="11"/>
                    </a:lnTo>
                    <a:lnTo>
                      <a:pt x="30" y="0"/>
                    </a:lnTo>
                    <a:lnTo>
                      <a:pt x="87" y="34"/>
                    </a:lnTo>
                    <a:lnTo>
                      <a:pt x="166" y="50"/>
                    </a:lnTo>
                    <a:lnTo>
                      <a:pt x="232" y="97"/>
                    </a:lnTo>
                    <a:lnTo>
                      <a:pt x="270" y="86"/>
                    </a:lnTo>
                    <a:lnTo>
                      <a:pt x="294" y="107"/>
                    </a:lnTo>
                    <a:lnTo>
                      <a:pt x="388" y="114"/>
                    </a:lnTo>
                    <a:lnTo>
                      <a:pt x="414" y="142"/>
                    </a:lnTo>
                    <a:lnTo>
                      <a:pt x="430" y="157"/>
                    </a:lnTo>
                    <a:lnTo>
                      <a:pt x="441" y="186"/>
                    </a:lnTo>
                    <a:lnTo>
                      <a:pt x="475" y="214"/>
                    </a:lnTo>
                    <a:lnTo>
                      <a:pt x="527" y="193"/>
                    </a:lnTo>
                    <a:lnTo>
                      <a:pt x="558" y="206"/>
                    </a:lnTo>
                    <a:lnTo>
                      <a:pt x="651" y="205"/>
                    </a:lnTo>
                    <a:lnTo>
                      <a:pt x="653" y="228"/>
                    </a:lnTo>
                    <a:lnTo>
                      <a:pt x="678" y="249"/>
                    </a:lnTo>
                    <a:lnTo>
                      <a:pt x="688" y="271"/>
                    </a:lnTo>
                    <a:lnTo>
                      <a:pt x="705" y="292"/>
                    </a:lnTo>
                    <a:lnTo>
                      <a:pt x="717" y="330"/>
                    </a:lnTo>
                    <a:lnTo>
                      <a:pt x="734" y="359"/>
                    </a:lnTo>
                    <a:lnTo>
                      <a:pt x="764" y="349"/>
                    </a:lnTo>
                    <a:lnTo>
                      <a:pt x="762" y="318"/>
                    </a:lnTo>
                    <a:lnTo>
                      <a:pt x="775" y="301"/>
                    </a:lnTo>
                    <a:lnTo>
                      <a:pt x="807" y="306"/>
                    </a:lnTo>
                    <a:lnTo>
                      <a:pt x="844" y="295"/>
                    </a:lnTo>
                    <a:lnTo>
                      <a:pt x="894" y="329"/>
                    </a:lnTo>
                    <a:lnTo>
                      <a:pt x="1019" y="348"/>
                    </a:lnTo>
                    <a:lnTo>
                      <a:pt x="1021" y="378"/>
                    </a:lnTo>
                    <a:lnTo>
                      <a:pt x="1071" y="405"/>
                    </a:lnTo>
                    <a:lnTo>
                      <a:pt x="1057" y="415"/>
                    </a:lnTo>
                    <a:lnTo>
                      <a:pt x="1041" y="416"/>
                    </a:lnTo>
                    <a:lnTo>
                      <a:pt x="1020" y="440"/>
                    </a:lnTo>
                    <a:lnTo>
                      <a:pt x="1023" y="463"/>
                    </a:lnTo>
                    <a:lnTo>
                      <a:pt x="1008" y="480"/>
                    </a:lnTo>
                    <a:lnTo>
                      <a:pt x="1009" y="496"/>
                    </a:lnTo>
                    <a:lnTo>
                      <a:pt x="1019" y="511"/>
                    </a:lnTo>
                    <a:lnTo>
                      <a:pt x="1112" y="525"/>
                    </a:lnTo>
                    <a:lnTo>
                      <a:pt x="1172" y="574"/>
                    </a:lnTo>
                    <a:lnTo>
                      <a:pt x="1217" y="569"/>
                    </a:lnTo>
                    <a:lnTo>
                      <a:pt x="1237" y="614"/>
                    </a:lnTo>
                    <a:lnTo>
                      <a:pt x="1249" y="666"/>
                    </a:lnTo>
                    <a:lnTo>
                      <a:pt x="1299" y="701"/>
                    </a:lnTo>
                    <a:lnTo>
                      <a:pt x="1360" y="6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Line 221">
                <a:extLst>
                  <a:ext uri="{FF2B5EF4-FFF2-40B4-BE49-F238E27FC236}">
                    <a16:creationId xmlns:a16="http://schemas.microsoft.com/office/drawing/2014/main" id="{09A4F882-9716-213F-2C31-D7C56BC391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75" y="2728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Line 222">
                <a:extLst>
                  <a:ext uri="{FF2B5EF4-FFF2-40B4-BE49-F238E27FC236}">
                    <a16:creationId xmlns:a16="http://schemas.microsoft.com/office/drawing/2014/main" id="{F8B34E6F-521B-51D4-325D-A7BCA1EDDD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3" y="2730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223">
                <a:extLst>
                  <a:ext uri="{FF2B5EF4-FFF2-40B4-BE49-F238E27FC236}">
                    <a16:creationId xmlns:a16="http://schemas.microsoft.com/office/drawing/2014/main" id="{6F07D52E-0F9D-D7DD-9550-4F8E5A0C1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6 h 700"/>
                  <a:gd name="T2" fmla="*/ 1358 w 1360"/>
                  <a:gd name="T3" fmla="*/ 687 h 700"/>
                  <a:gd name="T4" fmla="*/ 1297 w 1360"/>
                  <a:gd name="T5" fmla="*/ 700 h 700"/>
                  <a:gd name="T6" fmla="*/ 1248 w 1360"/>
                  <a:gd name="T7" fmla="*/ 666 h 700"/>
                  <a:gd name="T8" fmla="*/ 1236 w 1360"/>
                  <a:gd name="T9" fmla="*/ 613 h 700"/>
                  <a:gd name="T10" fmla="*/ 1215 w 1360"/>
                  <a:gd name="T11" fmla="*/ 569 h 700"/>
                  <a:gd name="T12" fmla="*/ 1169 w 1360"/>
                  <a:gd name="T13" fmla="*/ 573 h 700"/>
                  <a:gd name="T14" fmla="*/ 1111 w 1360"/>
                  <a:gd name="T15" fmla="*/ 524 h 700"/>
                  <a:gd name="T16" fmla="*/ 1018 w 1360"/>
                  <a:gd name="T17" fmla="*/ 510 h 700"/>
                  <a:gd name="T18" fmla="*/ 1008 w 1360"/>
                  <a:gd name="T19" fmla="*/ 495 h 700"/>
                  <a:gd name="T20" fmla="*/ 986 w 1360"/>
                  <a:gd name="T21" fmla="*/ 512 h 700"/>
                  <a:gd name="T22" fmla="*/ 955 w 1360"/>
                  <a:gd name="T23" fmla="*/ 500 h 700"/>
                  <a:gd name="T24" fmla="*/ 943 w 1360"/>
                  <a:gd name="T25" fmla="*/ 540 h 700"/>
                  <a:gd name="T26" fmla="*/ 882 w 1360"/>
                  <a:gd name="T27" fmla="*/ 546 h 700"/>
                  <a:gd name="T28" fmla="*/ 868 w 1360"/>
                  <a:gd name="T29" fmla="*/ 562 h 700"/>
                  <a:gd name="T30" fmla="*/ 852 w 1360"/>
                  <a:gd name="T31" fmla="*/ 556 h 700"/>
                  <a:gd name="T32" fmla="*/ 832 w 1360"/>
                  <a:gd name="T33" fmla="*/ 589 h 700"/>
                  <a:gd name="T34" fmla="*/ 746 w 1360"/>
                  <a:gd name="T35" fmla="*/ 581 h 700"/>
                  <a:gd name="T36" fmla="*/ 726 w 1360"/>
                  <a:gd name="T37" fmla="*/ 529 h 700"/>
                  <a:gd name="T38" fmla="*/ 710 w 1360"/>
                  <a:gd name="T39" fmla="*/ 516 h 700"/>
                  <a:gd name="T40" fmla="*/ 752 w 1360"/>
                  <a:gd name="T41" fmla="*/ 481 h 700"/>
                  <a:gd name="T42" fmla="*/ 741 w 1360"/>
                  <a:gd name="T43" fmla="*/ 443 h 700"/>
                  <a:gd name="T44" fmla="*/ 710 w 1360"/>
                  <a:gd name="T45" fmla="*/ 438 h 700"/>
                  <a:gd name="T46" fmla="*/ 731 w 1360"/>
                  <a:gd name="T47" fmla="*/ 406 h 700"/>
                  <a:gd name="T48" fmla="*/ 720 w 1360"/>
                  <a:gd name="T49" fmla="*/ 383 h 700"/>
                  <a:gd name="T50" fmla="*/ 727 w 1360"/>
                  <a:gd name="T51" fmla="*/ 374 h 700"/>
                  <a:gd name="T52" fmla="*/ 733 w 1360"/>
                  <a:gd name="T53" fmla="*/ 358 h 700"/>
                  <a:gd name="T54" fmla="*/ 715 w 1360"/>
                  <a:gd name="T55" fmla="*/ 329 h 700"/>
                  <a:gd name="T56" fmla="*/ 704 w 1360"/>
                  <a:gd name="T57" fmla="*/ 292 h 700"/>
                  <a:gd name="T58" fmla="*/ 687 w 1360"/>
                  <a:gd name="T59" fmla="*/ 271 h 700"/>
                  <a:gd name="T60" fmla="*/ 677 w 1360"/>
                  <a:gd name="T61" fmla="*/ 248 h 700"/>
                  <a:gd name="T62" fmla="*/ 652 w 1360"/>
                  <a:gd name="T63" fmla="*/ 227 h 700"/>
                  <a:gd name="T64" fmla="*/ 649 w 1360"/>
                  <a:gd name="T65" fmla="*/ 204 h 700"/>
                  <a:gd name="T66" fmla="*/ 557 w 1360"/>
                  <a:gd name="T67" fmla="*/ 206 h 700"/>
                  <a:gd name="T68" fmla="*/ 525 w 1360"/>
                  <a:gd name="T69" fmla="*/ 193 h 700"/>
                  <a:gd name="T70" fmla="*/ 472 w 1360"/>
                  <a:gd name="T71" fmla="*/ 213 h 700"/>
                  <a:gd name="T72" fmla="*/ 440 w 1360"/>
                  <a:gd name="T73" fmla="*/ 185 h 700"/>
                  <a:gd name="T74" fmla="*/ 429 w 1360"/>
                  <a:gd name="T75" fmla="*/ 156 h 700"/>
                  <a:gd name="T76" fmla="*/ 413 w 1360"/>
                  <a:gd name="T77" fmla="*/ 141 h 700"/>
                  <a:gd name="T78" fmla="*/ 386 w 1360"/>
                  <a:gd name="T79" fmla="*/ 113 h 700"/>
                  <a:gd name="T80" fmla="*/ 294 w 1360"/>
                  <a:gd name="T81" fmla="*/ 106 h 700"/>
                  <a:gd name="T82" fmla="*/ 268 w 1360"/>
                  <a:gd name="T83" fmla="*/ 86 h 700"/>
                  <a:gd name="T84" fmla="*/ 231 w 1360"/>
                  <a:gd name="T85" fmla="*/ 96 h 700"/>
                  <a:gd name="T86" fmla="*/ 165 w 1360"/>
                  <a:gd name="T87" fmla="*/ 49 h 700"/>
                  <a:gd name="T88" fmla="*/ 86 w 1360"/>
                  <a:gd name="T89" fmla="*/ 33 h 700"/>
                  <a:gd name="T90" fmla="*/ 29 w 1360"/>
                  <a:gd name="T91" fmla="*/ 0 h 700"/>
                  <a:gd name="T92" fmla="*/ 0 w 1360"/>
                  <a:gd name="T93" fmla="*/ 10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60" h="700">
                    <a:moveTo>
                      <a:pt x="1360" y="686"/>
                    </a:moveTo>
                    <a:lnTo>
                      <a:pt x="1358" y="687"/>
                    </a:lnTo>
                    <a:lnTo>
                      <a:pt x="1297" y="700"/>
                    </a:lnTo>
                    <a:lnTo>
                      <a:pt x="1248" y="666"/>
                    </a:lnTo>
                    <a:lnTo>
                      <a:pt x="1236" y="613"/>
                    </a:lnTo>
                    <a:lnTo>
                      <a:pt x="1215" y="569"/>
                    </a:lnTo>
                    <a:lnTo>
                      <a:pt x="1169" y="573"/>
                    </a:lnTo>
                    <a:lnTo>
                      <a:pt x="1111" y="524"/>
                    </a:lnTo>
                    <a:lnTo>
                      <a:pt x="1018" y="510"/>
                    </a:lnTo>
                    <a:lnTo>
                      <a:pt x="1008" y="495"/>
                    </a:lnTo>
                    <a:lnTo>
                      <a:pt x="986" y="512"/>
                    </a:lnTo>
                    <a:lnTo>
                      <a:pt x="955" y="500"/>
                    </a:lnTo>
                    <a:lnTo>
                      <a:pt x="943" y="540"/>
                    </a:lnTo>
                    <a:lnTo>
                      <a:pt x="882" y="546"/>
                    </a:lnTo>
                    <a:lnTo>
                      <a:pt x="868" y="562"/>
                    </a:lnTo>
                    <a:lnTo>
                      <a:pt x="852" y="556"/>
                    </a:lnTo>
                    <a:lnTo>
                      <a:pt x="832" y="589"/>
                    </a:lnTo>
                    <a:lnTo>
                      <a:pt x="746" y="581"/>
                    </a:lnTo>
                    <a:lnTo>
                      <a:pt x="726" y="529"/>
                    </a:lnTo>
                    <a:lnTo>
                      <a:pt x="710" y="516"/>
                    </a:lnTo>
                    <a:lnTo>
                      <a:pt x="752" y="481"/>
                    </a:lnTo>
                    <a:lnTo>
                      <a:pt x="741" y="443"/>
                    </a:lnTo>
                    <a:lnTo>
                      <a:pt x="710" y="438"/>
                    </a:lnTo>
                    <a:lnTo>
                      <a:pt x="731" y="406"/>
                    </a:lnTo>
                    <a:lnTo>
                      <a:pt x="720" y="383"/>
                    </a:lnTo>
                    <a:lnTo>
                      <a:pt x="727" y="374"/>
                    </a:lnTo>
                    <a:lnTo>
                      <a:pt x="733" y="358"/>
                    </a:lnTo>
                    <a:lnTo>
                      <a:pt x="715" y="329"/>
                    </a:lnTo>
                    <a:lnTo>
                      <a:pt x="704" y="292"/>
                    </a:lnTo>
                    <a:lnTo>
                      <a:pt x="687" y="271"/>
                    </a:lnTo>
                    <a:lnTo>
                      <a:pt x="677" y="248"/>
                    </a:lnTo>
                    <a:lnTo>
                      <a:pt x="652" y="227"/>
                    </a:lnTo>
                    <a:lnTo>
                      <a:pt x="649" y="204"/>
                    </a:lnTo>
                    <a:lnTo>
                      <a:pt x="557" y="206"/>
                    </a:lnTo>
                    <a:lnTo>
                      <a:pt x="525" y="193"/>
                    </a:lnTo>
                    <a:lnTo>
                      <a:pt x="472" y="213"/>
                    </a:lnTo>
                    <a:lnTo>
                      <a:pt x="440" y="185"/>
                    </a:lnTo>
                    <a:lnTo>
                      <a:pt x="429" y="156"/>
                    </a:lnTo>
                    <a:lnTo>
                      <a:pt x="413" y="141"/>
                    </a:lnTo>
                    <a:lnTo>
                      <a:pt x="386" y="113"/>
                    </a:lnTo>
                    <a:lnTo>
                      <a:pt x="294" y="106"/>
                    </a:lnTo>
                    <a:lnTo>
                      <a:pt x="268" y="86"/>
                    </a:lnTo>
                    <a:lnTo>
                      <a:pt x="231" y="96"/>
                    </a:lnTo>
                    <a:lnTo>
                      <a:pt x="165" y="49"/>
                    </a:lnTo>
                    <a:lnTo>
                      <a:pt x="86" y="3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224">
                <a:extLst>
                  <a:ext uri="{FF2B5EF4-FFF2-40B4-BE49-F238E27FC236}">
                    <a16:creationId xmlns:a16="http://schemas.microsoft.com/office/drawing/2014/main" id="{F8502AFB-0477-204F-D9FC-2E6FDFF7C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2732"/>
                <a:ext cx="7" cy="40"/>
              </a:xfrm>
              <a:custGeom>
                <a:avLst/>
                <a:gdLst>
                  <a:gd name="T0" fmla="*/ 20 w 36"/>
                  <a:gd name="T1" fmla="*/ 0 h 199"/>
                  <a:gd name="T2" fmla="*/ 24 w 36"/>
                  <a:gd name="T3" fmla="*/ 45 h 199"/>
                  <a:gd name="T4" fmla="*/ 23 w 36"/>
                  <a:gd name="T5" fmla="*/ 46 h 199"/>
                  <a:gd name="T6" fmla="*/ 3 w 36"/>
                  <a:gd name="T7" fmla="*/ 71 h 199"/>
                  <a:gd name="T8" fmla="*/ 20 w 36"/>
                  <a:gd name="T9" fmla="*/ 84 h 199"/>
                  <a:gd name="T10" fmla="*/ 19 w 36"/>
                  <a:gd name="T11" fmla="*/ 85 h 199"/>
                  <a:gd name="T12" fmla="*/ 0 w 36"/>
                  <a:gd name="T13" fmla="*/ 109 h 199"/>
                  <a:gd name="T14" fmla="*/ 17 w 36"/>
                  <a:gd name="T15" fmla="*/ 123 h 199"/>
                  <a:gd name="T16" fmla="*/ 26 w 36"/>
                  <a:gd name="T17" fmla="*/ 146 h 199"/>
                  <a:gd name="T18" fmla="*/ 35 w 36"/>
                  <a:gd name="T19" fmla="*/ 152 h 199"/>
                  <a:gd name="T20" fmla="*/ 27 w 36"/>
                  <a:gd name="T21" fmla="*/ 160 h 199"/>
                  <a:gd name="T22" fmla="*/ 36 w 36"/>
                  <a:gd name="T23" fmla="*/ 175 h 199"/>
                  <a:gd name="T24" fmla="*/ 30 w 36"/>
                  <a:gd name="T25" fmla="*/ 183 h 199"/>
                  <a:gd name="T26" fmla="*/ 31 w 36"/>
                  <a:gd name="T27" fmla="*/ 199 h 199"/>
                  <a:gd name="T28" fmla="*/ 30 w 36"/>
                  <a:gd name="T2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199">
                    <a:moveTo>
                      <a:pt x="20" y="0"/>
                    </a:moveTo>
                    <a:lnTo>
                      <a:pt x="24" y="45"/>
                    </a:lnTo>
                    <a:lnTo>
                      <a:pt x="23" y="46"/>
                    </a:lnTo>
                    <a:lnTo>
                      <a:pt x="3" y="71"/>
                    </a:lnTo>
                    <a:lnTo>
                      <a:pt x="20" y="84"/>
                    </a:lnTo>
                    <a:lnTo>
                      <a:pt x="19" y="85"/>
                    </a:lnTo>
                    <a:lnTo>
                      <a:pt x="0" y="109"/>
                    </a:lnTo>
                    <a:lnTo>
                      <a:pt x="17" y="123"/>
                    </a:lnTo>
                    <a:lnTo>
                      <a:pt x="26" y="146"/>
                    </a:lnTo>
                    <a:lnTo>
                      <a:pt x="35" y="152"/>
                    </a:lnTo>
                    <a:lnTo>
                      <a:pt x="27" y="160"/>
                    </a:lnTo>
                    <a:lnTo>
                      <a:pt x="36" y="175"/>
                    </a:lnTo>
                    <a:lnTo>
                      <a:pt x="30" y="183"/>
                    </a:lnTo>
                    <a:lnTo>
                      <a:pt x="31" y="199"/>
                    </a:lnTo>
                    <a:lnTo>
                      <a:pt x="30" y="1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225">
                <a:extLst>
                  <a:ext uri="{FF2B5EF4-FFF2-40B4-BE49-F238E27FC236}">
                    <a16:creationId xmlns:a16="http://schemas.microsoft.com/office/drawing/2014/main" id="{343BC06D-A7AA-47D4-2EEE-668FBA8D0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6"/>
              </a:xfrm>
              <a:custGeom>
                <a:avLst/>
                <a:gdLst>
                  <a:gd name="T0" fmla="*/ 0 w 171"/>
                  <a:gd name="T1" fmla="*/ 14 h 83"/>
                  <a:gd name="T2" fmla="*/ 41 w 171"/>
                  <a:gd name="T3" fmla="*/ 0 h 83"/>
                  <a:gd name="T4" fmla="*/ 114 w 171"/>
                  <a:gd name="T5" fmla="*/ 32 h 83"/>
                  <a:gd name="T6" fmla="*/ 132 w 171"/>
                  <a:gd name="T7" fmla="*/ 61 h 83"/>
                  <a:gd name="T8" fmla="*/ 149 w 171"/>
                  <a:gd name="T9" fmla="*/ 83 h 83"/>
                  <a:gd name="T10" fmla="*/ 171 w 171"/>
                  <a:gd name="T11" fmla="*/ 7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3">
                    <a:moveTo>
                      <a:pt x="0" y="14"/>
                    </a:moveTo>
                    <a:lnTo>
                      <a:pt x="41" y="0"/>
                    </a:lnTo>
                    <a:lnTo>
                      <a:pt x="114" y="32"/>
                    </a:lnTo>
                    <a:lnTo>
                      <a:pt x="132" y="61"/>
                    </a:lnTo>
                    <a:lnTo>
                      <a:pt x="149" y="83"/>
                    </a:lnTo>
                    <a:lnTo>
                      <a:pt x="171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226">
                <a:extLst>
                  <a:ext uri="{FF2B5EF4-FFF2-40B4-BE49-F238E27FC236}">
                    <a16:creationId xmlns:a16="http://schemas.microsoft.com/office/drawing/2014/main" id="{78280373-D9F2-7ED8-2390-211436546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7"/>
              </a:xfrm>
              <a:custGeom>
                <a:avLst/>
                <a:gdLst>
                  <a:gd name="T0" fmla="*/ 171 w 171"/>
                  <a:gd name="T1" fmla="*/ 71 h 82"/>
                  <a:gd name="T2" fmla="*/ 170 w 171"/>
                  <a:gd name="T3" fmla="*/ 71 h 82"/>
                  <a:gd name="T4" fmla="*/ 148 w 171"/>
                  <a:gd name="T5" fmla="*/ 82 h 82"/>
                  <a:gd name="T6" fmla="*/ 113 w 171"/>
                  <a:gd name="T7" fmla="*/ 31 h 82"/>
                  <a:gd name="T8" fmla="*/ 40 w 171"/>
                  <a:gd name="T9" fmla="*/ 0 h 82"/>
                  <a:gd name="T10" fmla="*/ 0 w 171"/>
                  <a:gd name="T11" fmla="*/ 1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2">
                    <a:moveTo>
                      <a:pt x="171" y="71"/>
                    </a:moveTo>
                    <a:lnTo>
                      <a:pt x="170" y="71"/>
                    </a:lnTo>
                    <a:lnTo>
                      <a:pt x="148" y="82"/>
                    </a:lnTo>
                    <a:lnTo>
                      <a:pt x="113" y="31"/>
                    </a:lnTo>
                    <a:lnTo>
                      <a:pt x="40" y="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227">
                <a:extLst>
                  <a:ext uri="{FF2B5EF4-FFF2-40B4-BE49-F238E27FC236}">
                    <a16:creationId xmlns:a16="http://schemas.microsoft.com/office/drawing/2014/main" id="{AEF95CAD-31BE-C0FA-9353-CF1B9E831A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2759"/>
                <a:ext cx="27" cy="7"/>
              </a:xfrm>
              <a:custGeom>
                <a:avLst/>
                <a:gdLst>
                  <a:gd name="T0" fmla="*/ 0 w 132"/>
                  <a:gd name="T1" fmla="*/ 39 h 39"/>
                  <a:gd name="T2" fmla="*/ 39 w 132"/>
                  <a:gd name="T3" fmla="*/ 30 h 39"/>
                  <a:gd name="T4" fmla="*/ 132 w 132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39">
                    <a:moveTo>
                      <a:pt x="0" y="39"/>
                    </a:moveTo>
                    <a:lnTo>
                      <a:pt x="39" y="30"/>
                    </a:lnTo>
                    <a:lnTo>
                      <a:pt x="13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228">
                <a:extLst>
                  <a:ext uri="{FF2B5EF4-FFF2-40B4-BE49-F238E27FC236}">
                    <a16:creationId xmlns:a16="http://schemas.microsoft.com/office/drawing/2014/main" id="{7F05865F-6BF8-B920-42EE-432225E99D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0 w 158"/>
                  <a:gd name="T1" fmla="*/ 12 h 25"/>
                  <a:gd name="T2" fmla="*/ 3 w 158"/>
                  <a:gd name="T3" fmla="*/ 8 h 25"/>
                  <a:gd name="T4" fmla="*/ 17 w 158"/>
                  <a:gd name="T5" fmla="*/ 0 h 25"/>
                  <a:gd name="T6" fmla="*/ 65 w 158"/>
                  <a:gd name="T7" fmla="*/ 11 h 25"/>
                  <a:gd name="T8" fmla="*/ 79 w 158"/>
                  <a:gd name="T9" fmla="*/ 1 h 25"/>
                  <a:gd name="T10" fmla="*/ 143 w 158"/>
                  <a:gd name="T11" fmla="*/ 19 h 25"/>
                  <a:gd name="T12" fmla="*/ 152 w 158"/>
                  <a:gd name="T13" fmla="*/ 25 h 25"/>
                  <a:gd name="T14" fmla="*/ 158 w 158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25">
                    <a:moveTo>
                      <a:pt x="0" y="12"/>
                    </a:moveTo>
                    <a:lnTo>
                      <a:pt x="3" y="8"/>
                    </a:lnTo>
                    <a:lnTo>
                      <a:pt x="17" y="0"/>
                    </a:lnTo>
                    <a:lnTo>
                      <a:pt x="65" y="11"/>
                    </a:lnTo>
                    <a:lnTo>
                      <a:pt x="79" y="1"/>
                    </a:lnTo>
                    <a:lnTo>
                      <a:pt x="143" y="19"/>
                    </a:lnTo>
                    <a:lnTo>
                      <a:pt x="152" y="25"/>
                    </a:lnTo>
                    <a:lnTo>
                      <a:pt x="158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229">
                <a:extLst>
                  <a:ext uri="{FF2B5EF4-FFF2-40B4-BE49-F238E27FC236}">
                    <a16:creationId xmlns:a16="http://schemas.microsoft.com/office/drawing/2014/main" id="{B1776E54-E4D2-2010-AFED-78F762E98E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4 h 25"/>
                  <a:gd name="T2" fmla="*/ 158 w 158"/>
                  <a:gd name="T3" fmla="*/ 25 h 25"/>
                  <a:gd name="T4" fmla="*/ 149 w 158"/>
                  <a:gd name="T5" fmla="*/ 25 h 25"/>
                  <a:gd name="T6" fmla="*/ 141 w 158"/>
                  <a:gd name="T7" fmla="*/ 19 h 25"/>
                  <a:gd name="T8" fmla="*/ 78 w 158"/>
                  <a:gd name="T9" fmla="*/ 2 h 25"/>
                  <a:gd name="T10" fmla="*/ 63 w 158"/>
                  <a:gd name="T11" fmla="*/ 11 h 25"/>
                  <a:gd name="T12" fmla="*/ 16 w 158"/>
                  <a:gd name="T13" fmla="*/ 0 h 25"/>
                  <a:gd name="T14" fmla="*/ 2 w 158"/>
                  <a:gd name="T15" fmla="*/ 10 h 25"/>
                  <a:gd name="T16" fmla="*/ 0 w 158"/>
                  <a:gd name="T17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25">
                    <a:moveTo>
                      <a:pt x="158" y="24"/>
                    </a:moveTo>
                    <a:lnTo>
                      <a:pt x="158" y="25"/>
                    </a:lnTo>
                    <a:lnTo>
                      <a:pt x="149" y="25"/>
                    </a:lnTo>
                    <a:lnTo>
                      <a:pt x="141" y="19"/>
                    </a:lnTo>
                    <a:lnTo>
                      <a:pt x="78" y="2"/>
                    </a:lnTo>
                    <a:lnTo>
                      <a:pt x="63" y="11"/>
                    </a:lnTo>
                    <a:lnTo>
                      <a:pt x="16" y="0"/>
                    </a:lnTo>
                    <a:lnTo>
                      <a:pt x="2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230">
                <a:extLst>
                  <a:ext uri="{FF2B5EF4-FFF2-40B4-BE49-F238E27FC236}">
                    <a16:creationId xmlns:a16="http://schemas.microsoft.com/office/drawing/2014/main" id="{0592282C-8D0B-FE99-2E3B-33FF5D8C7A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2769"/>
                <a:ext cx="1" cy="1"/>
              </a:xfrm>
              <a:custGeom>
                <a:avLst/>
                <a:gdLst>
                  <a:gd name="T0" fmla="*/ 0 w 5"/>
                  <a:gd name="T1" fmla="*/ 5 h 5"/>
                  <a:gd name="T2" fmla="*/ 2 w 5"/>
                  <a:gd name="T3" fmla="*/ 5 h 5"/>
                  <a:gd name="T4" fmla="*/ 5 w 5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0" y="5"/>
                    </a:moveTo>
                    <a:lnTo>
                      <a:pt x="2" y="5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231">
                <a:extLst>
                  <a:ext uri="{FF2B5EF4-FFF2-40B4-BE49-F238E27FC236}">
                    <a16:creationId xmlns:a16="http://schemas.microsoft.com/office/drawing/2014/main" id="{D7D09E95-A54C-3B39-2AE6-2309109D7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166 w 166"/>
                  <a:gd name="T1" fmla="*/ 38 h 39"/>
                  <a:gd name="T2" fmla="*/ 165 w 166"/>
                  <a:gd name="T3" fmla="*/ 39 h 39"/>
                  <a:gd name="T4" fmla="*/ 134 w 166"/>
                  <a:gd name="T5" fmla="*/ 27 h 39"/>
                  <a:gd name="T6" fmla="*/ 88 w 166"/>
                  <a:gd name="T7" fmla="*/ 39 h 39"/>
                  <a:gd name="T8" fmla="*/ 32 w 166"/>
                  <a:gd name="T9" fmla="*/ 5 h 39"/>
                  <a:gd name="T10" fmla="*/ 8 w 166"/>
                  <a:gd name="T11" fmla="*/ 0 h 39"/>
                  <a:gd name="T12" fmla="*/ 0 w 166"/>
                  <a:gd name="T13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6" h="39">
                    <a:moveTo>
                      <a:pt x="166" y="38"/>
                    </a:moveTo>
                    <a:lnTo>
                      <a:pt x="165" y="39"/>
                    </a:lnTo>
                    <a:lnTo>
                      <a:pt x="134" y="27"/>
                    </a:lnTo>
                    <a:lnTo>
                      <a:pt x="88" y="39"/>
                    </a:lnTo>
                    <a:lnTo>
                      <a:pt x="32" y="5"/>
                    </a:lnTo>
                    <a:lnTo>
                      <a:pt x="8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232">
                <a:extLst>
                  <a:ext uri="{FF2B5EF4-FFF2-40B4-BE49-F238E27FC236}">
                    <a16:creationId xmlns:a16="http://schemas.microsoft.com/office/drawing/2014/main" id="{B270ABB8-CCA7-1DDD-9078-B50B505979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0 w 166"/>
                  <a:gd name="T1" fmla="*/ 10 h 39"/>
                  <a:gd name="T2" fmla="*/ 9 w 166"/>
                  <a:gd name="T3" fmla="*/ 0 h 39"/>
                  <a:gd name="T4" fmla="*/ 33 w 166"/>
                  <a:gd name="T5" fmla="*/ 5 h 39"/>
                  <a:gd name="T6" fmla="*/ 90 w 166"/>
                  <a:gd name="T7" fmla="*/ 39 h 39"/>
                  <a:gd name="T8" fmla="*/ 135 w 166"/>
                  <a:gd name="T9" fmla="*/ 27 h 39"/>
                  <a:gd name="T10" fmla="*/ 166 w 166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6" h="39">
                    <a:moveTo>
                      <a:pt x="0" y="10"/>
                    </a:moveTo>
                    <a:lnTo>
                      <a:pt x="9" y="0"/>
                    </a:lnTo>
                    <a:lnTo>
                      <a:pt x="33" y="5"/>
                    </a:lnTo>
                    <a:lnTo>
                      <a:pt x="90" y="39"/>
                    </a:lnTo>
                    <a:lnTo>
                      <a:pt x="135" y="27"/>
                    </a:lnTo>
                    <a:lnTo>
                      <a:pt x="166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233">
                <a:extLst>
                  <a:ext uri="{FF2B5EF4-FFF2-40B4-BE49-F238E27FC236}">
                    <a16:creationId xmlns:a16="http://schemas.microsoft.com/office/drawing/2014/main" id="{8C8455BF-F18B-B631-5C4F-3A3EDCFE75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2764"/>
                <a:ext cx="5" cy="7"/>
              </a:xfrm>
              <a:custGeom>
                <a:avLst/>
                <a:gdLst>
                  <a:gd name="T0" fmla="*/ 0 w 26"/>
                  <a:gd name="T1" fmla="*/ 32 h 32"/>
                  <a:gd name="T2" fmla="*/ 1 w 26"/>
                  <a:gd name="T3" fmla="*/ 31 h 32"/>
                  <a:gd name="T4" fmla="*/ 26 w 26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2">
                    <a:moveTo>
                      <a:pt x="0" y="32"/>
                    </a:moveTo>
                    <a:lnTo>
                      <a:pt x="1" y="31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234">
                <a:extLst>
                  <a:ext uri="{FF2B5EF4-FFF2-40B4-BE49-F238E27FC236}">
                    <a16:creationId xmlns:a16="http://schemas.microsoft.com/office/drawing/2014/main" id="{97624769-A354-ECD0-C20E-A6D01381BD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8"/>
                <a:ext cx="4" cy="5"/>
              </a:xfrm>
              <a:custGeom>
                <a:avLst/>
                <a:gdLst>
                  <a:gd name="T0" fmla="*/ 0 w 17"/>
                  <a:gd name="T1" fmla="*/ 2 h 24"/>
                  <a:gd name="T2" fmla="*/ 0 w 17"/>
                  <a:gd name="T3" fmla="*/ 0 h 24"/>
                  <a:gd name="T4" fmla="*/ 17 w 17"/>
                  <a:gd name="T5" fmla="*/ 13 h 24"/>
                  <a:gd name="T6" fmla="*/ 8 w 17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4">
                    <a:moveTo>
                      <a:pt x="0" y="2"/>
                    </a:moveTo>
                    <a:lnTo>
                      <a:pt x="0" y="0"/>
                    </a:lnTo>
                    <a:lnTo>
                      <a:pt x="17" y="13"/>
                    </a:lnTo>
                    <a:lnTo>
                      <a:pt x="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235">
                <a:extLst>
                  <a:ext uri="{FF2B5EF4-FFF2-40B4-BE49-F238E27FC236}">
                    <a16:creationId xmlns:a16="http://schemas.microsoft.com/office/drawing/2014/main" id="{02F3D53A-66F5-BB34-76AD-4BAECAEBF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829"/>
                <a:ext cx="1" cy="3"/>
              </a:xfrm>
              <a:custGeom>
                <a:avLst/>
                <a:gdLst>
                  <a:gd name="T0" fmla="*/ 0 w 7"/>
                  <a:gd name="T1" fmla="*/ 15 h 15"/>
                  <a:gd name="T2" fmla="*/ 1 w 7"/>
                  <a:gd name="T3" fmla="*/ 13 h 15"/>
                  <a:gd name="T4" fmla="*/ 7 w 7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5">
                    <a:moveTo>
                      <a:pt x="0" y="15"/>
                    </a:moveTo>
                    <a:lnTo>
                      <a:pt x="1" y="13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Line 236">
                <a:extLst>
                  <a:ext uri="{FF2B5EF4-FFF2-40B4-BE49-F238E27FC236}">
                    <a16:creationId xmlns:a16="http://schemas.microsoft.com/office/drawing/2014/main" id="{710C3977-8D3D-D4B0-632B-B68F8F6DB8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237">
                <a:extLst>
                  <a:ext uri="{FF2B5EF4-FFF2-40B4-BE49-F238E27FC236}">
                    <a16:creationId xmlns:a16="http://schemas.microsoft.com/office/drawing/2014/main" id="{73C776B5-443F-77A8-06C5-D19D840F38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0 w 25"/>
                  <a:gd name="T1" fmla="*/ 0 h 37"/>
                  <a:gd name="T2" fmla="*/ 8 w 25"/>
                  <a:gd name="T3" fmla="*/ 14 h 37"/>
                  <a:gd name="T4" fmla="*/ 25 w 25"/>
                  <a:gd name="T5" fmla="*/ 29 h 37"/>
                  <a:gd name="T6" fmla="*/ 18 w 25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7">
                    <a:moveTo>
                      <a:pt x="0" y="0"/>
                    </a:moveTo>
                    <a:lnTo>
                      <a:pt x="8" y="14"/>
                    </a:lnTo>
                    <a:lnTo>
                      <a:pt x="25" y="29"/>
                    </a:lnTo>
                    <a:lnTo>
                      <a:pt x="18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238">
                <a:extLst>
                  <a:ext uri="{FF2B5EF4-FFF2-40B4-BE49-F238E27FC236}">
                    <a16:creationId xmlns:a16="http://schemas.microsoft.com/office/drawing/2014/main" id="{7C5DE3E9-9A36-C103-26F1-A1EF71E1B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20 w 26"/>
                  <a:gd name="T1" fmla="*/ 37 h 37"/>
                  <a:gd name="T2" fmla="*/ 26 w 26"/>
                  <a:gd name="T3" fmla="*/ 30 h 37"/>
                  <a:gd name="T4" fmla="*/ 9 w 26"/>
                  <a:gd name="T5" fmla="*/ 16 h 37"/>
                  <a:gd name="T6" fmla="*/ 0 w 26"/>
                  <a:gd name="T7" fmla="*/ 2 h 37"/>
                  <a:gd name="T8" fmla="*/ 2 w 26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7">
                    <a:moveTo>
                      <a:pt x="20" y="37"/>
                    </a:moveTo>
                    <a:lnTo>
                      <a:pt x="26" y="30"/>
                    </a:lnTo>
                    <a:lnTo>
                      <a:pt x="9" y="16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Line 239">
                <a:extLst>
                  <a:ext uri="{FF2B5EF4-FFF2-40B4-BE49-F238E27FC236}">
                    <a16:creationId xmlns:a16="http://schemas.microsoft.com/office/drawing/2014/main" id="{24223D13-DD63-B537-FF94-04B428490F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31" y="2833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240">
                <a:extLst>
                  <a:ext uri="{FF2B5EF4-FFF2-40B4-BE49-F238E27FC236}">
                    <a16:creationId xmlns:a16="http://schemas.microsoft.com/office/drawing/2014/main" id="{3D283175-2C3C-4187-E80B-223415B9E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9"/>
                <a:ext cx="3" cy="4"/>
              </a:xfrm>
              <a:custGeom>
                <a:avLst/>
                <a:gdLst>
                  <a:gd name="T0" fmla="*/ 8 w 16"/>
                  <a:gd name="T1" fmla="*/ 22 h 22"/>
                  <a:gd name="T2" fmla="*/ 16 w 16"/>
                  <a:gd name="T3" fmla="*/ 13 h 22"/>
                  <a:gd name="T4" fmla="*/ 0 w 16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2">
                    <a:moveTo>
                      <a:pt x="8" y="22"/>
                    </a:moveTo>
                    <a:lnTo>
                      <a:pt x="16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Line 241">
                <a:extLst>
                  <a:ext uri="{FF2B5EF4-FFF2-40B4-BE49-F238E27FC236}">
                    <a16:creationId xmlns:a16="http://schemas.microsoft.com/office/drawing/2014/main" id="{626DD2DD-20A5-C5BE-0812-7D961CD52B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242">
                <a:extLst>
                  <a:ext uri="{FF2B5EF4-FFF2-40B4-BE49-F238E27FC236}">
                    <a16:creationId xmlns:a16="http://schemas.microsoft.com/office/drawing/2014/main" id="{C97D3E01-3E10-F1FE-D576-C8F99BBEA3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33"/>
                <a:ext cx="10" cy="9"/>
              </a:xfrm>
              <a:custGeom>
                <a:avLst/>
                <a:gdLst>
                  <a:gd name="T0" fmla="*/ 47 w 47"/>
                  <a:gd name="T1" fmla="*/ 42 h 42"/>
                  <a:gd name="T2" fmla="*/ 24 w 47"/>
                  <a:gd name="T3" fmla="*/ 36 h 42"/>
                  <a:gd name="T4" fmla="*/ 8 w 47"/>
                  <a:gd name="T5" fmla="*/ 30 h 42"/>
                  <a:gd name="T6" fmla="*/ 0 w 47"/>
                  <a:gd name="T7" fmla="*/ 23 h 42"/>
                  <a:gd name="T8" fmla="*/ 4 w 47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2">
                    <a:moveTo>
                      <a:pt x="47" y="42"/>
                    </a:moveTo>
                    <a:lnTo>
                      <a:pt x="24" y="36"/>
                    </a:lnTo>
                    <a:lnTo>
                      <a:pt x="8" y="30"/>
                    </a:lnTo>
                    <a:lnTo>
                      <a:pt x="0" y="23"/>
                    </a:lnTo>
                    <a:lnTo>
                      <a:pt x="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243">
                <a:extLst>
                  <a:ext uri="{FF2B5EF4-FFF2-40B4-BE49-F238E27FC236}">
                    <a16:creationId xmlns:a16="http://schemas.microsoft.com/office/drawing/2014/main" id="{99B5BC43-CA72-5767-8A71-978300FA43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7 h 138"/>
                  <a:gd name="T2" fmla="*/ 537 w 544"/>
                  <a:gd name="T3" fmla="*/ 125 h 138"/>
                  <a:gd name="T4" fmla="*/ 435 w 544"/>
                  <a:gd name="T5" fmla="*/ 112 h 138"/>
                  <a:gd name="T6" fmla="*/ 414 w 544"/>
                  <a:gd name="T7" fmla="*/ 137 h 138"/>
                  <a:gd name="T8" fmla="*/ 400 w 544"/>
                  <a:gd name="T9" fmla="*/ 138 h 138"/>
                  <a:gd name="T10" fmla="*/ 351 w 544"/>
                  <a:gd name="T11" fmla="*/ 128 h 138"/>
                  <a:gd name="T12" fmla="*/ 299 w 544"/>
                  <a:gd name="T13" fmla="*/ 62 h 138"/>
                  <a:gd name="T14" fmla="*/ 236 w 544"/>
                  <a:gd name="T15" fmla="*/ 45 h 138"/>
                  <a:gd name="T16" fmla="*/ 179 w 544"/>
                  <a:gd name="T17" fmla="*/ 12 h 138"/>
                  <a:gd name="T18" fmla="*/ 132 w 544"/>
                  <a:gd name="T19" fmla="*/ 0 h 138"/>
                  <a:gd name="T20" fmla="*/ 80 w 544"/>
                  <a:gd name="T21" fmla="*/ 21 h 138"/>
                  <a:gd name="T22" fmla="*/ 27 w 544"/>
                  <a:gd name="T23" fmla="*/ 18 h 138"/>
                  <a:gd name="T24" fmla="*/ 0 w 544"/>
                  <a:gd name="T25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7"/>
                    </a:moveTo>
                    <a:lnTo>
                      <a:pt x="537" y="125"/>
                    </a:lnTo>
                    <a:lnTo>
                      <a:pt x="435" y="112"/>
                    </a:lnTo>
                    <a:lnTo>
                      <a:pt x="414" y="137"/>
                    </a:lnTo>
                    <a:lnTo>
                      <a:pt x="400" y="138"/>
                    </a:lnTo>
                    <a:lnTo>
                      <a:pt x="351" y="128"/>
                    </a:lnTo>
                    <a:lnTo>
                      <a:pt x="299" y="62"/>
                    </a:lnTo>
                    <a:lnTo>
                      <a:pt x="236" y="45"/>
                    </a:lnTo>
                    <a:lnTo>
                      <a:pt x="179" y="12"/>
                    </a:lnTo>
                    <a:lnTo>
                      <a:pt x="132" y="0"/>
                    </a:lnTo>
                    <a:lnTo>
                      <a:pt x="80" y="21"/>
                    </a:lnTo>
                    <a:lnTo>
                      <a:pt x="27" y="18"/>
                    </a:lnTo>
                    <a:lnTo>
                      <a:pt x="0" y="4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244">
                <a:extLst>
                  <a:ext uri="{FF2B5EF4-FFF2-40B4-BE49-F238E27FC236}">
                    <a16:creationId xmlns:a16="http://schemas.microsoft.com/office/drawing/2014/main" id="{06A4FE4C-9C1C-EF70-A8D5-29E800D3D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0 w 544"/>
                  <a:gd name="T1" fmla="*/ 47 h 138"/>
                  <a:gd name="T2" fmla="*/ 27 w 544"/>
                  <a:gd name="T3" fmla="*/ 18 h 138"/>
                  <a:gd name="T4" fmla="*/ 81 w 544"/>
                  <a:gd name="T5" fmla="*/ 21 h 138"/>
                  <a:gd name="T6" fmla="*/ 133 w 544"/>
                  <a:gd name="T7" fmla="*/ 0 h 138"/>
                  <a:gd name="T8" fmla="*/ 181 w 544"/>
                  <a:gd name="T9" fmla="*/ 11 h 138"/>
                  <a:gd name="T10" fmla="*/ 237 w 544"/>
                  <a:gd name="T11" fmla="*/ 45 h 138"/>
                  <a:gd name="T12" fmla="*/ 302 w 544"/>
                  <a:gd name="T13" fmla="*/ 62 h 138"/>
                  <a:gd name="T14" fmla="*/ 354 w 544"/>
                  <a:gd name="T15" fmla="*/ 126 h 138"/>
                  <a:gd name="T16" fmla="*/ 401 w 544"/>
                  <a:gd name="T17" fmla="*/ 138 h 138"/>
                  <a:gd name="T18" fmla="*/ 416 w 544"/>
                  <a:gd name="T19" fmla="*/ 136 h 138"/>
                  <a:gd name="T20" fmla="*/ 436 w 544"/>
                  <a:gd name="T21" fmla="*/ 112 h 138"/>
                  <a:gd name="T22" fmla="*/ 538 w 544"/>
                  <a:gd name="T23" fmla="*/ 125 h 138"/>
                  <a:gd name="T24" fmla="*/ 544 w 544"/>
                  <a:gd name="T25" fmla="*/ 11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0" y="47"/>
                    </a:moveTo>
                    <a:lnTo>
                      <a:pt x="27" y="18"/>
                    </a:lnTo>
                    <a:lnTo>
                      <a:pt x="81" y="21"/>
                    </a:lnTo>
                    <a:lnTo>
                      <a:pt x="133" y="0"/>
                    </a:lnTo>
                    <a:lnTo>
                      <a:pt x="181" y="11"/>
                    </a:lnTo>
                    <a:lnTo>
                      <a:pt x="237" y="45"/>
                    </a:lnTo>
                    <a:lnTo>
                      <a:pt x="302" y="62"/>
                    </a:lnTo>
                    <a:lnTo>
                      <a:pt x="354" y="126"/>
                    </a:lnTo>
                    <a:lnTo>
                      <a:pt x="401" y="138"/>
                    </a:lnTo>
                    <a:lnTo>
                      <a:pt x="416" y="136"/>
                    </a:lnTo>
                    <a:lnTo>
                      <a:pt x="436" y="112"/>
                    </a:lnTo>
                    <a:lnTo>
                      <a:pt x="538" y="125"/>
                    </a:lnTo>
                    <a:lnTo>
                      <a:pt x="544" y="1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Line 245">
                <a:extLst>
                  <a:ext uri="{FF2B5EF4-FFF2-40B4-BE49-F238E27FC236}">
                    <a16:creationId xmlns:a16="http://schemas.microsoft.com/office/drawing/2014/main" id="{3A93895D-40F5-BF51-A209-EEA85899F7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49" y="2854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246">
                <a:extLst>
                  <a:ext uri="{FF2B5EF4-FFF2-40B4-BE49-F238E27FC236}">
                    <a16:creationId xmlns:a16="http://schemas.microsoft.com/office/drawing/2014/main" id="{73FBF965-AC01-2F64-EF26-03AF6A03CA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0 w 115"/>
                  <a:gd name="T1" fmla="*/ 31 h 31"/>
                  <a:gd name="T2" fmla="*/ 2 w 115"/>
                  <a:gd name="T3" fmla="*/ 29 h 31"/>
                  <a:gd name="T4" fmla="*/ 16 w 115"/>
                  <a:gd name="T5" fmla="*/ 20 h 31"/>
                  <a:gd name="T6" fmla="*/ 68 w 115"/>
                  <a:gd name="T7" fmla="*/ 0 h 31"/>
                  <a:gd name="T8" fmla="*/ 92 w 115"/>
                  <a:gd name="T9" fmla="*/ 12 h 31"/>
                  <a:gd name="T10" fmla="*/ 115 w 115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1">
                    <a:moveTo>
                      <a:pt x="0" y="31"/>
                    </a:moveTo>
                    <a:lnTo>
                      <a:pt x="2" y="29"/>
                    </a:lnTo>
                    <a:lnTo>
                      <a:pt x="16" y="20"/>
                    </a:lnTo>
                    <a:lnTo>
                      <a:pt x="68" y="0"/>
                    </a:lnTo>
                    <a:lnTo>
                      <a:pt x="92" y="12"/>
                    </a:lnTo>
                    <a:lnTo>
                      <a:pt x="115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247">
                <a:extLst>
                  <a:ext uri="{FF2B5EF4-FFF2-40B4-BE49-F238E27FC236}">
                    <a16:creationId xmlns:a16="http://schemas.microsoft.com/office/drawing/2014/main" id="{0707CFB2-FC19-2EF4-114C-016D83BFC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0 h 30"/>
                  <a:gd name="T2" fmla="*/ 114 w 115"/>
                  <a:gd name="T3" fmla="*/ 11 h 30"/>
                  <a:gd name="T4" fmla="*/ 91 w 115"/>
                  <a:gd name="T5" fmla="*/ 14 h 30"/>
                  <a:gd name="T6" fmla="*/ 67 w 115"/>
                  <a:gd name="T7" fmla="*/ 0 h 30"/>
                  <a:gd name="T8" fmla="*/ 15 w 115"/>
                  <a:gd name="T9" fmla="*/ 20 h 30"/>
                  <a:gd name="T10" fmla="*/ 0 w 115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0">
                    <a:moveTo>
                      <a:pt x="115" y="10"/>
                    </a:moveTo>
                    <a:lnTo>
                      <a:pt x="114" y="11"/>
                    </a:lnTo>
                    <a:lnTo>
                      <a:pt x="91" y="14"/>
                    </a:lnTo>
                    <a:lnTo>
                      <a:pt x="67" y="0"/>
                    </a:lnTo>
                    <a:lnTo>
                      <a:pt x="15" y="20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248">
                <a:extLst>
                  <a:ext uri="{FF2B5EF4-FFF2-40B4-BE49-F238E27FC236}">
                    <a16:creationId xmlns:a16="http://schemas.microsoft.com/office/drawing/2014/main" id="{B9D43AC7-4DBA-2713-E65E-AC1904FC22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2854"/>
                <a:ext cx="4" cy="14"/>
              </a:xfrm>
              <a:custGeom>
                <a:avLst/>
                <a:gdLst>
                  <a:gd name="T0" fmla="*/ 19 w 19"/>
                  <a:gd name="T1" fmla="*/ 0 h 69"/>
                  <a:gd name="T2" fmla="*/ 0 w 19"/>
                  <a:gd name="T3" fmla="*/ 23 h 69"/>
                  <a:gd name="T4" fmla="*/ 19 w 19"/>
                  <a:gd name="T5" fmla="*/ 67 h 69"/>
                  <a:gd name="T6" fmla="*/ 18 w 19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69">
                    <a:moveTo>
                      <a:pt x="19" y="0"/>
                    </a:moveTo>
                    <a:lnTo>
                      <a:pt x="0" y="23"/>
                    </a:lnTo>
                    <a:lnTo>
                      <a:pt x="19" y="67"/>
                    </a:lnTo>
                    <a:lnTo>
                      <a:pt x="18" y="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249">
                <a:extLst>
                  <a:ext uri="{FF2B5EF4-FFF2-40B4-BE49-F238E27FC236}">
                    <a16:creationId xmlns:a16="http://schemas.microsoft.com/office/drawing/2014/main" id="{1A6F82DB-8E25-6CF4-DA2D-A86C21077B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728" cy="138"/>
              </a:xfrm>
              <a:custGeom>
                <a:avLst/>
                <a:gdLst>
                  <a:gd name="T0" fmla="*/ 3629 w 3636"/>
                  <a:gd name="T1" fmla="*/ 694 h 694"/>
                  <a:gd name="T2" fmla="*/ 3596 w 3636"/>
                  <a:gd name="T3" fmla="*/ 681 h 694"/>
                  <a:gd name="T4" fmla="*/ 3584 w 3636"/>
                  <a:gd name="T5" fmla="*/ 620 h 694"/>
                  <a:gd name="T6" fmla="*/ 3484 w 3636"/>
                  <a:gd name="T7" fmla="*/ 630 h 694"/>
                  <a:gd name="T8" fmla="*/ 3430 w 3636"/>
                  <a:gd name="T9" fmla="*/ 550 h 694"/>
                  <a:gd name="T10" fmla="*/ 3366 w 3636"/>
                  <a:gd name="T11" fmla="*/ 517 h 694"/>
                  <a:gd name="T12" fmla="*/ 3156 w 3636"/>
                  <a:gd name="T13" fmla="*/ 591 h 694"/>
                  <a:gd name="T14" fmla="*/ 3097 w 3636"/>
                  <a:gd name="T15" fmla="*/ 612 h 694"/>
                  <a:gd name="T16" fmla="*/ 3008 w 3636"/>
                  <a:gd name="T17" fmla="*/ 574 h 694"/>
                  <a:gd name="T18" fmla="*/ 2909 w 3636"/>
                  <a:gd name="T19" fmla="*/ 583 h 694"/>
                  <a:gd name="T20" fmla="*/ 2737 w 3636"/>
                  <a:gd name="T21" fmla="*/ 469 h 694"/>
                  <a:gd name="T22" fmla="*/ 2607 w 3636"/>
                  <a:gd name="T23" fmla="*/ 410 h 694"/>
                  <a:gd name="T24" fmla="*/ 2509 w 3636"/>
                  <a:gd name="T25" fmla="*/ 350 h 694"/>
                  <a:gd name="T26" fmla="*/ 2333 w 3636"/>
                  <a:gd name="T27" fmla="*/ 360 h 694"/>
                  <a:gd name="T28" fmla="*/ 2239 w 3636"/>
                  <a:gd name="T29" fmla="*/ 430 h 694"/>
                  <a:gd name="T30" fmla="*/ 2237 w 3636"/>
                  <a:gd name="T31" fmla="*/ 490 h 694"/>
                  <a:gd name="T32" fmla="*/ 2117 w 3636"/>
                  <a:gd name="T33" fmla="*/ 448 h 694"/>
                  <a:gd name="T34" fmla="*/ 2026 w 3636"/>
                  <a:gd name="T35" fmla="*/ 380 h 694"/>
                  <a:gd name="T36" fmla="*/ 1939 w 3636"/>
                  <a:gd name="T37" fmla="*/ 350 h 694"/>
                  <a:gd name="T38" fmla="*/ 1843 w 3636"/>
                  <a:gd name="T39" fmla="*/ 327 h 694"/>
                  <a:gd name="T40" fmla="*/ 1856 w 3636"/>
                  <a:gd name="T41" fmla="*/ 280 h 694"/>
                  <a:gd name="T42" fmla="*/ 1749 w 3636"/>
                  <a:gd name="T43" fmla="*/ 213 h 694"/>
                  <a:gd name="T44" fmla="*/ 1619 w 3636"/>
                  <a:gd name="T45" fmla="*/ 240 h 694"/>
                  <a:gd name="T46" fmla="*/ 1553 w 3636"/>
                  <a:gd name="T47" fmla="*/ 261 h 694"/>
                  <a:gd name="T48" fmla="*/ 1530 w 3636"/>
                  <a:gd name="T49" fmla="*/ 271 h 694"/>
                  <a:gd name="T50" fmla="*/ 1510 w 3636"/>
                  <a:gd name="T51" fmla="*/ 304 h 694"/>
                  <a:gd name="T52" fmla="*/ 1480 w 3636"/>
                  <a:gd name="T53" fmla="*/ 315 h 694"/>
                  <a:gd name="T54" fmla="*/ 1469 w 3636"/>
                  <a:gd name="T55" fmla="*/ 277 h 694"/>
                  <a:gd name="T56" fmla="*/ 1517 w 3636"/>
                  <a:gd name="T57" fmla="*/ 210 h 694"/>
                  <a:gd name="T58" fmla="*/ 1395 w 3636"/>
                  <a:gd name="T59" fmla="*/ 230 h 694"/>
                  <a:gd name="T60" fmla="*/ 1328 w 3636"/>
                  <a:gd name="T61" fmla="*/ 260 h 694"/>
                  <a:gd name="T62" fmla="*/ 1191 w 3636"/>
                  <a:gd name="T63" fmla="*/ 280 h 694"/>
                  <a:gd name="T64" fmla="*/ 993 w 3636"/>
                  <a:gd name="T65" fmla="*/ 298 h 694"/>
                  <a:gd name="T66" fmla="*/ 938 w 3636"/>
                  <a:gd name="T67" fmla="*/ 288 h 694"/>
                  <a:gd name="T68" fmla="*/ 424 w 3636"/>
                  <a:gd name="T69" fmla="*/ 151 h 694"/>
                  <a:gd name="T70" fmla="*/ 274 w 3636"/>
                  <a:gd name="T71" fmla="*/ 111 h 694"/>
                  <a:gd name="T72" fmla="*/ 226 w 3636"/>
                  <a:gd name="T73" fmla="*/ 92 h 694"/>
                  <a:gd name="T74" fmla="*/ 139 w 3636"/>
                  <a:gd name="T75" fmla="*/ 84 h 694"/>
                  <a:gd name="T76" fmla="*/ 0 w 3636"/>
                  <a:gd name="T77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636" h="694">
                    <a:moveTo>
                      <a:pt x="3636" y="686"/>
                    </a:move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250">
                <a:extLst>
                  <a:ext uri="{FF2B5EF4-FFF2-40B4-BE49-F238E27FC236}">
                    <a16:creationId xmlns:a16="http://schemas.microsoft.com/office/drawing/2014/main" id="{B7BDC67F-8EBE-50C0-6A25-A7EC0F6FD4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0 w 171"/>
                  <a:gd name="T1" fmla="*/ 6 h 189"/>
                  <a:gd name="T2" fmla="*/ 1 w 171"/>
                  <a:gd name="T3" fmla="*/ 4 h 189"/>
                  <a:gd name="T4" fmla="*/ 54 w 171"/>
                  <a:gd name="T5" fmla="*/ 0 h 189"/>
                  <a:gd name="T6" fmla="*/ 96 w 171"/>
                  <a:gd name="T7" fmla="*/ 34 h 189"/>
                  <a:gd name="T8" fmla="*/ 143 w 171"/>
                  <a:gd name="T9" fmla="*/ 37 h 189"/>
                  <a:gd name="T10" fmla="*/ 160 w 171"/>
                  <a:gd name="T11" fmla="*/ 52 h 189"/>
                  <a:gd name="T12" fmla="*/ 171 w 171"/>
                  <a:gd name="T13" fmla="*/ 89 h 189"/>
                  <a:gd name="T14" fmla="*/ 168 w 171"/>
                  <a:gd name="T15" fmla="*/ 143 h 189"/>
                  <a:gd name="T16" fmla="*/ 145 w 171"/>
                  <a:gd name="T1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1" h="189">
                    <a:moveTo>
                      <a:pt x="0" y="6"/>
                    </a:moveTo>
                    <a:lnTo>
                      <a:pt x="1" y="4"/>
                    </a:lnTo>
                    <a:lnTo>
                      <a:pt x="54" y="0"/>
                    </a:lnTo>
                    <a:lnTo>
                      <a:pt x="96" y="34"/>
                    </a:lnTo>
                    <a:lnTo>
                      <a:pt x="143" y="37"/>
                    </a:lnTo>
                    <a:lnTo>
                      <a:pt x="160" y="52"/>
                    </a:lnTo>
                    <a:lnTo>
                      <a:pt x="171" y="89"/>
                    </a:lnTo>
                    <a:lnTo>
                      <a:pt x="168" y="143"/>
                    </a:lnTo>
                    <a:lnTo>
                      <a:pt x="145" y="18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251">
                <a:extLst>
                  <a:ext uri="{FF2B5EF4-FFF2-40B4-BE49-F238E27FC236}">
                    <a16:creationId xmlns:a16="http://schemas.microsoft.com/office/drawing/2014/main" id="{BF0ADD49-DB21-4B58-2C54-F35113F35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3" y="2593"/>
                <a:ext cx="2" cy="8"/>
              </a:xfrm>
              <a:custGeom>
                <a:avLst/>
                <a:gdLst>
                  <a:gd name="T0" fmla="*/ 0 w 12"/>
                  <a:gd name="T1" fmla="*/ 40 h 40"/>
                  <a:gd name="T2" fmla="*/ 1 w 12"/>
                  <a:gd name="T3" fmla="*/ 38 h 40"/>
                  <a:gd name="T4" fmla="*/ 12 w 12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0">
                    <a:moveTo>
                      <a:pt x="0" y="40"/>
                    </a:moveTo>
                    <a:lnTo>
                      <a:pt x="1" y="38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252">
                <a:extLst>
                  <a:ext uri="{FF2B5EF4-FFF2-40B4-BE49-F238E27FC236}">
                    <a16:creationId xmlns:a16="http://schemas.microsoft.com/office/drawing/2014/main" id="{CF9FF903-E551-A931-49E8-AEB37F40E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145 w 168"/>
                  <a:gd name="T1" fmla="*/ 188 h 188"/>
                  <a:gd name="T2" fmla="*/ 166 w 168"/>
                  <a:gd name="T3" fmla="*/ 143 h 188"/>
                  <a:gd name="T4" fmla="*/ 168 w 168"/>
                  <a:gd name="T5" fmla="*/ 89 h 188"/>
                  <a:gd name="T6" fmla="*/ 158 w 168"/>
                  <a:gd name="T7" fmla="*/ 52 h 188"/>
                  <a:gd name="T8" fmla="*/ 141 w 168"/>
                  <a:gd name="T9" fmla="*/ 37 h 188"/>
                  <a:gd name="T10" fmla="*/ 94 w 168"/>
                  <a:gd name="T11" fmla="*/ 35 h 188"/>
                  <a:gd name="T12" fmla="*/ 53 w 168"/>
                  <a:gd name="T13" fmla="*/ 0 h 188"/>
                  <a:gd name="T14" fmla="*/ 0 w 168"/>
                  <a:gd name="T15" fmla="*/ 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188">
                    <a:moveTo>
                      <a:pt x="145" y="188"/>
                    </a:moveTo>
                    <a:lnTo>
                      <a:pt x="166" y="143"/>
                    </a:lnTo>
                    <a:lnTo>
                      <a:pt x="168" y="89"/>
                    </a:lnTo>
                    <a:lnTo>
                      <a:pt x="158" y="52"/>
                    </a:lnTo>
                    <a:lnTo>
                      <a:pt x="141" y="37"/>
                    </a:lnTo>
                    <a:lnTo>
                      <a:pt x="94" y="35"/>
                    </a:lnTo>
                    <a:lnTo>
                      <a:pt x="53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253">
                <a:extLst>
                  <a:ext uri="{FF2B5EF4-FFF2-40B4-BE49-F238E27FC236}">
                    <a16:creationId xmlns:a16="http://schemas.microsoft.com/office/drawing/2014/main" id="{7227BC29-9803-8D69-5CC9-815BE7D1F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29"/>
                <a:ext cx="13" cy="19"/>
              </a:xfrm>
              <a:custGeom>
                <a:avLst/>
                <a:gdLst>
                  <a:gd name="T0" fmla="*/ 65 w 65"/>
                  <a:gd name="T1" fmla="*/ 0 h 93"/>
                  <a:gd name="T2" fmla="*/ 48 w 65"/>
                  <a:gd name="T3" fmla="*/ 36 h 93"/>
                  <a:gd name="T4" fmla="*/ 0 w 65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93">
                    <a:moveTo>
                      <a:pt x="65" y="0"/>
                    </a:moveTo>
                    <a:lnTo>
                      <a:pt x="48" y="36"/>
                    </a:lnTo>
                    <a:lnTo>
                      <a:pt x="0" y="9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254">
                <a:extLst>
                  <a:ext uri="{FF2B5EF4-FFF2-40B4-BE49-F238E27FC236}">
                    <a16:creationId xmlns:a16="http://schemas.microsoft.com/office/drawing/2014/main" id="{F9CE4FE1-9658-2F68-F742-40C27D5B9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0 w 52"/>
                  <a:gd name="T1" fmla="*/ 22 h 22"/>
                  <a:gd name="T2" fmla="*/ 0 w 52"/>
                  <a:gd name="T3" fmla="*/ 21 h 22"/>
                  <a:gd name="T4" fmla="*/ 22 w 52"/>
                  <a:gd name="T5" fmla="*/ 3 h 22"/>
                  <a:gd name="T6" fmla="*/ 52 w 52"/>
                  <a:gd name="T7" fmla="*/ 0 h 22"/>
                  <a:gd name="T8" fmla="*/ 52 w 52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2">
                    <a:moveTo>
                      <a:pt x="0" y="22"/>
                    </a:moveTo>
                    <a:lnTo>
                      <a:pt x="0" y="21"/>
                    </a:lnTo>
                    <a:lnTo>
                      <a:pt x="22" y="3"/>
                    </a:lnTo>
                    <a:lnTo>
                      <a:pt x="52" y="0"/>
                    </a:lnTo>
                    <a:lnTo>
                      <a:pt x="5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255">
                <a:extLst>
                  <a:ext uri="{FF2B5EF4-FFF2-40B4-BE49-F238E27FC236}">
                    <a16:creationId xmlns:a16="http://schemas.microsoft.com/office/drawing/2014/main" id="{C04E2AEB-C4A9-CE7A-72CC-41A4AED89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2646"/>
                <a:ext cx="4" cy="17"/>
              </a:xfrm>
              <a:custGeom>
                <a:avLst/>
                <a:gdLst>
                  <a:gd name="T0" fmla="*/ 0 w 23"/>
                  <a:gd name="T1" fmla="*/ 85 h 86"/>
                  <a:gd name="T2" fmla="*/ 2 w 23"/>
                  <a:gd name="T3" fmla="*/ 86 h 86"/>
                  <a:gd name="T4" fmla="*/ 15 w 23"/>
                  <a:gd name="T5" fmla="*/ 61 h 86"/>
                  <a:gd name="T6" fmla="*/ 23 w 23"/>
                  <a:gd name="T7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86">
                    <a:moveTo>
                      <a:pt x="0" y="85"/>
                    </a:moveTo>
                    <a:lnTo>
                      <a:pt x="2" y="86"/>
                    </a:lnTo>
                    <a:lnTo>
                      <a:pt x="15" y="61"/>
                    </a:lnTo>
                    <a:lnTo>
                      <a:pt x="2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256">
                <a:extLst>
                  <a:ext uri="{FF2B5EF4-FFF2-40B4-BE49-F238E27FC236}">
                    <a16:creationId xmlns:a16="http://schemas.microsoft.com/office/drawing/2014/main" id="{53F58789-960F-1348-2C8D-53E65FCDAB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6"/>
              </a:xfrm>
              <a:custGeom>
                <a:avLst/>
                <a:gdLst>
                  <a:gd name="T0" fmla="*/ 100 w 100"/>
                  <a:gd name="T1" fmla="*/ 75 h 78"/>
                  <a:gd name="T2" fmla="*/ 99 w 100"/>
                  <a:gd name="T3" fmla="*/ 78 h 78"/>
                  <a:gd name="T4" fmla="*/ 28 w 100"/>
                  <a:gd name="T5" fmla="*/ 53 h 78"/>
                  <a:gd name="T6" fmla="*/ 0 w 100"/>
                  <a:gd name="T7" fmla="*/ 1 h 78"/>
                  <a:gd name="T8" fmla="*/ 1 w 10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78">
                    <a:moveTo>
                      <a:pt x="100" y="75"/>
                    </a:moveTo>
                    <a:lnTo>
                      <a:pt x="99" y="78"/>
                    </a:lnTo>
                    <a:lnTo>
                      <a:pt x="28" y="53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257">
                <a:extLst>
                  <a:ext uri="{FF2B5EF4-FFF2-40B4-BE49-F238E27FC236}">
                    <a16:creationId xmlns:a16="http://schemas.microsoft.com/office/drawing/2014/main" id="{DEA7B7C3-30D7-5EB7-66E9-5F3A51E6EF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52 w 52"/>
                  <a:gd name="T1" fmla="*/ 0 h 19"/>
                  <a:gd name="T2" fmla="*/ 21 w 52"/>
                  <a:gd name="T3" fmla="*/ 2 h 19"/>
                  <a:gd name="T4" fmla="*/ 0 w 52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19">
                    <a:moveTo>
                      <a:pt x="52" y="0"/>
                    </a:moveTo>
                    <a:lnTo>
                      <a:pt x="21" y="2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258">
                <a:extLst>
                  <a:ext uri="{FF2B5EF4-FFF2-40B4-BE49-F238E27FC236}">
                    <a16:creationId xmlns:a16="http://schemas.microsoft.com/office/drawing/2014/main" id="{E9CD88D5-DF5A-2E9D-945F-EFC26C47C7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5"/>
              </a:xfrm>
              <a:custGeom>
                <a:avLst/>
                <a:gdLst>
                  <a:gd name="T0" fmla="*/ 0 w 99"/>
                  <a:gd name="T1" fmla="*/ 0 h 75"/>
                  <a:gd name="T2" fmla="*/ 29 w 99"/>
                  <a:gd name="T3" fmla="*/ 52 h 75"/>
                  <a:gd name="T4" fmla="*/ 99 w 99"/>
                  <a:gd name="T5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75">
                    <a:moveTo>
                      <a:pt x="0" y="0"/>
                    </a:moveTo>
                    <a:lnTo>
                      <a:pt x="29" y="52"/>
                    </a:lnTo>
                    <a:lnTo>
                      <a:pt x="99" y="7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259">
                <a:extLst>
                  <a:ext uri="{FF2B5EF4-FFF2-40B4-BE49-F238E27FC236}">
                    <a16:creationId xmlns:a16="http://schemas.microsoft.com/office/drawing/2014/main" id="{53310760-F229-452F-FCF0-FA17FD90E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2834"/>
                <a:ext cx="1273" cy="1484"/>
              </a:xfrm>
              <a:custGeom>
                <a:avLst/>
                <a:gdLst>
                  <a:gd name="T0" fmla="*/ 73 w 6365"/>
                  <a:gd name="T1" fmla="*/ 7384 h 7417"/>
                  <a:gd name="T2" fmla="*/ 302 w 6365"/>
                  <a:gd name="T3" fmla="*/ 7270 h 7417"/>
                  <a:gd name="T4" fmla="*/ 546 w 6365"/>
                  <a:gd name="T5" fmla="*/ 7402 h 7417"/>
                  <a:gd name="T6" fmla="*/ 707 w 6365"/>
                  <a:gd name="T7" fmla="*/ 7302 h 7417"/>
                  <a:gd name="T8" fmla="*/ 875 w 6365"/>
                  <a:gd name="T9" fmla="*/ 7132 h 7417"/>
                  <a:gd name="T10" fmla="*/ 1103 w 6365"/>
                  <a:gd name="T11" fmla="*/ 6671 h 7417"/>
                  <a:gd name="T12" fmla="*/ 1376 w 6365"/>
                  <a:gd name="T13" fmla="*/ 6453 h 7417"/>
                  <a:gd name="T14" fmla="*/ 1636 w 6365"/>
                  <a:gd name="T15" fmla="*/ 6351 h 7417"/>
                  <a:gd name="T16" fmla="*/ 1754 w 6365"/>
                  <a:gd name="T17" fmla="*/ 6372 h 7417"/>
                  <a:gd name="T18" fmla="*/ 1916 w 6365"/>
                  <a:gd name="T19" fmla="*/ 6379 h 7417"/>
                  <a:gd name="T20" fmla="*/ 2151 w 6365"/>
                  <a:gd name="T21" fmla="*/ 6334 h 7417"/>
                  <a:gd name="T22" fmla="*/ 2083 w 6365"/>
                  <a:gd name="T23" fmla="*/ 6264 h 7417"/>
                  <a:gd name="T24" fmla="*/ 2103 w 6365"/>
                  <a:gd name="T25" fmla="*/ 6062 h 7417"/>
                  <a:gd name="T26" fmla="*/ 2174 w 6365"/>
                  <a:gd name="T27" fmla="*/ 5924 h 7417"/>
                  <a:gd name="T28" fmla="*/ 2249 w 6365"/>
                  <a:gd name="T29" fmla="*/ 5824 h 7417"/>
                  <a:gd name="T30" fmla="*/ 2382 w 6365"/>
                  <a:gd name="T31" fmla="*/ 5572 h 7417"/>
                  <a:gd name="T32" fmla="*/ 2476 w 6365"/>
                  <a:gd name="T33" fmla="*/ 5356 h 7417"/>
                  <a:gd name="T34" fmla="*/ 2648 w 6365"/>
                  <a:gd name="T35" fmla="*/ 5201 h 7417"/>
                  <a:gd name="T36" fmla="*/ 2894 w 6365"/>
                  <a:gd name="T37" fmla="*/ 5116 h 7417"/>
                  <a:gd name="T38" fmla="*/ 3038 w 6365"/>
                  <a:gd name="T39" fmla="*/ 5011 h 7417"/>
                  <a:gd name="T40" fmla="*/ 3145 w 6365"/>
                  <a:gd name="T41" fmla="*/ 4916 h 7417"/>
                  <a:gd name="T42" fmla="*/ 3161 w 6365"/>
                  <a:gd name="T43" fmla="*/ 4829 h 7417"/>
                  <a:gd name="T44" fmla="*/ 2931 w 6365"/>
                  <a:gd name="T45" fmla="*/ 4681 h 7417"/>
                  <a:gd name="T46" fmla="*/ 2733 w 6365"/>
                  <a:gd name="T47" fmla="*/ 4298 h 7417"/>
                  <a:gd name="T48" fmla="*/ 2666 w 6365"/>
                  <a:gd name="T49" fmla="*/ 3827 h 7417"/>
                  <a:gd name="T50" fmla="*/ 2805 w 6365"/>
                  <a:gd name="T51" fmla="*/ 3573 h 7417"/>
                  <a:gd name="T52" fmla="*/ 3067 w 6365"/>
                  <a:gd name="T53" fmla="*/ 3164 h 7417"/>
                  <a:gd name="T54" fmla="*/ 3280 w 6365"/>
                  <a:gd name="T55" fmla="*/ 2951 h 7417"/>
                  <a:gd name="T56" fmla="*/ 3449 w 6365"/>
                  <a:gd name="T57" fmla="*/ 2704 h 7417"/>
                  <a:gd name="T58" fmla="*/ 3640 w 6365"/>
                  <a:gd name="T59" fmla="*/ 2424 h 7417"/>
                  <a:gd name="T60" fmla="*/ 3915 w 6365"/>
                  <a:gd name="T61" fmla="*/ 2321 h 7417"/>
                  <a:gd name="T62" fmla="*/ 3812 w 6365"/>
                  <a:gd name="T63" fmla="*/ 2200 h 7417"/>
                  <a:gd name="T64" fmla="*/ 3747 w 6365"/>
                  <a:gd name="T65" fmla="*/ 2183 h 7417"/>
                  <a:gd name="T66" fmla="*/ 4102 w 6365"/>
                  <a:gd name="T67" fmla="*/ 1850 h 7417"/>
                  <a:gd name="T68" fmla="*/ 4290 w 6365"/>
                  <a:gd name="T69" fmla="*/ 1793 h 7417"/>
                  <a:gd name="T70" fmla="*/ 4705 w 6365"/>
                  <a:gd name="T71" fmla="*/ 1685 h 7417"/>
                  <a:gd name="T72" fmla="*/ 5082 w 6365"/>
                  <a:gd name="T73" fmla="*/ 1596 h 7417"/>
                  <a:gd name="T74" fmla="*/ 5320 w 6365"/>
                  <a:gd name="T75" fmla="*/ 1350 h 7417"/>
                  <a:gd name="T76" fmla="*/ 5838 w 6365"/>
                  <a:gd name="T77" fmla="*/ 1102 h 7417"/>
                  <a:gd name="T78" fmla="*/ 6114 w 6365"/>
                  <a:gd name="T79" fmla="*/ 914 h 7417"/>
                  <a:gd name="T80" fmla="*/ 6285 w 6365"/>
                  <a:gd name="T81" fmla="*/ 690 h 7417"/>
                  <a:gd name="T82" fmla="*/ 6228 w 6365"/>
                  <a:gd name="T83" fmla="*/ 494 h 7417"/>
                  <a:gd name="T84" fmla="*/ 6188 w 6365"/>
                  <a:gd name="T85" fmla="*/ 313 h 7417"/>
                  <a:gd name="T86" fmla="*/ 6304 w 6365"/>
                  <a:gd name="T87" fmla="*/ 310 h 7417"/>
                  <a:gd name="T88" fmla="*/ 6324 w 6365"/>
                  <a:gd name="T89" fmla="*/ 193 h 7417"/>
                  <a:gd name="T90" fmla="*/ 6229 w 6365"/>
                  <a:gd name="T91" fmla="*/ 171 h 7417"/>
                  <a:gd name="T92" fmla="*/ 6174 w 6365"/>
                  <a:gd name="T93" fmla="*/ 61 h 7417"/>
                  <a:gd name="T94" fmla="*/ 5998 w 6365"/>
                  <a:gd name="T95" fmla="*/ 0 h 7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65" h="7417">
                    <a:moveTo>
                      <a:pt x="0" y="7417"/>
                    </a:moveTo>
                    <a:lnTo>
                      <a:pt x="7" y="7417"/>
                    </a:lnTo>
                    <a:lnTo>
                      <a:pt x="15" y="7412"/>
                    </a:lnTo>
                    <a:lnTo>
                      <a:pt x="73" y="7384"/>
                    </a:lnTo>
                    <a:lnTo>
                      <a:pt x="120" y="7303"/>
                    </a:lnTo>
                    <a:lnTo>
                      <a:pt x="163" y="7261"/>
                    </a:lnTo>
                    <a:lnTo>
                      <a:pt x="252" y="7236"/>
                    </a:lnTo>
                    <a:lnTo>
                      <a:pt x="302" y="7270"/>
                    </a:lnTo>
                    <a:lnTo>
                      <a:pt x="376" y="7240"/>
                    </a:lnTo>
                    <a:lnTo>
                      <a:pt x="416" y="7252"/>
                    </a:lnTo>
                    <a:lnTo>
                      <a:pt x="449" y="7273"/>
                    </a:lnTo>
                    <a:lnTo>
                      <a:pt x="546" y="7402"/>
                    </a:lnTo>
                    <a:lnTo>
                      <a:pt x="615" y="7395"/>
                    </a:lnTo>
                    <a:lnTo>
                      <a:pt x="642" y="7362"/>
                    </a:lnTo>
                    <a:lnTo>
                      <a:pt x="687" y="7343"/>
                    </a:lnTo>
                    <a:lnTo>
                      <a:pt x="707" y="7302"/>
                    </a:lnTo>
                    <a:lnTo>
                      <a:pt x="758" y="7267"/>
                    </a:lnTo>
                    <a:lnTo>
                      <a:pt x="773" y="7195"/>
                    </a:lnTo>
                    <a:lnTo>
                      <a:pt x="830" y="7151"/>
                    </a:lnTo>
                    <a:lnTo>
                      <a:pt x="875" y="7132"/>
                    </a:lnTo>
                    <a:lnTo>
                      <a:pt x="878" y="7077"/>
                    </a:lnTo>
                    <a:lnTo>
                      <a:pt x="931" y="6981"/>
                    </a:lnTo>
                    <a:lnTo>
                      <a:pt x="998" y="6789"/>
                    </a:lnTo>
                    <a:lnTo>
                      <a:pt x="1103" y="6671"/>
                    </a:lnTo>
                    <a:lnTo>
                      <a:pt x="1136" y="6614"/>
                    </a:lnTo>
                    <a:lnTo>
                      <a:pt x="1297" y="6530"/>
                    </a:lnTo>
                    <a:lnTo>
                      <a:pt x="1344" y="6526"/>
                    </a:lnTo>
                    <a:lnTo>
                      <a:pt x="1376" y="6453"/>
                    </a:lnTo>
                    <a:lnTo>
                      <a:pt x="1521" y="6362"/>
                    </a:lnTo>
                    <a:lnTo>
                      <a:pt x="1576" y="6365"/>
                    </a:lnTo>
                    <a:lnTo>
                      <a:pt x="1613" y="6354"/>
                    </a:lnTo>
                    <a:lnTo>
                      <a:pt x="1636" y="6351"/>
                    </a:lnTo>
                    <a:lnTo>
                      <a:pt x="1668" y="6364"/>
                    </a:lnTo>
                    <a:lnTo>
                      <a:pt x="1694" y="6393"/>
                    </a:lnTo>
                    <a:lnTo>
                      <a:pt x="1725" y="6397"/>
                    </a:lnTo>
                    <a:lnTo>
                      <a:pt x="1754" y="6372"/>
                    </a:lnTo>
                    <a:lnTo>
                      <a:pt x="1790" y="6353"/>
                    </a:lnTo>
                    <a:lnTo>
                      <a:pt x="1845" y="6355"/>
                    </a:lnTo>
                    <a:lnTo>
                      <a:pt x="1882" y="6344"/>
                    </a:lnTo>
                    <a:lnTo>
                      <a:pt x="1916" y="6379"/>
                    </a:lnTo>
                    <a:lnTo>
                      <a:pt x="1948" y="6385"/>
                    </a:lnTo>
                    <a:lnTo>
                      <a:pt x="2014" y="6362"/>
                    </a:lnTo>
                    <a:lnTo>
                      <a:pt x="2062" y="6366"/>
                    </a:lnTo>
                    <a:lnTo>
                      <a:pt x="2151" y="6334"/>
                    </a:lnTo>
                    <a:lnTo>
                      <a:pt x="2172" y="6310"/>
                    </a:lnTo>
                    <a:lnTo>
                      <a:pt x="2169" y="6287"/>
                    </a:lnTo>
                    <a:lnTo>
                      <a:pt x="2139" y="6290"/>
                    </a:lnTo>
                    <a:lnTo>
                      <a:pt x="2083" y="6264"/>
                    </a:lnTo>
                    <a:lnTo>
                      <a:pt x="2057" y="6235"/>
                    </a:lnTo>
                    <a:lnTo>
                      <a:pt x="2029" y="6177"/>
                    </a:lnTo>
                    <a:lnTo>
                      <a:pt x="2041" y="6144"/>
                    </a:lnTo>
                    <a:lnTo>
                      <a:pt x="2103" y="6062"/>
                    </a:lnTo>
                    <a:lnTo>
                      <a:pt x="2134" y="6067"/>
                    </a:lnTo>
                    <a:lnTo>
                      <a:pt x="2128" y="6013"/>
                    </a:lnTo>
                    <a:lnTo>
                      <a:pt x="2154" y="5949"/>
                    </a:lnTo>
                    <a:lnTo>
                      <a:pt x="2174" y="5924"/>
                    </a:lnTo>
                    <a:lnTo>
                      <a:pt x="2195" y="5891"/>
                    </a:lnTo>
                    <a:lnTo>
                      <a:pt x="2207" y="5859"/>
                    </a:lnTo>
                    <a:lnTo>
                      <a:pt x="2237" y="5848"/>
                    </a:lnTo>
                    <a:lnTo>
                      <a:pt x="2249" y="5824"/>
                    </a:lnTo>
                    <a:lnTo>
                      <a:pt x="2274" y="5659"/>
                    </a:lnTo>
                    <a:lnTo>
                      <a:pt x="2292" y="5604"/>
                    </a:lnTo>
                    <a:lnTo>
                      <a:pt x="2327" y="5578"/>
                    </a:lnTo>
                    <a:lnTo>
                      <a:pt x="2382" y="5572"/>
                    </a:lnTo>
                    <a:lnTo>
                      <a:pt x="2402" y="5555"/>
                    </a:lnTo>
                    <a:lnTo>
                      <a:pt x="2408" y="5447"/>
                    </a:lnTo>
                    <a:lnTo>
                      <a:pt x="2419" y="5393"/>
                    </a:lnTo>
                    <a:lnTo>
                      <a:pt x="2476" y="5356"/>
                    </a:lnTo>
                    <a:lnTo>
                      <a:pt x="2523" y="5359"/>
                    </a:lnTo>
                    <a:lnTo>
                      <a:pt x="2533" y="5297"/>
                    </a:lnTo>
                    <a:lnTo>
                      <a:pt x="2574" y="5246"/>
                    </a:lnTo>
                    <a:lnTo>
                      <a:pt x="2648" y="5201"/>
                    </a:lnTo>
                    <a:lnTo>
                      <a:pt x="2767" y="5167"/>
                    </a:lnTo>
                    <a:lnTo>
                      <a:pt x="2796" y="5141"/>
                    </a:lnTo>
                    <a:lnTo>
                      <a:pt x="2859" y="5150"/>
                    </a:lnTo>
                    <a:lnTo>
                      <a:pt x="2894" y="5116"/>
                    </a:lnTo>
                    <a:lnTo>
                      <a:pt x="2898" y="5077"/>
                    </a:lnTo>
                    <a:lnTo>
                      <a:pt x="2933" y="5036"/>
                    </a:lnTo>
                    <a:lnTo>
                      <a:pt x="3008" y="5013"/>
                    </a:lnTo>
                    <a:lnTo>
                      <a:pt x="3038" y="5011"/>
                    </a:lnTo>
                    <a:lnTo>
                      <a:pt x="3065" y="4970"/>
                    </a:lnTo>
                    <a:lnTo>
                      <a:pt x="3094" y="4951"/>
                    </a:lnTo>
                    <a:lnTo>
                      <a:pt x="3118" y="4956"/>
                    </a:lnTo>
                    <a:lnTo>
                      <a:pt x="3145" y="4916"/>
                    </a:lnTo>
                    <a:lnTo>
                      <a:pt x="3154" y="4915"/>
                    </a:lnTo>
                    <a:lnTo>
                      <a:pt x="3197" y="4888"/>
                    </a:lnTo>
                    <a:lnTo>
                      <a:pt x="3195" y="4857"/>
                    </a:lnTo>
                    <a:lnTo>
                      <a:pt x="3161" y="4829"/>
                    </a:lnTo>
                    <a:lnTo>
                      <a:pt x="3157" y="4791"/>
                    </a:lnTo>
                    <a:lnTo>
                      <a:pt x="3066" y="4731"/>
                    </a:lnTo>
                    <a:lnTo>
                      <a:pt x="2964" y="4709"/>
                    </a:lnTo>
                    <a:lnTo>
                      <a:pt x="2931" y="4681"/>
                    </a:lnTo>
                    <a:lnTo>
                      <a:pt x="2826" y="4551"/>
                    </a:lnTo>
                    <a:lnTo>
                      <a:pt x="2771" y="4448"/>
                    </a:lnTo>
                    <a:lnTo>
                      <a:pt x="2737" y="4330"/>
                    </a:lnTo>
                    <a:lnTo>
                      <a:pt x="2733" y="4298"/>
                    </a:lnTo>
                    <a:lnTo>
                      <a:pt x="2746" y="4274"/>
                    </a:lnTo>
                    <a:lnTo>
                      <a:pt x="2676" y="4103"/>
                    </a:lnTo>
                    <a:lnTo>
                      <a:pt x="2640" y="3960"/>
                    </a:lnTo>
                    <a:lnTo>
                      <a:pt x="2666" y="3827"/>
                    </a:lnTo>
                    <a:lnTo>
                      <a:pt x="2708" y="3768"/>
                    </a:lnTo>
                    <a:lnTo>
                      <a:pt x="2726" y="3713"/>
                    </a:lnTo>
                    <a:lnTo>
                      <a:pt x="2783" y="3662"/>
                    </a:lnTo>
                    <a:lnTo>
                      <a:pt x="2805" y="3573"/>
                    </a:lnTo>
                    <a:lnTo>
                      <a:pt x="2920" y="3401"/>
                    </a:lnTo>
                    <a:lnTo>
                      <a:pt x="2991" y="3333"/>
                    </a:lnTo>
                    <a:lnTo>
                      <a:pt x="3047" y="3196"/>
                    </a:lnTo>
                    <a:lnTo>
                      <a:pt x="3067" y="3164"/>
                    </a:lnTo>
                    <a:lnTo>
                      <a:pt x="3127" y="3136"/>
                    </a:lnTo>
                    <a:lnTo>
                      <a:pt x="3163" y="3109"/>
                    </a:lnTo>
                    <a:lnTo>
                      <a:pt x="3213" y="2989"/>
                    </a:lnTo>
                    <a:lnTo>
                      <a:pt x="3280" y="2951"/>
                    </a:lnTo>
                    <a:lnTo>
                      <a:pt x="3305" y="2903"/>
                    </a:lnTo>
                    <a:lnTo>
                      <a:pt x="3356" y="2859"/>
                    </a:lnTo>
                    <a:lnTo>
                      <a:pt x="3431" y="2760"/>
                    </a:lnTo>
                    <a:lnTo>
                      <a:pt x="3449" y="2704"/>
                    </a:lnTo>
                    <a:lnTo>
                      <a:pt x="3550" y="2541"/>
                    </a:lnTo>
                    <a:lnTo>
                      <a:pt x="3557" y="2532"/>
                    </a:lnTo>
                    <a:lnTo>
                      <a:pt x="3575" y="2485"/>
                    </a:lnTo>
                    <a:lnTo>
                      <a:pt x="3640" y="2424"/>
                    </a:lnTo>
                    <a:lnTo>
                      <a:pt x="3738" y="2400"/>
                    </a:lnTo>
                    <a:lnTo>
                      <a:pt x="3791" y="2402"/>
                    </a:lnTo>
                    <a:lnTo>
                      <a:pt x="3887" y="2355"/>
                    </a:lnTo>
                    <a:lnTo>
                      <a:pt x="3915" y="2321"/>
                    </a:lnTo>
                    <a:lnTo>
                      <a:pt x="3928" y="2297"/>
                    </a:lnTo>
                    <a:lnTo>
                      <a:pt x="3919" y="2290"/>
                    </a:lnTo>
                    <a:lnTo>
                      <a:pt x="3879" y="2279"/>
                    </a:lnTo>
                    <a:lnTo>
                      <a:pt x="3812" y="2200"/>
                    </a:lnTo>
                    <a:lnTo>
                      <a:pt x="3804" y="2208"/>
                    </a:lnTo>
                    <a:lnTo>
                      <a:pt x="3813" y="2223"/>
                    </a:lnTo>
                    <a:lnTo>
                      <a:pt x="3775" y="2227"/>
                    </a:lnTo>
                    <a:lnTo>
                      <a:pt x="3747" y="2183"/>
                    </a:lnTo>
                    <a:lnTo>
                      <a:pt x="3839" y="2097"/>
                    </a:lnTo>
                    <a:lnTo>
                      <a:pt x="3916" y="1997"/>
                    </a:lnTo>
                    <a:lnTo>
                      <a:pt x="4029" y="1887"/>
                    </a:lnTo>
                    <a:lnTo>
                      <a:pt x="4102" y="1850"/>
                    </a:lnTo>
                    <a:lnTo>
                      <a:pt x="4163" y="1836"/>
                    </a:lnTo>
                    <a:lnTo>
                      <a:pt x="4219" y="1853"/>
                    </a:lnTo>
                    <a:lnTo>
                      <a:pt x="4253" y="1812"/>
                    </a:lnTo>
                    <a:lnTo>
                      <a:pt x="4290" y="1793"/>
                    </a:lnTo>
                    <a:lnTo>
                      <a:pt x="4358" y="1771"/>
                    </a:lnTo>
                    <a:lnTo>
                      <a:pt x="4449" y="1762"/>
                    </a:lnTo>
                    <a:lnTo>
                      <a:pt x="4582" y="1704"/>
                    </a:lnTo>
                    <a:lnTo>
                      <a:pt x="4705" y="1685"/>
                    </a:lnTo>
                    <a:lnTo>
                      <a:pt x="4878" y="1639"/>
                    </a:lnTo>
                    <a:lnTo>
                      <a:pt x="4916" y="1635"/>
                    </a:lnTo>
                    <a:lnTo>
                      <a:pt x="4990" y="1605"/>
                    </a:lnTo>
                    <a:lnTo>
                      <a:pt x="5082" y="1596"/>
                    </a:lnTo>
                    <a:lnTo>
                      <a:pt x="5179" y="1564"/>
                    </a:lnTo>
                    <a:lnTo>
                      <a:pt x="5199" y="1538"/>
                    </a:lnTo>
                    <a:lnTo>
                      <a:pt x="5219" y="1491"/>
                    </a:lnTo>
                    <a:lnTo>
                      <a:pt x="5320" y="1350"/>
                    </a:lnTo>
                    <a:lnTo>
                      <a:pt x="5448" y="1299"/>
                    </a:lnTo>
                    <a:lnTo>
                      <a:pt x="5512" y="1247"/>
                    </a:lnTo>
                    <a:lnTo>
                      <a:pt x="5592" y="1201"/>
                    </a:lnTo>
                    <a:lnTo>
                      <a:pt x="5838" y="1102"/>
                    </a:lnTo>
                    <a:lnTo>
                      <a:pt x="5879" y="1052"/>
                    </a:lnTo>
                    <a:lnTo>
                      <a:pt x="5991" y="1002"/>
                    </a:lnTo>
                    <a:lnTo>
                      <a:pt x="6040" y="959"/>
                    </a:lnTo>
                    <a:lnTo>
                      <a:pt x="6114" y="914"/>
                    </a:lnTo>
                    <a:lnTo>
                      <a:pt x="6161" y="847"/>
                    </a:lnTo>
                    <a:lnTo>
                      <a:pt x="6228" y="811"/>
                    </a:lnTo>
                    <a:lnTo>
                      <a:pt x="6269" y="760"/>
                    </a:lnTo>
                    <a:lnTo>
                      <a:pt x="6285" y="690"/>
                    </a:lnTo>
                    <a:lnTo>
                      <a:pt x="6257" y="630"/>
                    </a:lnTo>
                    <a:lnTo>
                      <a:pt x="6254" y="593"/>
                    </a:lnTo>
                    <a:lnTo>
                      <a:pt x="6264" y="545"/>
                    </a:lnTo>
                    <a:lnTo>
                      <a:pt x="6228" y="494"/>
                    </a:lnTo>
                    <a:lnTo>
                      <a:pt x="6180" y="461"/>
                    </a:lnTo>
                    <a:lnTo>
                      <a:pt x="6168" y="407"/>
                    </a:lnTo>
                    <a:lnTo>
                      <a:pt x="6170" y="361"/>
                    </a:lnTo>
                    <a:lnTo>
                      <a:pt x="6188" y="313"/>
                    </a:lnTo>
                    <a:lnTo>
                      <a:pt x="6217" y="287"/>
                    </a:lnTo>
                    <a:lnTo>
                      <a:pt x="6267" y="321"/>
                    </a:lnTo>
                    <a:lnTo>
                      <a:pt x="6289" y="304"/>
                    </a:lnTo>
                    <a:lnTo>
                      <a:pt x="6304" y="310"/>
                    </a:lnTo>
                    <a:lnTo>
                      <a:pt x="6334" y="292"/>
                    </a:lnTo>
                    <a:lnTo>
                      <a:pt x="6344" y="237"/>
                    </a:lnTo>
                    <a:lnTo>
                      <a:pt x="6365" y="212"/>
                    </a:lnTo>
                    <a:lnTo>
                      <a:pt x="6324" y="193"/>
                    </a:lnTo>
                    <a:lnTo>
                      <a:pt x="6301" y="187"/>
                    </a:lnTo>
                    <a:lnTo>
                      <a:pt x="6284" y="173"/>
                    </a:lnTo>
                    <a:lnTo>
                      <a:pt x="6246" y="184"/>
                    </a:lnTo>
                    <a:lnTo>
                      <a:pt x="6229" y="171"/>
                    </a:lnTo>
                    <a:lnTo>
                      <a:pt x="6210" y="126"/>
                    </a:lnTo>
                    <a:lnTo>
                      <a:pt x="6221" y="79"/>
                    </a:lnTo>
                    <a:lnTo>
                      <a:pt x="6227" y="63"/>
                    </a:lnTo>
                    <a:lnTo>
                      <a:pt x="6174" y="61"/>
                    </a:lnTo>
                    <a:lnTo>
                      <a:pt x="6143" y="70"/>
                    </a:lnTo>
                    <a:lnTo>
                      <a:pt x="6091" y="13"/>
                    </a:lnTo>
                    <a:lnTo>
                      <a:pt x="6023" y="19"/>
                    </a:lnTo>
                    <a:lnTo>
                      <a:pt x="599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260">
                <a:extLst>
                  <a:ext uri="{FF2B5EF4-FFF2-40B4-BE49-F238E27FC236}">
                    <a16:creationId xmlns:a16="http://schemas.microsoft.com/office/drawing/2014/main" id="{E56A5DEB-0315-E0AA-0EB1-DA032798C2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4 w 115"/>
                  <a:gd name="T1" fmla="*/ 5 h 51"/>
                  <a:gd name="T2" fmla="*/ 99 w 115"/>
                  <a:gd name="T3" fmla="*/ 6 h 51"/>
                  <a:gd name="T4" fmla="*/ 75 w 115"/>
                  <a:gd name="T5" fmla="*/ 0 h 51"/>
                  <a:gd name="T6" fmla="*/ 60 w 115"/>
                  <a:gd name="T7" fmla="*/ 2 h 51"/>
                  <a:gd name="T8" fmla="*/ 53 w 115"/>
                  <a:gd name="T9" fmla="*/ 11 h 51"/>
                  <a:gd name="T10" fmla="*/ 30 w 115"/>
                  <a:gd name="T11" fmla="*/ 12 h 51"/>
                  <a:gd name="T12" fmla="*/ 22 w 115"/>
                  <a:gd name="T13" fmla="*/ 5 h 51"/>
                  <a:gd name="T14" fmla="*/ 16 w 115"/>
                  <a:gd name="T15" fmla="*/ 14 h 51"/>
                  <a:gd name="T16" fmla="*/ 0 w 115"/>
                  <a:gd name="T17" fmla="*/ 23 h 51"/>
                  <a:gd name="T18" fmla="*/ 11 w 115"/>
                  <a:gd name="T19" fmla="*/ 45 h 51"/>
                  <a:gd name="T20" fmla="*/ 27 w 115"/>
                  <a:gd name="T21" fmla="*/ 51 h 51"/>
                  <a:gd name="T22" fmla="*/ 50 w 115"/>
                  <a:gd name="T23" fmla="*/ 49 h 51"/>
                  <a:gd name="T24" fmla="*/ 79 w 115"/>
                  <a:gd name="T25" fmla="*/ 38 h 51"/>
                  <a:gd name="T26" fmla="*/ 93 w 115"/>
                  <a:gd name="T27" fmla="*/ 30 h 51"/>
                  <a:gd name="T28" fmla="*/ 115 w 115"/>
                  <a:gd name="T29" fmla="*/ 12 h 51"/>
                  <a:gd name="T30" fmla="*/ 114 w 115"/>
                  <a:gd name="T31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4" y="5"/>
                    </a:move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lnTo>
                      <a:pt x="114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261">
                <a:extLst>
                  <a:ext uri="{FF2B5EF4-FFF2-40B4-BE49-F238E27FC236}">
                    <a16:creationId xmlns:a16="http://schemas.microsoft.com/office/drawing/2014/main" id="{5CB6067E-B949-2F22-CF5A-9E0C7E5D1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52 w 1156"/>
                  <a:gd name="T1" fmla="*/ 204 h 917"/>
                  <a:gd name="T2" fmla="*/ 288 w 1156"/>
                  <a:gd name="T3" fmla="*/ 264 h 917"/>
                  <a:gd name="T4" fmla="*/ 210 w 1156"/>
                  <a:gd name="T5" fmla="*/ 341 h 917"/>
                  <a:gd name="T6" fmla="*/ 108 w 1156"/>
                  <a:gd name="T7" fmla="*/ 411 h 917"/>
                  <a:gd name="T8" fmla="*/ 0 w 1156"/>
                  <a:gd name="T9" fmla="*/ 491 h 917"/>
                  <a:gd name="T10" fmla="*/ 28 w 1156"/>
                  <a:gd name="T11" fmla="*/ 542 h 917"/>
                  <a:gd name="T12" fmla="*/ 22 w 1156"/>
                  <a:gd name="T13" fmla="*/ 566 h 917"/>
                  <a:gd name="T14" fmla="*/ 46 w 1156"/>
                  <a:gd name="T15" fmla="*/ 572 h 917"/>
                  <a:gd name="T16" fmla="*/ 77 w 1156"/>
                  <a:gd name="T17" fmla="*/ 569 h 917"/>
                  <a:gd name="T18" fmla="*/ 124 w 1156"/>
                  <a:gd name="T19" fmla="*/ 580 h 917"/>
                  <a:gd name="T20" fmla="*/ 137 w 1156"/>
                  <a:gd name="T21" fmla="*/ 640 h 917"/>
                  <a:gd name="T22" fmla="*/ 200 w 1156"/>
                  <a:gd name="T23" fmla="*/ 572 h 917"/>
                  <a:gd name="T24" fmla="*/ 260 w 1156"/>
                  <a:gd name="T25" fmla="*/ 544 h 917"/>
                  <a:gd name="T26" fmla="*/ 296 w 1156"/>
                  <a:gd name="T27" fmla="*/ 518 h 917"/>
                  <a:gd name="T28" fmla="*/ 411 w 1156"/>
                  <a:gd name="T29" fmla="*/ 592 h 917"/>
                  <a:gd name="T30" fmla="*/ 412 w 1156"/>
                  <a:gd name="T31" fmla="*/ 684 h 917"/>
                  <a:gd name="T32" fmla="*/ 451 w 1156"/>
                  <a:gd name="T33" fmla="*/ 781 h 917"/>
                  <a:gd name="T34" fmla="*/ 552 w 1156"/>
                  <a:gd name="T35" fmla="*/ 787 h 917"/>
                  <a:gd name="T36" fmla="*/ 599 w 1156"/>
                  <a:gd name="T37" fmla="*/ 790 h 917"/>
                  <a:gd name="T38" fmla="*/ 663 w 1156"/>
                  <a:gd name="T39" fmla="*/ 815 h 917"/>
                  <a:gd name="T40" fmla="*/ 690 w 1156"/>
                  <a:gd name="T41" fmla="*/ 858 h 917"/>
                  <a:gd name="T42" fmla="*/ 742 w 1156"/>
                  <a:gd name="T43" fmla="*/ 917 h 917"/>
                  <a:gd name="T44" fmla="*/ 857 w 1156"/>
                  <a:gd name="T45" fmla="*/ 828 h 917"/>
                  <a:gd name="T46" fmla="*/ 954 w 1156"/>
                  <a:gd name="T47" fmla="*/ 712 h 917"/>
                  <a:gd name="T48" fmla="*/ 1053 w 1156"/>
                  <a:gd name="T49" fmla="*/ 532 h 917"/>
                  <a:gd name="T50" fmla="*/ 1080 w 1156"/>
                  <a:gd name="T51" fmla="*/ 498 h 917"/>
                  <a:gd name="T52" fmla="*/ 1075 w 1156"/>
                  <a:gd name="T53" fmla="*/ 445 h 917"/>
                  <a:gd name="T54" fmla="*/ 1120 w 1156"/>
                  <a:gd name="T55" fmla="*/ 426 h 917"/>
                  <a:gd name="T56" fmla="*/ 1143 w 1156"/>
                  <a:gd name="T57" fmla="*/ 338 h 917"/>
                  <a:gd name="T58" fmla="*/ 1141 w 1156"/>
                  <a:gd name="T59" fmla="*/ 308 h 917"/>
                  <a:gd name="T60" fmla="*/ 1024 w 1156"/>
                  <a:gd name="T61" fmla="*/ 226 h 917"/>
                  <a:gd name="T62" fmla="*/ 932 w 1156"/>
                  <a:gd name="T63" fmla="*/ 304 h 917"/>
                  <a:gd name="T64" fmla="*/ 799 w 1156"/>
                  <a:gd name="T65" fmla="*/ 209 h 917"/>
                  <a:gd name="T66" fmla="*/ 803 w 1156"/>
                  <a:gd name="T67" fmla="*/ 163 h 917"/>
                  <a:gd name="T68" fmla="*/ 869 w 1156"/>
                  <a:gd name="T69" fmla="*/ 132 h 917"/>
                  <a:gd name="T70" fmla="*/ 858 w 1156"/>
                  <a:gd name="T71" fmla="*/ 95 h 917"/>
                  <a:gd name="T72" fmla="*/ 760 w 1156"/>
                  <a:gd name="T73" fmla="*/ 120 h 917"/>
                  <a:gd name="T74" fmla="*/ 757 w 1156"/>
                  <a:gd name="T75" fmla="*/ 74 h 917"/>
                  <a:gd name="T76" fmla="*/ 807 w 1156"/>
                  <a:gd name="T77" fmla="*/ 46 h 917"/>
                  <a:gd name="T78" fmla="*/ 874 w 1156"/>
                  <a:gd name="T79" fmla="*/ 17 h 917"/>
                  <a:gd name="T80" fmla="*/ 841 w 1156"/>
                  <a:gd name="T81" fmla="*/ 4 h 917"/>
                  <a:gd name="T82" fmla="*/ 698 w 1156"/>
                  <a:gd name="T83" fmla="*/ 33 h 917"/>
                  <a:gd name="T84" fmla="*/ 616 w 1156"/>
                  <a:gd name="T85" fmla="*/ 56 h 917"/>
                  <a:gd name="T86" fmla="*/ 446 w 1156"/>
                  <a:gd name="T87" fmla="*/ 141 h 917"/>
                  <a:gd name="T88" fmla="*/ 395 w 1156"/>
                  <a:gd name="T89" fmla="*/ 177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395" y="177"/>
                    </a:move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lnTo>
                      <a:pt x="395" y="17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262">
                <a:extLst>
                  <a:ext uri="{FF2B5EF4-FFF2-40B4-BE49-F238E27FC236}">
                    <a16:creationId xmlns:a16="http://schemas.microsoft.com/office/drawing/2014/main" id="{403EDC9F-D97B-2E23-86FB-8E1A6436A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36 w 36"/>
                  <a:gd name="T1" fmla="*/ 0 h 26"/>
                  <a:gd name="T2" fmla="*/ 21 w 36"/>
                  <a:gd name="T3" fmla="*/ 1 h 26"/>
                  <a:gd name="T4" fmla="*/ 0 w 36"/>
                  <a:gd name="T5" fmla="*/ 26 h 26"/>
                  <a:gd name="T6" fmla="*/ 15 w 36"/>
                  <a:gd name="T7" fmla="*/ 25 h 26"/>
                  <a:gd name="T8" fmla="*/ 36 w 3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36" y="0"/>
                    </a:move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263">
                <a:extLst>
                  <a:ext uri="{FF2B5EF4-FFF2-40B4-BE49-F238E27FC236}">
                    <a16:creationId xmlns:a16="http://schemas.microsoft.com/office/drawing/2014/main" id="{66B7A3B4-0EB0-8FF3-F532-BE93140733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13 w 417"/>
                  <a:gd name="T1" fmla="*/ 0 h 373"/>
                  <a:gd name="T2" fmla="*/ 307 w 417"/>
                  <a:gd name="T3" fmla="*/ 16 h 373"/>
                  <a:gd name="T4" fmla="*/ 282 w 417"/>
                  <a:gd name="T5" fmla="*/ 10 h 373"/>
                  <a:gd name="T6" fmla="*/ 268 w 417"/>
                  <a:gd name="T7" fmla="*/ 19 h 373"/>
                  <a:gd name="T8" fmla="*/ 247 w 417"/>
                  <a:gd name="T9" fmla="*/ 36 h 373"/>
                  <a:gd name="T10" fmla="*/ 216 w 417"/>
                  <a:gd name="T11" fmla="*/ 31 h 373"/>
                  <a:gd name="T12" fmla="*/ 195 w 417"/>
                  <a:gd name="T13" fmla="*/ 57 h 373"/>
                  <a:gd name="T14" fmla="*/ 171 w 417"/>
                  <a:gd name="T15" fmla="*/ 51 h 373"/>
                  <a:gd name="T16" fmla="*/ 158 w 417"/>
                  <a:gd name="T17" fmla="*/ 68 h 373"/>
                  <a:gd name="T18" fmla="*/ 127 w 417"/>
                  <a:gd name="T19" fmla="*/ 79 h 373"/>
                  <a:gd name="T20" fmla="*/ 113 w 417"/>
                  <a:gd name="T21" fmla="*/ 87 h 373"/>
                  <a:gd name="T22" fmla="*/ 76 w 417"/>
                  <a:gd name="T23" fmla="*/ 114 h 373"/>
                  <a:gd name="T24" fmla="*/ 86 w 417"/>
                  <a:gd name="T25" fmla="*/ 137 h 373"/>
                  <a:gd name="T26" fmla="*/ 82 w 417"/>
                  <a:gd name="T27" fmla="*/ 176 h 373"/>
                  <a:gd name="T28" fmla="*/ 84 w 417"/>
                  <a:gd name="T29" fmla="*/ 190 h 373"/>
                  <a:gd name="T30" fmla="*/ 53 w 417"/>
                  <a:gd name="T31" fmla="*/ 194 h 373"/>
                  <a:gd name="T32" fmla="*/ 15 w 417"/>
                  <a:gd name="T33" fmla="*/ 189 h 373"/>
                  <a:gd name="T34" fmla="*/ 18 w 417"/>
                  <a:gd name="T35" fmla="*/ 228 h 373"/>
                  <a:gd name="T36" fmla="*/ 5 w 417"/>
                  <a:gd name="T37" fmla="*/ 259 h 373"/>
                  <a:gd name="T38" fmla="*/ 8 w 417"/>
                  <a:gd name="T39" fmla="*/ 298 h 373"/>
                  <a:gd name="T40" fmla="*/ 18 w 417"/>
                  <a:gd name="T41" fmla="*/ 320 h 373"/>
                  <a:gd name="T42" fmla="*/ 35 w 417"/>
                  <a:gd name="T43" fmla="*/ 334 h 373"/>
                  <a:gd name="T44" fmla="*/ 80 w 417"/>
                  <a:gd name="T45" fmla="*/ 315 h 373"/>
                  <a:gd name="T46" fmla="*/ 96 w 417"/>
                  <a:gd name="T47" fmla="*/ 328 h 373"/>
                  <a:gd name="T48" fmla="*/ 127 w 417"/>
                  <a:gd name="T49" fmla="*/ 326 h 373"/>
                  <a:gd name="T50" fmla="*/ 162 w 417"/>
                  <a:gd name="T51" fmla="*/ 368 h 373"/>
                  <a:gd name="T52" fmla="*/ 193 w 417"/>
                  <a:gd name="T53" fmla="*/ 373 h 373"/>
                  <a:gd name="T54" fmla="*/ 198 w 417"/>
                  <a:gd name="T55" fmla="*/ 334 h 373"/>
                  <a:gd name="T56" fmla="*/ 201 w 417"/>
                  <a:gd name="T57" fmla="*/ 296 h 373"/>
                  <a:gd name="T58" fmla="*/ 231 w 417"/>
                  <a:gd name="T59" fmla="*/ 285 h 373"/>
                  <a:gd name="T60" fmla="*/ 268 w 417"/>
                  <a:gd name="T61" fmla="*/ 267 h 373"/>
                  <a:gd name="T62" fmla="*/ 296 w 417"/>
                  <a:gd name="T63" fmla="*/ 240 h 373"/>
                  <a:gd name="T64" fmla="*/ 319 w 417"/>
                  <a:gd name="T65" fmla="*/ 230 h 373"/>
                  <a:gd name="T66" fmla="*/ 351 w 417"/>
                  <a:gd name="T67" fmla="*/ 166 h 373"/>
                  <a:gd name="T68" fmla="*/ 373 w 417"/>
                  <a:gd name="T69" fmla="*/ 156 h 373"/>
                  <a:gd name="T70" fmla="*/ 417 w 417"/>
                  <a:gd name="T71" fmla="*/ 121 h 373"/>
                  <a:gd name="T72" fmla="*/ 390 w 417"/>
                  <a:gd name="T73" fmla="*/ 85 h 373"/>
                  <a:gd name="T74" fmla="*/ 402 w 417"/>
                  <a:gd name="T75" fmla="*/ 53 h 373"/>
                  <a:gd name="T76" fmla="*/ 393 w 417"/>
                  <a:gd name="T77" fmla="*/ 30 h 373"/>
                  <a:gd name="T78" fmla="*/ 354 w 417"/>
                  <a:gd name="T79" fmla="*/ 34 h 373"/>
                  <a:gd name="T80" fmla="*/ 337 w 417"/>
                  <a:gd name="T81" fmla="*/ 5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5"/>
                    </a:move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lnTo>
                      <a:pt x="337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264">
                <a:extLst>
                  <a:ext uri="{FF2B5EF4-FFF2-40B4-BE49-F238E27FC236}">
                    <a16:creationId xmlns:a16="http://schemas.microsoft.com/office/drawing/2014/main" id="{70CB046A-3FAD-E814-BDF9-42D692E8A5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14 h 23"/>
                  <a:gd name="T4" fmla="*/ 7 w 16"/>
                  <a:gd name="T5" fmla="*/ 0 h 23"/>
                  <a:gd name="T6" fmla="*/ 0 w 16"/>
                  <a:gd name="T7" fmla="*/ 8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265">
                <a:extLst>
                  <a:ext uri="{FF2B5EF4-FFF2-40B4-BE49-F238E27FC236}">
                    <a16:creationId xmlns:a16="http://schemas.microsoft.com/office/drawing/2014/main" id="{CF1B7D93-C88C-F525-45BD-33178EAC75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23 w 23"/>
                  <a:gd name="T1" fmla="*/ 8 h 15"/>
                  <a:gd name="T2" fmla="*/ 14 w 23"/>
                  <a:gd name="T3" fmla="*/ 0 h 15"/>
                  <a:gd name="T4" fmla="*/ 0 w 23"/>
                  <a:gd name="T5" fmla="*/ 9 h 15"/>
                  <a:gd name="T6" fmla="*/ 16 w 23"/>
                  <a:gd name="T7" fmla="*/ 15 h 15"/>
                  <a:gd name="T8" fmla="*/ 23 w 23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3" y="8"/>
                    </a:move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lnTo>
                      <a:pt x="23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266">
                <a:extLst>
                  <a:ext uri="{FF2B5EF4-FFF2-40B4-BE49-F238E27FC236}">
                    <a16:creationId xmlns:a16="http://schemas.microsoft.com/office/drawing/2014/main" id="{9783679F-286D-85DD-B3AF-883172426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22 w 22"/>
                  <a:gd name="T1" fmla="*/ 0 h 25"/>
                  <a:gd name="T2" fmla="*/ 0 w 22"/>
                  <a:gd name="T3" fmla="*/ 10 h 25"/>
                  <a:gd name="T4" fmla="*/ 10 w 22"/>
                  <a:gd name="T5" fmla="*/ 25 h 25"/>
                  <a:gd name="T6" fmla="*/ 17 w 22"/>
                  <a:gd name="T7" fmla="*/ 25 h 25"/>
                  <a:gd name="T8" fmla="*/ 22 w 2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22" y="0"/>
                    </a:move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267">
                <a:extLst>
                  <a:ext uri="{FF2B5EF4-FFF2-40B4-BE49-F238E27FC236}">
                    <a16:creationId xmlns:a16="http://schemas.microsoft.com/office/drawing/2014/main" id="{62205E4F-7AE1-0F77-8F85-80FD9B63BB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0 w 15"/>
                  <a:gd name="T1" fmla="*/ 16 h 24"/>
                  <a:gd name="T2" fmla="*/ 2 w 15"/>
                  <a:gd name="T3" fmla="*/ 24 h 24"/>
                  <a:gd name="T4" fmla="*/ 15 w 15"/>
                  <a:gd name="T5" fmla="*/ 14 h 24"/>
                  <a:gd name="T6" fmla="*/ 15 w 15"/>
                  <a:gd name="T7" fmla="*/ 7 h 24"/>
                  <a:gd name="T8" fmla="*/ 6 w 15"/>
                  <a:gd name="T9" fmla="*/ 0 h 24"/>
                  <a:gd name="T10" fmla="*/ 0 w 15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0" y="16"/>
                    </a:move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268">
                <a:extLst>
                  <a:ext uri="{FF2B5EF4-FFF2-40B4-BE49-F238E27FC236}">
                    <a16:creationId xmlns:a16="http://schemas.microsoft.com/office/drawing/2014/main" id="{1E0B8A8D-4994-14B3-55EC-C375AD066B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7 w 16"/>
                  <a:gd name="T1" fmla="*/ 0 h 30"/>
                  <a:gd name="T2" fmla="*/ 0 w 16"/>
                  <a:gd name="T3" fmla="*/ 16 h 30"/>
                  <a:gd name="T4" fmla="*/ 2 w 16"/>
                  <a:gd name="T5" fmla="*/ 30 h 30"/>
                  <a:gd name="T6" fmla="*/ 16 w 16"/>
                  <a:gd name="T7" fmla="*/ 22 h 30"/>
                  <a:gd name="T8" fmla="*/ 7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7" y="0"/>
                    </a:move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269">
                <a:extLst>
                  <a:ext uri="{FF2B5EF4-FFF2-40B4-BE49-F238E27FC236}">
                    <a16:creationId xmlns:a16="http://schemas.microsoft.com/office/drawing/2014/main" id="{0E00B15E-054C-4163-2299-2C6E0DFCA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34 w 213"/>
                  <a:gd name="T1" fmla="*/ 25 h 143"/>
                  <a:gd name="T2" fmla="*/ 35 w 213"/>
                  <a:gd name="T3" fmla="*/ 41 h 143"/>
                  <a:gd name="T4" fmla="*/ 27 w 213"/>
                  <a:gd name="T5" fmla="*/ 41 h 143"/>
                  <a:gd name="T6" fmla="*/ 18 w 213"/>
                  <a:gd name="T7" fmla="*/ 26 h 143"/>
                  <a:gd name="T8" fmla="*/ 4 w 213"/>
                  <a:gd name="T9" fmla="*/ 43 h 143"/>
                  <a:gd name="T10" fmla="*/ 15 w 213"/>
                  <a:gd name="T11" fmla="*/ 72 h 143"/>
                  <a:gd name="T12" fmla="*/ 0 w 213"/>
                  <a:gd name="T13" fmla="*/ 82 h 143"/>
                  <a:gd name="T14" fmla="*/ 6 w 213"/>
                  <a:gd name="T15" fmla="*/ 135 h 143"/>
                  <a:gd name="T16" fmla="*/ 14 w 213"/>
                  <a:gd name="T17" fmla="*/ 143 h 143"/>
                  <a:gd name="T18" fmla="*/ 57 w 213"/>
                  <a:gd name="T19" fmla="*/ 108 h 143"/>
                  <a:gd name="T20" fmla="*/ 63 w 213"/>
                  <a:gd name="T21" fmla="*/ 92 h 143"/>
                  <a:gd name="T22" fmla="*/ 78 w 213"/>
                  <a:gd name="T23" fmla="*/ 91 h 143"/>
                  <a:gd name="T24" fmla="*/ 94 w 213"/>
                  <a:gd name="T25" fmla="*/ 97 h 143"/>
                  <a:gd name="T26" fmla="*/ 117 w 213"/>
                  <a:gd name="T27" fmla="*/ 103 h 143"/>
                  <a:gd name="T28" fmla="*/ 151 w 213"/>
                  <a:gd name="T29" fmla="*/ 129 h 143"/>
                  <a:gd name="T30" fmla="*/ 191 w 213"/>
                  <a:gd name="T31" fmla="*/ 142 h 143"/>
                  <a:gd name="T32" fmla="*/ 213 w 213"/>
                  <a:gd name="T33" fmla="*/ 123 h 143"/>
                  <a:gd name="T34" fmla="*/ 210 w 213"/>
                  <a:gd name="T35" fmla="*/ 100 h 143"/>
                  <a:gd name="T36" fmla="*/ 201 w 213"/>
                  <a:gd name="T37" fmla="*/ 87 h 143"/>
                  <a:gd name="T38" fmla="*/ 186 w 213"/>
                  <a:gd name="T39" fmla="*/ 88 h 143"/>
                  <a:gd name="T40" fmla="*/ 157 w 213"/>
                  <a:gd name="T41" fmla="*/ 106 h 143"/>
                  <a:gd name="T42" fmla="*/ 140 w 213"/>
                  <a:gd name="T43" fmla="*/ 100 h 143"/>
                  <a:gd name="T44" fmla="*/ 107 w 213"/>
                  <a:gd name="T45" fmla="*/ 72 h 143"/>
                  <a:gd name="T46" fmla="*/ 97 w 213"/>
                  <a:gd name="T47" fmla="*/ 42 h 143"/>
                  <a:gd name="T48" fmla="*/ 81 w 213"/>
                  <a:gd name="T49" fmla="*/ 36 h 143"/>
                  <a:gd name="T50" fmla="*/ 72 w 213"/>
                  <a:gd name="T51" fmla="*/ 29 h 143"/>
                  <a:gd name="T52" fmla="*/ 61 w 213"/>
                  <a:gd name="T53" fmla="*/ 0 h 143"/>
                  <a:gd name="T54" fmla="*/ 48 w 213"/>
                  <a:gd name="T55" fmla="*/ 17 h 143"/>
                  <a:gd name="T56" fmla="*/ 34 w 213"/>
                  <a:gd name="T57" fmla="*/ 2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34" y="25"/>
                    </a:move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lnTo>
                      <a:pt x="34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270">
                <a:extLst>
                  <a:ext uri="{FF2B5EF4-FFF2-40B4-BE49-F238E27FC236}">
                    <a16:creationId xmlns:a16="http://schemas.microsoft.com/office/drawing/2014/main" id="{4372A25C-7778-96B3-0047-825AA068D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2278"/>
                <a:ext cx="566" cy="244"/>
              </a:xfrm>
              <a:custGeom>
                <a:avLst/>
                <a:gdLst>
                  <a:gd name="T0" fmla="*/ 23 w 2826"/>
                  <a:gd name="T1" fmla="*/ 925 h 1220"/>
                  <a:gd name="T2" fmla="*/ 139 w 2826"/>
                  <a:gd name="T3" fmla="*/ 930 h 1220"/>
                  <a:gd name="T4" fmla="*/ 206 w 2826"/>
                  <a:gd name="T5" fmla="*/ 901 h 1220"/>
                  <a:gd name="T6" fmla="*/ 287 w 2826"/>
                  <a:gd name="T7" fmla="*/ 862 h 1220"/>
                  <a:gd name="T8" fmla="*/ 406 w 2826"/>
                  <a:gd name="T9" fmla="*/ 812 h 1220"/>
                  <a:gd name="T10" fmla="*/ 515 w 2826"/>
                  <a:gd name="T11" fmla="*/ 748 h 1220"/>
                  <a:gd name="T12" fmla="*/ 600 w 2826"/>
                  <a:gd name="T13" fmla="*/ 663 h 1220"/>
                  <a:gd name="T14" fmla="*/ 595 w 2826"/>
                  <a:gd name="T15" fmla="*/ 610 h 1220"/>
                  <a:gd name="T16" fmla="*/ 648 w 2826"/>
                  <a:gd name="T17" fmla="*/ 512 h 1220"/>
                  <a:gd name="T18" fmla="*/ 677 w 2826"/>
                  <a:gd name="T19" fmla="*/ 417 h 1220"/>
                  <a:gd name="T20" fmla="*/ 815 w 2826"/>
                  <a:gd name="T21" fmla="*/ 326 h 1220"/>
                  <a:gd name="T22" fmla="*/ 840 w 2826"/>
                  <a:gd name="T23" fmla="*/ 248 h 1220"/>
                  <a:gd name="T24" fmla="*/ 842 w 2826"/>
                  <a:gd name="T25" fmla="*/ 202 h 1220"/>
                  <a:gd name="T26" fmla="*/ 1110 w 2826"/>
                  <a:gd name="T27" fmla="*/ 6 h 1220"/>
                  <a:gd name="T28" fmla="*/ 1210 w 2826"/>
                  <a:gd name="T29" fmla="*/ 12 h 1220"/>
                  <a:gd name="T30" fmla="*/ 1296 w 2826"/>
                  <a:gd name="T31" fmla="*/ 28 h 1220"/>
                  <a:gd name="T32" fmla="*/ 1494 w 2826"/>
                  <a:gd name="T33" fmla="*/ 79 h 1220"/>
                  <a:gd name="T34" fmla="*/ 1545 w 2826"/>
                  <a:gd name="T35" fmla="*/ 128 h 1220"/>
                  <a:gd name="T36" fmla="*/ 1564 w 2826"/>
                  <a:gd name="T37" fmla="*/ 88 h 1220"/>
                  <a:gd name="T38" fmla="*/ 1707 w 2826"/>
                  <a:gd name="T39" fmla="*/ 129 h 1220"/>
                  <a:gd name="T40" fmla="*/ 1751 w 2826"/>
                  <a:gd name="T41" fmla="*/ 178 h 1220"/>
                  <a:gd name="T42" fmla="*/ 1807 w 2826"/>
                  <a:gd name="T43" fmla="*/ 197 h 1220"/>
                  <a:gd name="T44" fmla="*/ 1854 w 2826"/>
                  <a:gd name="T45" fmla="*/ 215 h 1220"/>
                  <a:gd name="T46" fmla="*/ 1919 w 2826"/>
                  <a:gd name="T47" fmla="*/ 255 h 1220"/>
                  <a:gd name="T48" fmla="*/ 1979 w 2826"/>
                  <a:gd name="T49" fmla="*/ 312 h 1220"/>
                  <a:gd name="T50" fmla="*/ 2018 w 2826"/>
                  <a:gd name="T51" fmla="*/ 308 h 1220"/>
                  <a:gd name="T52" fmla="*/ 2197 w 2826"/>
                  <a:gd name="T53" fmla="*/ 422 h 1220"/>
                  <a:gd name="T54" fmla="*/ 2194 w 2826"/>
                  <a:gd name="T55" fmla="*/ 392 h 1220"/>
                  <a:gd name="T56" fmla="*/ 2182 w 2826"/>
                  <a:gd name="T57" fmla="*/ 338 h 1220"/>
                  <a:gd name="T58" fmla="*/ 2305 w 2826"/>
                  <a:gd name="T59" fmla="*/ 412 h 1220"/>
                  <a:gd name="T60" fmla="*/ 2357 w 2826"/>
                  <a:gd name="T61" fmla="*/ 400 h 1220"/>
                  <a:gd name="T62" fmla="*/ 2381 w 2826"/>
                  <a:gd name="T63" fmla="*/ 412 h 1220"/>
                  <a:gd name="T64" fmla="*/ 2479 w 2826"/>
                  <a:gd name="T65" fmla="*/ 473 h 1220"/>
                  <a:gd name="T66" fmla="*/ 2575 w 2826"/>
                  <a:gd name="T67" fmla="*/ 588 h 1220"/>
                  <a:gd name="T68" fmla="*/ 2653 w 2826"/>
                  <a:gd name="T69" fmla="*/ 843 h 1220"/>
                  <a:gd name="T70" fmla="*/ 2689 w 2826"/>
                  <a:gd name="T71" fmla="*/ 986 h 1220"/>
                  <a:gd name="T72" fmla="*/ 2734 w 2826"/>
                  <a:gd name="T73" fmla="*/ 1129 h 1220"/>
                  <a:gd name="T74" fmla="*/ 2800 w 2826"/>
                  <a:gd name="T75" fmla="*/ 1192 h 1220"/>
                  <a:gd name="T76" fmla="*/ 2826 w 2826"/>
                  <a:gd name="T77" fmla="*/ 1220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826" h="1220">
                    <a:moveTo>
                      <a:pt x="0" y="928"/>
                    </a:moveTo>
                    <a:lnTo>
                      <a:pt x="23" y="925"/>
                    </a:lnTo>
                    <a:lnTo>
                      <a:pt x="53" y="914"/>
                    </a:lnTo>
                    <a:lnTo>
                      <a:pt x="139" y="930"/>
                    </a:lnTo>
                    <a:lnTo>
                      <a:pt x="167" y="896"/>
                    </a:lnTo>
                    <a:lnTo>
                      <a:pt x="206" y="901"/>
                    </a:lnTo>
                    <a:lnTo>
                      <a:pt x="248" y="866"/>
                    </a:lnTo>
                    <a:lnTo>
                      <a:pt x="287" y="862"/>
                    </a:lnTo>
                    <a:lnTo>
                      <a:pt x="323" y="843"/>
                    </a:lnTo>
                    <a:lnTo>
                      <a:pt x="406" y="812"/>
                    </a:lnTo>
                    <a:lnTo>
                      <a:pt x="471" y="768"/>
                    </a:lnTo>
                    <a:lnTo>
                      <a:pt x="515" y="748"/>
                    </a:lnTo>
                    <a:lnTo>
                      <a:pt x="528" y="724"/>
                    </a:lnTo>
                    <a:lnTo>
                      <a:pt x="600" y="663"/>
                    </a:lnTo>
                    <a:lnTo>
                      <a:pt x="590" y="633"/>
                    </a:lnTo>
                    <a:lnTo>
                      <a:pt x="595" y="610"/>
                    </a:lnTo>
                    <a:lnTo>
                      <a:pt x="642" y="536"/>
                    </a:lnTo>
                    <a:lnTo>
                      <a:pt x="648" y="512"/>
                    </a:lnTo>
                    <a:lnTo>
                      <a:pt x="644" y="482"/>
                    </a:lnTo>
                    <a:lnTo>
                      <a:pt x="677" y="417"/>
                    </a:lnTo>
                    <a:lnTo>
                      <a:pt x="809" y="343"/>
                    </a:lnTo>
                    <a:lnTo>
                      <a:pt x="815" y="326"/>
                    </a:lnTo>
                    <a:lnTo>
                      <a:pt x="813" y="296"/>
                    </a:lnTo>
                    <a:lnTo>
                      <a:pt x="840" y="248"/>
                    </a:lnTo>
                    <a:lnTo>
                      <a:pt x="837" y="225"/>
                    </a:lnTo>
                    <a:lnTo>
                      <a:pt x="842" y="202"/>
                    </a:lnTo>
                    <a:lnTo>
                      <a:pt x="892" y="151"/>
                    </a:lnTo>
                    <a:lnTo>
                      <a:pt x="1110" y="6"/>
                    </a:lnTo>
                    <a:lnTo>
                      <a:pt x="1179" y="0"/>
                    </a:lnTo>
                    <a:lnTo>
                      <a:pt x="1210" y="12"/>
                    </a:lnTo>
                    <a:lnTo>
                      <a:pt x="1272" y="15"/>
                    </a:lnTo>
                    <a:lnTo>
                      <a:pt x="1296" y="28"/>
                    </a:lnTo>
                    <a:lnTo>
                      <a:pt x="1477" y="57"/>
                    </a:lnTo>
                    <a:lnTo>
                      <a:pt x="1494" y="79"/>
                    </a:lnTo>
                    <a:lnTo>
                      <a:pt x="1505" y="108"/>
                    </a:lnTo>
                    <a:lnTo>
                      <a:pt x="1545" y="128"/>
                    </a:lnTo>
                    <a:lnTo>
                      <a:pt x="1559" y="119"/>
                    </a:lnTo>
                    <a:lnTo>
                      <a:pt x="1564" y="88"/>
                    </a:lnTo>
                    <a:lnTo>
                      <a:pt x="1579" y="71"/>
                    </a:lnTo>
                    <a:lnTo>
                      <a:pt x="1707" y="129"/>
                    </a:lnTo>
                    <a:lnTo>
                      <a:pt x="1724" y="142"/>
                    </a:lnTo>
                    <a:lnTo>
                      <a:pt x="1751" y="178"/>
                    </a:lnTo>
                    <a:lnTo>
                      <a:pt x="1765" y="177"/>
                    </a:lnTo>
                    <a:lnTo>
                      <a:pt x="1807" y="197"/>
                    </a:lnTo>
                    <a:lnTo>
                      <a:pt x="1828" y="194"/>
                    </a:lnTo>
                    <a:lnTo>
                      <a:pt x="1854" y="215"/>
                    </a:lnTo>
                    <a:lnTo>
                      <a:pt x="1894" y="234"/>
                    </a:lnTo>
                    <a:lnTo>
                      <a:pt x="1919" y="255"/>
                    </a:lnTo>
                    <a:lnTo>
                      <a:pt x="1944" y="268"/>
                    </a:lnTo>
                    <a:lnTo>
                      <a:pt x="1979" y="312"/>
                    </a:lnTo>
                    <a:lnTo>
                      <a:pt x="2001" y="302"/>
                    </a:lnTo>
                    <a:lnTo>
                      <a:pt x="2018" y="308"/>
                    </a:lnTo>
                    <a:lnTo>
                      <a:pt x="2190" y="423"/>
                    </a:lnTo>
                    <a:lnTo>
                      <a:pt x="2197" y="422"/>
                    </a:lnTo>
                    <a:lnTo>
                      <a:pt x="2188" y="408"/>
                    </a:lnTo>
                    <a:lnTo>
                      <a:pt x="2194" y="392"/>
                    </a:lnTo>
                    <a:lnTo>
                      <a:pt x="2169" y="363"/>
                    </a:lnTo>
                    <a:lnTo>
                      <a:pt x="2182" y="338"/>
                    </a:lnTo>
                    <a:lnTo>
                      <a:pt x="2271" y="385"/>
                    </a:lnTo>
                    <a:lnTo>
                      <a:pt x="2305" y="412"/>
                    </a:lnTo>
                    <a:lnTo>
                      <a:pt x="2334" y="394"/>
                    </a:lnTo>
                    <a:lnTo>
                      <a:pt x="2357" y="400"/>
                    </a:lnTo>
                    <a:lnTo>
                      <a:pt x="2374" y="414"/>
                    </a:lnTo>
                    <a:lnTo>
                      <a:pt x="2381" y="412"/>
                    </a:lnTo>
                    <a:lnTo>
                      <a:pt x="2398" y="420"/>
                    </a:lnTo>
                    <a:lnTo>
                      <a:pt x="2479" y="473"/>
                    </a:lnTo>
                    <a:lnTo>
                      <a:pt x="2488" y="480"/>
                    </a:lnTo>
                    <a:lnTo>
                      <a:pt x="2575" y="588"/>
                    </a:lnTo>
                    <a:lnTo>
                      <a:pt x="2648" y="789"/>
                    </a:lnTo>
                    <a:lnTo>
                      <a:pt x="2653" y="843"/>
                    </a:lnTo>
                    <a:lnTo>
                      <a:pt x="2648" y="867"/>
                    </a:lnTo>
                    <a:lnTo>
                      <a:pt x="2689" y="986"/>
                    </a:lnTo>
                    <a:lnTo>
                      <a:pt x="2687" y="1040"/>
                    </a:lnTo>
                    <a:lnTo>
                      <a:pt x="2734" y="1129"/>
                    </a:lnTo>
                    <a:lnTo>
                      <a:pt x="2774" y="1148"/>
                    </a:lnTo>
                    <a:lnTo>
                      <a:pt x="2800" y="1192"/>
                    </a:lnTo>
                    <a:lnTo>
                      <a:pt x="2810" y="1214"/>
                    </a:lnTo>
                    <a:lnTo>
                      <a:pt x="2826" y="122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271">
                <a:extLst>
                  <a:ext uri="{FF2B5EF4-FFF2-40B4-BE49-F238E27FC236}">
                    <a16:creationId xmlns:a16="http://schemas.microsoft.com/office/drawing/2014/main" id="{669710CF-D394-41C8-45D1-EA0AB848D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464"/>
                <a:ext cx="880" cy="384"/>
              </a:xfrm>
              <a:custGeom>
                <a:avLst/>
                <a:gdLst>
                  <a:gd name="T0" fmla="*/ 27 w 4403"/>
                  <a:gd name="T1" fmla="*/ 1871 h 1922"/>
                  <a:gd name="T2" fmla="*/ 177 w 4403"/>
                  <a:gd name="T3" fmla="*/ 1911 h 1922"/>
                  <a:gd name="T4" fmla="*/ 187 w 4403"/>
                  <a:gd name="T5" fmla="*/ 1849 h 1922"/>
                  <a:gd name="T6" fmla="*/ 108 w 4403"/>
                  <a:gd name="T7" fmla="*/ 1756 h 1922"/>
                  <a:gd name="T8" fmla="*/ 110 w 4403"/>
                  <a:gd name="T9" fmla="*/ 1277 h 1922"/>
                  <a:gd name="T10" fmla="*/ 120 w 4403"/>
                  <a:gd name="T11" fmla="*/ 1130 h 1922"/>
                  <a:gd name="T12" fmla="*/ 361 w 4403"/>
                  <a:gd name="T13" fmla="*/ 823 h 1922"/>
                  <a:gd name="T14" fmla="*/ 677 w 4403"/>
                  <a:gd name="T15" fmla="*/ 661 h 1922"/>
                  <a:gd name="T16" fmla="*/ 817 w 4403"/>
                  <a:gd name="T17" fmla="*/ 579 h 1922"/>
                  <a:gd name="T18" fmla="*/ 1026 w 4403"/>
                  <a:gd name="T19" fmla="*/ 429 h 1922"/>
                  <a:gd name="T20" fmla="*/ 1152 w 4403"/>
                  <a:gd name="T21" fmla="*/ 455 h 1922"/>
                  <a:gd name="T22" fmla="*/ 1131 w 4403"/>
                  <a:gd name="T23" fmla="*/ 481 h 1922"/>
                  <a:gd name="T24" fmla="*/ 1158 w 4403"/>
                  <a:gd name="T25" fmla="*/ 524 h 1922"/>
                  <a:gd name="T26" fmla="*/ 1408 w 4403"/>
                  <a:gd name="T27" fmla="*/ 563 h 1922"/>
                  <a:gd name="T28" fmla="*/ 1580 w 4403"/>
                  <a:gd name="T29" fmla="*/ 578 h 1922"/>
                  <a:gd name="T30" fmla="*/ 1563 w 4403"/>
                  <a:gd name="T31" fmla="*/ 649 h 1922"/>
                  <a:gd name="T32" fmla="*/ 1767 w 4403"/>
                  <a:gd name="T33" fmla="*/ 683 h 1922"/>
                  <a:gd name="T34" fmla="*/ 1848 w 4403"/>
                  <a:gd name="T35" fmla="*/ 646 h 1922"/>
                  <a:gd name="T36" fmla="*/ 1859 w 4403"/>
                  <a:gd name="T37" fmla="*/ 590 h 1922"/>
                  <a:gd name="T38" fmla="*/ 1918 w 4403"/>
                  <a:gd name="T39" fmla="*/ 569 h 1922"/>
                  <a:gd name="T40" fmla="*/ 1968 w 4403"/>
                  <a:gd name="T41" fmla="*/ 603 h 1922"/>
                  <a:gd name="T42" fmla="*/ 2031 w 4403"/>
                  <a:gd name="T43" fmla="*/ 705 h 1922"/>
                  <a:gd name="T44" fmla="*/ 2322 w 4403"/>
                  <a:gd name="T45" fmla="*/ 686 h 1922"/>
                  <a:gd name="T46" fmla="*/ 2356 w 4403"/>
                  <a:gd name="T47" fmla="*/ 798 h 1922"/>
                  <a:gd name="T48" fmla="*/ 2445 w 4403"/>
                  <a:gd name="T49" fmla="*/ 852 h 1922"/>
                  <a:gd name="T50" fmla="*/ 2550 w 4403"/>
                  <a:gd name="T51" fmla="*/ 889 h 1922"/>
                  <a:gd name="T52" fmla="*/ 2649 w 4403"/>
                  <a:gd name="T53" fmla="*/ 880 h 1922"/>
                  <a:gd name="T54" fmla="*/ 2780 w 4403"/>
                  <a:gd name="T55" fmla="*/ 968 h 1922"/>
                  <a:gd name="T56" fmla="*/ 2848 w 4403"/>
                  <a:gd name="T57" fmla="*/ 1031 h 1922"/>
                  <a:gd name="T58" fmla="*/ 2888 w 4403"/>
                  <a:gd name="T59" fmla="*/ 957 h 1922"/>
                  <a:gd name="T60" fmla="*/ 3084 w 4403"/>
                  <a:gd name="T61" fmla="*/ 1001 h 1922"/>
                  <a:gd name="T62" fmla="*/ 3121 w 4403"/>
                  <a:gd name="T63" fmla="*/ 1059 h 1922"/>
                  <a:gd name="T64" fmla="*/ 3233 w 4403"/>
                  <a:gd name="T65" fmla="*/ 941 h 1922"/>
                  <a:gd name="T66" fmla="*/ 3353 w 4403"/>
                  <a:gd name="T67" fmla="*/ 906 h 1922"/>
                  <a:gd name="T68" fmla="*/ 3580 w 4403"/>
                  <a:gd name="T69" fmla="*/ 855 h 1922"/>
                  <a:gd name="T70" fmla="*/ 3630 w 4403"/>
                  <a:gd name="T71" fmla="*/ 727 h 1922"/>
                  <a:gd name="T72" fmla="*/ 3536 w 4403"/>
                  <a:gd name="T73" fmla="*/ 720 h 1922"/>
                  <a:gd name="T74" fmla="*/ 3773 w 4403"/>
                  <a:gd name="T75" fmla="*/ 521 h 1922"/>
                  <a:gd name="T76" fmla="*/ 3871 w 4403"/>
                  <a:gd name="T77" fmla="*/ 412 h 1922"/>
                  <a:gd name="T78" fmla="*/ 3925 w 4403"/>
                  <a:gd name="T79" fmla="*/ 337 h 1922"/>
                  <a:gd name="T80" fmla="*/ 4040 w 4403"/>
                  <a:gd name="T81" fmla="*/ 334 h 1922"/>
                  <a:gd name="T82" fmla="*/ 4059 w 4403"/>
                  <a:gd name="T83" fmla="*/ 194 h 1922"/>
                  <a:gd name="T84" fmla="*/ 4192 w 4403"/>
                  <a:gd name="T85" fmla="*/ 134 h 1922"/>
                  <a:gd name="T86" fmla="*/ 4234 w 4403"/>
                  <a:gd name="T87" fmla="*/ 100 h 1922"/>
                  <a:gd name="T88" fmla="*/ 4315 w 4403"/>
                  <a:gd name="T89" fmla="*/ 54 h 1922"/>
                  <a:gd name="T90" fmla="*/ 4360 w 4403"/>
                  <a:gd name="T91" fmla="*/ 42 h 1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403" h="1922">
                    <a:moveTo>
                      <a:pt x="0" y="1853"/>
                    </a:moveTo>
                    <a:lnTo>
                      <a:pt x="1" y="1850"/>
                    </a:lnTo>
                    <a:lnTo>
                      <a:pt x="27" y="1871"/>
                    </a:lnTo>
                    <a:lnTo>
                      <a:pt x="94" y="1865"/>
                    </a:lnTo>
                    <a:lnTo>
                      <a:pt x="147" y="1922"/>
                    </a:lnTo>
                    <a:lnTo>
                      <a:pt x="177" y="1911"/>
                    </a:lnTo>
                    <a:lnTo>
                      <a:pt x="230" y="1915"/>
                    </a:lnTo>
                    <a:lnTo>
                      <a:pt x="211" y="1863"/>
                    </a:lnTo>
                    <a:lnTo>
                      <a:pt x="187" y="1849"/>
                    </a:lnTo>
                    <a:lnTo>
                      <a:pt x="189" y="1802"/>
                    </a:lnTo>
                    <a:lnTo>
                      <a:pt x="142" y="1791"/>
                    </a:lnTo>
                    <a:lnTo>
                      <a:pt x="108" y="1756"/>
                    </a:lnTo>
                    <a:lnTo>
                      <a:pt x="96" y="1626"/>
                    </a:lnTo>
                    <a:lnTo>
                      <a:pt x="96" y="1379"/>
                    </a:lnTo>
                    <a:lnTo>
                      <a:pt x="110" y="1277"/>
                    </a:lnTo>
                    <a:lnTo>
                      <a:pt x="92" y="1248"/>
                    </a:lnTo>
                    <a:lnTo>
                      <a:pt x="97" y="1217"/>
                    </a:lnTo>
                    <a:lnTo>
                      <a:pt x="120" y="1130"/>
                    </a:lnTo>
                    <a:lnTo>
                      <a:pt x="199" y="984"/>
                    </a:lnTo>
                    <a:lnTo>
                      <a:pt x="290" y="883"/>
                    </a:lnTo>
                    <a:lnTo>
                      <a:pt x="361" y="823"/>
                    </a:lnTo>
                    <a:lnTo>
                      <a:pt x="442" y="784"/>
                    </a:lnTo>
                    <a:lnTo>
                      <a:pt x="551" y="797"/>
                    </a:lnTo>
                    <a:lnTo>
                      <a:pt x="677" y="661"/>
                    </a:lnTo>
                    <a:lnTo>
                      <a:pt x="744" y="632"/>
                    </a:lnTo>
                    <a:lnTo>
                      <a:pt x="757" y="608"/>
                    </a:lnTo>
                    <a:lnTo>
                      <a:pt x="817" y="579"/>
                    </a:lnTo>
                    <a:lnTo>
                      <a:pt x="880" y="511"/>
                    </a:lnTo>
                    <a:lnTo>
                      <a:pt x="931" y="476"/>
                    </a:lnTo>
                    <a:lnTo>
                      <a:pt x="1026" y="429"/>
                    </a:lnTo>
                    <a:lnTo>
                      <a:pt x="1110" y="421"/>
                    </a:lnTo>
                    <a:lnTo>
                      <a:pt x="1143" y="434"/>
                    </a:lnTo>
                    <a:lnTo>
                      <a:pt x="1152" y="455"/>
                    </a:lnTo>
                    <a:lnTo>
                      <a:pt x="1145" y="464"/>
                    </a:lnTo>
                    <a:lnTo>
                      <a:pt x="1138" y="465"/>
                    </a:lnTo>
                    <a:lnTo>
                      <a:pt x="1131" y="481"/>
                    </a:lnTo>
                    <a:lnTo>
                      <a:pt x="1123" y="481"/>
                    </a:lnTo>
                    <a:lnTo>
                      <a:pt x="1141" y="510"/>
                    </a:lnTo>
                    <a:lnTo>
                      <a:pt x="1158" y="524"/>
                    </a:lnTo>
                    <a:lnTo>
                      <a:pt x="1174" y="530"/>
                    </a:lnTo>
                    <a:lnTo>
                      <a:pt x="1237" y="547"/>
                    </a:lnTo>
                    <a:lnTo>
                      <a:pt x="1408" y="563"/>
                    </a:lnTo>
                    <a:lnTo>
                      <a:pt x="1461" y="550"/>
                    </a:lnTo>
                    <a:lnTo>
                      <a:pt x="1547" y="557"/>
                    </a:lnTo>
                    <a:lnTo>
                      <a:pt x="1580" y="578"/>
                    </a:lnTo>
                    <a:lnTo>
                      <a:pt x="1590" y="600"/>
                    </a:lnTo>
                    <a:lnTo>
                      <a:pt x="1591" y="615"/>
                    </a:lnTo>
                    <a:lnTo>
                      <a:pt x="1563" y="649"/>
                    </a:lnTo>
                    <a:lnTo>
                      <a:pt x="1597" y="676"/>
                    </a:lnTo>
                    <a:lnTo>
                      <a:pt x="1659" y="686"/>
                    </a:lnTo>
                    <a:lnTo>
                      <a:pt x="1767" y="683"/>
                    </a:lnTo>
                    <a:lnTo>
                      <a:pt x="1831" y="709"/>
                    </a:lnTo>
                    <a:lnTo>
                      <a:pt x="1873" y="674"/>
                    </a:lnTo>
                    <a:lnTo>
                      <a:pt x="1848" y="646"/>
                    </a:lnTo>
                    <a:lnTo>
                      <a:pt x="1840" y="631"/>
                    </a:lnTo>
                    <a:lnTo>
                      <a:pt x="1844" y="600"/>
                    </a:lnTo>
                    <a:lnTo>
                      <a:pt x="1859" y="590"/>
                    </a:lnTo>
                    <a:lnTo>
                      <a:pt x="1857" y="575"/>
                    </a:lnTo>
                    <a:lnTo>
                      <a:pt x="1889" y="587"/>
                    </a:lnTo>
                    <a:lnTo>
                      <a:pt x="1918" y="569"/>
                    </a:lnTo>
                    <a:lnTo>
                      <a:pt x="1950" y="581"/>
                    </a:lnTo>
                    <a:lnTo>
                      <a:pt x="1958" y="589"/>
                    </a:lnTo>
                    <a:lnTo>
                      <a:pt x="1968" y="603"/>
                    </a:lnTo>
                    <a:lnTo>
                      <a:pt x="1984" y="609"/>
                    </a:lnTo>
                    <a:lnTo>
                      <a:pt x="1978" y="626"/>
                    </a:lnTo>
                    <a:lnTo>
                      <a:pt x="2031" y="705"/>
                    </a:lnTo>
                    <a:lnTo>
                      <a:pt x="2208" y="697"/>
                    </a:lnTo>
                    <a:lnTo>
                      <a:pt x="2289" y="659"/>
                    </a:lnTo>
                    <a:lnTo>
                      <a:pt x="2322" y="686"/>
                    </a:lnTo>
                    <a:lnTo>
                      <a:pt x="2340" y="716"/>
                    </a:lnTo>
                    <a:lnTo>
                      <a:pt x="2336" y="755"/>
                    </a:lnTo>
                    <a:lnTo>
                      <a:pt x="2356" y="798"/>
                    </a:lnTo>
                    <a:lnTo>
                      <a:pt x="2336" y="831"/>
                    </a:lnTo>
                    <a:lnTo>
                      <a:pt x="2338" y="847"/>
                    </a:lnTo>
                    <a:lnTo>
                      <a:pt x="2445" y="852"/>
                    </a:lnTo>
                    <a:lnTo>
                      <a:pt x="2485" y="864"/>
                    </a:lnTo>
                    <a:lnTo>
                      <a:pt x="2515" y="846"/>
                    </a:lnTo>
                    <a:lnTo>
                      <a:pt x="2550" y="889"/>
                    </a:lnTo>
                    <a:lnTo>
                      <a:pt x="2582" y="909"/>
                    </a:lnTo>
                    <a:lnTo>
                      <a:pt x="2610" y="876"/>
                    </a:lnTo>
                    <a:lnTo>
                      <a:pt x="2649" y="880"/>
                    </a:lnTo>
                    <a:lnTo>
                      <a:pt x="2676" y="923"/>
                    </a:lnTo>
                    <a:lnTo>
                      <a:pt x="2740" y="940"/>
                    </a:lnTo>
                    <a:lnTo>
                      <a:pt x="2780" y="968"/>
                    </a:lnTo>
                    <a:lnTo>
                      <a:pt x="2786" y="1021"/>
                    </a:lnTo>
                    <a:lnTo>
                      <a:pt x="2819" y="1041"/>
                    </a:lnTo>
                    <a:lnTo>
                      <a:pt x="2848" y="1031"/>
                    </a:lnTo>
                    <a:lnTo>
                      <a:pt x="2876" y="997"/>
                    </a:lnTo>
                    <a:lnTo>
                      <a:pt x="2873" y="967"/>
                    </a:lnTo>
                    <a:lnTo>
                      <a:pt x="2888" y="957"/>
                    </a:lnTo>
                    <a:lnTo>
                      <a:pt x="2974" y="973"/>
                    </a:lnTo>
                    <a:lnTo>
                      <a:pt x="3008" y="1001"/>
                    </a:lnTo>
                    <a:lnTo>
                      <a:pt x="3084" y="1001"/>
                    </a:lnTo>
                    <a:lnTo>
                      <a:pt x="3095" y="1031"/>
                    </a:lnTo>
                    <a:lnTo>
                      <a:pt x="3089" y="1054"/>
                    </a:lnTo>
                    <a:lnTo>
                      <a:pt x="3121" y="1059"/>
                    </a:lnTo>
                    <a:lnTo>
                      <a:pt x="3129" y="989"/>
                    </a:lnTo>
                    <a:lnTo>
                      <a:pt x="3165" y="955"/>
                    </a:lnTo>
                    <a:lnTo>
                      <a:pt x="3233" y="941"/>
                    </a:lnTo>
                    <a:lnTo>
                      <a:pt x="3313" y="972"/>
                    </a:lnTo>
                    <a:lnTo>
                      <a:pt x="3331" y="924"/>
                    </a:lnTo>
                    <a:lnTo>
                      <a:pt x="3353" y="906"/>
                    </a:lnTo>
                    <a:lnTo>
                      <a:pt x="3459" y="882"/>
                    </a:lnTo>
                    <a:lnTo>
                      <a:pt x="3517" y="837"/>
                    </a:lnTo>
                    <a:lnTo>
                      <a:pt x="3580" y="855"/>
                    </a:lnTo>
                    <a:lnTo>
                      <a:pt x="3615" y="813"/>
                    </a:lnTo>
                    <a:lnTo>
                      <a:pt x="3610" y="767"/>
                    </a:lnTo>
                    <a:lnTo>
                      <a:pt x="3630" y="727"/>
                    </a:lnTo>
                    <a:lnTo>
                      <a:pt x="3614" y="721"/>
                    </a:lnTo>
                    <a:lnTo>
                      <a:pt x="3546" y="734"/>
                    </a:lnTo>
                    <a:lnTo>
                      <a:pt x="3536" y="720"/>
                    </a:lnTo>
                    <a:lnTo>
                      <a:pt x="3650" y="617"/>
                    </a:lnTo>
                    <a:lnTo>
                      <a:pt x="3680" y="522"/>
                    </a:lnTo>
                    <a:lnTo>
                      <a:pt x="3773" y="521"/>
                    </a:lnTo>
                    <a:lnTo>
                      <a:pt x="3838" y="476"/>
                    </a:lnTo>
                    <a:lnTo>
                      <a:pt x="3850" y="436"/>
                    </a:lnTo>
                    <a:lnTo>
                      <a:pt x="3871" y="412"/>
                    </a:lnTo>
                    <a:lnTo>
                      <a:pt x="3860" y="381"/>
                    </a:lnTo>
                    <a:lnTo>
                      <a:pt x="3888" y="347"/>
                    </a:lnTo>
                    <a:lnTo>
                      <a:pt x="3925" y="337"/>
                    </a:lnTo>
                    <a:lnTo>
                      <a:pt x="3949" y="350"/>
                    </a:lnTo>
                    <a:lnTo>
                      <a:pt x="3999" y="306"/>
                    </a:lnTo>
                    <a:lnTo>
                      <a:pt x="4040" y="334"/>
                    </a:lnTo>
                    <a:lnTo>
                      <a:pt x="4033" y="249"/>
                    </a:lnTo>
                    <a:lnTo>
                      <a:pt x="4038" y="218"/>
                    </a:lnTo>
                    <a:lnTo>
                      <a:pt x="4059" y="194"/>
                    </a:lnTo>
                    <a:lnTo>
                      <a:pt x="4105" y="189"/>
                    </a:lnTo>
                    <a:lnTo>
                      <a:pt x="4146" y="139"/>
                    </a:lnTo>
                    <a:lnTo>
                      <a:pt x="4192" y="134"/>
                    </a:lnTo>
                    <a:lnTo>
                      <a:pt x="4206" y="126"/>
                    </a:lnTo>
                    <a:lnTo>
                      <a:pt x="4215" y="140"/>
                    </a:lnTo>
                    <a:lnTo>
                      <a:pt x="4234" y="100"/>
                    </a:lnTo>
                    <a:lnTo>
                      <a:pt x="4303" y="86"/>
                    </a:lnTo>
                    <a:lnTo>
                      <a:pt x="4295" y="78"/>
                    </a:lnTo>
                    <a:lnTo>
                      <a:pt x="4315" y="54"/>
                    </a:lnTo>
                    <a:lnTo>
                      <a:pt x="4323" y="53"/>
                    </a:lnTo>
                    <a:lnTo>
                      <a:pt x="4345" y="36"/>
                    </a:lnTo>
                    <a:lnTo>
                      <a:pt x="4360" y="42"/>
                    </a:lnTo>
                    <a:lnTo>
                      <a:pt x="4374" y="18"/>
                    </a:lnTo>
                    <a:lnTo>
                      <a:pt x="440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272">
                <a:extLst>
                  <a:ext uri="{FF2B5EF4-FFF2-40B4-BE49-F238E27FC236}">
                    <a16:creationId xmlns:a16="http://schemas.microsoft.com/office/drawing/2014/main" id="{495DB36E-ADFA-D862-3782-A8584DB0B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273">
                <a:extLst>
                  <a:ext uri="{FF2B5EF4-FFF2-40B4-BE49-F238E27FC236}">
                    <a16:creationId xmlns:a16="http://schemas.microsoft.com/office/drawing/2014/main" id="{392649AA-A1C8-B0EF-B68E-45BFE6B1C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52 w 1012"/>
                  <a:gd name="T1" fmla="*/ 634 h 2176"/>
                  <a:gd name="T2" fmla="*/ 136 w 1012"/>
                  <a:gd name="T3" fmla="*/ 627 h 2176"/>
                  <a:gd name="T4" fmla="*/ 142 w 1012"/>
                  <a:gd name="T5" fmla="*/ 689 h 2176"/>
                  <a:gd name="T6" fmla="*/ 86 w 1012"/>
                  <a:gd name="T7" fmla="*/ 756 h 2176"/>
                  <a:gd name="T8" fmla="*/ 91 w 1012"/>
                  <a:gd name="T9" fmla="*/ 802 h 2176"/>
                  <a:gd name="T10" fmla="*/ 72 w 1012"/>
                  <a:gd name="T11" fmla="*/ 842 h 2176"/>
                  <a:gd name="T12" fmla="*/ 52 w 1012"/>
                  <a:gd name="T13" fmla="*/ 883 h 2176"/>
                  <a:gd name="T14" fmla="*/ 0 w 1012"/>
                  <a:gd name="T15" fmla="*/ 911 h 2176"/>
                  <a:gd name="T16" fmla="*/ 64 w 1012"/>
                  <a:gd name="T17" fmla="*/ 935 h 2176"/>
                  <a:gd name="T18" fmla="*/ 108 w 1012"/>
                  <a:gd name="T19" fmla="*/ 993 h 2176"/>
                  <a:gd name="T20" fmla="*/ 129 w 1012"/>
                  <a:gd name="T21" fmla="*/ 1045 h 2176"/>
                  <a:gd name="T22" fmla="*/ 35 w 1012"/>
                  <a:gd name="T23" fmla="*/ 1116 h 2176"/>
                  <a:gd name="T24" fmla="*/ 132 w 1012"/>
                  <a:gd name="T25" fmla="*/ 1245 h 2176"/>
                  <a:gd name="T26" fmla="*/ 216 w 1012"/>
                  <a:gd name="T27" fmla="*/ 1314 h 2176"/>
                  <a:gd name="T28" fmla="*/ 150 w 1012"/>
                  <a:gd name="T29" fmla="*/ 1367 h 2176"/>
                  <a:gd name="T30" fmla="*/ 96 w 1012"/>
                  <a:gd name="T31" fmla="*/ 1442 h 2176"/>
                  <a:gd name="T32" fmla="*/ 194 w 1012"/>
                  <a:gd name="T33" fmla="*/ 1502 h 2176"/>
                  <a:gd name="T34" fmla="*/ 269 w 1012"/>
                  <a:gd name="T35" fmla="*/ 1479 h 2176"/>
                  <a:gd name="T36" fmla="*/ 267 w 1012"/>
                  <a:gd name="T37" fmla="*/ 1619 h 2176"/>
                  <a:gd name="T38" fmla="*/ 227 w 1012"/>
                  <a:gd name="T39" fmla="*/ 1684 h 2176"/>
                  <a:gd name="T40" fmla="*/ 224 w 1012"/>
                  <a:gd name="T41" fmla="*/ 1746 h 2176"/>
                  <a:gd name="T42" fmla="*/ 296 w 1012"/>
                  <a:gd name="T43" fmla="*/ 1762 h 2176"/>
                  <a:gd name="T44" fmla="*/ 413 w 1012"/>
                  <a:gd name="T45" fmla="*/ 1782 h 2176"/>
                  <a:gd name="T46" fmla="*/ 320 w 1012"/>
                  <a:gd name="T47" fmla="*/ 1868 h 2176"/>
                  <a:gd name="T48" fmla="*/ 321 w 1012"/>
                  <a:gd name="T49" fmla="*/ 1953 h 2176"/>
                  <a:gd name="T50" fmla="*/ 379 w 1012"/>
                  <a:gd name="T51" fmla="*/ 2002 h 2176"/>
                  <a:gd name="T52" fmla="*/ 459 w 1012"/>
                  <a:gd name="T53" fmla="*/ 2032 h 2176"/>
                  <a:gd name="T54" fmla="*/ 642 w 1012"/>
                  <a:gd name="T55" fmla="*/ 2093 h 2176"/>
                  <a:gd name="T56" fmla="*/ 743 w 1012"/>
                  <a:gd name="T57" fmla="*/ 2176 h 2176"/>
                  <a:gd name="T58" fmla="*/ 792 w 1012"/>
                  <a:gd name="T59" fmla="*/ 2125 h 2176"/>
                  <a:gd name="T60" fmla="*/ 765 w 1012"/>
                  <a:gd name="T61" fmla="*/ 2089 h 2176"/>
                  <a:gd name="T62" fmla="*/ 816 w 1012"/>
                  <a:gd name="T63" fmla="*/ 1960 h 2176"/>
                  <a:gd name="T64" fmla="*/ 845 w 1012"/>
                  <a:gd name="T65" fmla="*/ 1866 h 2176"/>
                  <a:gd name="T66" fmla="*/ 813 w 1012"/>
                  <a:gd name="T67" fmla="*/ 1861 h 2176"/>
                  <a:gd name="T68" fmla="*/ 864 w 1012"/>
                  <a:gd name="T69" fmla="*/ 1825 h 2176"/>
                  <a:gd name="T70" fmla="*/ 888 w 1012"/>
                  <a:gd name="T71" fmla="*/ 1753 h 2176"/>
                  <a:gd name="T72" fmla="*/ 897 w 1012"/>
                  <a:gd name="T73" fmla="*/ 1598 h 2176"/>
                  <a:gd name="T74" fmla="*/ 890 w 1012"/>
                  <a:gd name="T75" fmla="*/ 1514 h 2176"/>
                  <a:gd name="T76" fmla="*/ 897 w 1012"/>
                  <a:gd name="T77" fmla="*/ 1428 h 2176"/>
                  <a:gd name="T78" fmla="*/ 1012 w 1012"/>
                  <a:gd name="T79" fmla="*/ 1179 h 2176"/>
                  <a:gd name="T80" fmla="*/ 965 w 1012"/>
                  <a:gd name="T81" fmla="*/ 836 h 2176"/>
                  <a:gd name="T82" fmla="*/ 943 w 1012"/>
                  <a:gd name="T83" fmla="*/ 599 h 2176"/>
                  <a:gd name="T84" fmla="*/ 915 w 1012"/>
                  <a:gd name="T85" fmla="*/ 540 h 2176"/>
                  <a:gd name="T86" fmla="*/ 856 w 1012"/>
                  <a:gd name="T87" fmla="*/ 322 h 2176"/>
                  <a:gd name="T88" fmla="*/ 835 w 1012"/>
                  <a:gd name="T89" fmla="*/ 100 h 2176"/>
                  <a:gd name="T90" fmla="*/ 821 w 1012"/>
                  <a:gd name="T91" fmla="*/ 25 h 2176"/>
                  <a:gd name="T92" fmla="*/ 749 w 1012"/>
                  <a:gd name="T93" fmla="*/ 0 h 2176"/>
                  <a:gd name="T94" fmla="*/ 719 w 1012"/>
                  <a:gd name="T95" fmla="*/ 10 h 2176"/>
                  <a:gd name="T96" fmla="*/ 729 w 1012"/>
                  <a:gd name="T97" fmla="*/ 118 h 2176"/>
                  <a:gd name="T98" fmla="*/ 713 w 1012"/>
                  <a:gd name="T99" fmla="*/ 196 h 2176"/>
                  <a:gd name="T100" fmla="*/ 730 w 1012"/>
                  <a:gd name="T101" fmla="*/ 288 h 2176"/>
                  <a:gd name="T102" fmla="*/ 712 w 1012"/>
                  <a:gd name="T103" fmla="*/ 427 h 2176"/>
                  <a:gd name="T104" fmla="*/ 655 w 1012"/>
                  <a:gd name="T105" fmla="*/ 394 h 2176"/>
                  <a:gd name="T106" fmla="*/ 522 w 1012"/>
                  <a:gd name="T107" fmla="*/ 391 h 2176"/>
                  <a:gd name="T108" fmla="*/ 463 w 1012"/>
                  <a:gd name="T109" fmla="*/ 489 h 2176"/>
                  <a:gd name="T110" fmla="*/ 335 w 1012"/>
                  <a:gd name="T111" fmla="*/ 524 h 2176"/>
                  <a:gd name="T112" fmla="*/ 285 w 1012"/>
                  <a:gd name="T113" fmla="*/ 568 h 2176"/>
                  <a:gd name="T114" fmla="*/ 233 w 1012"/>
                  <a:gd name="T115" fmla="*/ 596 h 2176"/>
                  <a:gd name="T116" fmla="*/ 207 w 1012"/>
                  <a:gd name="T117" fmla="*/ 644 h 2176"/>
                  <a:gd name="T118" fmla="*/ 183 w 1012"/>
                  <a:gd name="T119" fmla="*/ 631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83" y="631"/>
                    </a:move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274">
                <a:extLst>
                  <a:ext uri="{FF2B5EF4-FFF2-40B4-BE49-F238E27FC236}">
                    <a16:creationId xmlns:a16="http://schemas.microsoft.com/office/drawing/2014/main" id="{69B025F5-B9AF-8260-AD13-5F7B7E88C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0 w 14"/>
                  <a:gd name="T1" fmla="*/ 2 h 25"/>
                  <a:gd name="T2" fmla="*/ 1 w 14"/>
                  <a:gd name="T3" fmla="*/ 17 h 25"/>
                  <a:gd name="T4" fmla="*/ 9 w 14"/>
                  <a:gd name="T5" fmla="*/ 25 h 25"/>
                  <a:gd name="T6" fmla="*/ 14 w 14"/>
                  <a:gd name="T7" fmla="*/ 0 h 25"/>
                  <a:gd name="T8" fmla="*/ 0 w 1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2"/>
                    </a:move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275">
                <a:extLst>
                  <a:ext uri="{FF2B5EF4-FFF2-40B4-BE49-F238E27FC236}">
                    <a16:creationId xmlns:a16="http://schemas.microsoft.com/office/drawing/2014/main" id="{E458DC33-C1FF-1860-D311-4F2E1D15CA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1 w 53"/>
                  <a:gd name="T1" fmla="*/ 29 h 86"/>
                  <a:gd name="T2" fmla="*/ 42 w 53"/>
                  <a:gd name="T3" fmla="*/ 22 h 86"/>
                  <a:gd name="T4" fmla="*/ 41 w 53"/>
                  <a:gd name="T5" fmla="*/ 6 h 86"/>
                  <a:gd name="T6" fmla="*/ 33 w 53"/>
                  <a:gd name="T7" fmla="*/ 0 h 86"/>
                  <a:gd name="T8" fmla="*/ 12 w 53"/>
                  <a:gd name="T9" fmla="*/ 24 h 86"/>
                  <a:gd name="T10" fmla="*/ 7 w 53"/>
                  <a:gd name="T11" fmla="*/ 56 h 86"/>
                  <a:gd name="T12" fmla="*/ 0 w 53"/>
                  <a:gd name="T13" fmla="*/ 64 h 86"/>
                  <a:gd name="T14" fmla="*/ 18 w 53"/>
                  <a:gd name="T15" fmla="*/ 86 h 86"/>
                  <a:gd name="T16" fmla="*/ 25 w 53"/>
                  <a:gd name="T17" fmla="*/ 85 h 86"/>
                  <a:gd name="T18" fmla="*/ 53 w 53"/>
                  <a:gd name="T19" fmla="*/ 52 h 86"/>
                  <a:gd name="T20" fmla="*/ 51 w 53"/>
                  <a:gd name="T21" fmla="*/ 2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1" y="29"/>
                    </a:move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lnTo>
                      <a:pt x="51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276">
                <a:extLst>
                  <a:ext uri="{FF2B5EF4-FFF2-40B4-BE49-F238E27FC236}">
                    <a16:creationId xmlns:a16="http://schemas.microsoft.com/office/drawing/2014/main" id="{BF706006-9755-EAE0-3ECE-4EB1F401E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277">
                <a:extLst>
                  <a:ext uri="{FF2B5EF4-FFF2-40B4-BE49-F238E27FC236}">
                    <a16:creationId xmlns:a16="http://schemas.microsoft.com/office/drawing/2014/main" id="{354FBC08-E3A1-45C8-701C-7DEB34F368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35 w 54"/>
                  <a:gd name="T1" fmla="*/ 0 h 47"/>
                  <a:gd name="T2" fmla="*/ 14 w 54"/>
                  <a:gd name="T3" fmla="*/ 25 h 47"/>
                  <a:gd name="T4" fmla="*/ 7 w 54"/>
                  <a:gd name="T5" fmla="*/ 25 h 47"/>
                  <a:gd name="T6" fmla="*/ 0 w 54"/>
                  <a:gd name="T7" fmla="*/ 34 h 47"/>
                  <a:gd name="T8" fmla="*/ 8 w 54"/>
                  <a:gd name="T9" fmla="*/ 41 h 47"/>
                  <a:gd name="T10" fmla="*/ 32 w 54"/>
                  <a:gd name="T11" fmla="*/ 47 h 47"/>
                  <a:gd name="T12" fmla="*/ 40 w 54"/>
                  <a:gd name="T13" fmla="*/ 46 h 47"/>
                  <a:gd name="T14" fmla="*/ 54 w 54"/>
                  <a:gd name="T15" fmla="*/ 36 h 47"/>
                  <a:gd name="T16" fmla="*/ 44 w 54"/>
                  <a:gd name="T17" fmla="*/ 22 h 47"/>
                  <a:gd name="T18" fmla="*/ 44 w 54"/>
                  <a:gd name="T19" fmla="*/ 15 h 47"/>
                  <a:gd name="T20" fmla="*/ 35 w 54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35" y="0"/>
                    </a:move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278">
                <a:extLst>
                  <a:ext uri="{FF2B5EF4-FFF2-40B4-BE49-F238E27FC236}">
                    <a16:creationId xmlns:a16="http://schemas.microsoft.com/office/drawing/2014/main" id="{504D417E-6CA0-B4AE-6E69-DAD0E88A6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279">
                <a:extLst>
                  <a:ext uri="{FF2B5EF4-FFF2-40B4-BE49-F238E27FC236}">
                    <a16:creationId xmlns:a16="http://schemas.microsoft.com/office/drawing/2014/main" id="{5CD85A0E-F6F7-91BD-6AD3-6FAFA2F4E2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2 h 10"/>
                  <a:gd name="T2" fmla="*/ 76 w 77"/>
                  <a:gd name="T3" fmla="*/ 3 h 10"/>
                  <a:gd name="T4" fmla="*/ 29 w 77"/>
                  <a:gd name="T5" fmla="*/ 0 h 10"/>
                  <a:gd name="T6" fmla="*/ 0 w 77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">
                    <a:moveTo>
                      <a:pt x="77" y="2"/>
                    </a:moveTo>
                    <a:lnTo>
                      <a:pt x="76" y="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Line 280">
                <a:extLst>
                  <a:ext uri="{FF2B5EF4-FFF2-40B4-BE49-F238E27FC236}">
                    <a16:creationId xmlns:a16="http://schemas.microsoft.com/office/drawing/2014/main" id="{D25BC5DD-FE42-AF6B-0D80-0C09C9CBCE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15" y="2834"/>
                <a:ext cx="4" cy="5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Line 281">
                <a:extLst>
                  <a:ext uri="{FF2B5EF4-FFF2-40B4-BE49-F238E27FC236}">
                    <a16:creationId xmlns:a16="http://schemas.microsoft.com/office/drawing/2014/main" id="{54C677FB-DBDF-6918-8DBC-488AE90404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90" y="2840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282">
                <a:extLst>
                  <a:ext uri="{FF2B5EF4-FFF2-40B4-BE49-F238E27FC236}">
                    <a16:creationId xmlns:a16="http://schemas.microsoft.com/office/drawing/2014/main" id="{23DCD25B-14E6-9055-1C65-C14EE288F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0 w 77"/>
                  <a:gd name="T1" fmla="*/ 12 h 12"/>
                  <a:gd name="T2" fmla="*/ 1 w 77"/>
                  <a:gd name="T3" fmla="*/ 11 h 12"/>
                  <a:gd name="T4" fmla="*/ 30 w 77"/>
                  <a:gd name="T5" fmla="*/ 0 h 12"/>
                  <a:gd name="T6" fmla="*/ 77 w 77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2">
                    <a:moveTo>
                      <a:pt x="0" y="12"/>
                    </a:moveTo>
                    <a:lnTo>
                      <a:pt x="1" y="11"/>
                    </a:lnTo>
                    <a:lnTo>
                      <a:pt x="30" y="0"/>
                    </a:lnTo>
                    <a:lnTo>
                      <a:pt x="77" y="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283">
                <a:extLst>
                  <a:ext uri="{FF2B5EF4-FFF2-40B4-BE49-F238E27FC236}">
                    <a16:creationId xmlns:a16="http://schemas.microsoft.com/office/drawing/2014/main" id="{1FB12F1D-B64B-6071-4016-AD9073EF2A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284">
                <a:extLst>
                  <a:ext uri="{FF2B5EF4-FFF2-40B4-BE49-F238E27FC236}">
                    <a16:creationId xmlns:a16="http://schemas.microsoft.com/office/drawing/2014/main" id="{AAA1D8B1-AC71-6CE0-6408-11807BE4C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7 w 17"/>
                  <a:gd name="T1" fmla="*/ 23 h 30"/>
                  <a:gd name="T2" fmla="*/ 15 w 17"/>
                  <a:gd name="T3" fmla="*/ 0 h 30"/>
                  <a:gd name="T4" fmla="*/ 0 w 17"/>
                  <a:gd name="T5" fmla="*/ 9 h 30"/>
                  <a:gd name="T6" fmla="*/ 10 w 17"/>
                  <a:gd name="T7" fmla="*/ 30 h 30"/>
                  <a:gd name="T8" fmla="*/ 17 w 17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7" y="23"/>
                    </a:move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285">
                <a:extLst>
                  <a:ext uri="{FF2B5EF4-FFF2-40B4-BE49-F238E27FC236}">
                    <a16:creationId xmlns:a16="http://schemas.microsoft.com/office/drawing/2014/main" id="{B114A481-AA6F-09EA-C9F8-1A89B07FEE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286">
                <a:extLst>
                  <a:ext uri="{FF2B5EF4-FFF2-40B4-BE49-F238E27FC236}">
                    <a16:creationId xmlns:a16="http://schemas.microsoft.com/office/drawing/2014/main" id="{86460F31-3716-A5A0-4140-BD528D7A95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287">
                <a:extLst>
                  <a:ext uri="{FF2B5EF4-FFF2-40B4-BE49-F238E27FC236}">
                    <a16:creationId xmlns:a16="http://schemas.microsoft.com/office/drawing/2014/main" id="{607E2FCC-CAE6-D90E-756B-53CF0D81B0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72 w 72"/>
                  <a:gd name="T1" fmla="*/ 7 h 68"/>
                  <a:gd name="T2" fmla="*/ 72 w 72"/>
                  <a:gd name="T3" fmla="*/ 0 h 68"/>
                  <a:gd name="T4" fmla="*/ 34 w 72"/>
                  <a:gd name="T5" fmla="*/ 11 h 68"/>
                  <a:gd name="T6" fmla="*/ 21 w 72"/>
                  <a:gd name="T7" fmla="*/ 35 h 68"/>
                  <a:gd name="T8" fmla="*/ 5 w 72"/>
                  <a:gd name="T9" fmla="*/ 38 h 68"/>
                  <a:gd name="T10" fmla="*/ 0 w 72"/>
                  <a:gd name="T11" fmla="*/ 61 h 68"/>
                  <a:gd name="T12" fmla="*/ 9 w 72"/>
                  <a:gd name="T13" fmla="*/ 68 h 68"/>
                  <a:gd name="T14" fmla="*/ 15 w 72"/>
                  <a:gd name="T15" fmla="*/ 52 h 68"/>
                  <a:gd name="T16" fmla="*/ 38 w 72"/>
                  <a:gd name="T17" fmla="*/ 50 h 68"/>
                  <a:gd name="T18" fmla="*/ 37 w 72"/>
                  <a:gd name="T19" fmla="*/ 34 h 68"/>
                  <a:gd name="T20" fmla="*/ 50 w 72"/>
                  <a:gd name="T21" fmla="*/ 18 h 68"/>
                  <a:gd name="T22" fmla="*/ 72 w 72"/>
                  <a:gd name="T23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72" y="7"/>
                    </a:move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288">
                <a:extLst>
                  <a:ext uri="{FF2B5EF4-FFF2-40B4-BE49-F238E27FC236}">
                    <a16:creationId xmlns:a16="http://schemas.microsoft.com/office/drawing/2014/main" id="{1C0AA2CB-AD4F-8C29-5197-001341A99D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289">
                <a:extLst>
                  <a:ext uri="{FF2B5EF4-FFF2-40B4-BE49-F238E27FC236}">
                    <a16:creationId xmlns:a16="http://schemas.microsoft.com/office/drawing/2014/main" id="{9C4FD5CD-9FF6-8FFD-E59F-1A53852B68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74 w 85"/>
                  <a:gd name="T1" fmla="*/ 0 h 57"/>
                  <a:gd name="T2" fmla="*/ 61 w 85"/>
                  <a:gd name="T3" fmla="*/ 17 h 57"/>
                  <a:gd name="T4" fmla="*/ 45 w 85"/>
                  <a:gd name="T5" fmla="*/ 18 h 57"/>
                  <a:gd name="T6" fmla="*/ 46 w 85"/>
                  <a:gd name="T7" fmla="*/ 26 h 57"/>
                  <a:gd name="T8" fmla="*/ 39 w 85"/>
                  <a:gd name="T9" fmla="*/ 34 h 57"/>
                  <a:gd name="T10" fmla="*/ 14 w 85"/>
                  <a:gd name="T11" fmla="*/ 21 h 57"/>
                  <a:gd name="T12" fmla="*/ 0 w 85"/>
                  <a:gd name="T13" fmla="*/ 38 h 57"/>
                  <a:gd name="T14" fmla="*/ 33 w 85"/>
                  <a:gd name="T15" fmla="*/ 50 h 57"/>
                  <a:gd name="T16" fmla="*/ 41 w 85"/>
                  <a:gd name="T17" fmla="*/ 57 h 57"/>
                  <a:gd name="T18" fmla="*/ 47 w 85"/>
                  <a:gd name="T19" fmla="*/ 41 h 57"/>
                  <a:gd name="T20" fmla="*/ 85 w 85"/>
                  <a:gd name="T21" fmla="*/ 31 h 57"/>
                  <a:gd name="T22" fmla="*/ 82 w 85"/>
                  <a:gd name="T23" fmla="*/ 8 h 57"/>
                  <a:gd name="T24" fmla="*/ 74 w 85"/>
                  <a:gd name="T2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74" y="0"/>
                    </a:move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290">
                <a:extLst>
                  <a:ext uri="{FF2B5EF4-FFF2-40B4-BE49-F238E27FC236}">
                    <a16:creationId xmlns:a16="http://schemas.microsoft.com/office/drawing/2014/main" id="{5C504A41-AA40-BEF0-0C0D-BB1ED6BA5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291">
                <a:extLst>
                  <a:ext uri="{FF2B5EF4-FFF2-40B4-BE49-F238E27FC236}">
                    <a16:creationId xmlns:a16="http://schemas.microsoft.com/office/drawing/2014/main" id="{D99C85B4-6FDE-8FFA-3F42-8ECB9A856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0 w 548"/>
                  <a:gd name="T1" fmla="*/ 89 h 351"/>
                  <a:gd name="T2" fmla="*/ 40 w 548"/>
                  <a:gd name="T3" fmla="*/ 117 h 351"/>
                  <a:gd name="T4" fmla="*/ 38 w 548"/>
                  <a:gd name="T5" fmla="*/ 172 h 351"/>
                  <a:gd name="T6" fmla="*/ 34 w 548"/>
                  <a:gd name="T7" fmla="*/ 211 h 351"/>
                  <a:gd name="T8" fmla="*/ 66 w 548"/>
                  <a:gd name="T9" fmla="*/ 215 h 351"/>
                  <a:gd name="T10" fmla="*/ 110 w 548"/>
                  <a:gd name="T11" fmla="*/ 203 h 351"/>
                  <a:gd name="T12" fmla="*/ 126 w 548"/>
                  <a:gd name="T13" fmla="*/ 202 h 351"/>
                  <a:gd name="T14" fmla="*/ 171 w 548"/>
                  <a:gd name="T15" fmla="*/ 190 h 351"/>
                  <a:gd name="T16" fmla="*/ 187 w 548"/>
                  <a:gd name="T17" fmla="*/ 196 h 351"/>
                  <a:gd name="T18" fmla="*/ 317 w 548"/>
                  <a:gd name="T19" fmla="*/ 269 h 351"/>
                  <a:gd name="T20" fmla="*/ 381 w 548"/>
                  <a:gd name="T21" fmla="*/ 294 h 351"/>
                  <a:gd name="T22" fmla="*/ 430 w 548"/>
                  <a:gd name="T23" fmla="*/ 328 h 351"/>
                  <a:gd name="T24" fmla="*/ 446 w 548"/>
                  <a:gd name="T25" fmla="*/ 334 h 351"/>
                  <a:gd name="T26" fmla="*/ 470 w 548"/>
                  <a:gd name="T27" fmla="*/ 348 h 351"/>
                  <a:gd name="T28" fmla="*/ 518 w 548"/>
                  <a:gd name="T29" fmla="*/ 350 h 351"/>
                  <a:gd name="T30" fmla="*/ 530 w 548"/>
                  <a:gd name="T31" fmla="*/ 311 h 351"/>
                  <a:gd name="T32" fmla="*/ 533 w 548"/>
                  <a:gd name="T33" fmla="*/ 280 h 351"/>
                  <a:gd name="T34" fmla="*/ 525 w 548"/>
                  <a:gd name="T35" fmla="*/ 257 h 351"/>
                  <a:gd name="T36" fmla="*/ 548 w 548"/>
                  <a:gd name="T37" fmla="*/ 263 h 351"/>
                  <a:gd name="T38" fmla="*/ 502 w 548"/>
                  <a:gd name="T39" fmla="*/ 190 h 351"/>
                  <a:gd name="T40" fmla="*/ 514 w 548"/>
                  <a:gd name="T41" fmla="*/ 150 h 351"/>
                  <a:gd name="T42" fmla="*/ 493 w 548"/>
                  <a:gd name="T43" fmla="*/ 168 h 351"/>
                  <a:gd name="T44" fmla="*/ 481 w 548"/>
                  <a:gd name="T45" fmla="*/ 131 h 351"/>
                  <a:gd name="T46" fmla="*/ 441 w 548"/>
                  <a:gd name="T47" fmla="*/ 111 h 351"/>
                  <a:gd name="T48" fmla="*/ 417 w 548"/>
                  <a:gd name="T49" fmla="*/ 98 h 351"/>
                  <a:gd name="T50" fmla="*/ 406 w 548"/>
                  <a:gd name="T51" fmla="*/ 60 h 351"/>
                  <a:gd name="T52" fmla="*/ 390 w 548"/>
                  <a:gd name="T53" fmla="*/ 70 h 351"/>
                  <a:gd name="T54" fmla="*/ 383 w 548"/>
                  <a:gd name="T55" fmla="*/ 63 h 351"/>
                  <a:gd name="T56" fmla="*/ 387 w 548"/>
                  <a:gd name="T57" fmla="*/ 23 h 351"/>
                  <a:gd name="T58" fmla="*/ 355 w 548"/>
                  <a:gd name="T59" fmla="*/ 19 h 351"/>
                  <a:gd name="T60" fmla="*/ 344 w 548"/>
                  <a:gd name="T61" fmla="*/ 66 h 351"/>
                  <a:gd name="T62" fmla="*/ 349 w 548"/>
                  <a:gd name="T63" fmla="*/ 35 h 351"/>
                  <a:gd name="T64" fmla="*/ 319 w 548"/>
                  <a:gd name="T65" fmla="*/ 45 h 351"/>
                  <a:gd name="T66" fmla="*/ 308 w 548"/>
                  <a:gd name="T67" fmla="*/ 0 h 351"/>
                  <a:gd name="T68" fmla="*/ 287 w 548"/>
                  <a:gd name="T69" fmla="*/ 32 h 351"/>
                  <a:gd name="T70" fmla="*/ 247 w 548"/>
                  <a:gd name="T71" fmla="*/ 20 h 351"/>
                  <a:gd name="T72" fmla="*/ 210 w 548"/>
                  <a:gd name="T73" fmla="*/ 32 h 351"/>
                  <a:gd name="T74" fmla="*/ 180 w 548"/>
                  <a:gd name="T75" fmla="*/ 35 h 351"/>
                  <a:gd name="T76" fmla="*/ 157 w 548"/>
                  <a:gd name="T77" fmla="*/ 37 h 351"/>
                  <a:gd name="T78" fmla="*/ 134 w 548"/>
                  <a:gd name="T79" fmla="*/ 40 h 351"/>
                  <a:gd name="T80" fmla="*/ 119 w 548"/>
                  <a:gd name="T81" fmla="*/ 41 h 351"/>
                  <a:gd name="T82" fmla="*/ 95 w 548"/>
                  <a:gd name="T83" fmla="*/ 35 h 351"/>
                  <a:gd name="T84" fmla="*/ 79 w 548"/>
                  <a:gd name="T85" fmla="*/ 36 h 351"/>
                  <a:gd name="T86" fmla="*/ 21 w 548"/>
                  <a:gd name="T87" fmla="*/ 72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21" y="72"/>
                    </a:move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lnTo>
                      <a:pt x="21" y="7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292">
                <a:extLst>
                  <a:ext uri="{FF2B5EF4-FFF2-40B4-BE49-F238E27FC236}">
                    <a16:creationId xmlns:a16="http://schemas.microsoft.com/office/drawing/2014/main" id="{7738E296-0875-1CA6-852F-F817911D2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17 h 23"/>
                  <a:gd name="T4" fmla="*/ 16 w 16"/>
                  <a:gd name="T5" fmla="*/ 23 h 23"/>
                  <a:gd name="T6" fmla="*/ 15 w 16"/>
                  <a:gd name="T7" fmla="*/ 7 h 23"/>
                  <a:gd name="T8" fmla="*/ 7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293">
                <a:extLst>
                  <a:ext uri="{FF2B5EF4-FFF2-40B4-BE49-F238E27FC236}">
                    <a16:creationId xmlns:a16="http://schemas.microsoft.com/office/drawing/2014/main" id="{D1B8475F-624A-0E8A-1CA4-2191B9B01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10 w 68"/>
                  <a:gd name="T1" fmla="*/ 48 h 61"/>
                  <a:gd name="T2" fmla="*/ 34 w 68"/>
                  <a:gd name="T3" fmla="*/ 61 h 61"/>
                  <a:gd name="T4" fmla="*/ 40 w 68"/>
                  <a:gd name="T5" fmla="*/ 53 h 61"/>
                  <a:gd name="T6" fmla="*/ 46 w 68"/>
                  <a:gd name="T7" fmla="*/ 37 h 61"/>
                  <a:gd name="T8" fmla="*/ 46 w 68"/>
                  <a:gd name="T9" fmla="*/ 30 h 61"/>
                  <a:gd name="T10" fmla="*/ 60 w 68"/>
                  <a:gd name="T11" fmla="*/ 29 h 61"/>
                  <a:gd name="T12" fmla="*/ 68 w 68"/>
                  <a:gd name="T13" fmla="*/ 13 h 61"/>
                  <a:gd name="T14" fmla="*/ 35 w 68"/>
                  <a:gd name="T15" fmla="*/ 0 h 61"/>
                  <a:gd name="T16" fmla="*/ 36 w 68"/>
                  <a:gd name="T17" fmla="*/ 15 h 61"/>
                  <a:gd name="T18" fmla="*/ 23 w 68"/>
                  <a:gd name="T19" fmla="*/ 32 h 61"/>
                  <a:gd name="T20" fmla="*/ 16 w 68"/>
                  <a:gd name="T21" fmla="*/ 32 h 61"/>
                  <a:gd name="T22" fmla="*/ 7 w 68"/>
                  <a:gd name="T23" fmla="*/ 25 h 61"/>
                  <a:gd name="T24" fmla="*/ 0 w 68"/>
                  <a:gd name="T25" fmla="*/ 34 h 61"/>
                  <a:gd name="T26" fmla="*/ 8 w 68"/>
                  <a:gd name="T27" fmla="*/ 41 h 61"/>
                  <a:gd name="T28" fmla="*/ 10 w 68"/>
                  <a:gd name="T29" fmla="*/ 4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10" y="48"/>
                    </a:move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10" y="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294">
                <a:extLst>
                  <a:ext uri="{FF2B5EF4-FFF2-40B4-BE49-F238E27FC236}">
                    <a16:creationId xmlns:a16="http://schemas.microsoft.com/office/drawing/2014/main" id="{14384353-662D-E354-5A84-DCAEAC913F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14 h 23"/>
                  <a:gd name="T4" fmla="*/ 16 w 17"/>
                  <a:gd name="T5" fmla="*/ 6 h 23"/>
                  <a:gd name="T6" fmla="*/ 8 w 17"/>
                  <a:gd name="T7" fmla="*/ 0 h 23"/>
                  <a:gd name="T8" fmla="*/ 0 w 17"/>
                  <a:gd name="T9" fmla="*/ 7 h 23"/>
                  <a:gd name="T10" fmla="*/ 3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lnTo>
                      <a:pt x="3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295">
                <a:extLst>
                  <a:ext uri="{FF2B5EF4-FFF2-40B4-BE49-F238E27FC236}">
                    <a16:creationId xmlns:a16="http://schemas.microsoft.com/office/drawing/2014/main" id="{D6A0D69F-E1D1-DFEA-8EF8-590AC37BA6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0 h 41"/>
                  <a:gd name="T2" fmla="*/ 32 w 47"/>
                  <a:gd name="T3" fmla="*/ 17 h 41"/>
                  <a:gd name="T4" fmla="*/ 8 w 47"/>
                  <a:gd name="T5" fmla="*/ 4 h 41"/>
                  <a:gd name="T6" fmla="*/ 0 w 47"/>
                  <a:gd name="T7" fmla="*/ 5 h 41"/>
                  <a:gd name="T8" fmla="*/ 0 w 47"/>
                  <a:gd name="T9" fmla="*/ 12 h 41"/>
                  <a:gd name="T10" fmla="*/ 16 w 47"/>
                  <a:gd name="T11" fmla="*/ 18 h 41"/>
                  <a:gd name="T12" fmla="*/ 10 w 47"/>
                  <a:gd name="T13" fmla="*/ 27 h 41"/>
                  <a:gd name="T14" fmla="*/ 19 w 47"/>
                  <a:gd name="T15" fmla="*/ 41 h 41"/>
                  <a:gd name="T16" fmla="*/ 27 w 47"/>
                  <a:gd name="T17" fmla="*/ 40 h 41"/>
                  <a:gd name="T18" fmla="*/ 25 w 47"/>
                  <a:gd name="T19" fmla="*/ 17 h 41"/>
                  <a:gd name="T20" fmla="*/ 33 w 47"/>
                  <a:gd name="T21" fmla="*/ 24 h 41"/>
                  <a:gd name="T22" fmla="*/ 47 w 47"/>
                  <a:gd name="T23" fmla="*/ 7 h 41"/>
                  <a:gd name="T24" fmla="*/ 47 w 47"/>
                  <a:gd name="T2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0"/>
                    </a:move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lnTo>
                      <a:pt x="4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296">
                <a:extLst>
                  <a:ext uri="{FF2B5EF4-FFF2-40B4-BE49-F238E27FC236}">
                    <a16:creationId xmlns:a16="http://schemas.microsoft.com/office/drawing/2014/main" id="{0062C0B6-2072-6CB9-7164-F8F075406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6 w 23"/>
                  <a:gd name="T1" fmla="*/ 23 h 31"/>
                  <a:gd name="T2" fmla="*/ 17 w 23"/>
                  <a:gd name="T3" fmla="*/ 31 h 31"/>
                  <a:gd name="T4" fmla="*/ 23 w 23"/>
                  <a:gd name="T5" fmla="*/ 22 h 31"/>
                  <a:gd name="T6" fmla="*/ 6 w 23"/>
                  <a:gd name="T7" fmla="*/ 0 h 31"/>
                  <a:gd name="T8" fmla="*/ 0 w 23"/>
                  <a:gd name="T9" fmla="*/ 17 h 31"/>
                  <a:gd name="T10" fmla="*/ 16 w 23"/>
                  <a:gd name="T11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6" y="23"/>
                    </a:move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297">
                <a:extLst>
                  <a:ext uri="{FF2B5EF4-FFF2-40B4-BE49-F238E27FC236}">
                    <a16:creationId xmlns:a16="http://schemas.microsoft.com/office/drawing/2014/main" id="{1EFCD81D-0C3F-2E53-E9ED-4B53DD23EC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3 w 24"/>
                  <a:gd name="T1" fmla="*/ 6 h 23"/>
                  <a:gd name="T2" fmla="*/ 7 w 24"/>
                  <a:gd name="T3" fmla="*/ 0 h 23"/>
                  <a:gd name="T4" fmla="*/ 0 w 24"/>
                  <a:gd name="T5" fmla="*/ 9 h 23"/>
                  <a:gd name="T6" fmla="*/ 10 w 24"/>
                  <a:gd name="T7" fmla="*/ 23 h 23"/>
                  <a:gd name="T8" fmla="*/ 24 w 24"/>
                  <a:gd name="T9" fmla="*/ 15 h 23"/>
                  <a:gd name="T10" fmla="*/ 23 w 24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3" y="6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lnTo>
                      <a:pt x="23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298">
                <a:extLst>
                  <a:ext uri="{FF2B5EF4-FFF2-40B4-BE49-F238E27FC236}">
                    <a16:creationId xmlns:a16="http://schemas.microsoft.com/office/drawing/2014/main" id="{CAEC6407-4E9E-C976-310C-991BF19BB4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31 w 1734"/>
                  <a:gd name="T1" fmla="*/ 158 h 3173"/>
                  <a:gd name="T2" fmla="*/ 731 w 1734"/>
                  <a:gd name="T3" fmla="*/ 323 h 3173"/>
                  <a:gd name="T4" fmla="*/ 494 w 1734"/>
                  <a:gd name="T5" fmla="*/ 522 h 3173"/>
                  <a:gd name="T6" fmla="*/ 270 w 1734"/>
                  <a:gd name="T7" fmla="*/ 597 h 3173"/>
                  <a:gd name="T8" fmla="*/ 85 w 1734"/>
                  <a:gd name="T9" fmla="*/ 522 h 3173"/>
                  <a:gd name="T10" fmla="*/ 71 w 1734"/>
                  <a:gd name="T11" fmla="*/ 539 h 3173"/>
                  <a:gd name="T12" fmla="*/ 0 w 1734"/>
                  <a:gd name="T13" fmla="*/ 761 h 3173"/>
                  <a:gd name="T14" fmla="*/ 20 w 1734"/>
                  <a:gd name="T15" fmla="*/ 906 h 3173"/>
                  <a:gd name="T16" fmla="*/ 79 w 1734"/>
                  <a:gd name="T17" fmla="*/ 955 h 3173"/>
                  <a:gd name="T18" fmla="*/ 178 w 1734"/>
                  <a:gd name="T19" fmla="*/ 938 h 3173"/>
                  <a:gd name="T20" fmla="*/ 251 w 1734"/>
                  <a:gd name="T21" fmla="*/ 1054 h 3173"/>
                  <a:gd name="T22" fmla="*/ 299 w 1734"/>
                  <a:gd name="T23" fmla="*/ 1166 h 3173"/>
                  <a:gd name="T24" fmla="*/ 392 w 1734"/>
                  <a:gd name="T25" fmla="*/ 1334 h 3173"/>
                  <a:gd name="T26" fmla="*/ 389 w 1734"/>
                  <a:gd name="T27" fmla="*/ 1627 h 3173"/>
                  <a:gd name="T28" fmla="*/ 354 w 1734"/>
                  <a:gd name="T29" fmla="*/ 1831 h 3173"/>
                  <a:gd name="T30" fmla="*/ 485 w 1734"/>
                  <a:gd name="T31" fmla="*/ 1835 h 3173"/>
                  <a:gd name="T32" fmla="*/ 424 w 1734"/>
                  <a:gd name="T33" fmla="*/ 2011 h 3173"/>
                  <a:gd name="T34" fmla="*/ 428 w 1734"/>
                  <a:gd name="T35" fmla="*/ 2303 h 3173"/>
                  <a:gd name="T36" fmla="*/ 403 w 1734"/>
                  <a:gd name="T37" fmla="*/ 2459 h 3173"/>
                  <a:gd name="T38" fmla="*/ 423 w 1734"/>
                  <a:gd name="T39" fmla="*/ 2581 h 3173"/>
                  <a:gd name="T40" fmla="*/ 384 w 1734"/>
                  <a:gd name="T41" fmla="*/ 2739 h 3173"/>
                  <a:gd name="T42" fmla="*/ 464 w 1734"/>
                  <a:gd name="T43" fmla="*/ 2855 h 3173"/>
                  <a:gd name="T44" fmla="*/ 563 w 1734"/>
                  <a:gd name="T45" fmla="*/ 2931 h 3173"/>
                  <a:gd name="T46" fmla="*/ 619 w 1734"/>
                  <a:gd name="T47" fmla="*/ 3034 h 3173"/>
                  <a:gd name="T48" fmla="*/ 659 w 1734"/>
                  <a:gd name="T49" fmla="*/ 3138 h 3173"/>
                  <a:gd name="T50" fmla="*/ 716 w 1734"/>
                  <a:gd name="T51" fmla="*/ 3163 h 3173"/>
                  <a:gd name="T52" fmla="*/ 834 w 1734"/>
                  <a:gd name="T53" fmla="*/ 3106 h 3173"/>
                  <a:gd name="T54" fmla="*/ 922 w 1734"/>
                  <a:gd name="T55" fmla="*/ 3144 h 3173"/>
                  <a:gd name="T56" fmla="*/ 1060 w 1734"/>
                  <a:gd name="T57" fmla="*/ 2800 h 3173"/>
                  <a:gd name="T58" fmla="*/ 1200 w 1734"/>
                  <a:gd name="T59" fmla="*/ 2717 h 3173"/>
                  <a:gd name="T60" fmla="*/ 1333 w 1734"/>
                  <a:gd name="T61" fmla="*/ 2666 h 3173"/>
                  <a:gd name="T62" fmla="*/ 1497 w 1734"/>
                  <a:gd name="T63" fmla="*/ 2767 h 3173"/>
                  <a:gd name="T64" fmla="*/ 1589 w 1734"/>
                  <a:gd name="T65" fmla="*/ 2766 h 3173"/>
                  <a:gd name="T66" fmla="*/ 1618 w 1734"/>
                  <a:gd name="T67" fmla="*/ 2655 h 3173"/>
                  <a:gd name="T68" fmla="*/ 1649 w 1734"/>
                  <a:gd name="T69" fmla="*/ 2498 h 3173"/>
                  <a:gd name="T70" fmla="*/ 1667 w 1734"/>
                  <a:gd name="T71" fmla="*/ 2272 h 3173"/>
                  <a:gd name="T72" fmla="*/ 1654 w 1734"/>
                  <a:gd name="T73" fmla="*/ 2058 h 3173"/>
                  <a:gd name="T74" fmla="*/ 1655 w 1734"/>
                  <a:gd name="T75" fmla="*/ 1734 h 3173"/>
                  <a:gd name="T76" fmla="*/ 1653 w 1734"/>
                  <a:gd name="T77" fmla="*/ 1626 h 3173"/>
                  <a:gd name="T78" fmla="*/ 1603 w 1734"/>
                  <a:gd name="T79" fmla="*/ 1414 h 3173"/>
                  <a:gd name="T80" fmla="*/ 1563 w 1734"/>
                  <a:gd name="T81" fmla="*/ 1241 h 3173"/>
                  <a:gd name="T82" fmla="*/ 1637 w 1734"/>
                  <a:gd name="T83" fmla="*/ 1118 h 3173"/>
                  <a:gd name="T84" fmla="*/ 1734 w 1734"/>
                  <a:gd name="T85" fmla="*/ 916 h 3173"/>
                  <a:gd name="T86" fmla="*/ 1647 w 1734"/>
                  <a:gd name="T87" fmla="*/ 809 h 3173"/>
                  <a:gd name="T88" fmla="*/ 1555 w 1734"/>
                  <a:gd name="T89" fmla="*/ 486 h 3173"/>
                  <a:gd name="T90" fmla="*/ 1401 w 1734"/>
                  <a:gd name="T91" fmla="*/ 400 h 3173"/>
                  <a:gd name="T92" fmla="*/ 1412 w 1734"/>
                  <a:gd name="T93" fmla="*/ 275 h 3173"/>
                  <a:gd name="T94" fmla="*/ 1384 w 1734"/>
                  <a:gd name="T95" fmla="*/ 139 h 3173"/>
                  <a:gd name="T96" fmla="*/ 1175 w 1734"/>
                  <a:gd name="T97" fmla="*/ 51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996" y="29"/>
                    </a:move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lnTo>
                      <a:pt x="996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299">
                <a:extLst>
                  <a:ext uri="{FF2B5EF4-FFF2-40B4-BE49-F238E27FC236}">
                    <a16:creationId xmlns:a16="http://schemas.microsoft.com/office/drawing/2014/main" id="{99B6B178-8051-2353-3FC0-AF2902B032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14 w 23"/>
                  <a:gd name="T1" fmla="*/ 0 h 32"/>
                  <a:gd name="T2" fmla="*/ 6 w 23"/>
                  <a:gd name="T3" fmla="*/ 2 h 32"/>
                  <a:gd name="T4" fmla="*/ 0 w 23"/>
                  <a:gd name="T5" fmla="*/ 17 h 32"/>
                  <a:gd name="T6" fmla="*/ 9 w 23"/>
                  <a:gd name="T7" fmla="*/ 32 h 32"/>
                  <a:gd name="T8" fmla="*/ 17 w 23"/>
                  <a:gd name="T9" fmla="*/ 31 h 32"/>
                  <a:gd name="T10" fmla="*/ 23 w 23"/>
                  <a:gd name="T11" fmla="*/ 15 h 32"/>
                  <a:gd name="T12" fmla="*/ 14 w 2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300">
                <a:extLst>
                  <a:ext uri="{FF2B5EF4-FFF2-40B4-BE49-F238E27FC236}">
                    <a16:creationId xmlns:a16="http://schemas.microsoft.com/office/drawing/2014/main" id="{B25D05AD-5AE4-D594-3254-1CE4F3FC6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24 w 51"/>
                  <a:gd name="T1" fmla="*/ 0 h 92"/>
                  <a:gd name="T2" fmla="*/ 20 w 51"/>
                  <a:gd name="T3" fmla="*/ 25 h 92"/>
                  <a:gd name="T4" fmla="*/ 11 w 51"/>
                  <a:gd name="T5" fmla="*/ 25 h 92"/>
                  <a:gd name="T6" fmla="*/ 15 w 51"/>
                  <a:gd name="T7" fmla="*/ 55 h 92"/>
                  <a:gd name="T8" fmla="*/ 9 w 51"/>
                  <a:gd name="T9" fmla="*/ 72 h 92"/>
                  <a:gd name="T10" fmla="*/ 0 w 51"/>
                  <a:gd name="T11" fmla="*/ 72 h 92"/>
                  <a:gd name="T12" fmla="*/ 9 w 51"/>
                  <a:gd name="T13" fmla="*/ 79 h 92"/>
                  <a:gd name="T14" fmla="*/ 16 w 51"/>
                  <a:gd name="T15" fmla="*/ 71 h 92"/>
                  <a:gd name="T16" fmla="*/ 33 w 51"/>
                  <a:gd name="T17" fmla="*/ 84 h 92"/>
                  <a:gd name="T18" fmla="*/ 33 w 51"/>
                  <a:gd name="T19" fmla="*/ 92 h 92"/>
                  <a:gd name="T20" fmla="*/ 41 w 51"/>
                  <a:gd name="T21" fmla="*/ 91 h 92"/>
                  <a:gd name="T22" fmla="*/ 40 w 51"/>
                  <a:gd name="T23" fmla="*/ 77 h 92"/>
                  <a:gd name="T24" fmla="*/ 32 w 51"/>
                  <a:gd name="T25" fmla="*/ 69 h 92"/>
                  <a:gd name="T26" fmla="*/ 45 w 51"/>
                  <a:gd name="T27" fmla="*/ 52 h 92"/>
                  <a:gd name="T28" fmla="*/ 43 w 51"/>
                  <a:gd name="T29" fmla="*/ 29 h 92"/>
                  <a:gd name="T30" fmla="*/ 51 w 51"/>
                  <a:gd name="T31" fmla="*/ 28 h 92"/>
                  <a:gd name="T32" fmla="*/ 43 w 51"/>
                  <a:gd name="T33" fmla="*/ 22 h 92"/>
                  <a:gd name="T34" fmla="*/ 41 w 51"/>
                  <a:gd name="T35" fmla="*/ 6 h 92"/>
                  <a:gd name="T36" fmla="*/ 24 w 51"/>
                  <a:gd name="T3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24" y="0"/>
                    </a:move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301">
                <a:extLst>
                  <a:ext uri="{FF2B5EF4-FFF2-40B4-BE49-F238E27FC236}">
                    <a16:creationId xmlns:a16="http://schemas.microsoft.com/office/drawing/2014/main" id="{49E8577C-6CCF-BF7F-D48D-6333F39C02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9 w 70"/>
                  <a:gd name="T1" fmla="*/ 32 h 78"/>
                  <a:gd name="T2" fmla="*/ 14 w 70"/>
                  <a:gd name="T3" fmla="*/ 48 h 78"/>
                  <a:gd name="T4" fmla="*/ 0 w 70"/>
                  <a:gd name="T5" fmla="*/ 51 h 78"/>
                  <a:gd name="T6" fmla="*/ 1 w 70"/>
                  <a:gd name="T7" fmla="*/ 65 h 78"/>
                  <a:gd name="T8" fmla="*/ 32 w 70"/>
                  <a:gd name="T9" fmla="*/ 78 h 78"/>
                  <a:gd name="T10" fmla="*/ 40 w 70"/>
                  <a:gd name="T11" fmla="*/ 70 h 78"/>
                  <a:gd name="T12" fmla="*/ 47 w 70"/>
                  <a:gd name="T13" fmla="*/ 69 h 78"/>
                  <a:gd name="T14" fmla="*/ 70 w 70"/>
                  <a:gd name="T15" fmla="*/ 59 h 78"/>
                  <a:gd name="T16" fmla="*/ 60 w 70"/>
                  <a:gd name="T17" fmla="*/ 44 h 78"/>
                  <a:gd name="T18" fmla="*/ 59 w 70"/>
                  <a:gd name="T19" fmla="*/ 29 h 78"/>
                  <a:gd name="T20" fmla="*/ 51 w 70"/>
                  <a:gd name="T21" fmla="*/ 23 h 78"/>
                  <a:gd name="T22" fmla="*/ 48 w 70"/>
                  <a:gd name="T23" fmla="*/ 0 h 78"/>
                  <a:gd name="T24" fmla="*/ 41 w 70"/>
                  <a:gd name="T25" fmla="*/ 0 h 78"/>
                  <a:gd name="T26" fmla="*/ 35 w 70"/>
                  <a:gd name="T27" fmla="*/ 15 h 78"/>
                  <a:gd name="T28" fmla="*/ 28 w 70"/>
                  <a:gd name="T29" fmla="*/ 17 h 78"/>
                  <a:gd name="T30" fmla="*/ 29 w 70"/>
                  <a:gd name="T31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9" y="32"/>
                    </a:move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lnTo>
                      <a:pt x="29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302">
                <a:extLst>
                  <a:ext uri="{FF2B5EF4-FFF2-40B4-BE49-F238E27FC236}">
                    <a16:creationId xmlns:a16="http://schemas.microsoft.com/office/drawing/2014/main" id="{9336F6B7-F19C-A5FB-4573-AEEA90D79B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21 w 21"/>
                  <a:gd name="T1" fmla="*/ 16 h 33"/>
                  <a:gd name="T2" fmla="*/ 20 w 21"/>
                  <a:gd name="T3" fmla="*/ 0 h 33"/>
                  <a:gd name="T4" fmla="*/ 13 w 21"/>
                  <a:gd name="T5" fmla="*/ 1 h 33"/>
                  <a:gd name="T6" fmla="*/ 0 w 21"/>
                  <a:gd name="T7" fmla="*/ 25 h 33"/>
                  <a:gd name="T8" fmla="*/ 8 w 21"/>
                  <a:gd name="T9" fmla="*/ 33 h 33"/>
                  <a:gd name="T10" fmla="*/ 21 w 21"/>
                  <a:gd name="T11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21" y="16"/>
                    </a:move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303">
                <a:extLst>
                  <a:ext uri="{FF2B5EF4-FFF2-40B4-BE49-F238E27FC236}">
                    <a16:creationId xmlns:a16="http://schemas.microsoft.com/office/drawing/2014/main" id="{DBB1DBA3-D460-F312-A1C5-9DA9B9F6B2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0 w 32"/>
                  <a:gd name="T1" fmla="*/ 3 h 23"/>
                  <a:gd name="T2" fmla="*/ 1 w 32"/>
                  <a:gd name="T3" fmla="*/ 10 h 23"/>
                  <a:gd name="T4" fmla="*/ 26 w 32"/>
                  <a:gd name="T5" fmla="*/ 23 h 23"/>
                  <a:gd name="T6" fmla="*/ 32 w 32"/>
                  <a:gd name="T7" fmla="*/ 8 h 23"/>
                  <a:gd name="T8" fmla="*/ 23 w 32"/>
                  <a:gd name="T9" fmla="*/ 0 h 23"/>
                  <a:gd name="T10" fmla="*/ 0 w 32"/>
                  <a:gd name="T11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0" y="3"/>
                    </a:move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304">
                <a:extLst>
                  <a:ext uri="{FF2B5EF4-FFF2-40B4-BE49-F238E27FC236}">
                    <a16:creationId xmlns:a16="http://schemas.microsoft.com/office/drawing/2014/main" id="{F7751559-7D53-58F0-60F0-A80B98506E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59 w 60"/>
                  <a:gd name="T1" fmla="*/ 0 h 43"/>
                  <a:gd name="T2" fmla="*/ 44 w 60"/>
                  <a:gd name="T3" fmla="*/ 1 h 43"/>
                  <a:gd name="T4" fmla="*/ 8 w 60"/>
                  <a:gd name="T5" fmla="*/ 28 h 43"/>
                  <a:gd name="T6" fmla="*/ 0 w 60"/>
                  <a:gd name="T7" fmla="*/ 36 h 43"/>
                  <a:gd name="T8" fmla="*/ 9 w 60"/>
                  <a:gd name="T9" fmla="*/ 43 h 43"/>
                  <a:gd name="T10" fmla="*/ 38 w 60"/>
                  <a:gd name="T11" fmla="*/ 18 h 43"/>
                  <a:gd name="T12" fmla="*/ 60 w 60"/>
                  <a:gd name="T13" fmla="*/ 8 h 43"/>
                  <a:gd name="T14" fmla="*/ 59 w 60"/>
                  <a:gd name="T1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59" y="0"/>
                    </a:move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305">
                <a:extLst>
                  <a:ext uri="{FF2B5EF4-FFF2-40B4-BE49-F238E27FC236}">
                    <a16:creationId xmlns:a16="http://schemas.microsoft.com/office/drawing/2014/main" id="{491F96B4-A656-7AC7-649B-3C396DB9A3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32 w 134"/>
                  <a:gd name="T1" fmla="*/ 99 h 183"/>
                  <a:gd name="T2" fmla="*/ 11 w 134"/>
                  <a:gd name="T3" fmla="*/ 108 h 183"/>
                  <a:gd name="T4" fmla="*/ 5 w 134"/>
                  <a:gd name="T5" fmla="*/ 133 h 183"/>
                  <a:gd name="T6" fmla="*/ 20 w 134"/>
                  <a:gd name="T7" fmla="*/ 131 h 183"/>
                  <a:gd name="T8" fmla="*/ 0 w 134"/>
                  <a:gd name="T9" fmla="*/ 164 h 183"/>
                  <a:gd name="T10" fmla="*/ 9 w 134"/>
                  <a:gd name="T11" fmla="*/ 179 h 183"/>
                  <a:gd name="T12" fmla="*/ 40 w 134"/>
                  <a:gd name="T13" fmla="*/ 183 h 183"/>
                  <a:gd name="T14" fmla="*/ 54 w 134"/>
                  <a:gd name="T15" fmla="*/ 174 h 183"/>
                  <a:gd name="T16" fmla="*/ 53 w 134"/>
                  <a:gd name="T17" fmla="*/ 159 h 183"/>
                  <a:gd name="T18" fmla="*/ 36 w 134"/>
                  <a:gd name="T19" fmla="*/ 137 h 183"/>
                  <a:gd name="T20" fmla="*/ 35 w 134"/>
                  <a:gd name="T21" fmla="*/ 122 h 183"/>
                  <a:gd name="T22" fmla="*/ 55 w 134"/>
                  <a:gd name="T23" fmla="*/ 97 h 183"/>
                  <a:gd name="T24" fmla="*/ 47 w 134"/>
                  <a:gd name="T25" fmla="*/ 90 h 183"/>
                  <a:gd name="T26" fmla="*/ 69 w 134"/>
                  <a:gd name="T27" fmla="*/ 72 h 183"/>
                  <a:gd name="T28" fmla="*/ 93 w 134"/>
                  <a:gd name="T29" fmla="*/ 85 h 183"/>
                  <a:gd name="T30" fmla="*/ 108 w 134"/>
                  <a:gd name="T31" fmla="*/ 84 h 183"/>
                  <a:gd name="T32" fmla="*/ 123 w 134"/>
                  <a:gd name="T33" fmla="*/ 76 h 183"/>
                  <a:gd name="T34" fmla="*/ 121 w 134"/>
                  <a:gd name="T35" fmla="*/ 53 h 183"/>
                  <a:gd name="T36" fmla="*/ 134 w 134"/>
                  <a:gd name="T37" fmla="*/ 36 h 183"/>
                  <a:gd name="T38" fmla="*/ 126 w 134"/>
                  <a:gd name="T39" fmla="*/ 28 h 183"/>
                  <a:gd name="T40" fmla="*/ 102 w 134"/>
                  <a:gd name="T41" fmla="*/ 15 h 183"/>
                  <a:gd name="T42" fmla="*/ 109 w 134"/>
                  <a:gd name="T43" fmla="*/ 8 h 183"/>
                  <a:gd name="T44" fmla="*/ 93 w 134"/>
                  <a:gd name="T45" fmla="*/ 0 h 183"/>
                  <a:gd name="T46" fmla="*/ 87 w 134"/>
                  <a:gd name="T47" fmla="*/ 17 h 183"/>
                  <a:gd name="T48" fmla="*/ 55 w 134"/>
                  <a:gd name="T49" fmla="*/ 20 h 183"/>
                  <a:gd name="T50" fmla="*/ 49 w 134"/>
                  <a:gd name="T51" fmla="*/ 36 h 183"/>
                  <a:gd name="T52" fmla="*/ 65 w 134"/>
                  <a:gd name="T53" fmla="*/ 42 h 183"/>
                  <a:gd name="T54" fmla="*/ 68 w 134"/>
                  <a:gd name="T55" fmla="*/ 57 h 183"/>
                  <a:gd name="T56" fmla="*/ 53 w 134"/>
                  <a:gd name="T57" fmla="*/ 66 h 183"/>
                  <a:gd name="T58" fmla="*/ 46 w 134"/>
                  <a:gd name="T59" fmla="*/ 74 h 183"/>
                  <a:gd name="T60" fmla="*/ 40 w 134"/>
                  <a:gd name="T61" fmla="*/ 90 h 183"/>
                  <a:gd name="T62" fmla="*/ 32 w 134"/>
                  <a:gd name="T63" fmla="*/ 9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32" y="99"/>
                    </a:move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lnTo>
                      <a:pt x="32" y="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306">
                <a:extLst>
                  <a:ext uri="{FF2B5EF4-FFF2-40B4-BE49-F238E27FC236}">
                    <a16:creationId xmlns:a16="http://schemas.microsoft.com/office/drawing/2014/main" id="{4A721F25-FC60-F788-7700-1C8766FF12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10 w 17"/>
                  <a:gd name="T5" fmla="*/ 23 h 23"/>
                  <a:gd name="T6" fmla="*/ 17 w 17"/>
                  <a:gd name="T7" fmla="*/ 14 h 23"/>
                  <a:gd name="T8" fmla="*/ 16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307">
                <a:extLst>
                  <a:ext uri="{FF2B5EF4-FFF2-40B4-BE49-F238E27FC236}">
                    <a16:creationId xmlns:a16="http://schemas.microsoft.com/office/drawing/2014/main" id="{8463F8B4-995B-63CA-F3B3-8FEA60E35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6 w 16"/>
                  <a:gd name="T1" fmla="*/ 7 h 23"/>
                  <a:gd name="T2" fmla="*/ 8 w 16"/>
                  <a:gd name="T3" fmla="*/ 0 h 23"/>
                  <a:gd name="T4" fmla="*/ 0 w 16"/>
                  <a:gd name="T5" fmla="*/ 0 h 23"/>
                  <a:gd name="T6" fmla="*/ 2 w 16"/>
                  <a:gd name="T7" fmla="*/ 8 h 23"/>
                  <a:gd name="T8" fmla="*/ 10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308">
                <a:extLst>
                  <a:ext uri="{FF2B5EF4-FFF2-40B4-BE49-F238E27FC236}">
                    <a16:creationId xmlns:a16="http://schemas.microsoft.com/office/drawing/2014/main" id="{2534658E-4732-B10E-126B-7D2CC37074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0 w 129"/>
                  <a:gd name="T1" fmla="*/ 17 h 188"/>
                  <a:gd name="T2" fmla="*/ 4 w 129"/>
                  <a:gd name="T3" fmla="*/ 56 h 188"/>
                  <a:gd name="T4" fmla="*/ 16 w 129"/>
                  <a:gd name="T5" fmla="*/ 101 h 188"/>
                  <a:gd name="T6" fmla="*/ 71 w 129"/>
                  <a:gd name="T7" fmla="*/ 188 h 188"/>
                  <a:gd name="T8" fmla="*/ 101 w 129"/>
                  <a:gd name="T9" fmla="*/ 186 h 188"/>
                  <a:gd name="T10" fmla="*/ 129 w 129"/>
                  <a:gd name="T11" fmla="*/ 67 h 188"/>
                  <a:gd name="T12" fmla="*/ 111 w 129"/>
                  <a:gd name="T13" fmla="*/ 30 h 188"/>
                  <a:gd name="T14" fmla="*/ 77 w 129"/>
                  <a:gd name="T15" fmla="*/ 3 h 188"/>
                  <a:gd name="T16" fmla="*/ 38 w 129"/>
                  <a:gd name="T17" fmla="*/ 6 h 188"/>
                  <a:gd name="T18" fmla="*/ 15 w 129"/>
                  <a:gd name="T19" fmla="*/ 0 h 188"/>
                  <a:gd name="T20" fmla="*/ 0 w 129"/>
                  <a:gd name="T21" fmla="*/ 17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0" y="17"/>
                    </a:move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309">
                <a:extLst>
                  <a:ext uri="{FF2B5EF4-FFF2-40B4-BE49-F238E27FC236}">
                    <a16:creationId xmlns:a16="http://schemas.microsoft.com/office/drawing/2014/main" id="{22C47626-EE17-E7B5-1812-721BBAE2D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80 w 103"/>
                  <a:gd name="T1" fmla="*/ 9 h 118"/>
                  <a:gd name="T2" fmla="*/ 49 w 103"/>
                  <a:gd name="T3" fmla="*/ 4 h 118"/>
                  <a:gd name="T4" fmla="*/ 43 w 103"/>
                  <a:gd name="T5" fmla="*/ 20 h 118"/>
                  <a:gd name="T6" fmla="*/ 21 w 103"/>
                  <a:gd name="T7" fmla="*/ 30 h 118"/>
                  <a:gd name="T8" fmla="*/ 6 w 103"/>
                  <a:gd name="T9" fmla="*/ 40 h 118"/>
                  <a:gd name="T10" fmla="*/ 0 w 103"/>
                  <a:gd name="T11" fmla="*/ 55 h 118"/>
                  <a:gd name="T12" fmla="*/ 8 w 103"/>
                  <a:gd name="T13" fmla="*/ 61 h 118"/>
                  <a:gd name="T14" fmla="*/ 16 w 103"/>
                  <a:gd name="T15" fmla="*/ 61 h 118"/>
                  <a:gd name="T16" fmla="*/ 32 w 103"/>
                  <a:gd name="T17" fmla="*/ 68 h 118"/>
                  <a:gd name="T18" fmla="*/ 34 w 103"/>
                  <a:gd name="T19" fmla="*/ 98 h 118"/>
                  <a:gd name="T20" fmla="*/ 67 w 103"/>
                  <a:gd name="T21" fmla="*/ 118 h 118"/>
                  <a:gd name="T22" fmla="*/ 90 w 103"/>
                  <a:gd name="T23" fmla="*/ 116 h 118"/>
                  <a:gd name="T24" fmla="*/ 97 w 103"/>
                  <a:gd name="T25" fmla="*/ 108 h 118"/>
                  <a:gd name="T26" fmla="*/ 103 w 103"/>
                  <a:gd name="T27" fmla="*/ 92 h 118"/>
                  <a:gd name="T28" fmla="*/ 94 w 103"/>
                  <a:gd name="T29" fmla="*/ 70 h 118"/>
                  <a:gd name="T30" fmla="*/ 101 w 103"/>
                  <a:gd name="T31" fmla="*/ 61 h 118"/>
                  <a:gd name="T32" fmla="*/ 92 w 103"/>
                  <a:gd name="T33" fmla="*/ 54 h 118"/>
                  <a:gd name="T34" fmla="*/ 100 w 103"/>
                  <a:gd name="T35" fmla="*/ 46 h 118"/>
                  <a:gd name="T36" fmla="*/ 90 w 103"/>
                  <a:gd name="T37" fmla="*/ 31 h 118"/>
                  <a:gd name="T38" fmla="*/ 95 w 103"/>
                  <a:gd name="T39" fmla="*/ 0 h 118"/>
                  <a:gd name="T40" fmla="*/ 80 w 103"/>
                  <a:gd name="T41" fmla="*/ 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80" y="9"/>
                    </a:move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lnTo>
                      <a:pt x="8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310">
                <a:extLst>
                  <a:ext uri="{FF2B5EF4-FFF2-40B4-BE49-F238E27FC236}">
                    <a16:creationId xmlns:a16="http://schemas.microsoft.com/office/drawing/2014/main" id="{0ED3403B-1930-64B5-C2A8-674A2C190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0 w 16"/>
                  <a:gd name="T1" fmla="*/ 17 h 30"/>
                  <a:gd name="T2" fmla="*/ 16 w 16"/>
                  <a:gd name="T3" fmla="*/ 30 h 30"/>
                  <a:gd name="T4" fmla="*/ 15 w 16"/>
                  <a:gd name="T5" fmla="*/ 7 h 30"/>
                  <a:gd name="T6" fmla="*/ 6 w 16"/>
                  <a:gd name="T7" fmla="*/ 0 h 30"/>
                  <a:gd name="T8" fmla="*/ 0 w 16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0" y="17"/>
                    </a:move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311">
                <a:extLst>
                  <a:ext uri="{FF2B5EF4-FFF2-40B4-BE49-F238E27FC236}">
                    <a16:creationId xmlns:a16="http://schemas.microsoft.com/office/drawing/2014/main" id="{A8EC82C7-DD96-CA7E-F704-C936C29727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0 w 17"/>
                  <a:gd name="T1" fmla="*/ 8 h 23"/>
                  <a:gd name="T2" fmla="*/ 9 w 17"/>
                  <a:gd name="T3" fmla="*/ 23 h 23"/>
                  <a:gd name="T4" fmla="*/ 17 w 17"/>
                  <a:gd name="T5" fmla="*/ 23 h 23"/>
                  <a:gd name="T6" fmla="*/ 14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312">
                <a:extLst>
                  <a:ext uri="{FF2B5EF4-FFF2-40B4-BE49-F238E27FC236}">
                    <a16:creationId xmlns:a16="http://schemas.microsoft.com/office/drawing/2014/main" id="{FDBAB646-04C2-8161-A312-270DC93C8F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17 w 23"/>
                  <a:gd name="T1" fmla="*/ 30 h 30"/>
                  <a:gd name="T2" fmla="*/ 23 w 23"/>
                  <a:gd name="T3" fmla="*/ 14 h 30"/>
                  <a:gd name="T4" fmla="*/ 13 w 23"/>
                  <a:gd name="T5" fmla="*/ 0 h 30"/>
                  <a:gd name="T6" fmla="*/ 0 w 23"/>
                  <a:gd name="T7" fmla="*/ 16 h 30"/>
                  <a:gd name="T8" fmla="*/ 17 w 2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17" y="30"/>
                    </a:move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lnTo>
                      <a:pt x="17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313">
                <a:extLst>
                  <a:ext uri="{FF2B5EF4-FFF2-40B4-BE49-F238E27FC236}">
                    <a16:creationId xmlns:a16="http://schemas.microsoft.com/office/drawing/2014/main" id="{DF179559-B021-BB7E-9F75-884CD24ABB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7 w 17"/>
                  <a:gd name="T1" fmla="*/ 22 h 22"/>
                  <a:gd name="T2" fmla="*/ 9 w 17"/>
                  <a:gd name="T3" fmla="*/ 0 h 22"/>
                  <a:gd name="T4" fmla="*/ 0 w 17"/>
                  <a:gd name="T5" fmla="*/ 0 h 22"/>
                  <a:gd name="T6" fmla="*/ 1 w 17"/>
                  <a:gd name="T7" fmla="*/ 16 h 22"/>
                  <a:gd name="T8" fmla="*/ 10 w 17"/>
                  <a:gd name="T9" fmla="*/ 22 h 22"/>
                  <a:gd name="T10" fmla="*/ 17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7" y="22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Line 314">
                <a:extLst>
                  <a:ext uri="{FF2B5EF4-FFF2-40B4-BE49-F238E27FC236}">
                    <a16:creationId xmlns:a16="http://schemas.microsoft.com/office/drawing/2014/main" id="{192D74A3-A740-2282-AEE3-FD8486E1F8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05" y="4318"/>
                <a:ext cx="14" cy="0"/>
              </a:xfrm>
              <a:prstGeom prst="line">
                <a:avLst/>
              </a:pr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315">
                <a:extLst>
                  <a:ext uri="{FF2B5EF4-FFF2-40B4-BE49-F238E27FC236}">
                    <a16:creationId xmlns:a16="http://schemas.microsoft.com/office/drawing/2014/main" id="{DAFD9092-A9E9-2206-C53F-8E3A8ED8B1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3050" cy="4316"/>
              </a:xfrm>
              <a:custGeom>
                <a:avLst/>
                <a:gdLst>
                  <a:gd name="T0" fmla="*/ 2026 w 15246"/>
                  <a:gd name="T1" fmla="*/ 21576 h 21576"/>
                  <a:gd name="T2" fmla="*/ 15246 w 15246"/>
                  <a:gd name="T3" fmla="*/ 21576 h 21576"/>
                  <a:gd name="T4" fmla="*/ 15246 w 15246"/>
                  <a:gd name="T5" fmla="*/ 13439 h 21576"/>
                  <a:gd name="T6" fmla="*/ 15246 w 15246"/>
                  <a:gd name="T7" fmla="*/ 13389 h 21576"/>
                  <a:gd name="T8" fmla="*/ 15246 w 15246"/>
                  <a:gd name="T9" fmla="*/ 12598 h 21576"/>
                  <a:gd name="T10" fmla="*/ 15246 w 15246"/>
                  <a:gd name="T11" fmla="*/ 8109 h 21576"/>
                  <a:gd name="T12" fmla="*/ 15246 w 15246"/>
                  <a:gd name="T13" fmla="*/ 7275 h 21576"/>
                  <a:gd name="T14" fmla="*/ 15246 w 15246"/>
                  <a:gd name="T15" fmla="*/ 0 h 21576"/>
                  <a:gd name="T16" fmla="*/ 11419 w 15246"/>
                  <a:gd name="T17" fmla="*/ 0 h 21576"/>
                  <a:gd name="T18" fmla="*/ 9990 w 15246"/>
                  <a:gd name="T19" fmla="*/ 0 h 21576"/>
                  <a:gd name="T20" fmla="*/ 9580 w 15246"/>
                  <a:gd name="T21" fmla="*/ 0 h 21576"/>
                  <a:gd name="T22" fmla="*/ 9505 w 15246"/>
                  <a:gd name="T23" fmla="*/ 0 h 21576"/>
                  <a:gd name="T24" fmla="*/ 5946 w 15246"/>
                  <a:gd name="T25" fmla="*/ 0 h 21576"/>
                  <a:gd name="T26" fmla="*/ 1937 w 15246"/>
                  <a:gd name="T27" fmla="*/ 0 h 21576"/>
                  <a:gd name="T28" fmla="*/ 744 w 15246"/>
                  <a:gd name="T29" fmla="*/ 0 h 21576"/>
                  <a:gd name="T30" fmla="*/ 0 w 15246"/>
                  <a:gd name="T31" fmla="*/ 0 h 21576"/>
                  <a:gd name="T32" fmla="*/ 0 w 15246"/>
                  <a:gd name="T33" fmla="*/ 646 h 21576"/>
                  <a:gd name="T34" fmla="*/ 0 w 15246"/>
                  <a:gd name="T35" fmla="*/ 12306 h 21576"/>
                  <a:gd name="T36" fmla="*/ 0 w 15246"/>
                  <a:gd name="T37" fmla="*/ 21552 h 21576"/>
                  <a:gd name="T38" fmla="*/ 0 w 15246"/>
                  <a:gd name="T39" fmla="*/ 21576 h 21576"/>
                  <a:gd name="T40" fmla="*/ 1944 w 15246"/>
                  <a:gd name="T41" fmla="*/ 21576 h 2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46" h="21576">
                    <a:moveTo>
                      <a:pt x="2026" y="21576"/>
                    </a:moveTo>
                    <a:lnTo>
                      <a:pt x="15246" y="21576"/>
                    </a:lnTo>
                    <a:lnTo>
                      <a:pt x="15246" y="13439"/>
                    </a:lnTo>
                    <a:lnTo>
                      <a:pt x="15246" y="13389"/>
                    </a:lnTo>
                    <a:lnTo>
                      <a:pt x="15246" y="12598"/>
                    </a:lnTo>
                    <a:lnTo>
                      <a:pt x="15246" y="8109"/>
                    </a:lnTo>
                    <a:lnTo>
                      <a:pt x="15246" y="7275"/>
                    </a:lnTo>
                    <a:lnTo>
                      <a:pt x="15246" y="0"/>
                    </a:lnTo>
                    <a:lnTo>
                      <a:pt x="11419" y="0"/>
                    </a:lnTo>
                    <a:lnTo>
                      <a:pt x="9990" y="0"/>
                    </a:lnTo>
                    <a:lnTo>
                      <a:pt x="9580" y="0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0" y="21552"/>
                    </a:lnTo>
                    <a:lnTo>
                      <a:pt x="0" y="21576"/>
                    </a:lnTo>
                    <a:lnTo>
                      <a:pt x="1944" y="21576"/>
                    </a:lnTo>
                  </a:path>
                </a:pathLst>
              </a:cu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316">
                <a:extLst>
                  <a:ext uri="{FF2B5EF4-FFF2-40B4-BE49-F238E27FC236}">
                    <a16:creationId xmlns:a16="http://schemas.microsoft.com/office/drawing/2014/main" id="{DFAB0815-236B-13F9-D197-E408C5969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937"/>
                <a:ext cx="478" cy="469"/>
              </a:xfrm>
              <a:custGeom>
                <a:avLst/>
                <a:gdLst>
                  <a:gd name="T0" fmla="*/ 1226 w 2390"/>
                  <a:gd name="T1" fmla="*/ 164 h 2343"/>
                  <a:gd name="T2" fmla="*/ 1070 w 2390"/>
                  <a:gd name="T3" fmla="*/ 147 h 2343"/>
                  <a:gd name="T4" fmla="*/ 927 w 2390"/>
                  <a:gd name="T5" fmla="*/ 192 h 2343"/>
                  <a:gd name="T6" fmla="*/ 806 w 2390"/>
                  <a:gd name="T7" fmla="*/ 125 h 2343"/>
                  <a:gd name="T8" fmla="*/ 771 w 2390"/>
                  <a:gd name="T9" fmla="*/ 75 h 2343"/>
                  <a:gd name="T10" fmla="*/ 710 w 2390"/>
                  <a:gd name="T11" fmla="*/ 96 h 2343"/>
                  <a:gd name="T12" fmla="*/ 606 w 2390"/>
                  <a:gd name="T13" fmla="*/ 136 h 2343"/>
                  <a:gd name="T14" fmla="*/ 460 w 2390"/>
                  <a:gd name="T15" fmla="*/ 126 h 2343"/>
                  <a:gd name="T16" fmla="*/ 397 w 2390"/>
                  <a:gd name="T17" fmla="*/ 33 h 2343"/>
                  <a:gd name="T18" fmla="*/ 268 w 2390"/>
                  <a:gd name="T19" fmla="*/ 67 h 2343"/>
                  <a:gd name="T20" fmla="*/ 155 w 2390"/>
                  <a:gd name="T21" fmla="*/ 93 h 2343"/>
                  <a:gd name="T22" fmla="*/ 161 w 2390"/>
                  <a:gd name="T23" fmla="*/ 239 h 2343"/>
                  <a:gd name="T24" fmla="*/ 131 w 2390"/>
                  <a:gd name="T25" fmla="*/ 335 h 2343"/>
                  <a:gd name="T26" fmla="*/ 90 w 2390"/>
                  <a:gd name="T27" fmla="*/ 469 h 2343"/>
                  <a:gd name="T28" fmla="*/ 88 w 2390"/>
                  <a:gd name="T29" fmla="*/ 693 h 2343"/>
                  <a:gd name="T30" fmla="*/ 102 w 2390"/>
                  <a:gd name="T31" fmla="*/ 846 h 2343"/>
                  <a:gd name="T32" fmla="*/ 23 w 2390"/>
                  <a:gd name="T33" fmla="*/ 1000 h 2343"/>
                  <a:gd name="T34" fmla="*/ 112 w 2390"/>
                  <a:gd name="T35" fmla="*/ 1209 h 2343"/>
                  <a:gd name="T36" fmla="*/ 124 w 2390"/>
                  <a:gd name="T37" fmla="*/ 1338 h 2343"/>
                  <a:gd name="T38" fmla="*/ 254 w 2390"/>
                  <a:gd name="T39" fmla="*/ 1404 h 2343"/>
                  <a:gd name="T40" fmla="*/ 464 w 2390"/>
                  <a:gd name="T41" fmla="*/ 1515 h 2343"/>
                  <a:gd name="T42" fmla="*/ 486 w 2390"/>
                  <a:gd name="T43" fmla="*/ 1667 h 2343"/>
                  <a:gd name="T44" fmla="*/ 634 w 2390"/>
                  <a:gd name="T45" fmla="*/ 1769 h 2343"/>
                  <a:gd name="T46" fmla="*/ 732 w 2390"/>
                  <a:gd name="T47" fmla="*/ 1829 h 2343"/>
                  <a:gd name="T48" fmla="*/ 707 w 2390"/>
                  <a:gd name="T49" fmla="*/ 1971 h 2343"/>
                  <a:gd name="T50" fmla="*/ 771 w 2390"/>
                  <a:gd name="T51" fmla="*/ 2073 h 2343"/>
                  <a:gd name="T52" fmla="*/ 844 w 2390"/>
                  <a:gd name="T53" fmla="*/ 2196 h 2343"/>
                  <a:gd name="T54" fmla="*/ 956 w 2390"/>
                  <a:gd name="T55" fmla="*/ 2155 h 2343"/>
                  <a:gd name="T56" fmla="*/ 996 w 2390"/>
                  <a:gd name="T57" fmla="*/ 2183 h 2343"/>
                  <a:gd name="T58" fmla="*/ 1164 w 2390"/>
                  <a:gd name="T59" fmla="*/ 2144 h 2343"/>
                  <a:gd name="T60" fmla="*/ 1274 w 2390"/>
                  <a:gd name="T61" fmla="*/ 2172 h 2343"/>
                  <a:gd name="T62" fmla="*/ 1434 w 2390"/>
                  <a:gd name="T63" fmla="*/ 2235 h 2343"/>
                  <a:gd name="T64" fmla="*/ 1584 w 2390"/>
                  <a:gd name="T65" fmla="*/ 2198 h 2343"/>
                  <a:gd name="T66" fmla="*/ 1782 w 2390"/>
                  <a:gd name="T67" fmla="*/ 2326 h 2343"/>
                  <a:gd name="T68" fmla="*/ 1844 w 2390"/>
                  <a:gd name="T69" fmla="*/ 2158 h 2343"/>
                  <a:gd name="T70" fmla="*/ 1967 w 2390"/>
                  <a:gd name="T71" fmla="*/ 1915 h 2343"/>
                  <a:gd name="T72" fmla="*/ 2006 w 2390"/>
                  <a:gd name="T73" fmla="*/ 1749 h 2343"/>
                  <a:gd name="T74" fmla="*/ 1966 w 2390"/>
                  <a:gd name="T75" fmla="*/ 1576 h 2343"/>
                  <a:gd name="T76" fmla="*/ 1934 w 2390"/>
                  <a:gd name="T77" fmla="*/ 1394 h 2343"/>
                  <a:gd name="T78" fmla="*/ 2059 w 2390"/>
                  <a:gd name="T79" fmla="*/ 1336 h 2343"/>
                  <a:gd name="T80" fmla="*/ 2074 w 2390"/>
                  <a:gd name="T81" fmla="*/ 1156 h 2343"/>
                  <a:gd name="T82" fmla="*/ 2001 w 2390"/>
                  <a:gd name="T83" fmla="*/ 955 h 2343"/>
                  <a:gd name="T84" fmla="*/ 1897 w 2390"/>
                  <a:gd name="T85" fmla="*/ 996 h 2343"/>
                  <a:gd name="T86" fmla="*/ 1814 w 2390"/>
                  <a:gd name="T87" fmla="*/ 850 h 2343"/>
                  <a:gd name="T88" fmla="*/ 1928 w 2390"/>
                  <a:gd name="T89" fmla="*/ 662 h 2343"/>
                  <a:gd name="T90" fmla="*/ 2077 w 2390"/>
                  <a:gd name="T91" fmla="*/ 778 h 2343"/>
                  <a:gd name="T92" fmla="*/ 2390 w 2390"/>
                  <a:gd name="T93" fmla="*/ 657 h 2343"/>
                  <a:gd name="T94" fmla="*/ 2263 w 2390"/>
                  <a:gd name="T95" fmla="*/ 530 h 2343"/>
                  <a:gd name="T96" fmla="*/ 2147 w 2390"/>
                  <a:gd name="T97" fmla="*/ 525 h 2343"/>
                  <a:gd name="T98" fmla="*/ 1999 w 2390"/>
                  <a:gd name="T99" fmla="*/ 593 h 2343"/>
                  <a:gd name="T100" fmla="*/ 1917 w 2390"/>
                  <a:gd name="T101" fmla="*/ 547 h 2343"/>
                  <a:gd name="T102" fmla="*/ 1852 w 2390"/>
                  <a:gd name="T103" fmla="*/ 507 h 2343"/>
                  <a:gd name="T104" fmla="*/ 1735 w 2390"/>
                  <a:gd name="T105" fmla="*/ 486 h 2343"/>
                  <a:gd name="T106" fmla="*/ 1633 w 2390"/>
                  <a:gd name="T107" fmla="*/ 550 h 2343"/>
                  <a:gd name="T108" fmla="*/ 1565 w 2390"/>
                  <a:gd name="T109" fmla="*/ 487 h 2343"/>
                  <a:gd name="T110" fmla="*/ 1476 w 2390"/>
                  <a:gd name="T111" fmla="*/ 372 h 2343"/>
                  <a:gd name="T112" fmla="*/ 1444 w 2390"/>
                  <a:gd name="T113" fmla="*/ 267 h 2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90" h="2343">
                    <a:moveTo>
                      <a:pt x="1310" y="155"/>
                    </a:moveTo>
                    <a:lnTo>
                      <a:pt x="1280" y="166"/>
                    </a:lnTo>
                    <a:lnTo>
                      <a:pt x="1257" y="160"/>
                    </a:lnTo>
                    <a:lnTo>
                      <a:pt x="1258" y="176"/>
                    </a:lnTo>
                    <a:lnTo>
                      <a:pt x="1226" y="164"/>
                    </a:lnTo>
                    <a:lnTo>
                      <a:pt x="1193" y="143"/>
                    </a:lnTo>
                    <a:lnTo>
                      <a:pt x="1176" y="121"/>
                    </a:lnTo>
                    <a:lnTo>
                      <a:pt x="1144" y="109"/>
                    </a:lnTo>
                    <a:lnTo>
                      <a:pt x="1091" y="122"/>
                    </a:lnTo>
                    <a:lnTo>
                      <a:pt x="1070" y="147"/>
                    </a:lnTo>
                    <a:lnTo>
                      <a:pt x="1046" y="142"/>
                    </a:lnTo>
                    <a:lnTo>
                      <a:pt x="1021" y="190"/>
                    </a:lnTo>
                    <a:lnTo>
                      <a:pt x="996" y="177"/>
                    </a:lnTo>
                    <a:lnTo>
                      <a:pt x="975" y="202"/>
                    </a:lnTo>
                    <a:lnTo>
                      <a:pt x="927" y="192"/>
                    </a:lnTo>
                    <a:lnTo>
                      <a:pt x="919" y="177"/>
                    </a:lnTo>
                    <a:lnTo>
                      <a:pt x="916" y="154"/>
                    </a:lnTo>
                    <a:lnTo>
                      <a:pt x="892" y="141"/>
                    </a:lnTo>
                    <a:lnTo>
                      <a:pt x="846" y="144"/>
                    </a:lnTo>
                    <a:lnTo>
                      <a:pt x="806" y="125"/>
                    </a:lnTo>
                    <a:lnTo>
                      <a:pt x="796" y="110"/>
                    </a:lnTo>
                    <a:lnTo>
                      <a:pt x="795" y="96"/>
                    </a:lnTo>
                    <a:lnTo>
                      <a:pt x="780" y="90"/>
                    </a:lnTo>
                    <a:lnTo>
                      <a:pt x="778" y="81"/>
                    </a:lnTo>
                    <a:lnTo>
                      <a:pt x="771" y="75"/>
                    </a:lnTo>
                    <a:lnTo>
                      <a:pt x="755" y="76"/>
                    </a:lnTo>
                    <a:lnTo>
                      <a:pt x="738" y="62"/>
                    </a:lnTo>
                    <a:lnTo>
                      <a:pt x="724" y="63"/>
                    </a:lnTo>
                    <a:lnTo>
                      <a:pt x="725" y="86"/>
                    </a:lnTo>
                    <a:lnTo>
                      <a:pt x="710" y="96"/>
                    </a:lnTo>
                    <a:lnTo>
                      <a:pt x="709" y="80"/>
                    </a:lnTo>
                    <a:lnTo>
                      <a:pt x="679" y="91"/>
                    </a:lnTo>
                    <a:lnTo>
                      <a:pt x="640" y="79"/>
                    </a:lnTo>
                    <a:lnTo>
                      <a:pt x="611" y="104"/>
                    </a:lnTo>
                    <a:lnTo>
                      <a:pt x="606" y="136"/>
                    </a:lnTo>
                    <a:lnTo>
                      <a:pt x="558" y="110"/>
                    </a:lnTo>
                    <a:lnTo>
                      <a:pt x="478" y="156"/>
                    </a:lnTo>
                    <a:lnTo>
                      <a:pt x="485" y="162"/>
                    </a:lnTo>
                    <a:lnTo>
                      <a:pt x="478" y="156"/>
                    </a:lnTo>
                    <a:lnTo>
                      <a:pt x="460" y="126"/>
                    </a:lnTo>
                    <a:lnTo>
                      <a:pt x="473" y="110"/>
                    </a:lnTo>
                    <a:lnTo>
                      <a:pt x="456" y="89"/>
                    </a:lnTo>
                    <a:lnTo>
                      <a:pt x="461" y="64"/>
                    </a:lnTo>
                    <a:lnTo>
                      <a:pt x="409" y="0"/>
                    </a:lnTo>
                    <a:lnTo>
                      <a:pt x="397" y="33"/>
                    </a:lnTo>
                    <a:lnTo>
                      <a:pt x="366" y="35"/>
                    </a:lnTo>
                    <a:lnTo>
                      <a:pt x="338" y="76"/>
                    </a:lnTo>
                    <a:lnTo>
                      <a:pt x="309" y="95"/>
                    </a:lnTo>
                    <a:lnTo>
                      <a:pt x="302" y="95"/>
                    </a:lnTo>
                    <a:lnTo>
                      <a:pt x="268" y="67"/>
                    </a:lnTo>
                    <a:lnTo>
                      <a:pt x="215" y="73"/>
                    </a:lnTo>
                    <a:lnTo>
                      <a:pt x="197" y="42"/>
                    </a:lnTo>
                    <a:lnTo>
                      <a:pt x="166" y="46"/>
                    </a:lnTo>
                    <a:lnTo>
                      <a:pt x="169" y="76"/>
                    </a:lnTo>
                    <a:lnTo>
                      <a:pt x="155" y="93"/>
                    </a:lnTo>
                    <a:lnTo>
                      <a:pt x="151" y="125"/>
                    </a:lnTo>
                    <a:lnTo>
                      <a:pt x="130" y="158"/>
                    </a:lnTo>
                    <a:lnTo>
                      <a:pt x="149" y="201"/>
                    </a:lnTo>
                    <a:lnTo>
                      <a:pt x="168" y="223"/>
                    </a:lnTo>
                    <a:lnTo>
                      <a:pt x="161" y="239"/>
                    </a:lnTo>
                    <a:lnTo>
                      <a:pt x="171" y="269"/>
                    </a:lnTo>
                    <a:lnTo>
                      <a:pt x="151" y="286"/>
                    </a:lnTo>
                    <a:lnTo>
                      <a:pt x="169" y="315"/>
                    </a:lnTo>
                    <a:lnTo>
                      <a:pt x="154" y="332"/>
                    </a:lnTo>
                    <a:lnTo>
                      <a:pt x="131" y="335"/>
                    </a:lnTo>
                    <a:lnTo>
                      <a:pt x="104" y="383"/>
                    </a:lnTo>
                    <a:lnTo>
                      <a:pt x="108" y="413"/>
                    </a:lnTo>
                    <a:lnTo>
                      <a:pt x="125" y="435"/>
                    </a:lnTo>
                    <a:lnTo>
                      <a:pt x="120" y="459"/>
                    </a:lnTo>
                    <a:lnTo>
                      <a:pt x="90" y="469"/>
                    </a:lnTo>
                    <a:lnTo>
                      <a:pt x="40" y="513"/>
                    </a:lnTo>
                    <a:lnTo>
                      <a:pt x="56" y="519"/>
                    </a:lnTo>
                    <a:lnTo>
                      <a:pt x="73" y="541"/>
                    </a:lnTo>
                    <a:lnTo>
                      <a:pt x="39" y="590"/>
                    </a:lnTo>
                    <a:lnTo>
                      <a:pt x="88" y="693"/>
                    </a:lnTo>
                    <a:lnTo>
                      <a:pt x="92" y="747"/>
                    </a:lnTo>
                    <a:lnTo>
                      <a:pt x="80" y="779"/>
                    </a:lnTo>
                    <a:lnTo>
                      <a:pt x="112" y="792"/>
                    </a:lnTo>
                    <a:lnTo>
                      <a:pt x="115" y="829"/>
                    </a:lnTo>
                    <a:lnTo>
                      <a:pt x="102" y="846"/>
                    </a:lnTo>
                    <a:lnTo>
                      <a:pt x="119" y="868"/>
                    </a:lnTo>
                    <a:lnTo>
                      <a:pt x="100" y="908"/>
                    </a:lnTo>
                    <a:lnTo>
                      <a:pt x="48" y="921"/>
                    </a:lnTo>
                    <a:lnTo>
                      <a:pt x="27" y="954"/>
                    </a:lnTo>
                    <a:lnTo>
                      <a:pt x="23" y="1000"/>
                    </a:lnTo>
                    <a:lnTo>
                      <a:pt x="34" y="1038"/>
                    </a:lnTo>
                    <a:lnTo>
                      <a:pt x="6" y="1063"/>
                    </a:lnTo>
                    <a:lnTo>
                      <a:pt x="0" y="1087"/>
                    </a:lnTo>
                    <a:lnTo>
                      <a:pt x="101" y="1171"/>
                    </a:lnTo>
                    <a:lnTo>
                      <a:pt x="112" y="1209"/>
                    </a:lnTo>
                    <a:lnTo>
                      <a:pt x="92" y="1249"/>
                    </a:lnTo>
                    <a:lnTo>
                      <a:pt x="109" y="1262"/>
                    </a:lnTo>
                    <a:lnTo>
                      <a:pt x="96" y="1286"/>
                    </a:lnTo>
                    <a:lnTo>
                      <a:pt x="109" y="1339"/>
                    </a:lnTo>
                    <a:lnTo>
                      <a:pt x="124" y="1338"/>
                    </a:lnTo>
                    <a:lnTo>
                      <a:pt x="153" y="1313"/>
                    </a:lnTo>
                    <a:lnTo>
                      <a:pt x="172" y="1356"/>
                    </a:lnTo>
                    <a:lnTo>
                      <a:pt x="204" y="1361"/>
                    </a:lnTo>
                    <a:lnTo>
                      <a:pt x="222" y="1390"/>
                    </a:lnTo>
                    <a:lnTo>
                      <a:pt x="254" y="1404"/>
                    </a:lnTo>
                    <a:lnTo>
                      <a:pt x="296" y="1445"/>
                    </a:lnTo>
                    <a:lnTo>
                      <a:pt x="352" y="1463"/>
                    </a:lnTo>
                    <a:lnTo>
                      <a:pt x="383" y="1468"/>
                    </a:lnTo>
                    <a:lnTo>
                      <a:pt x="424" y="1503"/>
                    </a:lnTo>
                    <a:lnTo>
                      <a:pt x="464" y="1515"/>
                    </a:lnTo>
                    <a:lnTo>
                      <a:pt x="475" y="1553"/>
                    </a:lnTo>
                    <a:lnTo>
                      <a:pt x="525" y="1587"/>
                    </a:lnTo>
                    <a:lnTo>
                      <a:pt x="474" y="1622"/>
                    </a:lnTo>
                    <a:lnTo>
                      <a:pt x="492" y="1644"/>
                    </a:lnTo>
                    <a:lnTo>
                      <a:pt x="486" y="1667"/>
                    </a:lnTo>
                    <a:lnTo>
                      <a:pt x="489" y="1690"/>
                    </a:lnTo>
                    <a:lnTo>
                      <a:pt x="504" y="1696"/>
                    </a:lnTo>
                    <a:lnTo>
                      <a:pt x="541" y="1669"/>
                    </a:lnTo>
                    <a:lnTo>
                      <a:pt x="564" y="1675"/>
                    </a:lnTo>
                    <a:lnTo>
                      <a:pt x="634" y="1769"/>
                    </a:lnTo>
                    <a:lnTo>
                      <a:pt x="656" y="1752"/>
                    </a:lnTo>
                    <a:lnTo>
                      <a:pt x="672" y="1758"/>
                    </a:lnTo>
                    <a:lnTo>
                      <a:pt x="690" y="1779"/>
                    </a:lnTo>
                    <a:lnTo>
                      <a:pt x="693" y="1817"/>
                    </a:lnTo>
                    <a:lnTo>
                      <a:pt x="732" y="1829"/>
                    </a:lnTo>
                    <a:lnTo>
                      <a:pt x="760" y="1873"/>
                    </a:lnTo>
                    <a:lnTo>
                      <a:pt x="738" y="1891"/>
                    </a:lnTo>
                    <a:lnTo>
                      <a:pt x="731" y="1898"/>
                    </a:lnTo>
                    <a:lnTo>
                      <a:pt x="727" y="1938"/>
                    </a:lnTo>
                    <a:lnTo>
                      <a:pt x="707" y="1971"/>
                    </a:lnTo>
                    <a:lnTo>
                      <a:pt x="709" y="1986"/>
                    </a:lnTo>
                    <a:lnTo>
                      <a:pt x="695" y="2002"/>
                    </a:lnTo>
                    <a:lnTo>
                      <a:pt x="690" y="2026"/>
                    </a:lnTo>
                    <a:lnTo>
                      <a:pt x="737" y="2038"/>
                    </a:lnTo>
                    <a:lnTo>
                      <a:pt x="771" y="2073"/>
                    </a:lnTo>
                    <a:lnTo>
                      <a:pt x="811" y="2092"/>
                    </a:lnTo>
                    <a:lnTo>
                      <a:pt x="830" y="2129"/>
                    </a:lnTo>
                    <a:lnTo>
                      <a:pt x="826" y="2167"/>
                    </a:lnTo>
                    <a:lnTo>
                      <a:pt x="835" y="2190"/>
                    </a:lnTo>
                    <a:lnTo>
                      <a:pt x="844" y="2196"/>
                    </a:lnTo>
                    <a:lnTo>
                      <a:pt x="880" y="2170"/>
                    </a:lnTo>
                    <a:lnTo>
                      <a:pt x="916" y="2229"/>
                    </a:lnTo>
                    <a:lnTo>
                      <a:pt x="944" y="2195"/>
                    </a:lnTo>
                    <a:lnTo>
                      <a:pt x="949" y="2164"/>
                    </a:lnTo>
                    <a:lnTo>
                      <a:pt x="956" y="2155"/>
                    </a:lnTo>
                    <a:lnTo>
                      <a:pt x="971" y="2154"/>
                    </a:lnTo>
                    <a:lnTo>
                      <a:pt x="981" y="2169"/>
                    </a:lnTo>
                    <a:lnTo>
                      <a:pt x="961" y="2209"/>
                    </a:lnTo>
                    <a:lnTo>
                      <a:pt x="976" y="2207"/>
                    </a:lnTo>
                    <a:lnTo>
                      <a:pt x="996" y="2183"/>
                    </a:lnTo>
                    <a:lnTo>
                      <a:pt x="1019" y="2181"/>
                    </a:lnTo>
                    <a:lnTo>
                      <a:pt x="1061" y="2115"/>
                    </a:lnTo>
                    <a:lnTo>
                      <a:pt x="1136" y="2092"/>
                    </a:lnTo>
                    <a:lnTo>
                      <a:pt x="1153" y="2114"/>
                    </a:lnTo>
                    <a:lnTo>
                      <a:pt x="1164" y="2144"/>
                    </a:lnTo>
                    <a:lnTo>
                      <a:pt x="1158" y="2167"/>
                    </a:lnTo>
                    <a:lnTo>
                      <a:pt x="1198" y="2187"/>
                    </a:lnTo>
                    <a:lnTo>
                      <a:pt x="1207" y="2201"/>
                    </a:lnTo>
                    <a:lnTo>
                      <a:pt x="1230" y="2200"/>
                    </a:lnTo>
                    <a:lnTo>
                      <a:pt x="1274" y="2172"/>
                    </a:lnTo>
                    <a:lnTo>
                      <a:pt x="1305" y="2177"/>
                    </a:lnTo>
                    <a:lnTo>
                      <a:pt x="1366" y="2164"/>
                    </a:lnTo>
                    <a:lnTo>
                      <a:pt x="1406" y="2183"/>
                    </a:lnTo>
                    <a:lnTo>
                      <a:pt x="1433" y="2219"/>
                    </a:lnTo>
                    <a:lnTo>
                      <a:pt x="1434" y="2235"/>
                    </a:lnTo>
                    <a:lnTo>
                      <a:pt x="1451" y="2256"/>
                    </a:lnTo>
                    <a:lnTo>
                      <a:pt x="1503" y="2228"/>
                    </a:lnTo>
                    <a:lnTo>
                      <a:pt x="1530" y="2187"/>
                    </a:lnTo>
                    <a:lnTo>
                      <a:pt x="1560" y="2177"/>
                    </a:lnTo>
                    <a:lnTo>
                      <a:pt x="1584" y="2198"/>
                    </a:lnTo>
                    <a:lnTo>
                      <a:pt x="1602" y="2227"/>
                    </a:lnTo>
                    <a:lnTo>
                      <a:pt x="1725" y="2292"/>
                    </a:lnTo>
                    <a:lnTo>
                      <a:pt x="1735" y="2322"/>
                    </a:lnTo>
                    <a:lnTo>
                      <a:pt x="1760" y="2343"/>
                    </a:lnTo>
                    <a:lnTo>
                      <a:pt x="1782" y="2326"/>
                    </a:lnTo>
                    <a:lnTo>
                      <a:pt x="1818" y="2307"/>
                    </a:lnTo>
                    <a:lnTo>
                      <a:pt x="1847" y="2281"/>
                    </a:lnTo>
                    <a:lnTo>
                      <a:pt x="1828" y="2236"/>
                    </a:lnTo>
                    <a:lnTo>
                      <a:pt x="1840" y="2212"/>
                    </a:lnTo>
                    <a:lnTo>
                      <a:pt x="1844" y="2158"/>
                    </a:lnTo>
                    <a:lnTo>
                      <a:pt x="1861" y="2095"/>
                    </a:lnTo>
                    <a:lnTo>
                      <a:pt x="1910" y="2051"/>
                    </a:lnTo>
                    <a:lnTo>
                      <a:pt x="1921" y="1996"/>
                    </a:lnTo>
                    <a:lnTo>
                      <a:pt x="1970" y="1938"/>
                    </a:lnTo>
                    <a:lnTo>
                      <a:pt x="1967" y="1915"/>
                    </a:lnTo>
                    <a:lnTo>
                      <a:pt x="1950" y="1893"/>
                    </a:lnTo>
                    <a:lnTo>
                      <a:pt x="1967" y="1838"/>
                    </a:lnTo>
                    <a:lnTo>
                      <a:pt x="1974" y="1829"/>
                    </a:lnTo>
                    <a:lnTo>
                      <a:pt x="1995" y="1796"/>
                    </a:lnTo>
                    <a:lnTo>
                      <a:pt x="2006" y="1749"/>
                    </a:lnTo>
                    <a:lnTo>
                      <a:pt x="2059" y="1659"/>
                    </a:lnTo>
                    <a:lnTo>
                      <a:pt x="2041" y="1630"/>
                    </a:lnTo>
                    <a:lnTo>
                      <a:pt x="1995" y="1635"/>
                    </a:lnTo>
                    <a:lnTo>
                      <a:pt x="1961" y="1607"/>
                    </a:lnTo>
                    <a:lnTo>
                      <a:pt x="1966" y="1576"/>
                    </a:lnTo>
                    <a:lnTo>
                      <a:pt x="1955" y="1538"/>
                    </a:lnTo>
                    <a:lnTo>
                      <a:pt x="1971" y="1452"/>
                    </a:lnTo>
                    <a:lnTo>
                      <a:pt x="1960" y="1422"/>
                    </a:lnTo>
                    <a:lnTo>
                      <a:pt x="1973" y="1398"/>
                    </a:lnTo>
                    <a:lnTo>
                      <a:pt x="1934" y="1394"/>
                    </a:lnTo>
                    <a:lnTo>
                      <a:pt x="1933" y="1386"/>
                    </a:lnTo>
                    <a:lnTo>
                      <a:pt x="1939" y="1370"/>
                    </a:lnTo>
                    <a:lnTo>
                      <a:pt x="2018" y="1378"/>
                    </a:lnTo>
                    <a:lnTo>
                      <a:pt x="2037" y="1346"/>
                    </a:lnTo>
                    <a:lnTo>
                      <a:pt x="2059" y="1336"/>
                    </a:lnTo>
                    <a:lnTo>
                      <a:pt x="2094" y="1286"/>
                    </a:lnTo>
                    <a:lnTo>
                      <a:pt x="2104" y="1232"/>
                    </a:lnTo>
                    <a:lnTo>
                      <a:pt x="2116" y="1199"/>
                    </a:lnTo>
                    <a:lnTo>
                      <a:pt x="2093" y="1194"/>
                    </a:lnTo>
                    <a:lnTo>
                      <a:pt x="2074" y="1156"/>
                    </a:lnTo>
                    <a:lnTo>
                      <a:pt x="2088" y="1148"/>
                    </a:lnTo>
                    <a:lnTo>
                      <a:pt x="2087" y="1132"/>
                    </a:lnTo>
                    <a:lnTo>
                      <a:pt x="2119" y="1061"/>
                    </a:lnTo>
                    <a:lnTo>
                      <a:pt x="2099" y="1016"/>
                    </a:lnTo>
                    <a:lnTo>
                      <a:pt x="2001" y="955"/>
                    </a:lnTo>
                    <a:lnTo>
                      <a:pt x="1979" y="965"/>
                    </a:lnTo>
                    <a:lnTo>
                      <a:pt x="1960" y="1013"/>
                    </a:lnTo>
                    <a:lnTo>
                      <a:pt x="1916" y="1033"/>
                    </a:lnTo>
                    <a:lnTo>
                      <a:pt x="1921" y="1009"/>
                    </a:lnTo>
                    <a:lnTo>
                      <a:pt x="1897" y="996"/>
                    </a:lnTo>
                    <a:lnTo>
                      <a:pt x="1894" y="965"/>
                    </a:lnTo>
                    <a:lnTo>
                      <a:pt x="1915" y="941"/>
                    </a:lnTo>
                    <a:lnTo>
                      <a:pt x="1811" y="896"/>
                    </a:lnTo>
                    <a:lnTo>
                      <a:pt x="1800" y="858"/>
                    </a:lnTo>
                    <a:lnTo>
                      <a:pt x="1814" y="850"/>
                    </a:lnTo>
                    <a:lnTo>
                      <a:pt x="1834" y="817"/>
                    </a:lnTo>
                    <a:lnTo>
                      <a:pt x="1864" y="806"/>
                    </a:lnTo>
                    <a:lnTo>
                      <a:pt x="1897" y="664"/>
                    </a:lnTo>
                    <a:lnTo>
                      <a:pt x="1911" y="655"/>
                    </a:lnTo>
                    <a:lnTo>
                      <a:pt x="1928" y="662"/>
                    </a:lnTo>
                    <a:lnTo>
                      <a:pt x="1930" y="685"/>
                    </a:lnTo>
                    <a:lnTo>
                      <a:pt x="1951" y="744"/>
                    </a:lnTo>
                    <a:lnTo>
                      <a:pt x="1990" y="748"/>
                    </a:lnTo>
                    <a:lnTo>
                      <a:pt x="2023" y="769"/>
                    </a:lnTo>
                    <a:lnTo>
                      <a:pt x="2077" y="778"/>
                    </a:lnTo>
                    <a:lnTo>
                      <a:pt x="2120" y="813"/>
                    </a:lnTo>
                    <a:lnTo>
                      <a:pt x="2233" y="788"/>
                    </a:lnTo>
                    <a:lnTo>
                      <a:pt x="2313" y="818"/>
                    </a:lnTo>
                    <a:lnTo>
                      <a:pt x="2339" y="777"/>
                    </a:lnTo>
                    <a:lnTo>
                      <a:pt x="2390" y="657"/>
                    </a:lnTo>
                    <a:lnTo>
                      <a:pt x="2372" y="628"/>
                    </a:lnTo>
                    <a:lnTo>
                      <a:pt x="2317" y="626"/>
                    </a:lnTo>
                    <a:lnTo>
                      <a:pt x="2293" y="605"/>
                    </a:lnTo>
                    <a:lnTo>
                      <a:pt x="2257" y="554"/>
                    </a:lnTo>
                    <a:lnTo>
                      <a:pt x="2263" y="530"/>
                    </a:lnTo>
                    <a:lnTo>
                      <a:pt x="2246" y="516"/>
                    </a:lnTo>
                    <a:lnTo>
                      <a:pt x="2223" y="519"/>
                    </a:lnTo>
                    <a:lnTo>
                      <a:pt x="2190" y="498"/>
                    </a:lnTo>
                    <a:lnTo>
                      <a:pt x="2145" y="510"/>
                    </a:lnTo>
                    <a:lnTo>
                      <a:pt x="2147" y="525"/>
                    </a:lnTo>
                    <a:lnTo>
                      <a:pt x="2133" y="549"/>
                    </a:lnTo>
                    <a:lnTo>
                      <a:pt x="2111" y="560"/>
                    </a:lnTo>
                    <a:lnTo>
                      <a:pt x="2084" y="593"/>
                    </a:lnTo>
                    <a:lnTo>
                      <a:pt x="2035" y="575"/>
                    </a:lnTo>
                    <a:lnTo>
                      <a:pt x="1999" y="593"/>
                    </a:lnTo>
                    <a:lnTo>
                      <a:pt x="1982" y="579"/>
                    </a:lnTo>
                    <a:lnTo>
                      <a:pt x="1960" y="589"/>
                    </a:lnTo>
                    <a:lnTo>
                      <a:pt x="1934" y="569"/>
                    </a:lnTo>
                    <a:lnTo>
                      <a:pt x="1920" y="570"/>
                    </a:lnTo>
                    <a:lnTo>
                      <a:pt x="1917" y="547"/>
                    </a:lnTo>
                    <a:lnTo>
                      <a:pt x="1894" y="556"/>
                    </a:lnTo>
                    <a:lnTo>
                      <a:pt x="1898" y="587"/>
                    </a:lnTo>
                    <a:lnTo>
                      <a:pt x="1876" y="605"/>
                    </a:lnTo>
                    <a:lnTo>
                      <a:pt x="1847" y="538"/>
                    </a:lnTo>
                    <a:lnTo>
                      <a:pt x="1852" y="507"/>
                    </a:lnTo>
                    <a:lnTo>
                      <a:pt x="1829" y="509"/>
                    </a:lnTo>
                    <a:lnTo>
                      <a:pt x="1804" y="487"/>
                    </a:lnTo>
                    <a:lnTo>
                      <a:pt x="1781" y="490"/>
                    </a:lnTo>
                    <a:lnTo>
                      <a:pt x="1756" y="469"/>
                    </a:lnTo>
                    <a:lnTo>
                      <a:pt x="1735" y="486"/>
                    </a:lnTo>
                    <a:lnTo>
                      <a:pt x="1695" y="475"/>
                    </a:lnTo>
                    <a:lnTo>
                      <a:pt x="1687" y="484"/>
                    </a:lnTo>
                    <a:lnTo>
                      <a:pt x="1699" y="529"/>
                    </a:lnTo>
                    <a:lnTo>
                      <a:pt x="1687" y="560"/>
                    </a:lnTo>
                    <a:lnTo>
                      <a:pt x="1633" y="550"/>
                    </a:lnTo>
                    <a:lnTo>
                      <a:pt x="1601" y="553"/>
                    </a:lnTo>
                    <a:lnTo>
                      <a:pt x="1576" y="525"/>
                    </a:lnTo>
                    <a:lnTo>
                      <a:pt x="1589" y="499"/>
                    </a:lnTo>
                    <a:lnTo>
                      <a:pt x="1579" y="485"/>
                    </a:lnTo>
                    <a:lnTo>
                      <a:pt x="1565" y="487"/>
                    </a:lnTo>
                    <a:lnTo>
                      <a:pt x="1556" y="480"/>
                    </a:lnTo>
                    <a:lnTo>
                      <a:pt x="1545" y="442"/>
                    </a:lnTo>
                    <a:lnTo>
                      <a:pt x="1528" y="428"/>
                    </a:lnTo>
                    <a:lnTo>
                      <a:pt x="1526" y="406"/>
                    </a:lnTo>
                    <a:lnTo>
                      <a:pt x="1476" y="372"/>
                    </a:lnTo>
                    <a:lnTo>
                      <a:pt x="1440" y="313"/>
                    </a:lnTo>
                    <a:lnTo>
                      <a:pt x="1440" y="306"/>
                    </a:lnTo>
                    <a:lnTo>
                      <a:pt x="1455" y="304"/>
                    </a:lnTo>
                    <a:lnTo>
                      <a:pt x="1462" y="296"/>
                    </a:lnTo>
                    <a:lnTo>
                      <a:pt x="1444" y="267"/>
                    </a:lnTo>
                    <a:lnTo>
                      <a:pt x="1411" y="246"/>
                    </a:lnTo>
                    <a:lnTo>
                      <a:pt x="1410" y="232"/>
                    </a:lnTo>
                    <a:lnTo>
                      <a:pt x="1424" y="222"/>
                    </a:lnTo>
                    <a:lnTo>
                      <a:pt x="1310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317">
                <a:extLst>
                  <a:ext uri="{FF2B5EF4-FFF2-40B4-BE49-F238E27FC236}">
                    <a16:creationId xmlns:a16="http://schemas.microsoft.com/office/drawing/2014/main" id="{086ADA3E-E392-9A9E-4E39-E8D4B73DE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551"/>
                <a:ext cx="454" cy="296"/>
              </a:xfrm>
              <a:custGeom>
                <a:avLst/>
                <a:gdLst>
                  <a:gd name="T0" fmla="*/ 1985 w 2271"/>
                  <a:gd name="T1" fmla="*/ 1012 h 1482"/>
                  <a:gd name="T2" fmla="*/ 1846 w 2271"/>
                  <a:gd name="T3" fmla="*/ 1002 h 1482"/>
                  <a:gd name="T4" fmla="*/ 1790 w 2271"/>
                  <a:gd name="T5" fmla="*/ 984 h 1482"/>
                  <a:gd name="T6" fmla="*/ 1776 w 2271"/>
                  <a:gd name="T7" fmla="*/ 839 h 1482"/>
                  <a:gd name="T8" fmla="*/ 1649 w 2271"/>
                  <a:gd name="T9" fmla="*/ 796 h 1482"/>
                  <a:gd name="T10" fmla="*/ 1644 w 2271"/>
                  <a:gd name="T11" fmla="*/ 751 h 1482"/>
                  <a:gd name="T12" fmla="*/ 1541 w 2271"/>
                  <a:gd name="T13" fmla="*/ 799 h 1482"/>
                  <a:gd name="T14" fmla="*/ 1459 w 2271"/>
                  <a:gd name="T15" fmla="*/ 660 h 1482"/>
                  <a:gd name="T16" fmla="*/ 1438 w 2271"/>
                  <a:gd name="T17" fmla="*/ 523 h 1482"/>
                  <a:gd name="T18" fmla="*/ 1369 w 2271"/>
                  <a:gd name="T19" fmla="*/ 445 h 1482"/>
                  <a:gd name="T20" fmla="*/ 1305 w 2271"/>
                  <a:gd name="T21" fmla="*/ 419 h 1482"/>
                  <a:gd name="T22" fmla="*/ 1160 w 2271"/>
                  <a:gd name="T23" fmla="*/ 510 h 1482"/>
                  <a:gd name="T24" fmla="*/ 1097 w 2271"/>
                  <a:gd name="T25" fmla="*/ 493 h 1482"/>
                  <a:gd name="T26" fmla="*/ 1038 w 2271"/>
                  <a:gd name="T27" fmla="*/ 452 h 1482"/>
                  <a:gd name="T28" fmla="*/ 969 w 2271"/>
                  <a:gd name="T29" fmla="*/ 366 h 1482"/>
                  <a:gd name="T30" fmla="*/ 895 w 2271"/>
                  <a:gd name="T31" fmla="*/ 234 h 1482"/>
                  <a:gd name="T32" fmla="*/ 893 w 2271"/>
                  <a:gd name="T33" fmla="*/ 134 h 1482"/>
                  <a:gd name="T34" fmla="*/ 769 w 2271"/>
                  <a:gd name="T35" fmla="*/ 37 h 1482"/>
                  <a:gd name="T36" fmla="*/ 611 w 2271"/>
                  <a:gd name="T37" fmla="*/ 75 h 1482"/>
                  <a:gd name="T38" fmla="*/ 536 w 2271"/>
                  <a:gd name="T39" fmla="*/ 105 h 1482"/>
                  <a:gd name="T40" fmla="*/ 443 w 2271"/>
                  <a:gd name="T41" fmla="*/ 106 h 1482"/>
                  <a:gd name="T42" fmla="*/ 195 w 2271"/>
                  <a:gd name="T43" fmla="*/ 175 h 1482"/>
                  <a:gd name="T44" fmla="*/ 36 w 2271"/>
                  <a:gd name="T45" fmla="*/ 291 h 1482"/>
                  <a:gd name="T46" fmla="*/ 16 w 2271"/>
                  <a:gd name="T47" fmla="*/ 486 h 1482"/>
                  <a:gd name="T48" fmla="*/ 46 w 2271"/>
                  <a:gd name="T49" fmla="*/ 729 h 1482"/>
                  <a:gd name="T50" fmla="*/ 18 w 2271"/>
                  <a:gd name="T51" fmla="*/ 925 h 1482"/>
                  <a:gd name="T52" fmla="*/ 94 w 2271"/>
                  <a:gd name="T53" fmla="*/ 995 h 1482"/>
                  <a:gd name="T54" fmla="*/ 289 w 2271"/>
                  <a:gd name="T55" fmla="*/ 1023 h 1482"/>
                  <a:gd name="T56" fmla="*/ 315 w 2271"/>
                  <a:gd name="T57" fmla="*/ 1045 h 1482"/>
                  <a:gd name="T58" fmla="*/ 429 w 2271"/>
                  <a:gd name="T59" fmla="*/ 1110 h 1482"/>
                  <a:gd name="T60" fmla="*/ 442 w 2271"/>
                  <a:gd name="T61" fmla="*/ 1171 h 1482"/>
                  <a:gd name="T62" fmla="*/ 520 w 2271"/>
                  <a:gd name="T63" fmla="*/ 1172 h 1482"/>
                  <a:gd name="T64" fmla="*/ 602 w 2271"/>
                  <a:gd name="T65" fmla="*/ 1149 h 1482"/>
                  <a:gd name="T66" fmla="*/ 654 w 2271"/>
                  <a:gd name="T67" fmla="*/ 1135 h 1482"/>
                  <a:gd name="T68" fmla="*/ 756 w 2271"/>
                  <a:gd name="T69" fmla="*/ 1142 h 1482"/>
                  <a:gd name="T70" fmla="*/ 755 w 2271"/>
                  <a:gd name="T71" fmla="*/ 1212 h 1482"/>
                  <a:gd name="T72" fmla="*/ 693 w 2271"/>
                  <a:gd name="T73" fmla="*/ 1302 h 1482"/>
                  <a:gd name="T74" fmla="*/ 806 w 2271"/>
                  <a:gd name="T75" fmla="*/ 1260 h 1482"/>
                  <a:gd name="T76" fmla="*/ 860 w 2271"/>
                  <a:gd name="T77" fmla="*/ 1271 h 1482"/>
                  <a:gd name="T78" fmla="*/ 958 w 2271"/>
                  <a:gd name="T79" fmla="*/ 1332 h 1482"/>
                  <a:gd name="T80" fmla="*/ 965 w 2271"/>
                  <a:gd name="T81" fmla="*/ 1315 h 1482"/>
                  <a:gd name="T82" fmla="*/ 1034 w 2271"/>
                  <a:gd name="T83" fmla="*/ 1309 h 1482"/>
                  <a:gd name="T84" fmla="*/ 1003 w 2271"/>
                  <a:gd name="T85" fmla="*/ 1396 h 1482"/>
                  <a:gd name="T86" fmla="*/ 1111 w 2271"/>
                  <a:gd name="T87" fmla="*/ 1395 h 1482"/>
                  <a:gd name="T88" fmla="*/ 1179 w 2271"/>
                  <a:gd name="T89" fmla="*/ 1380 h 1482"/>
                  <a:gd name="T90" fmla="*/ 1287 w 2271"/>
                  <a:gd name="T91" fmla="*/ 1385 h 1482"/>
                  <a:gd name="T92" fmla="*/ 1369 w 2271"/>
                  <a:gd name="T93" fmla="*/ 1440 h 1482"/>
                  <a:gd name="T94" fmla="*/ 1461 w 2271"/>
                  <a:gd name="T95" fmla="*/ 1431 h 1482"/>
                  <a:gd name="T96" fmla="*/ 1638 w 2271"/>
                  <a:gd name="T97" fmla="*/ 1423 h 1482"/>
                  <a:gd name="T98" fmla="*/ 1745 w 2271"/>
                  <a:gd name="T99" fmla="*/ 1413 h 1482"/>
                  <a:gd name="T100" fmla="*/ 1787 w 2271"/>
                  <a:gd name="T101" fmla="*/ 1378 h 1482"/>
                  <a:gd name="T102" fmla="*/ 1935 w 2271"/>
                  <a:gd name="T103" fmla="*/ 1388 h 1482"/>
                  <a:gd name="T104" fmla="*/ 2059 w 2271"/>
                  <a:gd name="T105" fmla="*/ 1391 h 1482"/>
                  <a:gd name="T106" fmla="*/ 2098 w 2271"/>
                  <a:gd name="T107" fmla="*/ 1472 h 1482"/>
                  <a:gd name="T108" fmla="*/ 2198 w 2271"/>
                  <a:gd name="T109" fmla="*/ 1471 h 1482"/>
                  <a:gd name="T110" fmla="*/ 2206 w 2271"/>
                  <a:gd name="T111" fmla="*/ 1392 h 1482"/>
                  <a:gd name="T112" fmla="*/ 2241 w 2271"/>
                  <a:gd name="T113" fmla="*/ 1266 h 1482"/>
                  <a:gd name="T114" fmla="*/ 2199 w 2271"/>
                  <a:gd name="T115" fmla="*/ 1162 h 1482"/>
                  <a:gd name="T116" fmla="*/ 2214 w 2271"/>
                  <a:gd name="T117" fmla="*/ 1068 h 1482"/>
                  <a:gd name="T118" fmla="*/ 2195 w 2271"/>
                  <a:gd name="T119" fmla="*/ 1100 h 1482"/>
                  <a:gd name="T120" fmla="*/ 2141 w 2271"/>
                  <a:gd name="T121" fmla="*/ 1036 h 1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271" h="1482">
                    <a:moveTo>
                      <a:pt x="2141" y="1036"/>
                    </a:moveTo>
                    <a:lnTo>
                      <a:pt x="2089" y="972"/>
                    </a:lnTo>
                    <a:lnTo>
                      <a:pt x="1985" y="1012"/>
                    </a:lnTo>
                    <a:lnTo>
                      <a:pt x="1936" y="986"/>
                    </a:lnTo>
                    <a:lnTo>
                      <a:pt x="1859" y="985"/>
                    </a:lnTo>
                    <a:lnTo>
                      <a:pt x="1846" y="1002"/>
                    </a:lnTo>
                    <a:lnTo>
                      <a:pt x="1841" y="1034"/>
                    </a:lnTo>
                    <a:lnTo>
                      <a:pt x="1826" y="1042"/>
                    </a:lnTo>
                    <a:lnTo>
                      <a:pt x="1790" y="984"/>
                    </a:lnTo>
                    <a:lnTo>
                      <a:pt x="1779" y="954"/>
                    </a:lnTo>
                    <a:lnTo>
                      <a:pt x="1791" y="906"/>
                    </a:lnTo>
                    <a:lnTo>
                      <a:pt x="1776" y="839"/>
                    </a:lnTo>
                    <a:lnTo>
                      <a:pt x="1741" y="796"/>
                    </a:lnTo>
                    <a:lnTo>
                      <a:pt x="1703" y="784"/>
                    </a:lnTo>
                    <a:lnTo>
                      <a:pt x="1649" y="796"/>
                    </a:lnTo>
                    <a:lnTo>
                      <a:pt x="1641" y="790"/>
                    </a:lnTo>
                    <a:lnTo>
                      <a:pt x="1661" y="757"/>
                    </a:lnTo>
                    <a:lnTo>
                      <a:pt x="1644" y="751"/>
                    </a:lnTo>
                    <a:lnTo>
                      <a:pt x="1621" y="745"/>
                    </a:lnTo>
                    <a:lnTo>
                      <a:pt x="1601" y="778"/>
                    </a:lnTo>
                    <a:lnTo>
                      <a:pt x="1541" y="799"/>
                    </a:lnTo>
                    <a:lnTo>
                      <a:pt x="1467" y="751"/>
                    </a:lnTo>
                    <a:lnTo>
                      <a:pt x="1459" y="737"/>
                    </a:lnTo>
                    <a:lnTo>
                      <a:pt x="1459" y="660"/>
                    </a:lnTo>
                    <a:lnTo>
                      <a:pt x="1429" y="578"/>
                    </a:lnTo>
                    <a:lnTo>
                      <a:pt x="1442" y="554"/>
                    </a:lnTo>
                    <a:lnTo>
                      <a:pt x="1438" y="523"/>
                    </a:lnTo>
                    <a:lnTo>
                      <a:pt x="1429" y="500"/>
                    </a:lnTo>
                    <a:lnTo>
                      <a:pt x="1398" y="504"/>
                    </a:lnTo>
                    <a:lnTo>
                      <a:pt x="1369" y="445"/>
                    </a:lnTo>
                    <a:lnTo>
                      <a:pt x="1343" y="408"/>
                    </a:lnTo>
                    <a:lnTo>
                      <a:pt x="1320" y="403"/>
                    </a:lnTo>
                    <a:lnTo>
                      <a:pt x="1305" y="419"/>
                    </a:lnTo>
                    <a:lnTo>
                      <a:pt x="1237" y="426"/>
                    </a:lnTo>
                    <a:lnTo>
                      <a:pt x="1178" y="454"/>
                    </a:lnTo>
                    <a:lnTo>
                      <a:pt x="1160" y="510"/>
                    </a:lnTo>
                    <a:lnTo>
                      <a:pt x="1146" y="527"/>
                    </a:lnTo>
                    <a:lnTo>
                      <a:pt x="1105" y="508"/>
                    </a:lnTo>
                    <a:lnTo>
                      <a:pt x="1097" y="493"/>
                    </a:lnTo>
                    <a:lnTo>
                      <a:pt x="1066" y="495"/>
                    </a:lnTo>
                    <a:lnTo>
                      <a:pt x="1049" y="482"/>
                    </a:lnTo>
                    <a:lnTo>
                      <a:pt x="1038" y="452"/>
                    </a:lnTo>
                    <a:lnTo>
                      <a:pt x="996" y="409"/>
                    </a:lnTo>
                    <a:lnTo>
                      <a:pt x="985" y="372"/>
                    </a:lnTo>
                    <a:lnTo>
                      <a:pt x="969" y="366"/>
                    </a:lnTo>
                    <a:lnTo>
                      <a:pt x="915" y="363"/>
                    </a:lnTo>
                    <a:lnTo>
                      <a:pt x="888" y="320"/>
                    </a:lnTo>
                    <a:lnTo>
                      <a:pt x="895" y="234"/>
                    </a:lnTo>
                    <a:lnTo>
                      <a:pt x="880" y="228"/>
                    </a:lnTo>
                    <a:lnTo>
                      <a:pt x="914" y="186"/>
                    </a:lnTo>
                    <a:lnTo>
                      <a:pt x="893" y="134"/>
                    </a:lnTo>
                    <a:lnTo>
                      <a:pt x="869" y="114"/>
                    </a:lnTo>
                    <a:lnTo>
                      <a:pt x="842" y="0"/>
                    </a:lnTo>
                    <a:lnTo>
                      <a:pt x="769" y="37"/>
                    </a:lnTo>
                    <a:lnTo>
                      <a:pt x="694" y="60"/>
                    </a:lnTo>
                    <a:lnTo>
                      <a:pt x="670" y="47"/>
                    </a:lnTo>
                    <a:lnTo>
                      <a:pt x="611" y="75"/>
                    </a:lnTo>
                    <a:lnTo>
                      <a:pt x="556" y="72"/>
                    </a:lnTo>
                    <a:lnTo>
                      <a:pt x="534" y="91"/>
                    </a:lnTo>
                    <a:lnTo>
                      <a:pt x="536" y="105"/>
                    </a:lnTo>
                    <a:lnTo>
                      <a:pt x="511" y="85"/>
                    </a:lnTo>
                    <a:lnTo>
                      <a:pt x="475" y="111"/>
                    </a:lnTo>
                    <a:lnTo>
                      <a:pt x="443" y="106"/>
                    </a:lnTo>
                    <a:lnTo>
                      <a:pt x="468" y="120"/>
                    </a:lnTo>
                    <a:lnTo>
                      <a:pt x="443" y="106"/>
                    </a:lnTo>
                    <a:lnTo>
                      <a:pt x="195" y="175"/>
                    </a:lnTo>
                    <a:lnTo>
                      <a:pt x="131" y="220"/>
                    </a:lnTo>
                    <a:lnTo>
                      <a:pt x="88" y="263"/>
                    </a:lnTo>
                    <a:lnTo>
                      <a:pt x="36" y="291"/>
                    </a:lnTo>
                    <a:lnTo>
                      <a:pt x="48" y="413"/>
                    </a:lnTo>
                    <a:lnTo>
                      <a:pt x="37" y="460"/>
                    </a:lnTo>
                    <a:lnTo>
                      <a:pt x="16" y="486"/>
                    </a:lnTo>
                    <a:lnTo>
                      <a:pt x="11" y="517"/>
                    </a:lnTo>
                    <a:lnTo>
                      <a:pt x="27" y="677"/>
                    </a:lnTo>
                    <a:lnTo>
                      <a:pt x="46" y="729"/>
                    </a:lnTo>
                    <a:lnTo>
                      <a:pt x="24" y="739"/>
                    </a:lnTo>
                    <a:lnTo>
                      <a:pt x="0" y="895"/>
                    </a:lnTo>
                    <a:lnTo>
                      <a:pt x="18" y="925"/>
                    </a:lnTo>
                    <a:lnTo>
                      <a:pt x="59" y="944"/>
                    </a:lnTo>
                    <a:lnTo>
                      <a:pt x="69" y="974"/>
                    </a:lnTo>
                    <a:lnTo>
                      <a:pt x="94" y="995"/>
                    </a:lnTo>
                    <a:lnTo>
                      <a:pt x="168" y="957"/>
                    </a:lnTo>
                    <a:lnTo>
                      <a:pt x="199" y="962"/>
                    </a:lnTo>
                    <a:lnTo>
                      <a:pt x="289" y="1023"/>
                    </a:lnTo>
                    <a:lnTo>
                      <a:pt x="334" y="1003"/>
                    </a:lnTo>
                    <a:lnTo>
                      <a:pt x="336" y="1019"/>
                    </a:lnTo>
                    <a:lnTo>
                      <a:pt x="315" y="1045"/>
                    </a:lnTo>
                    <a:lnTo>
                      <a:pt x="323" y="1059"/>
                    </a:lnTo>
                    <a:lnTo>
                      <a:pt x="372" y="1077"/>
                    </a:lnTo>
                    <a:lnTo>
                      <a:pt x="429" y="1110"/>
                    </a:lnTo>
                    <a:lnTo>
                      <a:pt x="437" y="1117"/>
                    </a:lnTo>
                    <a:lnTo>
                      <a:pt x="431" y="1133"/>
                    </a:lnTo>
                    <a:lnTo>
                      <a:pt x="442" y="1171"/>
                    </a:lnTo>
                    <a:lnTo>
                      <a:pt x="481" y="1167"/>
                    </a:lnTo>
                    <a:lnTo>
                      <a:pt x="498" y="1189"/>
                    </a:lnTo>
                    <a:lnTo>
                      <a:pt x="520" y="1172"/>
                    </a:lnTo>
                    <a:lnTo>
                      <a:pt x="557" y="1161"/>
                    </a:lnTo>
                    <a:lnTo>
                      <a:pt x="573" y="1167"/>
                    </a:lnTo>
                    <a:lnTo>
                      <a:pt x="602" y="1149"/>
                    </a:lnTo>
                    <a:lnTo>
                      <a:pt x="626" y="1162"/>
                    </a:lnTo>
                    <a:lnTo>
                      <a:pt x="649" y="1160"/>
                    </a:lnTo>
                    <a:lnTo>
                      <a:pt x="654" y="1135"/>
                    </a:lnTo>
                    <a:lnTo>
                      <a:pt x="674" y="1173"/>
                    </a:lnTo>
                    <a:lnTo>
                      <a:pt x="717" y="1138"/>
                    </a:lnTo>
                    <a:lnTo>
                      <a:pt x="756" y="1142"/>
                    </a:lnTo>
                    <a:lnTo>
                      <a:pt x="766" y="1165"/>
                    </a:lnTo>
                    <a:lnTo>
                      <a:pt x="790" y="1185"/>
                    </a:lnTo>
                    <a:lnTo>
                      <a:pt x="755" y="1212"/>
                    </a:lnTo>
                    <a:lnTo>
                      <a:pt x="732" y="1213"/>
                    </a:lnTo>
                    <a:lnTo>
                      <a:pt x="703" y="1240"/>
                    </a:lnTo>
                    <a:lnTo>
                      <a:pt x="693" y="1302"/>
                    </a:lnTo>
                    <a:lnTo>
                      <a:pt x="727" y="1329"/>
                    </a:lnTo>
                    <a:lnTo>
                      <a:pt x="754" y="1281"/>
                    </a:lnTo>
                    <a:lnTo>
                      <a:pt x="806" y="1260"/>
                    </a:lnTo>
                    <a:lnTo>
                      <a:pt x="824" y="1289"/>
                    </a:lnTo>
                    <a:lnTo>
                      <a:pt x="845" y="1265"/>
                    </a:lnTo>
                    <a:lnTo>
                      <a:pt x="860" y="1271"/>
                    </a:lnTo>
                    <a:lnTo>
                      <a:pt x="854" y="1287"/>
                    </a:lnTo>
                    <a:lnTo>
                      <a:pt x="863" y="1294"/>
                    </a:lnTo>
                    <a:lnTo>
                      <a:pt x="958" y="1332"/>
                    </a:lnTo>
                    <a:lnTo>
                      <a:pt x="967" y="1338"/>
                    </a:lnTo>
                    <a:lnTo>
                      <a:pt x="981" y="1329"/>
                    </a:lnTo>
                    <a:lnTo>
                      <a:pt x="965" y="1315"/>
                    </a:lnTo>
                    <a:lnTo>
                      <a:pt x="977" y="1283"/>
                    </a:lnTo>
                    <a:lnTo>
                      <a:pt x="985" y="1282"/>
                    </a:lnTo>
                    <a:lnTo>
                      <a:pt x="1034" y="1309"/>
                    </a:lnTo>
                    <a:lnTo>
                      <a:pt x="1028" y="1333"/>
                    </a:lnTo>
                    <a:lnTo>
                      <a:pt x="1002" y="1382"/>
                    </a:lnTo>
                    <a:lnTo>
                      <a:pt x="1003" y="1396"/>
                    </a:lnTo>
                    <a:lnTo>
                      <a:pt x="1026" y="1395"/>
                    </a:lnTo>
                    <a:lnTo>
                      <a:pt x="1099" y="1349"/>
                    </a:lnTo>
                    <a:lnTo>
                      <a:pt x="1111" y="1395"/>
                    </a:lnTo>
                    <a:lnTo>
                      <a:pt x="1097" y="1411"/>
                    </a:lnTo>
                    <a:lnTo>
                      <a:pt x="1105" y="1418"/>
                    </a:lnTo>
                    <a:lnTo>
                      <a:pt x="1179" y="1380"/>
                    </a:lnTo>
                    <a:lnTo>
                      <a:pt x="1202" y="1386"/>
                    </a:lnTo>
                    <a:lnTo>
                      <a:pt x="1240" y="1374"/>
                    </a:lnTo>
                    <a:lnTo>
                      <a:pt x="1287" y="1385"/>
                    </a:lnTo>
                    <a:lnTo>
                      <a:pt x="1294" y="1377"/>
                    </a:lnTo>
                    <a:lnTo>
                      <a:pt x="1321" y="1413"/>
                    </a:lnTo>
                    <a:lnTo>
                      <a:pt x="1369" y="1440"/>
                    </a:lnTo>
                    <a:lnTo>
                      <a:pt x="1421" y="1412"/>
                    </a:lnTo>
                    <a:lnTo>
                      <a:pt x="1452" y="1409"/>
                    </a:lnTo>
                    <a:lnTo>
                      <a:pt x="1461" y="1431"/>
                    </a:lnTo>
                    <a:lnTo>
                      <a:pt x="1507" y="1426"/>
                    </a:lnTo>
                    <a:lnTo>
                      <a:pt x="1535" y="1401"/>
                    </a:lnTo>
                    <a:lnTo>
                      <a:pt x="1638" y="1423"/>
                    </a:lnTo>
                    <a:lnTo>
                      <a:pt x="1688" y="1379"/>
                    </a:lnTo>
                    <a:lnTo>
                      <a:pt x="1728" y="1391"/>
                    </a:lnTo>
                    <a:lnTo>
                      <a:pt x="1745" y="1413"/>
                    </a:lnTo>
                    <a:lnTo>
                      <a:pt x="1767" y="1403"/>
                    </a:lnTo>
                    <a:lnTo>
                      <a:pt x="1783" y="1409"/>
                    </a:lnTo>
                    <a:lnTo>
                      <a:pt x="1787" y="1378"/>
                    </a:lnTo>
                    <a:lnTo>
                      <a:pt x="1825" y="1367"/>
                    </a:lnTo>
                    <a:lnTo>
                      <a:pt x="1913" y="1397"/>
                    </a:lnTo>
                    <a:lnTo>
                      <a:pt x="1935" y="1388"/>
                    </a:lnTo>
                    <a:lnTo>
                      <a:pt x="1968" y="1400"/>
                    </a:lnTo>
                    <a:lnTo>
                      <a:pt x="1978" y="1430"/>
                    </a:lnTo>
                    <a:lnTo>
                      <a:pt x="2059" y="1391"/>
                    </a:lnTo>
                    <a:lnTo>
                      <a:pt x="2069" y="1413"/>
                    </a:lnTo>
                    <a:lnTo>
                      <a:pt x="2065" y="1452"/>
                    </a:lnTo>
                    <a:lnTo>
                      <a:pt x="2098" y="1472"/>
                    </a:lnTo>
                    <a:lnTo>
                      <a:pt x="2135" y="1469"/>
                    </a:lnTo>
                    <a:lnTo>
                      <a:pt x="2152" y="1482"/>
                    </a:lnTo>
                    <a:lnTo>
                      <a:pt x="2198" y="1471"/>
                    </a:lnTo>
                    <a:lnTo>
                      <a:pt x="2212" y="1454"/>
                    </a:lnTo>
                    <a:lnTo>
                      <a:pt x="2193" y="1425"/>
                    </a:lnTo>
                    <a:lnTo>
                      <a:pt x="2206" y="1392"/>
                    </a:lnTo>
                    <a:lnTo>
                      <a:pt x="2271" y="1349"/>
                    </a:lnTo>
                    <a:lnTo>
                      <a:pt x="2253" y="1311"/>
                    </a:lnTo>
                    <a:lnTo>
                      <a:pt x="2241" y="1266"/>
                    </a:lnTo>
                    <a:lnTo>
                      <a:pt x="2186" y="1264"/>
                    </a:lnTo>
                    <a:lnTo>
                      <a:pt x="2207" y="1231"/>
                    </a:lnTo>
                    <a:lnTo>
                      <a:pt x="2199" y="1162"/>
                    </a:lnTo>
                    <a:lnTo>
                      <a:pt x="2256" y="1103"/>
                    </a:lnTo>
                    <a:lnTo>
                      <a:pt x="2247" y="1081"/>
                    </a:lnTo>
                    <a:lnTo>
                      <a:pt x="2214" y="1068"/>
                    </a:lnTo>
                    <a:lnTo>
                      <a:pt x="2199" y="1077"/>
                    </a:lnTo>
                    <a:lnTo>
                      <a:pt x="2209" y="1099"/>
                    </a:lnTo>
                    <a:lnTo>
                      <a:pt x="2195" y="1100"/>
                    </a:lnTo>
                    <a:lnTo>
                      <a:pt x="2176" y="1080"/>
                    </a:lnTo>
                    <a:lnTo>
                      <a:pt x="2174" y="1048"/>
                    </a:lnTo>
                    <a:lnTo>
                      <a:pt x="2141" y="10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318">
                <a:extLst>
                  <a:ext uri="{FF2B5EF4-FFF2-40B4-BE49-F238E27FC236}">
                    <a16:creationId xmlns:a16="http://schemas.microsoft.com/office/drawing/2014/main" id="{F2B9B401-4385-29FE-C4E1-95D422199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794"/>
                <a:ext cx="446" cy="684"/>
              </a:xfrm>
              <a:custGeom>
                <a:avLst/>
                <a:gdLst>
                  <a:gd name="T0" fmla="*/ 1227 w 2234"/>
                  <a:gd name="T1" fmla="*/ 14 h 3419"/>
                  <a:gd name="T2" fmla="*/ 1106 w 2234"/>
                  <a:gd name="T3" fmla="*/ 118 h 3419"/>
                  <a:gd name="T4" fmla="*/ 891 w 2234"/>
                  <a:gd name="T5" fmla="*/ 300 h 3419"/>
                  <a:gd name="T6" fmla="*/ 738 w 2234"/>
                  <a:gd name="T7" fmla="*/ 398 h 3419"/>
                  <a:gd name="T8" fmla="*/ 729 w 2234"/>
                  <a:gd name="T9" fmla="*/ 554 h 3419"/>
                  <a:gd name="T10" fmla="*/ 575 w 2234"/>
                  <a:gd name="T11" fmla="*/ 715 h 3419"/>
                  <a:gd name="T12" fmla="*/ 588 w 2234"/>
                  <a:gd name="T13" fmla="*/ 868 h 3419"/>
                  <a:gd name="T14" fmla="*/ 554 w 2234"/>
                  <a:gd name="T15" fmla="*/ 1080 h 3419"/>
                  <a:gd name="T16" fmla="*/ 418 w 2234"/>
                  <a:gd name="T17" fmla="*/ 1023 h 3419"/>
                  <a:gd name="T18" fmla="*/ 332 w 2234"/>
                  <a:gd name="T19" fmla="*/ 1092 h 3419"/>
                  <a:gd name="T20" fmla="*/ 266 w 2234"/>
                  <a:gd name="T21" fmla="*/ 1292 h 3419"/>
                  <a:gd name="T22" fmla="*/ 203 w 2234"/>
                  <a:gd name="T23" fmla="*/ 1367 h 3419"/>
                  <a:gd name="T24" fmla="*/ 232 w 2234"/>
                  <a:gd name="T25" fmla="*/ 1510 h 3419"/>
                  <a:gd name="T26" fmla="*/ 166 w 2234"/>
                  <a:gd name="T27" fmla="*/ 1640 h 3419"/>
                  <a:gd name="T28" fmla="*/ 82 w 2234"/>
                  <a:gd name="T29" fmla="*/ 1802 h 3419"/>
                  <a:gd name="T30" fmla="*/ 74 w 2234"/>
                  <a:gd name="T31" fmla="*/ 1973 h 3419"/>
                  <a:gd name="T32" fmla="*/ 108 w 2234"/>
                  <a:gd name="T33" fmla="*/ 2085 h 3419"/>
                  <a:gd name="T34" fmla="*/ 44 w 2234"/>
                  <a:gd name="T35" fmla="*/ 2230 h 3419"/>
                  <a:gd name="T36" fmla="*/ 38 w 2234"/>
                  <a:gd name="T37" fmla="*/ 2408 h 3419"/>
                  <a:gd name="T38" fmla="*/ 175 w 2234"/>
                  <a:gd name="T39" fmla="*/ 2642 h 3419"/>
                  <a:gd name="T40" fmla="*/ 300 w 2234"/>
                  <a:gd name="T41" fmla="*/ 2662 h 3419"/>
                  <a:gd name="T42" fmla="*/ 428 w 2234"/>
                  <a:gd name="T43" fmla="*/ 2881 h 3419"/>
                  <a:gd name="T44" fmla="*/ 471 w 2234"/>
                  <a:gd name="T45" fmla="*/ 2923 h 3419"/>
                  <a:gd name="T46" fmla="*/ 696 w 2234"/>
                  <a:gd name="T47" fmla="*/ 2940 h 3419"/>
                  <a:gd name="T48" fmla="*/ 820 w 2234"/>
                  <a:gd name="T49" fmla="*/ 2945 h 3419"/>
                  <a:gd name="T50" fmla="*/ 1047 w 2234"/>
                  <a:gd name="T51" fmla="*/ 2900 h 3419"/>
                  <a:gd name="T52" fmla="*/ 1206 w 2234"/>
                  <a:gd name="T53" fmla="*/ 2863 h 3419"/>
                  <a:gd name="T54" fmla="*/ 1321 w 2234"/>
                  <a:gd name="T55" fmla="*/ 2944 h 3419"/>
                  <a:gd name="T56" fmla="*/ 1384 w 2234"/>
                  <a:gd name="T57" fmla="*/ 3038 h 3419"/>
                  <a:gd name="T58" fmla="*/ 1415 w 2234"/>
                  <a:gd name="T59" fmla="*/ 3198 h 3419"/>
                  <a:gd name="T60" fmla="*/ 1502 w 2234"/>
                  <a:gd name="T61" fmla="*/ 3305 h 3419"/>
                  <a:gd name="T62" fmla="*/ 1690 w 2234"/>
                  <a:gd name="T63" fmla="*/ 3419 h 3419"/>
                  <a:gd name="T64" fmla="*/ 1862 w 2234"/>
                  <a:gd name="T65" fmla="*/ 3287 h 3419"/>
                  <a:gd name="T66" fmla="*/ 2069 w 2234"/>
                  <a:gd name="T67" fmla="*/ 3269 h 3419"/>
                  <a:gd name="T68" fmla="*/ 2075 w 2234"/>
                  <a:gd name="T69" fmla="*/ 3091 h 3419"/>
                  <a:gd name="T70" fmla="*/ 2231 w 2234"/>
                  <a:gd name="T71" fmla="*/ 2945 h 3419"/>
                  <a:gd name="T72" fmla="*/ 2126 w 2234"/>
                  <a:gd name="T73" fmla="*/ 2808 h 3419"/>
                  <a:gd name="T74" fmla="*/ 2022 w 2234"/>
                  <a:gd name="T75" fmla="*/ 2687 h 3419"/>
                  <a:gd name="T76" fmla="*/ 2008 w 2234"/>
                  <a:gd name="T77" fmla="*/ 2533 h 3419"/>
                  <a:gd name="T78" fmla="*/ 1856 w 2234"/>
                  <a:gd name="T79" fmla="*/ 2385 h 3419"/>
                  <a:gd name="T80" fmla="*/ 1840 w 2234"/>
                  <a:gd name="T81" fmla="*/ 2303 h 3419"/>
                  <a:gd name="T82" fmla="*/ 1611 w 2234"/>
                  <a:gd name="T83" fmla="*/ 2161 h 3419"/>
                  <a:gd name="T84" fmla="*/ 1439 w 2234"/>
                  <a:gd name="T85" fmla="*/ 2054 h 3419"/>
                  <a:gd name="T86" fmla="*/ 1416 w 2234"/>
                  <a:gd name="T87" fmla="*/ 1887 h 3419"/>
                  <a:gd name="T88" fmla="*/ 1363 w 2234"/>
                  <a:gd name="T89" fmla="*/ 1637 h 3419"/>
                  <a:gd name="T90" fmla="*/ 1395 w 2234"/>
                  <a:gd name="T91" fmla="*/ 1495 h 3419"/>
                  <a:gd name="T92" fmla="*/ 1355 w 2234"/>
                  <a:gd name="T93" fmla="*/ 1229 h 3419"/>
                  <a:gd name="T94" fmla="*/ 1446 w 2234"/>
                  <a:gd name="T95" fmla="*/ 1051 h 3419"/>
                  <a:gd name="T96" fmla="*/ 1483 w 2234"/>
                  <a:gd name="T97" fmla="*/ 939 h 3419"/>
                  <a:gd name="T98" fmla="*/ 1481 w 2234"/>
                  <a:gd name="T99" fmla="*/ 762 h 3419"/>
                  <a:gd name="T100" fmla="*/ 1653 w 2234"/>
                  <a:gd name="T101" fmla="*/ 792 h 3419"/>
                  <a:gd name="T102" fmla="*/ 1653 w 2234"/>
                  <a:gd name="T103" fmla="*/ 708 h 3419"/>
                  <a:gd name="T104" fmla="*/ 1459 w 2234"/>
                  <a:gd name="T105" fmla="*/ 525 h 3419"/>
                  <a:gd name="T106" fmla="*/ 1268 w 2234"/>
                  <a:gd name="T107" fmla="*/ 458 h 3419"/>
                  <a:gd name="T108" fmla="*/ 1216 w 2234"/>
                  <a:gd name="T109" fmla="*/ 231 h 3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34" h="3419">
                    <a:moveTo>
                      <a:pt x="1234" y="91"/>
                    </a:moveTo>
                    <a:lnTo>
                      <a:pt x="1257" y="97"/>
                    </a:lnTo>
                    <a:lnTo>
                      <a:pt x="1253" y="58"/>
                    </a:lnTo>
                    <a:lnTo>
                      <a:pt x="1275" y="41"/>
                    </a:lnTo>
                    <a:lnTo>
                      <a:pt x="1258" y="19"/>
                    </a:lnTo>
                    <a:lnTo>
                      <a:pt x="1227" y="14"/>
                    </a:lnTo>
                    <a:lnTo>
                      <a:pt x="1217" y="0"/>
                    </a:lnTo>
                    <a:lnTo>
                      <a:pt x="1196" y="25"/>
                    </a:lnTo>
                    <a:lnTo>
                      <a:pt x="1167" y="35"/>
                    </a:lnTo>
                    <a:lnTo>
                      <a:pt x="1155" y="75"/>
                    </a:lnTo>
                    <a:lnTo>
                      <a:pt x="1119" y="93"/>
                    </a:lnTo>
                    <a:lnTo>
                      <a:pt x="1106" y="118"/>
                    </a:lnTo>
                    <a:lnTo>
                      <a:pt x="1100" y="134"/>
                    </a:lnTo>
                    <a:lnTo>
                      <a:pt x="1109" y="156"/>
                    </a:lnTo>
                    <a:lnTo>
                      <a:pt x="1100" y="226"/>
                    </a:lnTo>
                    <a:lnTo>
                      <a:pt x="1017" y="249"/>
                    </a:lnTo>
                    <a:lnTo>
                      <a:pt x="959" y="293"/>
                    </a:lnTo>
                    <a:lnTo>
                      <a:pt x="891" y="300"/>
                    </a:lnTo>
                    <a:lnTo>
                      <a:pt x="821" y="291"/>
                    </a:lnTo>
                    <a:lnTo>
                      <a:pt x="788" y="271"/>
                    </a:lnTo>
                    <a:lnTo>
                      <a:pt x="720" y="285"/>
                    </a:lnTo>
                    <a:lnTo>
                      <a:pt x="709" y="340"/>
                    </a:lnTo>
                    <a:lnTo>
                      <a:pt x="735" y="361"/>
                    </a:lnTo>
                    <a:lnTo>
                      <a:pt x="738" y="398"/>
                    </a:lnTo>
                    <a:lnTo>
                      <a:pt x="713" y="455"/>
                    </a:lnTo>
                    <a:lnTo>
                      <a:pt x="708" y="487"/>
                    </a:lnTo>
                    <a:lnTo>
                      <a:pt x="709" y="502"/>
                    </a:lnTo>
                    <a:lnTo>
                      <a:pt x="703" y="526"/>
                    </a:lnTo>
                    <a:lnTo>
                      <a:pt x="727" y="539"/>
                    </a:lnTo>
                    <a:lnTo>
                      <a:pt x="729" y="554"/>
                    </a:lnTo>
                    <a:lnTo>
                      <a:pt x="709" y="586"/>
                    </a:lnTo>
                    <a:lnTo>
                      <a:pt x="687" y="605"/>
                    </a:lnTo>
                    <a:lnTo>
                      <a:pt x="683" y="628"/>
                    </a:lnTo>
                    <a:lnTo>
                      <a:pt x="632" y="664"/>
                    </a:lnTo>
                    <a:lnTo>
                      <a:pt x="621" y="718"/>
                    </a:lnTo>
                    <a:lnTo>
                      <a:pt x="575" y="715"/>
                    </a:lnTo>
                    <a:lnTo>
                      <a:pt x="553" y="732"/>
                    </a:lnTo>
                    <a:lnTo>
                      <a:pt x="546" y="740"/>
                    </a:lnTo>
                    <a:lnTo>
                      <a:pt x="591" y="798"/>
                    </a:lnTo>
                    <a:lnTo>
                      <a:pt x="570" y="831"/>
                    </a:lnTo>
                    <a:lnTo>
                      <a:pt x="587" y="853"/>
                    </a:lnTo>
                    <a:lnTo>
                      <a:pt x="588" y="868"/>
                    </a:lnTo>
                    <a:lnTo>
                      <a:pt x="559" y="886"/>
                    </a:lnTo>
                    <a:lnTo>
                      <a:pt x="564" y="932"/>
                    </a:lnTo>
                    <a:lnTo>
                      <a:pt x="582" y="961"/>
                    </a:lnTo>
                    <a:lnTo>
                      <a:pt x="560" y="979"/>
                    </a:lnTo>
                    <a:lnTo>
                      <a:pt x="564" y="1017"/>
                    </a:lnTo>
                    <a:lnTo>
                      <a:pt x="554" y="1080"/>
                    </a:lnTo>
                    <a:lnTo>
                      <a:pt x="547" y="1080"/>
                    </a:lnTo>
                    <a:lnTo>
                      <a:pt x="521" y="1059"/>
                    </a:lnTo>
                    <a:lnTo>
                      <a:pt x="490" y="1054"/>
                    </a:lnTo>
                    <a:lnTo>
                      <a:pt x="463" y="1018"/>
                    </a:lnTo>
                    <a:lnTo>
                      <a:pt x="443" y="1036"/>
                    </a:lnTo>
                    <a:lnTo>
                      <a:pt x="418" y="1023"/>
                    </a:lnTo>
                    <a:lnTo>
                      <a:pt x="395" y="1025"/>
                    </a:lnTo>
                    <a:lnTo>
                      <a:pt x="389" y="1041"/>
                    </a:lnTo>
                    <a:lnTo>
                      <a:pt x="405" y="1054"/>
                    </a:lnTo>
                    <a:lnTo>
                      <a:pt x="401" y="1093"/>
                    </a:lnTo>
                    <a:lnTo>
                      <a:pt x="361" y="1082"/>
                    </a:lnTo>
                    <a:lnTo>
                      <a:pt x="332" y="1092"/>
                    </a:lnTo>
                    <a:lnTo>
                      <a:pt x="221" y="1142"/>
                    </a:lnTo>
                    <a:lnTo>
                      <a:pt x="223" y="1165"/>
                    </a:lnTo>
                    <a:lnTo>
                      <a:pt x="246" y="1247"/>
                    </a:lnTo>
                    <a:lnTo>
                      <a:pt x="233" y="1278"/>
                    </a:lnTo>
                    <a:lnTo>
                      <a:pt x="257" y="1292"/>
                    </a:lnTo>
                    <a:lnTo>
                      <a:pt x="266" y="1292"/>
                    </a:lnTo>
                    <a:lnTo>
                      <a:pt x="275" y="1321"/>
                    </a:lnTo>
                    <a:lnTo>
                      <a:pt x="307" y="1326"/>
                    </a:lnTo>
                    <a:lnTo>
                      <a:pt x="308" y="1342"/>
                    </a:lnTo>
                    <a:lnTo>
                      <a:pt x="280" y="1367"/>
                    </a:lnTo>
                    <a:lnTo>
                      <a:pt x="256" y="1354"/>
                    </a:lnTo>
                    <a:lnTo>
                      <a:pt x="203" y="1367"/>
                    </a:lnTo>
                    <a:lnTo>
                      <a:pt x="183" y="1400"/>
                    </a:lnTo>
                    <a:lnTo>
                      <a:pt x="211" y="1458"/>
                    </a:lnTo>
                    <a:lnTo>
                      <a:pt x="176" y="1485"/>
                    </a:lnTo>
                    <a:lnTo>
                      <a:pt x="170" y="1509"/>
                    </a:lnTo>
                    <a:lnTo>
                      <a:pt x="193" y="1514"/>
                    </a:lnTo>
                    <a:lnTo>
                      <a:pt x="232" y="1510"/>
                    </a:lnTo>
                    <a:lnTo>
                      <a:pt x="250" y="1539"/>
                    </a:lnTo>
                    <a:lnTo>
                      <a:pt x="214" y="1558"/>
                    </a:lnTo>
                    <a:lnTo>
                      <a:pt x="203" y="1606"/>
                    </a:lnTo>
                    <a:lnTo>
                      <a:pt x="180" y="1608"/>
                    </a:lnTo>
                    <a:lnTo>
                      <a:pt x="181" y="1631"/>
                    </a:lnTo>
                    <a:lnTo>
                      <a:pt x="166" y="1640"/>
                    </a:lnTo>
                    <a:lnTo>
                      <a:pt x="154" y="1672"/>
                    </a:lnTo>
                    <a:lnTo>
                      <a:pt x="117" y="1683"/>
                    </a:lnTo>
                    <a:lnTo>
                      <a:pt x="99" y="1731"/>
                    </a:lnTo>
                    <a:lnTo>
                      <a:pt x="84" y="1740"/>
                    </a:lnTo>
                    <a:lnTo>
                      <a:pt x="85" y="1756"/>
                    </a:lnTo>
                    <a:lnTo>
                      <a:pt x="82" y="1802"/>
                    </a:lnTo>
                    <a:lnTo>
                      <a:pt x="37" y="1814"/>
                    </a:lnTo>
                    <a:lnTo>
                      <a:pt x="46" y="1836"/>
                    </a:lnTo>
                    <a:lnTo>
                      <a:pt x="25" y="1854"/>
                    </a:lnTo>
                    <a:lnTo>
                      <a:pt x="11" y="1878"/>
                    </a:lnTo>
                    <a:lnTo>
                      <a:pt x="68" y="1911"/>
                    </a:lnTo>
                    <a:lnTo>
                      <a:pt x="74" y="1973"/>
                    </a:lnTo>
                    <a:lnTo>
                      <a:pt x="46" y="2006"/>
                    </a:lnTo>
                    <a:lnTo>
                      <a:pt x="63" y="2020"/>
                    </a:lnTo>
                    <a:lnTo>
                      <a:pt x="57" y="2043"/>
                    </a:lnTo>
                    <a:lnTo>
                      <a:pt x="103" y="2031"/>
                    </a:lnTo>
                    <a:lnTo>
                      <a:pt x="152" y="2065"/>
                    </a:lnTo>
                    <a:lnTo>
                      <a:pt x="108" y="2085"/>
                    </a:lnTo>
                    <a:lnTo>
                      <a:pt x="109" y="2100"/>
                    </a:lnTo>
                    <a:lnTo>
                      <a:pt x="73" y="2127"/>
                    </a:lnTo>
                    <a:lnTo>
                      <a:pt x="85" y="2172"/>
                    </a:lnTo>
                    <a:lnTo>
                      <a:pt x="63" y="2182"/>
                    </a:lnTo>
                    <a:lnTo>
                      <a:pt x="25" y="2185"/>
                    </a:lnTo>
                    <a:lnTo>
                      <a:pt x="44" y="2230"/>
                    </a:lnTo>
                    <a:lnTo>
                      <a:pt x="0" y="2257"/>
                    </a:lnTo>
                    <a:lnTo>
                      <a:pt x="20" y="2294"/>
                    </a:lnTo>
                    <a:lnTo>
                      <a:pt x="15" y="2326"/>
                    </a:lnTo>
                    <a:lnTo>
                      <a:pt x="31" y="2339"/>
                    </a:lnTo>
                    <a:lnTo>
                      <a:pt x="26" y="2371"/>
                    </a:lnTo>
                    <a:lnTo>
                      <a:pt x="38" y="2408"/>
                    </a:lnTo>
                    <a:lnTo>
                      <a:pt x="75" y="2397"/>
                    </a:lnTo>
                    <a:lnTo>
                      <a:pt x="107" y="2409"/>
                    </a:lnTo>
                    <a:lnTo>
                      <a:pt x="204" y="2539"/>
                    </a:lnTo>
                    <a:lnTo>
                      <a:pt x="199" y="2571"/>
                    </a:lnTo>
                    <a:lnTo>
                      <a:pt x="202" y="2594"/>
                    </a:lnTo>
                    <a:lnTo>
                      <a:pt x="175" y="2642"/>
                    </a:lnTo>
                    <a:lnTo>
                      <a:pt x="183" y="2649"/>
                    </a:lnTo>
                    <a:lnTo>
                      <a:pt x="198" y="2640"/>
                    </a:lnTo>
                    <a:lnTo>
                      <a:pt x="221" y="2637"/>
                    </a:lnTo>
                    <a:lnTo>
                      <a:pt x="257" y="2697"/>
                    </a:lnTo>
                    <a:lnTo>
                      <a:pt x="295" y="2685"/>
                    </a:lnTo>
                    <a:lnTo>
                      <a:pt x="300" y="2662"/>
                    </a:lnTo>
                    <a:lnTo>
                      <a:pt x="324" y="2666"/>
                    </a:lnTo>
                    <a:lnTo>
                      <a:pt x="320" y="2714"/>
                    </a:lnTo>
                    <a:lnTo>
                      <a:pt x="360" y="2733"/>
                    </a:lnTo>
                    <a:lnTo>
                      <a:pt x="400" y="2829"/>
                    </a:lnTo>
                    <a:lnTo>
                      <a:pt x="434" y="2865"/>
                    </a:lnTo>
                    <a:lnTo>
                      <a:pt x="428" y="2881"/>
                    </a:lnTo>
                    <a:lnTo>
                      <a:pt x="414" y="2882"/>
                    </a:lnTo>
                    <a:lnTo>
                      <a:pt x="415" y="2905"/>
                    </a:lnTo>
                    <a:lnTo>
                      <a:pt x="439" y="2911"/>
                    </a:lnTo>
                    <a:lnTo>
                      <a:pt x="452" y="2894"/>
                    </a:lnTo>
                    <a:lnTo>
                      <a:pt x="469" y="2900"/>
                    </a:lnTo>
                    <a:lnTo>
                      <a:pt x="471" y="2923"/>
                    </a:lnTo>
                    <a:lnTo>
                      <a:pt x="468" y="2978"/>
                    </a:lnTo>
                    <a:lnTo>
                      <a:pt x="560" y="2969"/>
                    </a:lnTo>
                    <a:lnTo>
                      <a:pt x="592" y="2982"/>
                    </a:lnTo>
                    <a:lnTo>
                      <a:pt x="612" y="2956"/>
                    </a:lnTo>
                    <a:lnTo>
                      <a:pt x="654" y="2975"/>
                    </a:lnTo>
                    <a:lnTo>
                      <a:pt x="696" y="2940"/>
                    </a:lnTo>
                    <a:lnTo>
                      <a:pt x="729" y="2961"/>
                    </a:lnTo>
                    <a:lnTo>
                      <a:pt x="726" y="2931"/>
                    </a:lnTo>
                    <a:lnTo>
                      <a:pt x="741" y="2921"/>
                    </a:lnTo>
                    <a:lnTo>
                      <a:pt x="769" y="2973"/>
                    </a:lnTo>
                    <a:lnTo>
                      <a:pt x="815" y="2975"/>
                    </a:lnTo>
                    <a:lnTo>
                      <a:pt x="820" y="2945"/>
                    </a:lnTo>
                    <a:lnTo>
                      <a:pt x="834" y="2935"/>
                    </a:lnTo>
                    <a:lnTo>
                      <a:pt x="866" y="2940"/>
                    </a:lnTo>
                    <a:lnTo>
                      <a:pt x="918" y="2920"/>
                    </a:lnTo>
                    <a:lnTo>
                      <a:pt x="958" y="2932"/>
                    </a:lnTo>
                    <a:lnTo>
                      <a:pt x="1041" y="2916"/>
                    </a:lnTo>
                    <a:lnTo>
                      <a:pt x="1047" y="2900"/>
                    </a:lnTo>
                    <a:lnTo>
                      <a:pt x="1029" y="2871"/>
                    </a:lnTo>
                    <a:lnTo>
                      <a:pt x="1064" y="2837"/>
                    </a:lnTo>
                    <a:lnTo>
                      <a:pt x="1095" y="2835"/>
                    </a:lnTo>
                    <a:lnTo>
                      <a:pt x="1150" y="2852"/>
                    </a:lnTo>
                    <a:lnTo>
                      <a:pt x="1182" y="2849"/>
                    </a:lnTo>
                    <a:lnTo>
                      <a:pt x="1206" y="2863"/>
                    </a:lnTo>
                    <a:lnTo>
                      <a:pt x="1252" y="2866"/>
                    </a:lnTo>
                    <a:lnTo>
                      <a:pt x="1269" y="2887"/>
                    </a:lnTo>
                    <a:lnTo>
                      <a:pt x="1256" y="2904"/>
                    </a:lnTo>
                    <a:lnTo>
                      <a:pt x="1257" y="2920"/>
                    </a:lnTo>
                    <a:lnTo>
                      <a:pt x="1304" y="2923"/>
                    </a:lnTo>
                    <a:lnTo>
                      <a:pt x="1321" y="2944"/>
                    </a:lnTo>
                    <a:lnTo>
                      <a:pt x="1295" y="2985"/>
                    </a:lnTo>
                    <a:lnTo>
                      <a:pt x="1295" y="2994"/>
                    </a:lnTo>
                    <a:lnTo>
                      <a:pt x="1319" y="3006"/>
                    </a:lnTo>
                    <a:lnTo>
                      <a:pt x="1332" y="2982"/>
                    </a:lnTo>
                    <a:lnTo>
                      <a:pt x="1355" y="2980"/>
                    </a:lnTo>
                    <a:lnTo>
                      <a:pt x="1384" y="3038"/>
                    </a:lnTo>
                    <a:lnTo>
                      <a:pt x="1409" y="3052"/>
                    </a:lnTo>
                    <a:lnTo>
                      <a:pt x="1411" y="3082"/>
                    </a:lnTo>
                    <a:lnTo>
                      <a:pt x="1435" y="3095"/>
                    </a:lnTo>
                    <a:lnTo>
                      <a:pt x="1438" y="3118"/>
                    </a:lnTo>
                    <a:lnTo>
                      <a:pt x="1381" y="3171"/>
                    </a:lnTo>
                    <a:lnTo>
                      <a:pt x="1415" y="3198"/>
                    </a:lnTo>
                    <a:lnTo>
                      <a:pt x="1424" y="3228"/>
                    </a:lnTo>
                    <a:lnTo>
                      <a:pt x="1412" y="3260"/>
                    </a:lnTo>
                    <a:lnTo>
                      <a:pt x="1422" y="3282"/>
                    </a:lnTo>
                    <a:lnTo>
                      <a:pt x="1474" y="3262"/>
                    </a:lnTo>
                    <a:lnTo>
                      <a:pt x="1498" y="3275"/>
                    </a:lnTo>
                    <a:lnTo>
                      <a:pt x="1502" y="3305"/>
                    </a:lnTo>
                    <a:lnTo>
                      <a:pt x="1558" y="3332"/>
                    </a:lnTo>
                    <a:lnTo>
                      <a:pt x="1609" y="3295"/>
                    </a:lnTo>
                    <a:lnTo>
                      <a:pt x="1619" y="3326"/>
                    </a:lnTo>
                    <a:lnTo>
                      <a:pt x="1676" y="3367"/>
                    </a:lnTo>
                    <a:lnTo>
                      <a:pt x="1672" y="3397"/>
                    </a:lnTo>
                    <a:lnTo>
                      <a:pt x="1690" y="3419"/>
                    </a:lnTo>
                    <a:lnTo>
                      <a:pt x="1741" y="3384"/>
                    </a:lnTo>
                    <a:lnTo>
                      <a:pt x="1772" y="3396"/>
                    </a:lnTo>
                    <a:lnTo>
                      <a:pt x="1794" y="3386"/>
                    </a:lnTo>
                    <a:lnTo>
                      <a:pt x="1793" y="3363"/>
                    </a:lnTo>
                    <a:lnTo>
                      <a:pt x="1824" y="3291"/>
                    </a:lnTo>
                    <a:lnTo>
                      <a:pt x="1862" y="3287"/>
                    </a:lnTo>
                    <a:lnTo>
                      <a:pt x="1885" y="3277"/>
                    </a:lnTo>
                    <a:lnTo>
                      <a:pt x="1924" y="3289"/>
                    </a:lnTo>
                    <a:lnTo>
                      <a:pt x="1959" y="3248"/>
                    </a:lnTo>
                    <a:lnTo>
                      <a:pt x="1975" y="3254"/>
                    </a:lnTo>
                    <a:lnTo>
                      <a:pt x="1993" y="3283"/>
                    </a:lnTo>
                    <a:lnTo>
                      <a:pt x="2069" y="3269"/>
                    </a:lnTo>
                    <a:lnTo>
                      <a:pt x="2065" y="3230"/>
                    </a:lnTo>
                    <a:lnTo>
                      <a:pt x="2084" y="3174"/>
                    </a:lnTo>
                    <a:lnTo>
                      <a:pt x="2081" y="3160"/>
                    </a:lnTo>
                    <a:lnTo>
                      <a:pt x="2057" y="3146"/>
                    </a:lnTo>
                    <a:lnTo>
                      <a:pt x="2061" y="3099"/>
                    </a:lnTo>
                    <a:lnTo>
                      <a:pt x="2075" y="3091"/>
                    </a:lnTo>
                    <a:lnTo>
                      <a:pt x="2105" y="3087"/>
                    </a:lnTo>
                    <a:lnTo>
                      <a:pt x="2125" y="3040"/>
                    </a:lnTo>
                    <a:lnTo>
                      <a:pt x="2179" y="3042"/>
                    </a:lnTo>
                    <a:lnTo>
                      <a:pt x="2196" y="2986"/>
                    </a:lnTo>
                    <a:lnTo>
                      <a:pt x="2234" y="2968"/>
                    </a:lnTo>
                    <a:lnTo>
                      <a:pt x="2231" y="2945"/>
                    </a:lnTo>
                    <a:lnTo>
                      <a:pt x="2195" y="2886"/>
                    </a:lnTo>
                    <a:lnTo>
                      <a:pt x="2159" y="2912"/>
                    </a:lnTo>
                    <a:lnTo>
                      <a:pt x="2150" y="2906"/>
                    </a:lnTo>
                    <a:lnTo>
                      <a:pt x="2141" y="2883"/>
                    </a:lnTo>
                    <a:lnTo>
                      <a:pt x="2145" y="2845"/>
                    </a:lnTo>
                    <a:lnTo>
                      <a:pt x="2126" y="2808"/>
                    </a:lnTo>
                    <a:lnTo>
                      <a:pt x="2086" y="2789"/>
                    </a:lnTo>
                    <a:lnTo>
                      <a:pt x="2052" y="2754"/>
                    </a:lnTo>
                    <a:lnTo>
                      <a:pt x="2005" y="2742"/>
                    </a:lnTo>
                    <a:lnTo>
                      <a:pt x="2010" y="2718"/>
                    </a:lnTo>
                    <a:lnTo>
                      <a:pt x="2024" y="2702"/>
                    </a:lnTo>
                    <a:lnTo>
                      <a:pt x="2022" y="2687"/>
                    </a:lnTo>
                    <a:lnTo>
                      <a:pt x="2042" y="2654"/>
                    </a:lnTo>
                    <a:lnTo>
                      <a:pt x="2046" y="2614"/>
                    </a:lnTo>
                    <a:lnTo>
                      <a:pt x="2053" y="2607"/>
                    </a:lnTo>
                    <a:lnTo>
                      <a:pt x="2075" y="2589"/>
                    </a:lnTo>
                    <a:lnTo>
                      <a:pt x="2047" y="2545"/>
                    </a:lnTo>
                    <a:lnTo>
                      <a:pt x="2008" y="2533"/>
                    </a:lnTo>
                    <a:lnTo>
                      <a:pt x="2005" y="2495"/>
                    </a:lnTo>
                    <a:lnTo>
                      <a:pt x="1987" y="2474"/>
                    </a:lnTo>
                    <a:lnTo>
                      <a:pt x="1971" y="2468"/>
                    </a:lnTo>
                    <a:lnTo>
                      <a:pt x="1949" y="2485"/>
                    </a:lnTo>
                    <a:lnTo>
                      <a:pt x="1879" y="2391"/>
                    </a:lnTo>
                    <a:lnTo>
                      <a:pt x="1856" y="2385"/>
                    </a:lnTo>
                    <a:lnTo>
                      <a:pt x="1819" y="2412"/>
                    </a:lnTo>
                    <a:lnTo>
                      <a:pt x="1804" y="2406"/>
                    </a:lnTo>
                    <a:lnTo>
                      <a:pt x="1801" y="2383"/>
                    </a:lnTo>
                    <a:lnTo>
                      <a:pt x="1807" y="2360"/>
                    </a:lnTo>
                    <a:lnTo>
                      <a:pt x="1789" y="2338"/>
                    </a:lnTo>
                    <a:lnTo>
                      <a:pt x="1840" y="2303"/>
                    </a:lnTo>
                    <a:lnTo>
                      <a:pt x="1790" y="2269"/>
                    </a:lnTo>
                    <a:lnTo>
                      <a:pt x="1779" y="2231"/>
                    </a:lnTo>
                    <a:lnTo>
                      <a:pt x="1739" y="2219"/>
                    </a:lnTo>
                    <a:lnTo>
                      <a:pt x="1698" y="2184"/>
                    </a:lnTo>
                    <a:lnTo>
                      <a:pt x="1667" y="2179"/>
                    </a:lnTo>
                    <a:lnTo>
                      <a:pt x="1611" y="2161"/>
                    </a:lnTo>
                    <a:lnTo>
                      <a:pt x="1569" y="2120"/>
                    </a:lnTo>
                    <a:lnTo>
                      <a:pt x="1537" y="2106"/>
                    </a:lnTo>
                    <a:lnTo>
                      <a:pt x="1519" y="2077"/>
                    </a:lnTo>
                    <a:lnTo>
                      <a:pt x="1487" y="2072"/>
                    </a:lnTo>
                    <a:lnTo>
                      <a:pt x="1468" y="2029"/>
                    </a:lnTo>
                    <a:lnTo>
                      <a:pt x="1439" y="2054"/>
                    </a:lnTo>
                    <a:lnTo>
                      <a:pt x="1424" y="2055"/>
                    </a:lnTo>
                    <a:lnTo>
                      <a:pt x="1411" y="2002"/>
                    </a:lnTo>
                    <a:lnTo>
                      <a:pt x="1424" y="1978"/>
                    </a:lnTo>
                    <a:lnTo>
                      <a:pt x="1407" y="1965"/>
                    </a:lnTo>
                    <a:lnTo>
                      <a:pt x="1427" y="1925"/>
                    </a:lnTo>
                    <a:lnTo>
                      <a:pt x="1416" y="1887"/>
                    </a:lnTo>
                    <a:lnTo>
                      <a:pt x="1315" y="1803"/>
                    </a:lnTo>
                    <a:lnTo>
                      <a:pt x="1321" y="1779"/>
                    </a:lnTo>
                    <a:lnTo>
                      <a:pt x="1349" y="1754"/>
                    </a:lnTo>
                    <a:lnTo>
                      <a:pt x="1338" y="1716"/>
                    </a:lnTo>
                    <a:lnTo>
                      <a:pt x="1342" y="1670"/>
                    </a:lnTo>
                    <a:lnTo>
                      <a:pt x="1363" y="1637"/>
                    </a:lnTo>
                    <a:lnTo>
                      <a:pt x="1415" y="1624"/>
                    </a:lnTo>
                    <a:lnTo>
                      <a:pt x="1434" y="1584"/>
                    </a:lnTo>
                    <a:lnTo>
                      <a:pt x="1417" y="1562"/>
                    </a:lnTo>
                    <a:lnTo>
                      <a:pt x="1430" y="1545"/>
                    </a:lnTo>
                    <a:lnTo>
                      <a:pt x="1427" y="1508"/>
                    </a:lnTo>
                    <a:lnTo>
                      <a:pt x="1395" y="1495"/>
                    </a:lnTo>
                    <a:lnTo>
                      <a:pt x="1407" y="1463"/>
                    </a:lnTo>
                    <a:lnTo>
                      <a:pt x="1403" y="1409"/>
                    </a:lnTo>
                    <a:lnTo>
                      <a:pt x="1354" y="1306"/>
                    </a:lnTo>
                    <a:lnTo>
                      <a:pt x="1388" y="1257"/>
                    </a:lnTo>
                    <a:lnTo>
                      <a:pt x="1371" y="1235"/>
                    </a:lnTo>
                    <a:lnTo>
                      <a:pt x="1355" y="1229"/>
                    </a:lnTo>
                    <a:lnTo>
                      <a:pt x="1405" y="1185"/>
                    </a:lnTo>
                    <a:lnTo>
                      <a:pt x="1435" y="1175"/>
                    </a:lnTo>
                    <a:lnTo>
                      <a:pt x="1440" y="1151"/>
                    </a:lnTo>
                    <a:lnTo>
                      <a:pt x="1423" y="1129"/>
                    </a:lnTo>
                    <a:lnTo>
                      <a:pt x="1419" y="1099"/>
                    </a:lnTo>
                    <a:lnTo>
                      <a:pt x="1446" y="1051"/>
                    </a:lnTo>
                    <a:lnTo>
                      <a:pt x="1469" y="1048"/>
                    </a:lnTo>
                    <a:lnTo>
                      <a:pt x="1484" y="1031"/>
                    </a:lnTo>
                    <a:lnTo>
                      <a:pt x="1466" y="1002"/>
                    </a:lnTo>
                    <a:lnTo>
                      <a:pt x="1486" y="985"/>
                    </a:lnTo>
                    <a:lnTo>
                      <a:pt x="1476" y="955"/>
                    </a:lnTo>
                    <a:lnTo>
                      <a:pt x="1483" y="939"/>
                    </a:lnTo>
                    <a:lnTo>
                      <a:pt x="1464" y="917"/>
                    </a:lnTo>
                    <a:lnTo>
                      <a:pt x="1445" y="874"/>
                    </a:lnTo>
                    <a:lnTo>
                      <a:pt x="1466" y="841"/>
                    </a:lnTo>
                    <a:lnTo>
                      <a:pt x="1470" y="809"/>
                    </a:lnTo>
                    <a:lnTo>
                      <a:pt x="1484" y="792"/>
                    </a:lnTo>
                    <a:lnTo>
                      <a:pt x="1481" y="762"/>
                    </a:lnTo>
                    <a:lnTo>
                      <a:pt x="1512" y="758"/>
                    </a:lnTo>
                    <a:lnTo>
                      <a:pt x="1530" y="789"/>
                    </a:lnTo>
                    <a:lnTo>
                      <a:pt x="1583" y="783"/>
                    </a:lnTo>
                    <a:lnTo>
                      <a:pt x="1617" y="811"/>
                    </a:lnTo>
                    <a:lnTo>
                      <a:pt x="1624" y="811"/>
                    </a:lnTo>
                    <a:lnTo>
                      <a:pt x="1653" y="792"/>
                    </a:lnTo>
                    <a:lnTo>
                      <a:pt x="1681" y="751"/>
                    </a:lnTo>
                    <a:lnTo>
                      <a:pt x="1712" y="749"/>
                    </a:lnTo>
                    <a:lnTo>
                      <a:pt x="1724" y="716"/>
                    </a:lnTo>
                    <a:lnTo>
                      <a:pt x="1684" y="704"/>
                    </a:lnTo>
                    <a:lnTo>
                      <a:pt x="1655" y="715"/>
                    </a:lnTo>
                    <a:lnTo>
                      <a:pt x="1653" y="708"/>
                    </a:lnTo>
                    <a:lnTo>
                      <a:pt x="1666" y="668"/>
                    </a:lnTo>
                    <a:lnTo>
                      <a:pt x="1630" y="625"/>
                    </a:lnTo>
                    <a:lnTo>
                      <a:pt x="1537" y="618"/>
                    </a:lnTo>
                    <a:lnTo>
                      <a:pt x="1512" y="589"/>
                    </a:lnTo>
                    <a:lnTo>
                      <a:pt x="1496" y="591"/>
                    </a:lnTo>
                    <a:lnTo>
                      <a:pt x="1459" y="525"/>
                    </a:lnTo>
                    <a:lnTo>
                      <a:pt x="1396" y="508"/>
                    </a:lnTo>
                    <a:lnTo>
                      <a:pt x="1370" y="478"/>
                    </a:lnTo>
                    <a:lnTo>
                      <a:pt x="1355" y="481"/>
                    </a:lnTo>
                    <a:lnTo>
                      <a:pt x="1310" y="500"/>
                    </a:lnTo>
                    <a:lnTo>
                      <a:pt x="1256" y="489"/>
                    </a:lnTo>
                    <a:lnTo>
                      <a:pt x="1268" y="458"/>
                    </a:lnTo>
                    <a:lnTo>
                      <a:pt x="1255" y="405"/>
                    </a:lnTo>
                    <a:lnTo>
                      <a:pt x="1279" y="333"/>
                    </a:lnTo>
                    <a:lnTo>
                      <a:pt x="1245" y="291"/>
                    </a:lnTo>
                    <a:lnTo>
                      <a:pt x="1198" y="280"/>
                    </a:lnTo>
                    <a:lnTo>
                      <a:pt x="1195" y="264"/>
                    </a:lnTo>
                    <a:lnTo>
                      <a:pt x="1216" y="231"/>
                    </a:lnTo>
                    <a:lnTo>
                      <a:pt x="1220" y="184"/>
                    </a:lnTo>
                    <a:lnTo>
                      <a:pt x="1233" y="168"/>
                    </a:lnTo>
                    <a:lnTo>
                      <a:pt x="1223" y="138"/>
                    </a:lnTo>
                    <a:lnTo>
                      <a:pt x="1236" y="121"/>
                    </a:lnTo>
                    <a:lnTo>
                      <a:pt x="1234" y="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319">
                <a:extLst>
                  <a:ext uri="{FF2B5EF4-FFF2-40B4-BE49-F238E27FC236}">
                    <a16:creationId xmlns:a16="http://schemas.microsoft.com/office/drawing/2014/main" id="{FA0D16BC-925B-10FE-FEB2-F0A12B6CC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491" cy="408"/>
              </a:xfrm>
              <a:custGeom>
                <a:avLst/>
                <a:gdLst>
                  <a:gd name="T0" fmla="*/ 2257 w 2455"/>
                  <a:gd name="T1" fmla="*/ 520 h 2039"/>
                  <a:gd name="T2" fmla="*/ 2127 w 2455"/>
                  <a:gd name="T3" fmla="*/ 448 h 2039"/>
                  <a:gd name="T4" fmla="*/ 1942 w 2455"/>
                  <a:gd name="T5" fmla="*/ 457 h 2039"/>
                  <a:gd name="T6" fmla="*/ 1797 w 2455"/>
                  <a:gd name="T7" fmla="*/ 471 h 2039"/>
                  <a:gd name="T8" fmla="*/ 1580 w 2455"/>
                  <a:gd name="T9" fmla="*/ 460 h 2039"/>
                  <a:gd name="T10" fmla="*/ 1399 w 2455"/>
                  <a:gd name="T11" fmla="*/ 422 h 2039"/>
                  <a:gd name="T12" fmla="*/ 1270 w 2455"/>
                  <a:gd name="T13" fmla="*/ 443 h 2039"/>
                  <a:gd name="T14" fmla="*/ 1187 w 2455"/>
                  <a:gd name="T15" fmla="*/ 381 h 2039"/>
                  <a:gd name="T16" fmla="*/ 1140 w 2455"/>
                  <a:gd name="T17" fmla="*/ 377 h 2039"/>
                  <a:gd name="T18" fmla="*/ 1019 w 2455"/>
                  <a:gd name="T19" fmla="*/ 319 h 2039"/>
                  <a:gd name="T20" fmla="*/ 886 w 2455"/>
                  <a:gd name="T21" fmla="*/ 377 h 2039"/>
                  <a:gd name="T22" fmla="*/ 949 w 2455"/>
                  <a:gd name="T23" fmla="*/ 233 h 2039"/>
                  <a:gd name="T24" fmla="*/ 813 w 2455"/>
                  <a:gd name="T25" fmla="*/ 183 h 2039"/>
                  <a:gd name="T26" fmla="*/ 716 w 2455"/>
                  <a:gd name="T27" fmla="*/ 209 h 2039"/>
                  <a:gd name="T28" fmla="*/ 590 w 2455"/>
                  <a:gd name="T29" fmla="*/ 181 h 2039"/>
                  <a:gd name="T30" fmla="*/ 474 w 2455"/>
                  <a:gd name="T31" fmla="*/ 93 h 2039"/>
                  <a:gd name="T32" fmla="*/ 327 w 2455"/>
                  <a:gd name="T33" fmla="*/ 5 h 2039"/>
                  <a:gd name="T34" fmla="*/ 136 w 2455"/>
                  <a:gd name="T35" fmla="*/ 108 h 2039"/>
                  <a:gd name="T36" fmla="*/ 256 w 2455"/>
                  <a:gd name="T37" fmla="*/ 243 h 2039"/>
                  <a:gd name="T38" fmla="*/ 122 w 2455"/>
                  <a:gd name="T39" fmla="*/ 209 h 2039"/>
                  <a:gd name="T40" fmla="*/ 39 w 2455"/>
                  <a:gd name="T41" fmla="*/ 387 h 2039"/>
                  <a:gd name="T42" fmla="*/ 242 w 2455"/>
                  <a:gd name="T43" fmla="*/ 592 h 2039"/>
                  <a:gd name="T44" fmla="*/ 296 w 2455"/>
                  <a:gd name="T45" fmla="*/ 833 h 2039"/>
                  <a:gd name="T46" fmla="*/ 293 w 2455"/>
                  <a:gd name="T47" fmla="*/ 888 h 2039"/>
                  <a:gd name="T48" fmla="*/ 276 w 2455"/>
                  <a:gd name="T49" fmla="*/ 1036 h 2039"/>
                  <a:gd name="T50" fmla="*/ 316 w 2455"/>
                  <a:gd name="T51" fmla="*/ 1133 h 2039"/>
                  <a:gd name="T52" fmla="*/ 284 w 2455"/>
                  <a:gd name="T53" fmla="*/ 1282 h 2039"/>
                  <a:gd name="T54" fmla="*/ 329 w 2455"/>
                  <a:gd name="T55" fmla="*/ 1432 h 2039"/>
                  <a:gd name="T56" fmla="*/ 262 w 2455"/>
                  <a:gd name="T57" fmla="*/ 1461 h 2039"/>
                  <a:gd name="T58" fmla="*/ 296 w 2455"/>
                  <a:gd name="T59" fmla="*/ 1582 h 2039"/>
                  <a:gd name="T60" fmla="*/ 488 w 2455"/>
                  <a:gd name="T61" fmla="*/ 1580 h 2039"/>
                  <a:gd name="T62" fmla="*/ 652 w 2455"/>
                  <a:gd name="T63" fmla="*/ 1596 h 2039"/>
                  <a:gd name="T64" fmla="*/ 781 w 2455"/>
                  <a:gd name="T65" fmla="*/ 1575 h 2039"/>
                  <a:gd name="T66" fmla="*/ 903 w 2455"/>
                  <a:gd name="T67" fmla="*/ 1642 h 2039"/>
                  <a:gd name="T68" fmla="*/ 974 w 2455"/>
                  <a:gd name="T69" fmla="*/ 1666 h 2039"/>
                  <a:gd name="T70" fmla="*/ 1094 w 2455"/>
                  <a:gd name="T71" fmla="*/ 1708 h 2039"/>
                  <a:gd name="T72" fmla="*/ 1189 w 2455"/>
                  <a:gd name="T73" fmla="*/ 1730 h 2039"/>
                  <a:gd name="T74" fmla="*/ 1320 w 2455"/>
                  <a:gd name="T75" fmla="*/ 1727 h 2039"/>
                  <a:gd name="T76" fmla="*/ 1437 w 2455"/>
                  <a:gd name="T77" fmla="*/ 1668 h 2039"/>
                  <a:gd name="T78" fmla="*/ 1551 w 2455"/>
                  <a:gd name="T79" fmla="*/ 1813 h 2039"/>
                  <a:gd name="T80" fmla="*/ 1700 w 2455"/>
                  <a:gd name="T81" fmla="*/ 1930 h 2039"/>
                  <a:gd name="T82" fmla="*/ 1801 w 2455"/>
                  <a:gd name="T83" fmla="*/ 2005 h 2039"/>
                  <a:gd name="T84" fmla="*/ 1898 w 2455"/>
                  <a:gd name="T85" fmla="*/ 1896 h 2039"/>
                  <a:gd name="T86" fmla="*/ 1949 w 2455"/>
                  <a:gd name="T87" fmla="*/ 1775 h 2039"/>
                  <a:gd name="T88" fmla="*/ 1900 w 2455"/>
                  <a:gd name="T89" fmla="*/ 1665 h 2039"/>
                  <a:gd name="T90" fmla="*/ 2024 w 2455"/>
                  <a:gd name="T91" fmla="*/ 1591 h 2039"/>
                  <a:gd name="T92" fmla="*/ 1963 w 2455"/>
                  <a:gd name="T93" fmla="*/ 1512 h 2039"/>
                  <a:gd name="T94" fmla="*/ 2118 w 2455"/>
                  <a:gd name="T95" fmla="*/ 1358 h 2039"/>
                  <a:gd name="T96" fmla="*/ 2160 w 2455"/>
                  <a:gd name="T97" fmla="*/ 1301 h 2039"/>
                  <a:gd name="T98" fmla="*/ 2271 w 2455"/>
                  <a:gd name="T99" fmla="*/ 1345 h 2039"/>
                  <a:gd name="T100" fmla="*/ 2276 w 2455"/>
                  <a:gd name="T101" fmla="*/ 1151 h 2039"/>
                  <a:gd name="T102" fmla="*/ 2263 w 2455"/>
                  <a:gd name="T103" fmla="*/ 1005 h 2039"/>
                  <a:gd name="T104" fmla="*/ 2400 w 2455"/>
                  <a:gd name="T105" fmla="*/ 893 h 2039"/>
                  <a:gd name="T106" fmla="*/ 2420 w 2455"/>
                  <a:gd name="T107" fmla="*/ 791 h 2039"/>
                  <a:gd name="T108" fmla="*/ 2452 w 2455"/>
                  <a:gd name="T109" fmla="*/ 626 h 2039"/>
                  <a:gd name="T110" fmla="*/ 2389 w 2455"/>
                  <a:gd name="T111" fmla="*/ 531 h 20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55" h="2039">
                    <a:moveTo>
                      <a:pt x="2365" y="525"/>
                    </a:moveTo>
                    <a:lnTo>
                      <a:pt x="2357" y="519"/>
                    </a:lnTo>
                    <a:lnTo>
                      <a:pt x="2311" y="530"/>
                    </a:lnTo>
                    <a:lnTo>
                      <a:pt x="2294" y="517"/>
                    </a:lnTo>
                    <a:lnTo>
                      <a:pt x="2257" y="520"/>
                    </a:lnTo>
                    <a:lnTo>
                      <a:pt x="2224" y="500"/>
                    </a:lnTo>
                    <a:lnTo>
                      <a:pt x="2228" y="461"/>
                    </a:lnTo>
                    <a:lnTo>
                      <a:pt x="2218" y="439"/>
                    </a:lnTo>
                    <a:lnTo>
                      <a:pt x="2137" y="478"/>
                    </a:lnTo>
                    <a:lnTo>
                      <a:pt x="2127" y="448"/>
                    </a:lnTo>
                    <a:lnTo>
                      <a:pt x="2094" y="436"/>
                    </a:lnTo>
                    <a:lnTo>
                      <a:pt x="2072" y="445"/>
                    </a:lnTo>
                    <a:lnTo>
                      <a:pt x="1984" y="415"/>
                    </a:lnTo>
                    <a:lnTo>
                      <a:pt x="1946" y="426"/>
                    </a:lnTo>
                    <a:lnTo>
                      <a:pt x="1942" y="457"/>
                    </a:lnTo>
                    <a:lnTo>
                      <a:pt x="1926" y="451"/>
                    </a:lnTo>
                    <a:lnTo>
                      <a:pt x="1904" y="461"/>
                    </a:lnTo>
                    <a:lnTo>
                      <a:pt x="1887" y="439"/>
                    </a:lnTo>
                    <a:lnTo>
                      <a:pt x="1847" y="427"/>
                    </a:lnTo>
                    <a:lnTo>
                      <a:pt x="1797" y="471"/>
                    </a:lnTo>
                    <a:lnTo>
                      <a:pt x="1694" y="449"/>
                    </a:lnTo>
                    <a:lnTo>
                      <a:pt x="1666" y="474"/>
                    </a:lnTo>
                    <a:lnTo>
                      <a:pt x="1620" y="479"/>
                    </a:lnTo>
                    <a:lnTo>
                      <a:pt x="1611" y="457"/>
                    </a:lnTo>
                    <a:lnTo>
                      <a:pt x="1580" y="460"/>
                    </a:lnTo>
                    <a:lnTo>
                      <a:pt x="1528" y="488"/>
                    </a:lnTo>
                    <a:lnTo>
                      <a:pt x="1480" y="461"/>
                    </a:lnTo>
                    <a:lnTo>
                      <a:pt x="1453" y="425"/>
                    </a:lnTo>
                    <a:lnTo>
                      <a:pt x="1446" y="433"/>
                    </a:lnTo>
                    <a:lnTo>
                      <a:pt x="1399" y="422"/>
                    </a:lnTo>
                    <a:lnTo>
                      <a:pt x="1361" y="434"/>
                    </a:lnTo>
                    <a:lnTo>
                      <a:pt x="1338" y="428"/>
                    </a:lnTo>
                    <a:lnTo>
                      <a:pt x="1264" y="466"/>
                    </a:lnTo>
                    <a:lnTo>
                      <a:pt x="1256" y="459"/>
                    </a:lnTo>
                    <a:lnTo>
                      <a:pt x="1270" y="443"/>
                    </a:lnTo>
                    <a:lnTo>
                      <a:pt x="1258" y="397"/>
                    </a:lnTo>
                    <a:lnTo>
                      <a:pt x="1185" y="443"/>
                    </a:lnTo>
                    <a:lnTo>
                      <a:pt x="1162" y="444"/>
                    </a:lnTo>
                    <a:lnTo>
                      <a:pt x="1161" y="430"/>
                    </a:lnTo>
                    <a:lnTo>
                      <a:pt x="1187" y="381"/>
                    </a:lnTo>
                    <a:lnTo>
                      <a:pt x="1193" y="357"/>
                    </a:lnTo>
                    <a:lnTo>
                      <a:pt x="1144" y="330"/>
                    </a:lnTo>
                    <a:lnTo>
                      <a:pt x="1136" y="331"/>
                    </a:lnTo>
                    <a:lnTo>
                      <a:pt x="1124" y="363"/>
                    </a:lnTo>
                    <a:lnTo>
                      <a:pt x="1140" y="377"/>
                    </a:lnTo>
                    <a:lnTo>
                      <a:pt x="1126" y="386"/>
                    </a:lnTo>
                    <a:lnTo>
                      <a:pt x="1117" y="380"/>
                    </a:lnTo>
                    <a:lnTo>
                      <a:pt x="1022" y="342"/>
                    </a:lnTo>
                    <a:lnTo>
                      <a:pt x="1013" y="335"/>
                    </a:lnTo>
                    <a:lnTo>
                      <a:pt x="1019" y="319"/>
                    </a:lnTo>
                    <a:lnTo>
                      <a:pt x="1004" y="313"/>
                    </a:lnTo>
                    <a:lnTo>
                      <a:pt x="983" y="337"/>
                    </a:lnTo>
                    <a:lnTo>
                      <a:pt x="965" y="308"/>
                    </a:lnTo>
                    <a:lnTo>
                      <a:pt x="913" y="329"/>
                    </a:lnTo>
                    <a:lnTo>
                      <a:pt x="886" y="377"/>
                    </a:lnTo>
                    <a:lnTo>
                      <a:pt x="852" y="350"/>
                    </a:lnTo>
                    <a:lnTo>
                      <a:pt x="862" y="288"/>
                    </a:lnTo>
                    <a:lnTo>
                      <a:pt x="891" y="261"/>
                    </a:lnTo>
                    <a:lnTo>
                      <a:pt x="914" y="260"/>
                    </a:lnTo>
                    <a:lnTo>
                      <a:pt x="949" y="233"/>
                    </a:lnTo>
                    <a:lnTo>
                      <a:pt x="925" y="213"/>
                    </a:lnTo>
                    <a:lnTo>
                      <a:pt x="915" y="190"/>
                    </a:lnTo>
                    <a:lnTo>
                      <a:pt x="876" y="186"/>
                    </a:lnTo>
                    <a:lnTo>
                      <a:pt x="833" y="221"/>
                    </a:lnTo>
                    <a:lnTo>
                      <a:pt x="813" y="183"/>
                    </a:lnTo>
                    <a:lnTo>
                      <a:pt x="808" y="208"/>
                    </a:lnTo>
                    <a:lnTo>
                      <a:pt x="785" y="210"/>
                    </a:lnTo>
                    <a:lnTo>
                      <a:pt x="761" y="197"/>
                    </a:lnTo>
                    <a:lnTo>
                      <a:pt x="732" y="215"/>
                    </a:lnTo>
                    <a:lnTo>
                      <a:pt x="716" y="209"/>
                    </a:lnTo>
                    <a:lnTo>
                      <a:pt x="679" y="220"/>
                    </a:lnTo>
                    <a:lnTo>
                      <a:pt x="657" y="237"/>
                    </a:lnTo>
                    <a:lnTo>
                      <a:pt x="640" y="215"/>
                    </a:lnTo>
                    <a:lnTo>
                      <a:pt x="601" y="219"/>
                    </a:lnTo>
                    <a:lnTo>
                      <a:pt x="590" y="181"/>
                    </a:lnTo>
                    <a:lnTo>
                      <a:pt x="596" y="165"/>
                    </a:lnTo>
                    <a:lnTo>
                      <a:pt x="588" y="158"/>
                    </a:lnTo>
                    <a:lnTo>
                      <a:pt x="531" y="125"/>
                    </a:lnTo>
                    <a:lnTo>
                      <a:pt x="482" y="107"/>
                    </a:lnTo>
                    <a:lnTo>
                      <a:pt x="474" y="93"/>
                    </a:lnTo>
                    <a:lnTo>
                      <a:pt x="495" y="67"/>
                    </a:lnTo>
                    <a:lnTo>
                      <a:pt x="493" y="51"/>
                    </a:lnTo>
                    <a:lnTo>
                      <a:pt x="448" y="71"/>
                    </a:lnTo>
                    <a:lnTo>
                      <a:pt x="358" y="10"/>
                    </a:lnTo>
                    <a:lnTo>
                      <a:pt x="327" y="5"/>
                    </a:lnTo>
                    <a:lnTo>
                      <a:pt x="253" y="43"/>
                    </a:lnTo>
                    <a:lnTo>
                      <a:pt x="228" y="22"/>
                    </a:ln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  <a:lnTo>
                      <a:pt x="24" y="404"/>
                    </a:lnTo>
                    <a:lnTo>
                      <a:pt x="39" y="387"/>
                    </a:lnTo>
                    <a:lnTo>
                      <a:pt x="62" y="392"/>
                    </a:lnTo>
                    <a:lnTo>
                      <a:pt x="66" y="431"/>
                    </a:lnTo>
                    <a:lnTo>
                      <a:pt x="107" y="466"/>
                    </a:lnTo>
                    <a:lnTo>
                      <a:pt x="177" y="552"/>
                    </a:lnTo>
                    <a:lnTo>
                      <a:pt x="242" y="592"/>
                    </a:lnTo>
                    <a:lnTo>
                      <a:pt x="278" y="634"/>
                    </a:lnTo>
                    <a:lnTo>
                      <a:pt x="295" y="734"/>
                    </a:lnTo>
                    <a:lnTo>
                      <a:pt x="332" y="808"/>
                    </a:lnTo>
                    <a:lnTo>
                      <a:pt x="302" y="810"/>
                    </a:lnTo>
                    <a:lnTo>
                      <a:pt x="296" y="833"/>
                    </a:lnTo>
                    <a:lnTo>
                      <a:pt x="274" y="843"/>
                    </a:lnTo>
                    <a:lnTo>
                      <a:pt x="269" y="874"/>
                    </a:lnTo>
                    <a:lnTo>
                      <a:pt x="255" y="891"/>
                    </a:lnTo>
                    <a:lnTo>
                      <a:pt x="264" y="906"/>
                    </a:lnTo>
                    <a:lnTo>
                      <a:pt x="293" y="888"/>
                    </a:lnTo>
                    <a:lnTo>
                      <a:pt x="302" y="895"/>
                    </a:lnTo>
                    <a:lnTo>
                      <a:pt x="269" y="959"/>
                    </a:lnTo>
                    <a:lnTo>
                      <a:pt x="279" y="990"/>
                    </a:lnTo>
                    <a:lnTo>
                      <a:pt x="259" y="1022"/>
                    </a:lnTo>
                    <a:lnTo>
                      <a:pt x="276" y="1036"/>
                    </a:lnTo>
                    <a:lnTo>
                      <a:pt x="281" y="1090"/>
                    </a:lnTo>
                    <a:lnTo>
                      <a:pt x="298" y="1103"/>
                    </a:lnTo>
                    <a:lnTo>
                      <a:pt x="270" y="1145"/>
                    </a:lnTo>
                    <a:lnTo>
                      <a:pt x="295" y="1158"/>
                    </a:lnTo>
                    <a:lnTo>
                      <a:pt x="316" y="1133"/>
                    </a:lnTo>
                    <a:lnTo>
                      <a:pt x="333" y="1154"/>
                    </a:lnTo>
                    <a:lnTo>
                      <a:pt x="321" y="1186"/>
                    </a:lnTo>
                    <a:lnTo>
                      <a:pt x="279" y="1228"/>
                    </a:lnTo>
                    <a:lnTo>
                      <a:pt x="267" y="1268"/>
                    </a:lnTo>
                    <a:lnTo>
                      <a:pt x="284" y="1282"/>
                    </a:lnTo>
                    <a:lnTo>
                      <a:pt x="276" y="1290"/>
                    </a:lnTo>
                    <a:lnTo>
                      <a:pt x="303" y="1327"/>
                    </a:lnTo>
                    <a:lnTo>
                      <a:pt x="314" y="1364"/>
                    </a:lnTo>
                    <a:lnTo>
                      <a:pt x="313" y="1426"/>
                    </a:lnTo>
                    <a:lnTo>
                      <a:pt x="329" y="1432"/>
                    </a:lnTo>
                    <a:lnTo>
                      <a:pt x="338" y="1455"/>
                    </a:lnTo>
                    <a:lnTo>
                      <a:pt x="325" y="1479"/>
                    </a:lnTo>
                    <a:lnTo>
                      <a:pt x="309" y="1480"/>
                    </a:lnTo>
                    <a:lnTo>
                      <a:pt x="299" y="1459"/>
                    </a:lnTo>
                    <a:lnTo>
                      <a:pt x="262" y="1461"/>
                    </a:lnTo>
                    <a:lnTo>
                      <a:pt x="249" y="1487"/>
                    </a:lnTo>
                    <a:lnTo>
                      <a:pt x="251" y="1510"/>
                    </a:lnTo>
                    <a:lnTo>
                      <a:pt x="281" y="1513"/>
                    </a:lnTo>
                    <a:lnTo>
                      <a:pt x="262" y="1546"/>
                    </a:lnTo>
                    <a:lnTo>
                      <a:pt x="296" y="1582"/>
                    </a:lnTo>
                    <a:lnTo>
                      <a:pt x="333" y="1570"/>
                    </a:lnTo>
                    <a:lnTo>
                      <a:pt x="373" y="1590"/>
                    </a:lnTo>
                    <a:lnTo>
                      <a:pt x="405" y="1587"/>
                    </a:lnTo>
                    <a:lnTo>
                      <a:pt x="413" y="1602"/>
                    </a:lnTo>
                    <a:lnTo>
                      <a:pt x="488" y="1580"/>
                    </a:lnTo>
                    <a:lnTo>
                      <a:pt x="512" y="1585"/>
                    </a:lnTo>
                    <a:lnTo>
                      <a:pt x="577" y="1540"/>
                    </a:lnTo>
                    <a:lnTo>
                      <a:pt x="595" y="1562"/>
                    </a:lnTo>
                    <a:lnTo>
                      <a:pt x="642" y="1581"/>
                    </a:lnTo>
                    <a:lnTo>
                      <a:pt x="652" y="1596"/>
                    </a:lnTo>
                    <a:lnTo>
                      <a:pt x="705" y="1590"/>
                    </a:lnTo>
                    <a:lnTo>
                      <a:pt x="714" y="1597"/>
                    </a:lnTo>
                    <a:lnTo>
                      <a:pt x="701" y="1621"/>
                    </a:lnTo>
                    <a:lnTo>
                      <a:pt x="754" y="1609"/>
                    </a:lnTo>
                    <a:lnTo>
                      <a:pt x="781" y="1575"/>
                    </a:lnTo>
                    <a:lnTo>
                      <a:pt x="817" y="1626"/>
                    </a:lnTo>
                    <a:lnTo>
                      <a:pt x="831" y="1617"/>
                    </a:lnTo>
                    <a:lnTo>
                      <a:pt x="886" y="1627"/>
                    </a:lnTo>
                    <a:lnTo>
                      <a:pt x="887" y="1643"/>
                    </a:lnTo>
                    <a:lnTo>
                      <a:pt x="903" y="1642"/>
                    </a:lnTo>
                    <a:lnTo>
                      <a:pt x="943" y="1661"/>
                    </a:lnTo>
                    <a:lnTo>
                      <a:pt x="938" y="1684"/>
                    </a:lnTo>
                    <a:lnTo>
                      <a:pt x="945" y="1684"/>
                    </a:lnTo>
                    <a:lnTo>
                      <a:pt x="970" y="1689"/>
                    </a:lnTo>
                    <a:lnTo>
                      <a:pt x="974" y="1666"/>
                    </a:lnTo>
                    <a:lnTo>
                      <a:pt x="990" y="1663"/>
                    </a:lnTo>
                    <a:lnTo>
                      <a:pt x="993" y="1695"/>
                    </a:lnTo>
                    <a:lnTo>
                      <a:pt x="1018" y="1723"/>
                    </a:lnTo>
                    <a:lnTo>
                      <a:pt x="1062" y="1688"/>
                    </a:lnTo>
                    <a:lnTo>
                      <a:pt x="1094" y="1708"/>
                    </a:lnTo>
                    <a:lnTo>
                      <a:pt x="1111" y="1730"/>
                    </a:lnTo>
                    <a:lnTo>
                      <a:pt x="1113" y="1737"/>
                    </a:lnTo>
                    <a:lnTo>
                      <a:pt x="1134" y="1720"/>
                    </a:lnTo>
                    <a:lnTo>
                      <a:pt x="1151" y="1741"/>
                    </a:lnTo>
                    <a:lnTo>
                      <a:pt x="1189" y="1730"/>
                    </a:lnTo>
                    <a:lnTo>
                      <a:pt x="1187" y="1707"/>
                    </a:lnTo>
                    <a:lnTo>
                      <a:pt x="1208" y="1697"/>
                    </a:lnTo>
                    <a:lnTo>
                      <a:pt x="1258" y="1731"/>
                    </a:lnTo>
                    <a:lnTo>
                      <a:pt x="1296" y="1713"/>
                    </a:lnTo>
                    <a:lnTo>
                      <a:pt x="1320" y="1727"/>
                    </a:lnTo>
                    <a:lnTo>
                      <a:pt x="1349" y="1708"/>
                    </a:lnTo>
                    <a:lnTo>
                      <a:pt x="1366" y="1729"/>
                    </a:lnTo>
                    <a:lnTo>
                      <a:pt x="1386" y="1705"/>
                    </a:lnTo>
                    <a:lnTo>
                      <a:pt x="1425" y="1708"/>
                    </a:lnTo>
                    <a:lnTo>
                      <a:pt x="1437" y="1668"/>
                    </a:lnTo>
                    <a:lnTo>
                      <a:pt x="1517" y="1693"/>
                    </a:lnTo>
                    <a:lnTo>
                      <a:pt x="1511" y="1716"/>
                    </a:lnTo>
                    <a:lnTo>
                      <a:pt x="1539" y="1768"/>
                    </a:lnTo>
                    <a:lnTo>
                      <a:pt x="1520" y="1808"/>
                    </a:lnTo>
                    <a:lnTo>
                      <a:pt x="1551" y="1813"/>
                    </a:lnTo>
                    <a:lnTo>
                      <a:pt x="1595" y="1862"/>
                    </a:lnTo>
                    <a:lnTo>
                      <a:pt x="1614" y="1907"/>
                    </a:lnTo>
                    <a:lnTo>
                      <a:pt x="1643" y="1896"/>
                    </a:lnTo>
                    <a:lnTo>
                      <a:pt x="1664" y="1948"/>
                    </a:lnTo>
                    <a:lnTo>
                      <a:pt x="1700" y="1930"/>
                    </a:lnTo>
                    <a:lnTo>
                      <a:pt x="1714" y="1990"/>
                    </a:lnTo>
                    <a:lnTo>
                      <a:pt x="1771" y="2016"/>
                    </a:lnTo>
                    <a:lnTo>
                      <a:pt x="1773" y="2039"/>
                    </a:lnTo>
                    <a:lnTo>
                      <a:pt x="1802" y="2021"/>
                    </a:lnTo>
                    <a:lnTo>
                      <a:pt x="1801" y="2005"/>
                    </a:lnTo>
                    <a:lnTo>
                      <a:pt x="1816" y="1996"/>
                    </a:lnTo>
                    <a:lnTo>
                      <a:pt x="1834" y="1948"/>
                    </a:lnTo>
                    <a:lnTo>
                      <a:pt x="1871" y="1937"/>
                    </a:lnTo>
                    <a:lnTo>
                      <a:pt x="1883" y="1905"/>
                    </a:lnTo>
                    <a:lnTo>
                      <a:pt x="1898" y="1896"/>
                    </a:lnTo>
                    <a:lnTo>
                      <a:pt x="1897" y="1873"/>
                    </a:lnTo>
                    <a:lnTo>
                      <a:pt x="1920" y="1871"/>
                    </a:lnTo>
                    <a:lnTo>
                      <a:pt x="1931" y="1823"/>
                    </a:lnTo>
                    <a:lnTo>
                      <a:pt x="1967" y="1804"/>
                    </a:lnTo>
                    <a:lnTo>
                      <a:pt x="1949" y="1775"/>
                    </a:lnTo>
                    <a:lnTo>
                      <a:pt x="1910" y="1779"/>
                    </a:lnTo>
                    <a:lnTo>
                      <a:pt x="1887" y="1774"/>
                    </a:lnTo>
                    <a:lnTo>
                      <a:pt x="1893" y="1750"/>
                    </a:lnTo>
                    <a:lnTo>
                      <a:pt x="1928" y="1723"/>
                    </a:lnTo>
                    <a:lnTo>
                      <a:pt x="1900" y="1665"/>
                    </a:lnTo>
                    <a:lnTo>
                      <a:pt x="1920" y="1632"/>
                    </a:lnTo>
                    <a:lnTo>
                      <a:pt x="1973" y="1619"/>
                    </a:lnTo>
                    <a:lnTo>
                      <a:pt x="1997" y="1632"/>
                    </a:lnTo>
                    <a:lnTo>
                      <a:pt x="2025" y="1607"/>
                    </a:lnTo>
                    <a:lnTo>
                      <a:pt x="2024" y="1591"/>
                    </a:lnTo>
                    <a:lnTo>
                      <a:pt x="1992" y="1586"/>
                    </a:lnTo>
                    <a:lnTo>
                      <a:pt x="1983" y="1557"/>
                    </a:lnTo>
                    <a:lnTo>
                      <a:pt x="1974" y="1557"/>
                    </a:lnTo>
                    <a:lnTo>
                      <a:pt x="1950" y="1543"/>
                    </a:lnTo>
                    <a:lnTo>
                      <a:pt x="1963" y="1512"/>
                    </a:lnTo>
                    <a:lnTo>
                      <a:pt x="1940" y="1430"/>
                    </a:lnTo>
                    <a:lnTo>
                      <a:pt x="1938" y="1407"/>
                    </a:lnTo>
                    <a:lnTo>
                      <a:pt x="2049" y="1357"/>
                    </a:lnTo>
                    <a:lnTo>
                      <a:pt x="2078" y="1347"/>
                    </a:lnTo>
                    <a:lnTo>
                      <a:pt x="2118" y="1358"/>
                    </a:lnTo>
                    <a:lnTo>
                      <a:pt x="2122" y="1319"/>
                    </a:lnTo>
                    <a:lnTo>
                      <a:pt x="2106" y="1306"/>
                    </a:lnTo>
                    <a:lnTo>
                      <a:pt x="2112" y="1290"/>
                    </a:lnTo>
                    <a:lnTo>
                      <a:pt x="2135" y="1288"/>
                    </a:lnTo>
                    <a:lnTo>
                      <a:pt x="2160" y="1301"/>
                    </a:lnTo>
                    <a:lnTo>
                      <a:pt x="2180" y="1283"/>
                    </a:lnTo>
                    <a:lnTo>
                      <a:pt x="2207" y="1319"/>
                    </a:lnTo>
                    <a:lnTo>
                      <a:pt x="2238" y="1324"/>
                    </a:lnTo>
                    <a:lnTo>
                      <a:pt x="2264" y="1345"/>
                    </a:lnTo>
                    <a:lnTo>
                      <a:pt x="2271" y="1345"/>
                    </a:lnTo>
                    <a:lnTo>
                      <a:pt x="2281" y="1282"/>
                    </a:lnTo>
                    <a:lnTo>
                      <a:pt x="2277" y="1244"/>
                    </a:lnTo>
                    <a:lnTo>
                      <a:pt x="2299" y="1226"/>
                    </a:lnTo>
                    <a:lnTo>
                      <a:pt x="2281" y="1197"/>
                    </a:lnTo>
                    <a:lnTo>
                      <a:pt x="2276" y="1151"/>
                    </a:lnTo>
                    <a:lnTo>
                      <a:pt x="2305" y="1133"/>
                    </a:lnTo>
                    <a:lnTo>
                      <a:pt x="2304" y="1118"/>
                    </a:lnTo>
                    <a:lnTo>
                      <a:pt x="2287" y="1096"/>
                    </a:lnTo>
                    <a:lnTo>
                      <a:pt x="2308" y="1063"/>
                    </a:lnTo>
                    <a:lnTo>
                      <a:pt x="2263" y="1005"/>
                    </a:lnTo>
                    <a:lnTo>
                      <a:pt x="2270" y="997"/>
                    </a:lnTo>
                    <a:lnTo>
                      <a:pt x="2292" y="980"/>
                    </a:lnTo>
                    <a:lnTo>
                      <a:pt x="2338" y="983"/>
                    </a:lnTo>
                    <a:lnTo>
                      <a:pt x="2349" y="929"/>
                    </a:lnTo>
                    <a:lnTo>
                      <a:pt x="2400" y="893"/>
                    </a:lnTo>
                    <a:lnTo>
                      <a:pt x="2404" y="870"/>
                    </a:lnTo>
                    <a:lnTo>
                      <a:pt x="2426" y="851"/>
                    </a:lnTo>
                    <a:lnTo>
                      <a:pt x="2446" y="819"/>
                    </a:lnTo>
                    <a:lnTo>
                      <a:pt x="2444" y="804"/>
                    </a:lnTo>
                    <a:lnTo>
                      <a:pt x="2420" y="791"/>
                    </a:lnTo>
                    <a:lnTo>
                      <a:pt x="2426" y="767"/>
                    </a:lnTo>
                    <a:lnTo>
                      <a:pt x="2425" y="752"/>
                    </a:lnTo>
                    <a:lnTo>
                      <a:pt x="2430" y="720"/>
                    </a:lnTo>
                    <a:lnTo>
                      <a:pt x="2455" y="663"/>
                    </a:lnTo>
                    <a:lnTo>
                      <a:pt x="2452" y="626"/>
                    </a:lnTo>
                    <a:lnTo>
                      <a:pt x="2426" y="605"/>
                    </a:lnTo>
                    <a:lnTo>
                      <a:pt x="2437" y="550"/>
                    </a:lnTo>
                    <a:lnTo>
                      <a:pt x="2406" y="553"/>
                    </a:lnTo>
                    <a:lnTo>
                      <a:pt x="2404" y="537"/>
                    </a:lnTo>
                    <a:lnTo>
                      <a:pt x="2389" y="531"/>
                    </a:lnTo>
                    <a:lnTo>
                      <a:pt x="2388" y="524"/>
                    </a:lnTo>
                    <a:lnTo>
                      <a:pt x="2365" y="5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320">
                <a:extLst>
                  <a:ext uri="{FF2B5EF4-FFF2-40B4-BE49-F238E27FC236}">
                    <a16:creationId xmlns:a16="http://schemas.microsoft.com/office/drawing/2014/main" id="{23CB59E1-7827-1D59-35AB-617571BFE2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266"/>
                <a:ext cx="481" cy="593"/>
              </a:xfrm>
              <a:custGeom>
                <a:avLst/>
                <a:gdLst>
                  <a:gd name="T0" fmla="*/ 1337 w 2402"/>
                  <a:gd name="T1" fmla="*/ 582 h 2969"/>
                  <a:gd name="T2" fmla="*/ 1212 w 2402"/>
                  <a:gd name="T3" fmla="*/ 563 h 2969"/>
                  <a:gd name="T4" fmla="*/ 1083 w 2402"/>
                  <a:gd name="T5" fmla="*/ 598 h 2969"/>
                  <a:gd name="T6" fmla="*/ 940 w 2402"/>
                  <a:gd name="T7" fmla="*/ 542 h 2969"/>
                  <a:gd name="T8" fmla="*/ 899 w 2402"/>
                  <a:gd name="T9" fmla="*/ 523 h 2969"/>
                  <a:gd name="T10" fmla="*/ 795 w 2402"/>
                  <a:gd name="T11" fmla="*/ 308 h 2969"/>
                  <a:gd name="T12" fmla="*/ 669 w 2402"/>
                  <a:gd name="T13" fmla="*/ 282 h 2969"/>
                  <a:gd name="T14" fmla="*/ 675 w 2402"/>
                  <a:gd name="T15" fmla="*/ 181 h 2969"/>
                  <a:gd name="T16" fmla="*/ 465 w 2402"/>
                  <a:gd name="T17" fmla="*/ 0 h 2969"/>
                  <a:gd name="T18" fmla="*/ 315 w 2402"/>
                  <a:gd name="T19" fmla="*/ 45 h 2969"/>
                  <a:gd name="T20" fmla="*/ 153 w 2402"/>
                  <a:gd name="T21" fmla="*/ 122 h 2969"/>
                  <a:gd name="T22" fmla="*/ 134 w 2402"/>
                  <a:gd name="T23" fmla="*/ 254 h 2969"/>
                  <a:gd name="T24" fmla="*/ 151 w 2402"/>
                  <a:gd name="T25" fmla="*/ 353 h 2969"/>
                  <a:gd name="T26" fmla="*/ 227 w 2402"/>
                  <a:gd name="T27" fmla="*/ 508 h 2969"/>
                  <a:gd name="T28" fmla="*/ 138 w 2402"/>
                  <a:gd name="T29" fmla="*/ 710 h 2969"/>
                  <a:gd name="T30" fmla="*/ 125 w 2402"/>
                  <a:gd name="T31" fmla="*/ 819 h 2969"/>
                  <a:gd name="T32" fmla="*/ 25 w 2402"/>
                  <a:gd name="T33" fmla="*/ 905 h 2969"/>
                  <a:gd name="T34" fmla="*/ 75 w 2402"/>
                  <a:gd name="T35" fmla="*/ 1024 h 2969"/>
                  <a:gd name="T36" fmla="*/ 0 w 2402"/>
                  <a:gd name="T37" fmla="*/ 1131 h 2969"/>
                  <a:gd name="T38" fmla="*/ 19 w 2402"/>
                  <a:gd name="T39" fmla="*/ 1422 h 2969"/>
                  <a:gd name="T40" fmla="*/ 193 w 2402"/>
                  <a:gd name="T41" fmla="*/ 1799 h 2969"/>
                  <a:gd name="T42" fmla="*/ 190 w 2402"/>
                  <a:gd name="T43" fmla="*/ 2016 h 2969"/>
                  <a:gd name="T44" fmla="*/ 247 w 2402"/>
                  <a:gd name="T45" fmla="*/ 2219 h 2969"/>
                  <a:gd name="T46" fmla="*/ 403 w 2402"/>
                  <a:gd name="T47" fmla="*/ 2236 h 2969"/>
                  <a:gd name="T48" fmla="*/ 527 w 2402"/>
                  <a:gd name="T49" fmla="*/ 2239 h 2969"/>
                  <a:gd name="T50" fmla="*/ 572 w 2402"/>
                  <a:gd name="T51" fmla="*/ 2312 h 2969"/>
                  <a:gd name="T52" fmla="*/ 679 w 2402"/>
                  <a:gd name="T53" fmla="*/ 2217 h 2969"/>
                  <a:gd name="T54" fmla="*/ 720 w 2402"/>
                  <a:gd name="T55" fmla="*/ 2237 h 2969"/>
                  <a:gd name="T56" fmla="*/ 808 w 2402"/>
                  <a:gd name="T57" fmla="*/ 2444 h 2969"/>
                  <a:gd name="T58" fmla="*/ 1001 w 2402"/>
                  <a:gd name="T59" fmla="*/ 2527 h 2969"/>
                  <a:gd name="T60" fmla="*/ 1014 w 2402"/>
                  <a:gd name="T61" fmla="*/ 2757 h 2969"/>
                  <a:gd name="T62" fmla="*/ 957 w 2402"/>
                  <a:gd name="T63" fmla="*/ 2894 h 2969"/>
                  <a:gd name="T64" fmla="*/ 1152 w 2402"/>
                  <a:gd name="T65" fmla="*/ 2913 h 2969"/>
                  <a:gd name="T66" fmla="*/ 1263 w 2402"/>
                  <a:gd name="T67" fmla="*/ 2934 h 2969"/>
                  <a:gd name="T68" fmla="*/ 1362 w 2402"/>
                  <a:gd name="T69" fmla="*/ 2933 h 2969"/>
                  <a:gd name="T70" fmla="*/ 1432 w 2402"/>
                  <a:gd name="T71" fmla="*/ 2780 h 2969"/>
                  <a:gd name="T72" fmla="*/ 1590 w 2402"/>
                  <a:gd name="T73" fmla="*/ 2811 h 2969"/>
                  <a:gd name="T74" fmla="*/ 1682 w 2402"/>
                  <a:gd name="T75" fmla="*/ 2810 h 2969"/>
                  <a:gd name="T76" fmla="*/ 1722 w 2402"/>
                  <a:gd name="T77" fmla="*/ 2907 h 2969"/>
                  <a:gd name="T78" fmla="*/ 1841 w 2402"/>
                  <a:gd name="T79" fmla="*/ 2688 h 2969"/>
                  <a:gd name="T80" fmla="*/ 1945 w 2402"/>
                  <a:gd name="T81" fmla="*/ 2478 h 2969"/>
                  <a:gd name="T82" fmla="*/ 2071 w 2402"/>
                  <a:gd name="T83" fmla="*/ 2505 h 2969"/>
                  <a:gd name="T84" fmla="*/ 2166 w 2402"/>
                  <a:gd name="T85" fmla="*/ 2527 h 2969"/>
                  <a:gd name="T86" fmla="*/ 2305 w 2402"/>
                  <a:gd name="T87" fmla="*/ 2536 h 2969"/>
                  <a:gd name="T88" fmla="*/ 2299 w 2402"/>
                  <a:gd name="T89" fmla="*/ 2391 h 2969"/>
                  <a:gd name="T90" fmla="*/ 2324 w 2402"/>
                  <a:gd name="T91" fmla="*/ 2242 h 2969"/>
                  <a:gd name="T92" fmla="*/ 2263 w 2402"/>
                  <a:gd name="T93" fmla="*/ 2078 h 2969"/>
                  <a:gd name="T94" fmla="*/ 2324 w 2402"/>
                  <a:gd name="T95" fmla="*/ 2003 h 2969"/>
                  <a:gd name="T96" fmla="*/ 2180 w 2402"/>
                  <a:gd name="T97" fmla="*/ 1854 h 2969"/>
                  <a:gd name="T98" fmla="*/ 2290 w 2402"/>
                  <a:gd name="T99" fmla="*/ 1713 h 2969"/>
                  <a:gd name="T100" fmla="*/ 2374 w 2402"/>
                  <a:gd name="T101" fmla="*/ 1535 h 2969"/>
                  <a:gd name="T102" fmla="*/ 2361 w 2402"/>
                  <a:gd name="T103" fmla="*/ 1398 h 2969"/>
                  <a:gd name="T104" fmla="*/ 2318 w 2402"/>
                  <a:gd name="T105" fmla="*/ 1262 h 2969"/>
                  <a:gd name="T106" fmla="*/ 2288 w 2402"/>
                  <a:gd name="T107" fmla="*/ 1196 h 2969"/>
                  <a:gd name="T108" fmla="*/ 2367 w 2402"/>
                  <a:gd name="T109" fmla="*/ 1119 h 2969"/>
                  <a:gd name="T110" fmla="*/ 2265 w 2402"/>
                  <a:gd name="T111" fmla="*/ 1028 h 2969"/>
                  <a:gd name="T112" fmla="*/ 2147 w 2402"/>
                  <a:gd name="T113" fmla="*/ 1009 h 2969"/>
                  <a:gd name="T114" fmla="*/ 1969 w 2402"/>
                  <a:gd name="T115" fmla="*/ 917 h 2969"/>
                  <a:gd name="T116" fmla="*/ 1886 w 2402"/>
                  <a:gd name="T117" fmla="*/ 840 h 2969"/>
                  <a:gd name="T118" fmla="*/ 1880 w 2402"/>
                  <a:gd name="T119" fmla="*/ 694 h 2969"/>
                  <a:gd name="T120" fmla="*/ 1766 w 2402"/>
                  <a:gd name="T121" fmla="*/ 636 h 2969"/>
                  <a:gd name="T122" fmla="*/ 1727 w 2402"/>
                  <a:gd name="T123" fmla="*/ 546 h 2969"/>
                  <a:gd name="T124" fmla="*/ 1621 w 2402"/>
                  <a:gd name="T125" fmla="*/ 494 h 2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402" h="2969">
                    <a:moveTo>
                      <a:pt x="1518" y="542"/>
                    </a:moveTo>
                    <a:lnTo>
                      <a:pt x="1512" y="558"/>
                    </a:lnTo>
                    <a:lnTo>
                      <a:pt x="1429" y="574"/>
                    </a:lnTo>
                    <a:lnTo>
                      <a:pt x="1389" y="562"/>
                    </a:lnTo>
                    <a:lnTo>
                      <a:pt x="1337" y="582"/>
                    </a:lnTo>
                    <a:lnTo>
                      <a:pt x="1305" y="577"/>
                    </a:lnTo>
                    <a:lnTo>
                      <a:pt x="1291" y="587"/>
                    </a:lnTo>
                    <a:lnTo>
                      <a:pt x="1286" y="617"/>
                    </a:lnTo>
                    <a:lnTo>
                      <a:pt x="1240" y="615"/>
                    </a:lnTo>
                    <a:lnTo>
                      <a:pt x="1212" y="563"/>
                    </a:lnTo>
                    <a:lnTo>
                      <a:pt x="1197" y="573"/>
                    </a:lnTo>
                    <a:lnTo>
                      <a:pt x="1200" y="603"/>
                    </a:lnTo>
                    <a:lnTo>
                      <a:pt x="1167" y="582"/>
                    </a:lnTo>
                    <a:lnTo>
                      <a:pt x="1125" y="617"/>
                    </a:lnTo>
                    <a:lnTo>
                      <a:pt x="1083" y="598"/>
                    </a:lnTo>
                    <a:lnTo>
                      <a:pt x="1063" y="624"/>
                    </a:lnTo>
                    <a:lnTo>
                      <a:pt x="1031" y="611"/>
                    </a:lnTo>
                    <a:lnTo>
                      <a:pt x="939" y="620"/>
                    </a:lnTo>
                    <a:lnTo>
                      <a:pt x="942" y="565"/>
                    </a:lnTo>
                    <a:lnTo>
                      <a:pt x="940" y="542"/>
                    </a:lnTo>
                    <a:lnTo>
                      <a:pt x="923" y="536"/>
                    </a:lnTo>
                    <a:lnTo>
                      <a:pt x="910" y="553"/>
                    </a:lnTo>
                    <a:lnTo>
                      <a:pt x="886" y="547"/>
                    </a:lnTo>
                    <a:lnTo>
                      <a:pt x="885" y="524"/>
                    </a:lnTo>
                    <a:lnTo>
                      <a:pt x="899" y="523"/>
                    </a:lnTo>
                    <a:lnTo>
                      <a:pt x="905" y="507"/>
                    </a:lnTo>
                    <a:lnTo>
                      <a:pt x="871" y="471"/>
                    </a:lnTo>
                    <a:lnTo>
                      <a:pt x="831" y="375"/>
                    </a:lnTo>
                    <a:lnTo>
                      <a:pt x="791" y="356"/>
                    </a:lnTo>
                    <a:lnTo>
                      <a:pt x="795" y="308"/>
                    </a:lnTo>
                    <a:lnTo>
                      <a:pt x="771" y="304"/>
                    </a:lnTo>
                    <a:lnTo>
                      <a:pt x="766" y="327"/>
                    </a:lnTo>
                    <a:lnTo>
                      <a:pt x="728" y="339"/>
                    </a:lnTo>
                    <a:lnTo>
                      <a:pt x="692" y="279"/>
                    </a:lnTo>
                    <a:lnTo>
                      <a:pt x="669" y="282"/>
                    </a:lnTo>
                    <a:lnTo>
                      <a:pt x="654" y="291"/>
                    </a:lnTo>
                    <a:lnTo>
                      <a:pt x="646" y="284"/>
                    </a:lnTo>
                    <a:lnTo>
                      <a:pt x="673" y="236"/>
                    </a:lnTo>
                    <a:lnTo>
                      <a:pt x="670" y="213"/>
                    </a:lnTo>
                    <a:lnTo>
                      <a:pt x="675" y="181"/>
                    </a:lnTo>
                    <a:lnTo>
                      <a:pt x="578" y="51"/>
                    </a:lnTo>
                    <a:lnTo>
                      <a:pt x="546" y="39"/>
                    </a:lnTo>
                    <a:lnTo>
                      <a:pt x="509" y="50"/>
                    </a:lnTo>
                    <a:lnTo>
                      <a:pt x="497" y="13"/>
                    </a:lnTo>
                    <a:lnTo>
                      <a:pt x="465" y="0"/>
                    </a:lnTo>
                    <a:lnTo>
                      <a:pt x="453" y="32"/>
                    </a:lnTo>
                    <a:lnTo>
                      <a:pt x="430" y="34"/>
                    </a:lnTo>
                    <a:lnTo>
                      <a:pt x="376" y="32"/>
                    </a:lnTo>
                    <a:lnTo>
                      <a:pt x="354" y="42"/>
                    </a:lnTo>
                    <a:lnTo>
                      <a:pt x="315" y="45"/>
                    </a:lnTo>
                    <a:lnTo>
                      <a:pt x="284" y="32"/>
                    </a:lnTo>
                    <a:lnTo>
                      <a:pt x="246" y="43"/>
                    </a:lnTo>
                    <a:lnTo>
                      <a:pt x="224" y="61"/>
                    </a:lnTo>
                    <a:lnTo>
                      <a:pt x="178" y="57"/>
                    </a:lnTo>
                    <a:lnTo>
                      <a:pt x="153" y="122"/>
                    </a:lnTo>
                    <a:lnTo>
                      <a:pt x="156" y="159"/>
                    </a:lnTo>
                    <a:lnTo>
                      <a:pt x="173" y="174"/>
                    </a:lnTo>
                    <a:lnTo>
                      <a:pt x="176" y="197"/>
                    </a:lnTo>
                    <a:lnTo>
                      <a:pt x="153" y="207"/>
                    </a:lnTo>
                    <a:lnTo>
                      <a:pt x="134" y="254"/>
                    </a:lnTo>
                    <a:lnTo>
                      <a:pt x="111" y="256"/>
                    </a:lnTo>
                    <a:lnTo>
                      <a:pt x="82" y="283"/>
                    </a:lnTo>
                    <a:lnTo>
                      <a:pt x="76" y="290"/>
                    </a:lnTo>
                    <a:lnTo>
                      <a:pt x="77" y="313"/>
                    </a:lnTo>
                    <a:lnTo>
                      <a:pt x="151" y="353"/>
                    </a:lnTo>
                    <a:lnTo>
                      <a:pt x="145" y="376"/>
                    </a:lnTo>
                    <a:lnTo>
                      <a:pt x="161" y="384"/>
                    </a:lnTo>
                    <a:lnTo>
                      <a:pt x="182" y="436"/>
                    </a:lnTo>
                    <a:lnTo>
                      <a:pt x="241" y="491"/>
                    </a:lnTo>
                    <a:lnTo>
                      <a:pt x="227" y="508"/>
                    </a:lnTo>
                    <a:lnTo>
                      <a:pt x="236" y="523"/>
                    </a:lnTo>
                    <a:lnTo>
                      <a:pt x="247" y="560"/>
                    </a:lnTo>
                    <a:lnTo>
                      <a:pt x="228" y="600"/>
                    </a:lnTo>
                    <a:lnTo>
                      <a:pt x="142" y="671"/>
                    </a:lnTo>
                    <a:lnTo>
                      <a:pt x="138" y="710"/>
                    </a:lnTo>
                    <a:lnTo>
                      <a:pt x="155" y="730"/>
                    </a:lnTo>
                    <a:lnTo>
                      <a:pt x="142" y="756"/>
                    </a:lnTo>
                    <a:lnTo>
                      <a:pt x="151" y="777"/>
                    </a:lnTo>
                    <a:lnTo>
                      <a:pt x="155" y="808"/>
                    </a:lnTo>
                    <a:lnTo>
                      <a:pt x="125" y="819"/>
                    </a:lnTo>
                    <a:lnTo>
                      <a:pt x="81" y="845"/>
                    </a:lnTo>
                    <a:lnTo>
                      <a:pt x="19" y="844"/>
                    </a:lnTo>
                    <a:lnTo>
                      <a:pt x="5" y="853"/>
                    </a:lnTo>
                    <a:lnTo>
                      <a:pt x="2" y="907"/>
                    </a:lnTo>
                    <a:lnTo>
                      <a:pt x="25" y="905"/>
                    </a:lnTo>
                    <a:lnTo>
                      <a:pt x="35" y="927"/>
                    </a:lnTo>
                    <a:lnTo>
                      <a:pt x="59" y="948"/>
                    </a:lnTo>
                    <a:lnTo>
                      <a:pt x="63" y="979"/>
                    </a:lnTo>
                    <a:lnTo>
                      <a:pt x="87" y="999"/>
                    </a:lnTo>
                    <a:lnTo>
                      <a:pt x="75" y="1024"/>
                    </a:lnTo>
                    <a:lnTo>
                      <a:pt x="77" y="1062"/>
                    </a:lnTo>
                    <a:lnTo>
                      <a:pt x="113" y="1105"/>
                    </a:lnTo>
                    <a:lnTo>
                      <a:pt x="91" y="1114"/>
                    </a:lnTo>
                    <a:lnTo>
                      <a:pt x="59" y="1110"/>
                    </a:lnTo>
                    <a:lnTo>
                      <a:pt x="0" y="1131"/>
                    </a:lnTo>
                    <a:lnTo>
                      <a:pt x="1" y="1146"/>
                    </a:lnTo>
                    <a:lnTo>
                      <a:pt x="18" y="1168"/>
                    </a:lnTo>
                    <a:lnTo>
                      <a:pt x="68" y="1279"/>
                    </a:lnTo>
                    <a:lnTo>
                      <a:pt x="17" y="1399"/>
                    </a:lnTo>
                    <a:lnTo>
                      <a:pt x="19" y="1422"/>
                    </a:lnTo>
                    <a:lnTo>
                      <a:pt x="111" y="1506"/>
                    </a:lnTo>
                    <a:lnTo>
                      <a:pt x="116" y="1559"/>
                    </a:lnTo>
                    <a:lnTo>
                      <a:pt x="160" y="1695"/>
                    </a:lnTo>
                    <a:lnTo>
                      <a:pt x="151" y="1765"/>
                    </a:lnTo>
                    <a:lnTo>
                      <a:pt x="193" y="1799"/>
                    </a:lnTo>
                    <a:lnTo>
                      <a:pt x="202" y="1822"/>
                    </a:lnTo>
                    <a:lnTo>
                      <a:pt x="193" y="1884"/>
                    </a:lnTo>
                    <a:lnTo>
                      <a:pt x="205" y="1922"/>
                    </a:lnTo>
                    <a:lnTo>
                      <a:pt x="178" y="1979"/>
                    </a:lnTo>
                    <a:lnTo>
                      <a:pt x="190" y="2016"/>
                    </a:lnTo>
                    <a:lnTo>
                      <a:pt x="194" y="2054"/>
                    </a:lnTo>
                    <a:lnTo>
                      <a:pt x="161" y="2127"/>
                    </a:lnTo>
                    <a:lnTo>
                      <a:pt x="173" y="2164"/>
                    </a:lnTo>
                    <a:lnTo>
                      <a:pt x="190" y="2186"/>
                    </a:lnTo>
                    <a:lnTo>
                      <a:pt x="247" y="2219"/>
                    </a:lnTo>
                    <a:lnTo>
                      <a:pt x="282" y="2262"/>
                    </a:lnTo>
                    <a:lnTo>
                      <a:pt x="307" y="2274"/>
                    </a:lnTo>
                    <a:lnTo>
                      <a:pt x="330" y="2273"/>
                    </a:lnTo>
                    <a:lnTo>
                      <a:pt x="388" y="2237"/>
                    </a:lnTo>
                    <a:lnTo>
                      <a:pt x="403" y="2236"/>
                    </a:lnTo>
                    <a:lnTo>
                      <a:pt x="420" y="2265"/>
                    </a:lnTo>
                    <a:lnTo>
                      <a:pt x="445" y="2270"/>
                    </a:lnTo>
                    <a:lnTo>
                      <a:pt x="468" y="2267"/>
                    </a:lnTo>
                    <a:lnTo>
                      <a:pt x="488" y="2234"/>
                    </a:lnTo>
                    <a:lnTo>
                      <a:pt x="527" y="2239"/>
                    </a:lnTo>
                    <a:lnTo>
                      <a:pt x="528" y="2262"/>
                    </a:lnTo>
                    <a:lnTo>
                      <a:pt x="545" y="2268"/>
                    </a:lnTo>
                    <a:lnTo>
                      <a:pt x="540" y="2300"/>
                    </a:lnTo>
                    <a:lnTo>
                      <a:pt x="556" y="2313"/>
                    </a:lnTo>
                    <a:lnTo>
                      <a:pt x="572" y="2312"/>
                    </a:lnTo>
                    <a:lnTo>
                      <a:pt x="607" y="2270"/>
                    </a:lnTo>
                    <a:lnTo>
                      <a:pt x="639" y="2274"/>
                    </a:lnTo>
                    <a:lnTo>
                      <a:pt x="634" y="2230"/>
                    </a:lnTo>
                    <a:lnTo>
                      <a:pt x="658" y="2234"/>
                    </a:lnTo>
                    <a:lnTo>
                      <a:pt x="679" y="2217"/>
                    </a:lnTo>
                    <a:lnTo>
                      <a:pt x="660" y="2188"/>
                    </a:lnTo>
                    <a:lnTo>
                      <a:pt x="668" y="2180"/>
                    </a:lnTo>
                    <a:lnTo>
                      <a:pt x="708" y="2191"/>
                    </a:lnTo>
                    <a:lnTo>
                      <a:pt x="700" y="2199"/>
                    </a:lnTo>
                    <a:lnTo>
                      <a:pt x="720" y="2237"/>
                    </a:lnTo>
                    <a:lnTo>
                      <a:pt x="791" y="2353"/>
                    </a:lnTo>
                    <a:lnTo>
                      <a:pt x="785" y="2369"/>
                    </a:lnTo>
                    <a:lnTo>
                      <a:pt x="802" y="2384"/>
                    </a:lnTo>
                    <a:lnTo>
                      <a:pt x="813" y="2421"/>
                    </a:lnTo>
                    <a:lnTo>
                      <a:pt x="808" y="2444"/>
                    </a:lnTo>
                    <a:lnTo>
                      <a:pt x="817" y="2459"/>
                    </a:lnTo>
                    <a:lnTo>
                      <a:pt x="858" y="2487"/>
                    </a:lnTo>
                    <a:lnTo>
                      <a:pt x="897" y="2483"/>
                    </a:lnTo>
                    <a:lnTo>
                      <a:pt x="939" y="2533"/>
                    </a:lnTo>
                    <a:lnTo>
                      <a:pt x="1001" y="2527"/>
                    </a:lnTo>
                    <a:lnTo>
                      <a:pt x="1051" y="2568"/>
                    </a:lnTo>
                    <a:lnTo>
                      <a:pt x="1053" y="2591"/>
                    </a:lnTo>
                    <a:lnTo>
                      <a:pt x="1036" y="2655"/>
                    </a:lnTo>
                    <a:lnTo>
                      <a:pt x="1045" y="2746"/>
                    </a:lnTo>
                    <a:lnTo>
                      <a:pt x="1014" y="2757"/>
                    </a:lnTo>
                    <a:lnTo>
                      <a:pt x="994" y="2782"/>
                    </a:lnTo>
                    <a:lnTo>
                      <a:pt x="963" y="2792"/>
                    </a:lnTo>
                    <a:lnTo>
                      <a:pt x="966" y="2815"/>
                    </a:lnTo>
                    <a:lnTo>
                      <a:pt x="968" y="2847"/>
                    </a:lnTo>
                    <a:lnTo>
                      <a:pt x="957" y="2894"/>
                    </a:lnTo>
                    <a:lnTo>
                      <a:pt x="982" y="2906"/>
                    </a:lnTo>
                    <a:lnTo>
                      <a:pt x="1029" y="2910"/>
                    </a:lnTo>
                    <a:lnTo>
                      <a:pt x="1048" y="2954"/>
                    </a:lnTo>
                    <a:lnTo>
                      <a:pt x="1086" y="2951"/>
                    </a:lnTo>
                    <a:lnTo>
                      <a:pt x="1152" y="2913"/>
                    </a:lnTo>
                    <a:lnTo>
                      <a:pt x="1186" y="2941"/>
                    </a:lnTo>
                    <a:lnTo>
                      <a:pt x="1217" y="2946"/>
                    </a:lnTo>
                    <a:lnTo>
                      <a:pt x="1230" y="2922"/>
                    </a:lnTo>
                    <a:lnTo>
                      <a:pt x="1246" y="2920"/>
                    </a:lnTo>
                    <a:lnTo>
                      <a:pt x="1263" y="2934"/>
                    </a:lnTo>
                    <a:lnTo>
                      <a:pt x="1293" y="2931"/>
                    </a:lnTo>
                    <a:lnTo>
                      <a:pt x="1293" y="2939"/>
                    </a:lnTo>
                    <a:lnTo>
                      <a:pt x="1288" y="2963"/>
                    </a:lnTo>
                    <a:lnTo>
                      <a:pt x="1311" y="2969"/>
                    </a:lnTo>
                    <a:lnTo>
                      <a:pt x="1362" y="2933"/>
                    </a:lnTo>
                    <a:lnTo>
                      <a:pt x="1392" y="2930"/>
                    </a:lnTo>
                    <a:lnTo>
                      <a:pt x="1391" y="2907"/>
                    </a:lnTo>
                    <a:lnTo>
                      <a:pt x="1412" y="2882"/>
                    </a:lnTo>
                    <a:lnTo>
                      <a:pt x="1415" y="2843"/>
                    </a:lnTo>
                    <a:lnTo>
                      <a:pt x="1432" y="2780"/>
                    </a:lnTo>
                    <a:lnTo>
                      <a:pt x="1480" y="2784"/>
                    </a:lnTo>
                    <a:lnTo>
                      <a:pt x="1521" y="2817"/>
                    </a:lnTo>
                    <a:lnTo>
                      <a:pt x="1551" y="2808"/>
                    </a:lnTo>
                    <a:lnTo>
                      <a:pt x="1572" y="2782"/>
                    </a:lnTo>
                    <a:lnTo>
                      <a:pt x="1590" y="2811"/>
                    </a:lnTo>
                    <a:lnTo>
                      <a:pt x="1621" y="2816"/>
                    </a:lnTo>
                    <a:lnTo>
                      <a:pt x="1640" y="2768"/>
                    </a:lnTo>
                    <a:lnTo>
                      <a:pt x="1686" y="2764"/>
                    </a:lnTo>
                    <a:lnTo>
                      <a:pt x="1705" y="2800"/>
                    </a:lnTo>
                    <a:lnTo>
                      <a:pt x="1682" y="2810"/>
                    </a:lnTo>
                    <a:lnTo>
                      <a:pt x="1684" y="2826"/>
                    </a:lnTo>
                    <a:lnTo>
                      <a:pt x="1733" y="2860"/>
                    </a:lnTo>
                    <a:lnTo>
                      <a:pt x="1718" y="2868"/>
                    </a:lnTo>
                    <a:lnTo>
                      <a:pt x="1728" y="2883"/>
                    </a:lnTo>
                    <a:lnTo>
                      <a:pt x="1722" y="2907"/>
                    </a:lnTo>
                    <a:lnTo>
                      <a:pt x="1724" y="2923"/>
                    </a:lnTo>
                    <a:lnTo>
                      <a:pt x="1749" y="2935"/>
                    </a:lnTo>
                    <a:lnTo>
                      <a:pt x="1779" y="2933"/>
                    </a:lnTo>
                    <a:lnTo>
                      <a:pt x="1837" y="2734"/>
                    </a:lnTo>
                    <a:lnTo>
                      <a:pt x="1841" y="2688"/>
                    </a:lnTo>
                    <a:lnTo>
                      <a:pt x="1866" y="2632"/>
                    </a:lnTo>
                    <a:lnTo>
                      <a:pt x="1869" y="2577"/>
                    </a:lnTo>
                    <a:lnTo>
                      <a:pt x="1906" y="2482"/>
                    </a:lnTo>
                    <a:lnTo>
                      <a:pt x="1923" y="2495"/>
                    </a:lnTo>
                    <a:lnTo>
                      <a:pt x="1945" y="2478"/>
                    </a:lnTo>
                    <a:lnTo>
                      <a:pt x="1968" y="2483"/>
                    </a:lnTo>
                    <a:lnTo>
                      <a:pt x="1994" y="2504"/>
                    </a:lnTo>
                    <a:lnTo>
                      <a:pt x="2025" y="2517"/>
                    </a:lnTo>
                    <a:lnTo>
                      <a:pt x="2055" y="2499"/>
                    </a:lnTo>
                    <a:lnTo>
                      <a:pt x="2071" y="2505"/>
                    </a:lnTo>
                    <a:lnTo>
                      <a:pt x="2092" y="2487"/>
                    </a:lnTo>
                    <a:lnTo>
                      <a:pt x="2115" y="2485"/>
                    </a:lnTo>
                    <a:lnTo>
                      <a:pt x="2122" y="2477"/>
                    </a:lnTo>
                    <a:lnTo>
                      <a:pt x="2146" y="2490"/>
                    </a:lnTo>
                    <a:lnTo>
                      <a:pt x="2166" y="2527"/>
                    </a:lnTo>
                    <a:lnTo>
                      <a:pt x="2183" y="2548"/>
                    </a:lnTo>
                    <a:lnTo>
                      <a:pt x="2215" y="2560"/>
                    </a:lnTo>
                    <a:lnTo>
                      <a:pt x="2254" y="2564"/>
                    </a:lnTo>
                    <a:lnTo>
                      <a:pt x="2267" y="2540"/>
                    </a:lnTo>
                    <a:lnTo>
                      <a:pt x="2305" y="2536"/>
                    </a:lnTo>
                    <a:lnTo>
                      <a:pt x="2350" y="2517"/>
                    </a:lnTo>
                    <a:lnTo>
                      <a:pt x="2346" y="2487"/>
                    </a:lnTo>
                    <a:lnTo>
                      <a:pt x="2298" y="2460"/>
                    </a:lnTo>
                    <a:lnTo>
                      <a:pt x="2294" y="2414"/>
                    </a:lnTo>
                    <a:lnTo>
                      <a:pt x="2299" y="2391"/>
                    </a:lnTo>
                    <a:lnTo>
                      <a:pt x="2328" y="2373"/>
                    </a:lnTo>
                    <a:lnTo>
                      <a:pt x="2333" y="2341"/>
                    </a:lnTo>
                    <a:lnTo>
                      <a:pt x="2361" y="2308"/>
                    </a:lnTo>
                    <a:lnTo>
                      <a:pt x="2341" y="2264"/>
                    </a:lnTo>
                    <a:lnTo>
                      <a:pt x="2324" y="2242"/>
                    </a:lnTo>
                    <a:lnTo>
                      <a:pt x="2320" y="2196"/>
                    </a:lnTo>
                    <a:lnTo>
                      <a:pt x="2294" y="2175"/>
                    </a:lnTo>
                    <a:lnTo>
                      <a:pt x="2306" y="2128"/>
                    </a:lnTo>
                    <a:lnTo>
                      <a:pt x="2265" y="2101"/>
                    </a:lnTo>
                    <a:lnTo>
                      <a:pt x="2263" y="2078"/>
                    </a:lnTo>
                    <a:lnTo>
                      <a:pt x="2313" y="2050"/>
                    </a:lnTo>
                    <a:lnTo>
                      <a:pt x="2359" y="2045"/>
                    </a:lnTo>
                    <a:lnTo>
                      <a:pt x="2374" y="2028"/>
                    </a:lnTo>
                    <a:lnTo>
                      <a:pt x="2364" y="2014"/>
                    </a:lnTo>
                    <a:lnTo>
                      <a:pt x="2324" y="2003"/>
                    </a:lnTo>
                    <a:lnTo>
                      <a:pt x="2306" y="1974"/>
                    </a:lnTo>
                    <a:lnTo>
                      <a:pt x="2253" y="1970"/>
                    </a:lnTo>
                    <a:lnTo>
                      <a:pt x="2224" y="1912"/>
                    </a:lnTo>
                    <a:lnTo>
                      <a:pt x="2193" y="1914"/>
                    </a:lnTo>
                    <a:lnTo>
                      <a:pt x="2180" y="1854"/>
                    </a:lnTo>
                    <a:lnTo>
                      <a:pt x="2230" y="1811"/>
                    </a:lnTo>
                    <a:lnTo>
                      <a:pt x="2197" y="1791"/>
                    </a:lnTo>
                    <a:lnTo>
                      <a:pt x="2210" y="1767"/>
                    </a:lnTo>
                    <a:lnTo>
                      <a:pt x="2246" y="1724"/>
                    </a:lnTo>
                    <a:lnTo>
                      <a:pt x="2290" y="1713"/>
                    </a:lnTo>
                    <a:lnTo>
                      <a:pt x="2316" y="1656"/>
                    </a:lnTo>
                    <a:lnTo>
                      <a:pt x="2336" y="1631"/>
                    </a:lnTo>
                    <a:lnTo>
                      <a:pt x="2356" y="1584"/>
                    </a:lnTo>
                    <a:lnTo>
                      <a:pt x="2346" y="1560"/>
                    </a:lnTo>
                    <a:lnTo>
                      <a:pt x="2374" y="1535"/>
                    </a:lnTo>
                    <a:lnTo>
                      <a:pt x="2381" y="1450"/>
                    </a:lnTo>
                    <a:lnTo>
                      <a:pt x="2396" y="1440"/>
                    </a:lnTo>
                    <a:lnTo>
                      <a:pt x="2402" y="1417"/>
                    </a:lnTo>
                    <a:lnTo>
                      <a:pt x="2393" y="1410"/>
                    </a:lnTo>
                    <a:lnTo>
                      <a:pt x="2361" y="1398"/>
                    </a:lnTo>
                    <a:lnTo>
                      <a:pt x="2383" y="1373"/>
                    </a:lnTo>
                    <a:lnTo>
                      <a:pt x="2384" y="1311"/>
                    </a:lnTo>
                    <a:lnTo>
                      <a:pt x="2345" y="1306"/>
                    </a:lnTo>
                    <a:lnTo>
                      <a:pt x="2330" y="1308"/>
                    </a:lnTo>
                    <a:lnTo>
                      <a:pt x="2318" y="1262"/>
                    </a:lnTo>
                    <a:lnTo>
                      <a:pt x="2323" y="1231"/>
                    </a:lnTo>
                    <a:lnTo>
                      <a:pt x="2299" y="1219"/>
                    </a:lnTo>
                    <a:lnTo>
                      <a:pt x="2283" y="1220"/>
                    </a:lnTo>
                    <a:lnTo>
                      <a:pt x="2267" y="1214"/>
                    </a:lnTo>
                    <a:lnTo>
                      <a:pt x="2288" y="1196"/>
                    </a:lnTo>
                    <a:lnTo>
                      <a:pt x="2281" y="1190"/>
                    </a:lnTo>
                    <a:lnTo>
                      <a:pt x="2293" y="1164"/>
                    </a:lnTo>
                    <a:lnTo>
                      <a:pt x="2324" y="1169"/>
                    </a:lnTo>
                    <a:lnTo>
                      <a:pt x="2352" y="1129"/>
                    </a:lnTo>
                    <a:lnTo>
                      <a:pt x="2367" y="1119"/>
                    </a:lnTo>
                    <a:lnTo>
                      <a:pt x="2372" y="1096"/>
                    </a:lnTo>
                    <a:lnTo>
                      <a:pt x="2358" y="1027"/>
                    </a:lnTo>
                    <a:lnTo>
                      <a:pt x="2316" y="985"/>
                    </a:lnTo>
                    <a:lnTo>
                      <a:pt x="2281" y="1034"/>
                    </a:lnTo>
                    <a:lnTo>
                      <a:pt x="2265" y="1028"/>
                    </a:lnTo>
                    <a:lnTo>
                      <a:pt x="2243" y="1038"/>
                    </a:lnTo>
                    <a:lnTo>
                      <a:pt x="2212" y="1026"/>
                    </a:lnTo>
                    <a:lnTo>
                      <a:pt x="2161" y="1061"/>
                    </a:lnTo>
                    <a:lnTo>
                      <a:pt x="2143" y="1039"/>
                    </a:lnTo>
                    <a:lnTo>
                      <a:pt x="2147" y="1009"/>
                    </a:lnTo>
                    <a:lnTo>
                      <a:pt x="2090" y="968"/>
                    </a:lnTo>
                    <a:lnTo>
                      <a:pt x="2080" y="937"/>
                    </a:lnTo>
                    <a:lnTo>
                      <a:pt x="2029" y="974"/>
                    </a:lnTo>
                    <a:lnTo>
                      <a:pt x="1973" y="947"/>
                    </a:lnTo>
                    <a:lnTo>
                      <a:pt x="1969" y="917"/>
                    </a:lnTo>
                    <a:lnTo>
                      <a:pt x="1945" y="904"/>
                    </a:lnTo>
                    <a:lnTo>
                      <a:pt x="1893" y="924"/>
                    </a:lnTo>
                    <a:lnTo>
                      <a:pt x="1883" y="902"/>
                    </a:lnTo>
                    <a:lnTo>
                      <a:pt x="1895" y="870"/>
                    </a:lnTo>
                    <a:lnTo>
                      <a:pt x="1886" y="840"/>
                    </a:lnTo>
                    <a:lnTo>
                      <a:pt x="1852" y="813"/>
                    </a:lnTo>
                    <a:lnTo>
                      <a:pt x="1909" y="760"/>
                    </a:lnTo>
                    <a:lnTo>
                      <a:pt x="1906" y="737"/>
                    </a:lnTo>
                    <a:lnTo>
                      <a:pt x="1882" y="724"/>
                    </a:lnTo>
                    <a:lnTo>
                      <a:pt x="1880" y="694"/>
                    </a:lnTo>
                    <a:lnTo>
                      <a:pt x="1855" y="680"/>
                    </a:lnTo>
                    <a:lnTo>
                      <a:pt x="1826" y="622"/>
                    </a:lnTo>
                    <a:lnTo>
                      <a:pt x="1803" y="624"/>
                    </a:lnTo>
                    <a:lnTo>
                      <a:pt x="1790" y="648"/>
                    </a:lnTo>
                    <a:lnTo>
                      <a:pt x="1766" y="636"/>
                    </a:lnTo>
                    <a:lnTo>
                      <a:pt x="1766" y="627"/>
                    </a:lnTo>
                    <a:lnTo>
                      <a:pt x="1792" y="586"/>
                    </a:lnTo>
                    <a:lnTo>
                      <a:pt x="1775" y="565"/>
                    </a:lnTo>
                    <a:lnTo>
                      <a:pt x="1728" y="562"/>
                    </a:lnTo>
                    <a:lnTo>
                      <a:pt x="1727" y="546"/>
                    </a:lnTo>
                    <a:lnTo>
                      <a:pt x="1740" y="529"/>
                    </a:lnTo>
                    <a:lnTo>
                      <a:pt x="1723" y="508"/>
                    </a:lnTo>
                    <a:lnTo>
                      <a:pt x="1677" y="505"/>
                    </a:lnTo>
                    <a:lnTo>
                      <a:pt x="1653" y="491"/>
                    </a:lnTo>
                    <a:lnTo>
                      <a:pt x="1621" y="494"/>
                    </a:lnTo>
                    <a:lnTo>
                      <a:pt x="1566" y="477"/>
                    </a:lnTo>
                    <a:lnTo>
                      <a:pt x="1535" y="479"/>
                    </a:lnTo>
                    <a:lnTo>
                      <a:pt x="1500" y="513"/>
                    </a:lnTo>
                    <a:lnTo>
                      <a:pt x="1518" y="5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321">
                <a:extLst>
                  <a:ext uri="{FF2B5EF4-FFF2-40B4-BE49-F238E27FC236}">
                    <a16:creationId xmlns:a16="http://schemas.microsoft.com/office/drawing/2014/main" id="{CFB6959E-00CA-A928-C9F1-602164DA9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356"/>
                <a:ext cx="334" cy="469"/>
              </a:xfrm>
              <a:custGeom>
                <a:avLst/>
                <a:gdLst>
                  <a:gd name="T0" fmla="*/ 522 w 1669"/>
                  <a:gd name="T1" fmla="*/ 137 h 2346"/>
                  <a:gd name="T2" fmla="*/ 416 w 1669"/>
                  <a:gd name="T3" fmla="*/ 232 h 2346"/>
                  <a:gd name="T4" fmla="*/ 348 w 1669"/>
                  <a:gd name="T5" fmla="*/ 338 h 2346"/>
                  <a:gd name="T6" fmla="*/ 360 w 1669"/>
                  <a:gd name="T7" fmla="*/ 461 h 2346"/>
                  <a:gd name="T8" fmla="*/ 215 w 1669"/>
                  <a:gd name="T9" fmla="*/ 481 h 2346"/>
                  <a:gd name="T10" fmla="*/ 84 w 1669"/>
                  <a:gd name="T11" fmla="*/ 555 h 2346"/>
                  <a:gd name="T12" fmla="*/ 178 w 1669"/>
                  <a:gd name="T13" fmla="*/ 577 h 2346"/>
                  <a:gd name="T14" fmla="*/ 144 w 1669"/>
                  <a:gd name="T15" fmla="*/ 719 h 2346"/>
                  <a:gd name="T16" fmla="*/ 87 w 1669"/>
                  <a:gd name="T17" fmla="*/ 764 h 2346"/>
                  <a:gd name="T18" fmla="*/ 138 w 1669"/>
                  <a:gd name="T19" fmla="*/ 812 h 2346"/>
                  <a:gd name="T20" fmla="*/ 203 w 1669"/>
                  <a:gd name="T21" fmla="*/ 923 h 2346"/>
                  <a:gd name="T22" fmla="*/ 216 w 1669"/>
                  <a:gd name="T23" fmla="*/ 990 h 2346"/>
                  <a:gd name="T24" fmla="*/ 176 w 1669"/>
                  <a:gd name="T25" fmla="*/ 1134 h 2346"/>
                  <a:gd name="T26" fmla="*/ 66 w 1669"/>
                  <a:gd name="T27" fmla="*/ 1274 h 2346"/>
                  <a:gd name="T28" fmla="*/ 0 w 1669"/>
                  <a:gd name="T29" fmla="*/ 1404 h 2346"/>
                  <a:gd name="T30" fmla="*/ 126 w 1669"/>
                  <a:gd name="T31" fmla="*/ 1524 h 2346"/>
                  <a:gd name="T32" fmla="*/ 179 w 1669"/>
                  <a:gd name="T33" fmla="*/ 1595 h 2346"/>
                  <a:gd name="T34" fmla="*/ 126 w 1669"/>
                  <a:gd name="T35" fmla="*/ 1678 h 2346"/>
                  <a:gd name="T36" fmla="*/ 161 w 1669"/>
                  <a:gd name="T37" fmla="*/ 1814 h 2346"/>
                  <a:gd name="T38" fmla="*/ 119 w 1669"/>
                  <a:gd name="T39" fmla="*/ 1941 h 2346"/>
                  <a:gd name="T40" fmla="*/ 170 w 1669"/>
                  <a:gd name="T41" fmla="*/ 2067 h 2346"/>
                  <a:gd name="T42" fmla="*/ 83 w 1669"/>
                  <a:gd name="T43" fmla="*/ 2129 h 2346"/>
                  <a:gd name="T44" fmla="*/ 166 w 1669"/>
                  <a:gd name="T45" fmla="*/ 2275 h 2346"/>
                  <a:gd name="T46" fmla="*/ 217 w 1669"/>
                  <a:gd name="T47" fmla="*/ 2325 h 2346"/>
                  <a:gd name="T48" fmla="*/ 358 w 1669"/>
                  <a:gd name="T49" fmla="*/ 2266 h 2346"/>
                  <a:gd name="T50" fmla="*/ 464 w 1669"/>
                  <a:gd name="T51" fmla="*/ 2341 h 2346"/>
                  <a:gd name="T52" fmla="*/ 782 w 1669"/>
                  <a:gd name="T53" fmla="*/ 2095 h 2346"/>
                  <a:gd name="T54" fmla="*/ 804 w 1669"/>
                  <a:gd name="T55" fmla="*/ 1915 h 2346"/>
                  <a:gd name="T56" fmla="*/ 1094 w 1669"/>
                  <a:gd name="T57" fmla="*/ 1641 h 2346"/>
                  <a:gd name="T58" fmla="*/ 1103 w 1669"/>
                  <a:gd name="T59" fmla="*/ 1486 h 2346"/>
                  <a:gd name="T60" fmla="*/ 1251 w 1669"/>
                  <a:gd name="T61" fmla="*/ 1335 h 2346"/>
                  <a:gd name="T62" fmla="*/ 1317 w 1669"/>
                  <a:gd name="T63" fmla="*/ 1220 h 2346"/>
                  <a:gd name="T64" fmla="*/ 1445 w 1669"/>
                  <a:gd name="T65" fmla="*/ 1100 h 2346"/>
                  <a:gd name="T66" fmla="*/ 1560 w 1669"/>
                  <a:gd name="T67" fmla="*/ 920 h 2346"/>
                  <a:gd name="T68" fmla="*/ 1599 w 1669"/>
                  <a:gd name="T69" fmla="*/ 839 h 2346"/>
                  <a:gd name="T70" fmla="*/ 1471 w 1669"/>
                  <a:gd name="T71" fmla="*/ 805 h 2346"/>
                  <a:gd name="T72" fmla="*/ 1548 w 1669"/>
                  <a:gd name="T73" fmla="*/ 713 h 2346"/>
                  <a:gd name="T74" fmla="*/ 1664 w 1669"/>
                  <a:gd name="T75" fmla="*/ 640 h 2346"/>
                  <a:gd name="T76" fmla="*/ 1591 w 1669"/>
                  <a:gd name="T77" fmla="*/ 515 h 2346"/>
                  <a:gd name="T78" fmla="*/ 1555 w 1669"/>
                  <a:gd name="T79" fmla="*/ 457 h 2346"/>
                  <a:gd name="T80" fmla="*/ 1561 w 1669"/>
                  <a:gd name="T81" fmla="*/ 357 h 2346"/>
                  <a:gd name="T82" fmla="*/ 1390 w 1669"/>
                  <a:gd name="T83" fmla="*/ 257 h 2346"/>
                  <a:gd name="T84" fmla="*/ 1331 w 1669"/>
                  <a:gd name="T85" fmla="*/ 200 h 2346"/>
                  <a:gd name="T86" fmla="*/ 1136 w 1669"/>
                  <a:gd name="T87" fmla="*/ 95 h 2346"/>
                  <a:gd name="T88" fmla="*/ 1039 w 1669"/>
                  <a:gd name="T89" fmla="*/ 127 h 2346"/>
                  <a:gd name="T90" fmla="*/ 880 w 1669"/>
                  <a:gd name="T91" fmla="*/ 80 h 2346"/>
                  <a:gd name="T92" fmla="*/ 764 w 1669"/>
                  <a:gd name="T93" fmla="*/ 75 h 2346"/>
                  <a:gd name="T94" fmla="*/ 667 w 1669"/>
                  <a:gd name="T95" fmla="*/ 23 h 2346"/>
                  <a:gd name="T96" fmla="*/ 567 w 1669"/>
                  <a:gd name="T97" fmla="*/ 117 h 2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669" h="2346">
                    <a:moveTo>
                      <a:pt x="562" y="63"/>
                    </a:moveTo>
                    <a:lnTo>
                      <a:pt x="555" y="72"/>
                    </a:lnTo>
                    <a:lnTo>
                      <a:pt x="550" y="103"/>
                    </a:lnTo>
                    <a:lnTo>
                      <a:pt x="522" y="137"/>
                    </a:lnTo>
                    <a:lnTo>
                      <a:pt x="525" y="160"/>
                    </a:lnTo>
                    <a:lnTo>
                      <a:pt x="487" y="178"/>
                    </a:lnTo>
                    <a:lnTo>
                      <a:pt x="470" y="234"/>
                    </a:lnTo>
                    <a:lnTo>
                      <a:pt x="416" y="232"/>
                    </a:lnTo>
                    <a:lnTo>
                      <a:pt x="396" y="279"/>
                    </a:lnTo>
                    <a:lnTo>
                      <a:pt x="366" y="283"/>
                    </a:lnTo>
                    <a:lnTo>
                      <a:pt x="352" y="291"/>
                    </a:lnTo>
                    <a:lnTo>
                      <a:pt x="348" y="338"/>
                    </a:lnTo>
                    <a:lnTo>
                      <a:pt x="372" y="352"/>
                    </a:lnTo>
                    <a:lnTo>
                      <a:pt x="375" y="366"/>
                    </a:lnTo>
                    <a:lnTo>
                      <a:pt x="356" y="422"/>
                    </a:lnTo>
                    <a:lnTo>
                      <a:pt x="360" y="461"/>
                    </a:lnTo>
                    <a:lnTo>
                      <a:pt x="284" y="475"/>
                    </a:lnTo>
                    <a:lnTo>
                      <a:pt x="266" y="446"/>
                    </a:lnTo>
                    <a:lnTo>
                      <a:pt x="250" y="440"/>
                    </a:lnTo>
                    <a:lnTo>
                      <a:pt x="215" y="481"/>
                    </a:lnTo>
                    <a:lnTo>
                      <a:pt x="176" y="469"/>
                    </a:lnTo>
                    <a:lnTo>
                      <a:pt x="153" y="479"/>
                    </a:lnTo>
                    <a:lnTo>
                      <a:pt x="115" y="483"/>
                    </a:lnTo>
                    <a:lnTo>
                      <a:pt x="84" y="555"/>
                    </a:lnTo>
                    <a:lnTo>
                      <a:pt x="85" y="578"/>
                    </a:lnTo>
                    <a:lnTo>
                      <a:pt x="101" y="584"/>
                    </a:lnTo>
                    <a:lnTo>
                      <a:pt x="136" y="535"/>
                    </a:lnTo>
                    <a:lnTo>
                      <a:pt x="178" y="577"/>
                    </a:lnTo>
                    <a:lnTo>
                      <a:pt x="192" y="646"/>
                    </a:lnTo>
                    <a:lnTo>
                      <a:pt x="187" y="669"/>
                    </a:lnTo>
                    <a:lnTo>
                      <a:pt x="172" y="679"/>
                    </a:lnTo>
                    <a:lnTo>
                      <a:pt x="144" y="719"/>
                    </a:lnTo>
                    <a:lnTo>
                      <a:pt x="113" y="714"/>
                    </a:lnTo>
                    <a:lnTo>
                      <a:pt x="101" y="740"/>
                    </a:lnTo>
                    <a:lnTo>
                      <a:pt x="108" y="746"/>
                    </a:lnTo>
                    <a:lnTo>
                      <a:pt x="87" y="764"/>
                    </a:lnTo>
                    <a:lnTo>
                      <a:pt x="103" y="770"/>
                    </a:lnTo>
                    <a:lnTo>
                      <a:pt x="119" y="769"/>
                    </a:lnTo>
                    <a:lnTo>
                      <a:pt x="143" y="781"/>
                    </a:lnTo>
                    <a:lnTo>
                      <a:pt x="138" y="812"/>
                    </a:lnTo>
                    <a:lnTo>
                      <a:pt x="150" y="858"/>
                    </a:lnTo>
                    <a:lnTo>
                      <a:pt x="165" y="856"/>
                    </a:lnTo>
                    <a:lnTo>
                      <a:pt x="204" y="861"/>
                    </a:lnTo>
                    <a:lnTo>
                      <a:pt x="203" y="923"/>
                    </a:lnTo>
                    <a:lnTo>
                      <a:pt x="181" y="948"/>
                    </a:lnTo>
                    <a:lnTo>
                      <a:pt x="213" y="960"/>
                    </a:lnTo>
                    <a:lnTo>
                      <a:pt x="222" y="967"/>
                    </a:lnTo>
                    <a:lnTo>
                      <a:pt x="216" y="990"/>
                    </a:lnTo>
                    <a:lnTo>
                      <a:pt x="201" y="1000"/>
                    </a:lnTo>
                    <a:lnTo>
                      <a:pt x="194" y="1085"/>
                    </a:lnTo>
                    <a:lnTo>
                      <a:pt x="166" y="1110"/>
                    </a:lnTo>
                    <a:lnTo>
                      <a:pt x="176" y="1134"/>
                    </a:lnTo>
                    <a:lnTo>
                      <a:pt x="156" y="1181"/>
                    </a:lnTo>
                    <a:lnTo>
                      <a:pt x="136" y="1206"/>
                    </a:lnTo>
                    <a:lnTo>
                      <a:pt x="110" y="1263"/>
                    </a:lnTo>
                    <a:lnTo>
                      <a:pt x="66" y="1274"/>
                    </a:lnTo>
                    <a:lnTo>
                      <a:pt x="30" y="1317"/>
                    </a:lnTo>
                    <a:lnTo>
                      <a:pt x="17" y="1341"/>
                    </a:lnTo>
                    <a:lnTo>
                      <a:pt x="50" y="1361"/>
                    </a:lnTo>
                    <a:lnTo>
                      <a:pt x="0" y="1404"/>
                    </a:lnTo>
                    <a:lnTo>
                      <a:pt x="13" y="1464"/>
                    </a:lnTo>
                    <a:lnTo>
                      <a:pt x="44" y="1462"/>
                    </a:lnTo>
                    <a:lnTo>
                      <a:pt x="73" y="1520"/>
                    </a:lnTo>
                    <a:lnTo>
                      <a:pt x="126" y="1524"/>
                    </a:lnTo>
                    <a:lnTo>
                      <a:pt x="144" y="1553"/>
                    </a:lnTo>
                    <a:lnTo>
                      <a:pt x="184" y="1564"/>
                    </a:lnTo>
                    <a:lnTo>
                      <a:pt x="194" y="1578"/>
                    </a:lnTo>
                    <a:lnTo>
                      <a:pt x="179" y="1595"/>
                    </a:lnTo>
                    <a:lnTo>
                      <a:pt x="133" y="1600"/>
                    </a:lnTo>
                    <a:lnTo>
                      <a:pt x="83" y="1628"/>
                    </a:lnTo>
                    <a:lnTo>
                      <a:pt x="85" y="1651"/>
                    </a:lnTo>
                    <a:lnTo>
                      <a:pt x="126" y="1678"/>
                    </a:lnTo>
                    <a:lnTo>
                      <a:pt x="114" y="1725"/>
                    </a:lnTo>
                    <a:lnTo>
                      <a:pt x="140" y="1746"/>
                    </a:lnTo>
                    <a:lnTo>
                      <a:pt x="144" y="1792"/>
                    </a:lnTo>
                    <a:lnTo>
                      <a:pt x="161" y="1814"/>
                    </a:lnTo>
                    <a:lnTo>
                      <a:pt x="181" y="1858"/>
                    </a:lnTo>
                    <a:lnTo>
                      <a:pt x="153" y="1891"/>
                    </a:lnTo>
                    <a:lnTo>
                      <a:pt x="148" y="1923"/>
                    </a:lnTo>
                    <a:lnTo>
                      <a:pt x="119" y="1941"/>
                    </a:lnTo>
                    <a:lnTo>
                      <a:pt x="114" y="1964"/>
                    </a:lnTo>
                    <a:lnTo>
                      <a:pt x="118" y="2010"/>
                    </a:lnTo>
                    <a:lnTo>
                      <a:pt x="166" y="2037"/>
                    </a:lnTo>
                    <a:lnTo>
                      <a:pt x="170" y="2067"/>
                    </a:lnTo>
                    <a:lnTo>
                      <a:pt x="125" y="2086"/>
                    </a:lnTo>
                    <a:lnTo>
                      <a:pt x="87" y="2090"/>
                    </a:lnTo>
                    <a:lnTo>
                      <a:pt x="74" y="2114"/>
                    </a:lnTo>
                    <a:lnTo>
                      <a:pt x="83" y="2129"/>
                    </a:lnTo>
                    <a:lnTo>
                      <a:pt x="78" y="2160"/>
                    </a:lnTo>
                    <a:lnTo>
                      <a:pt x="127" y="2194"/>
                    </a:lnTo>
                    <a:lnTo>
                      <a:pt x="138" y="2232"/>
                    </a:lnTo>
                    <a:lnTo>
                      <a:pt x="166" y="2275"/>
                    </a:lnTo>
                    <a:lnTo>
                      <a:pt x="179" y="2251"/>
                    </a:lnTo>
                    <a:lnTo>
                      <a:pt x="196" y="2273"/>
                    </a:lnTo>
                    <a:lnTo>
                      <a:pt x="219" y="2279"/>
                    </a:lnTo>
                    <a:lnTo>
                      <a:pt x="217" y="2325"/>
                    </a:lnTo>
                    <a:lnTo>
                      <a:pt x="241" y="2346"/>
                    </a:lnTo>
                    <a:lnTo>
                      <a:pt x="287" y="2334"/>
                    </a:lnTo>
                    <a:lnTo>
                      <a:pt x="337" y="2298"/>
                    </a:lnTo>
                    <a:lnTo>
                      <a:pt x="358" y="2266"/>
                    </a:lnTo>
                    <a:lnTo>
                      <a:pt x="379" y="2249"/>
                    </a:lnTo>
                    <a:lnTo>
                      <a:pt x="396" y="2262"/>
                    </a:lnTo>
                    <a:lnTo>
                      <a:pt x="445" y="2289"/>
                    </a:lnTo>
                    <a:lnTo>
                      <a:pt x="464" y="2341"/>
                    </a:lnTo>
                    <a:lnTo>
                      <a:pt x="595" y="2329"/>
                    </a:lnTo>
                    <a:lnTo>
                      <a:pt x="632" y="2302"/>
                    </a:lnTo>
                    <a:lnTo>
                      <a:pt x="761" y="2127"/>
                    </a:lnTo>
                    <a:lnTo>
                      <a:pt x="782" y="2095"/>
                    </a:lnTo>
                    <a:lnTo>
                      <a:pt x="778" y="2057"/>
                    </a:lnTo>
                    <a:lnTo>
                      <a:pt x="839" y="1966"/>
                    </a:lnTo>
                    <a:lnTo>
                      <a:pt x="828" y="1936"/>
                    </a:lnTo>
                    <a:lnTo>
                      <a:pt x="804" y="1915"/>
                    </a:lnTo>
                    <a:lnTo>
                      <a:pt x="810" y="1900"/>
                    </a:lnTo>
                    <a:lnTo>
                      <a:pt x="950" y="1755"/>
                    </a:lnTo>
                    <a:lnTo>
                      <a:pt x="1008" y="1719"/>
                    </a:lnTo>
                    <a:lnTo>
                      <a:pt x="1094" y="1641"/>
                    </a:lnTo>
                    <a:lnTo>
                      <a:pt x="1099" y="1618"/>
                    </a:lnTo>
                    <a:lnTo>
                      <a:pt x="1081" y="1589"/>
                    </a:lnTo>
                    <a:lnTo>
                      <a:pt x="1099" y="1534"/>
                    </a:lnTo>
                    <a:lnTo>
                      <a:pt x="1103" y="1486"/>
                    </a:lnTo>
                    <a:lnTo>
                      <a:pt x="1075" y="1435"/>
                    </a:lnTo>
                    <a:lnTo>
                      <a:pt x="1124" y="1377"/>
                    </a:lnTo>
                    <a:lnTo>
                      <a:pt x="1139" y="1376"/>
                    </a:lnTo>
                    <a:lnTo>
                      <a:pt x="1251" y="1335"/>
                    </a:lnTo>
                    <a:lnTo>
                      <a:pt x="1270" y="1294"/>
                    </a:lnTo>
                    <a:lnTo>
                      <a:pt x="1321" y="1266"/>
                    </a:lnTo>
                    <a:lnTo>
                      <a:pt x="1304" y="1244"/>
                    </a:lnTo>
                    <a:lnTo>
                      <a:pt x="1317" y="1220"/>
                    </a:lnTo>
                    <a:lnTo>
                      <a:pt x="1339" y="1203"/>
                    </a:lnTo>
                    <a:lnTo>
                      <a:pt x="1344" y="1178"/>
                    </a:lnTo>
                    <a:lnTo>
                      <a:pt x="1395" y="1150"/>
                    </a:lnTo>
                    <a:lnTo>
                      <a:pt x="1445" y="1100"/>
                    </a:lnTo>
                    <a:lnTo>
                      <a:pt x="1436" y="1094"/>
                    </a:lnTo>
                    <a:lnTo>
                      <a:pt x="1521" y="1000"/>
                    </a:lnTo>
                    <a:lnTo>
                      <a:pt x="1515" y="940"/>
                    </a:lnTo>
                    <a:lnTo>
                      <a:pt x="1560" y="920"/>
                    </a:lnTo>
                    <a:lnTo>
                      <a:pt x="1572" y="887"/>
                    </a:lnTo>
                    <a:lnTo>
                      <a:pt x="1594" y="878"/>
                    </a:lnTo>
                    <a:lnTo>
                      <a:pt x="1608" y="861"/>
                    </a:lnTo>
                    <a:lnTo>
                      <a:pt x="1599" y="839"/>
                    </a:lnTo>
                    <a:lnTo>
                      <a:pt x="1573" y="826"/>
                    </a:lnTo>
                    <a:lnTo>
                      <a:pt x="1453" y="852"/>
                    </a:lnTo>
                    <a:lnTo>
                      <a:pt x="1458" y="821"/>
                    </a:lnTo>
                    <a:lnTo>
                      <a:pt x="1471" y="805"/>
                    </a:lnTo>
                    <a:lnTo>
                      <a:pt x="1477" y="788"/>
                    </a:lnTo>
                    <a:lnTo>
                      <a:pt x="1500" y="778"/>
                    </a:lnTo>
                    <a:lnTo>
                      <a:pt x="1497" y="748"/>
                    </a:lnTo>
                    <a:lnTo>
                      <a:pt x="1548" y="713"/>
                    </a:lnTo>
                    <a:lnTo>
                      <a:pt x="1536" y="660"/>
                    </a:lnTo>
                    <a:lnTo>
                      <a:pt x="1565" y="650"/>
                    </a:lnTo>
                    <a:lnTo>
                      <a:pt x="1620" y="667"/>
                    </a:lnTo>
                    <a:lnTo>
                      <a:pt x="1664" y="640"/>
                    </a:lnTo>
                    <a:lnTo>
                      <a:pt x="1669" y="609"/>
                    </a:lnTo>
                    <a:lnTo>
                      <a:pt x="1643" y="581"/>
                    </a:lnTo>
                    <a:lnTo>
                      <a:pt x="1616" y="529"/>
                    </a:lnTo>
                    <a:lnTo>
                      <a:pt x="1591" y="515"/>
                    </a:lnTo>
                    <a:lnTo>
                      <a:pt x="1561" y="526"/>
                    </a:lnTo>
                    <a:lnTo>
                      <a:pt x="1544" y="513"/>
                    </a:lnTo>
                    <a:lnTo>
                      <a:pt x="1543" y="490"/>
                    </a:lnTo>
                    <a:lnTo>
                      <a:pt x="1555" y="457"/>
                    </a:lnTo>
                    <a:lnTo>
                      <a:pt x="1570" y="449"/>
                    </a:lnTo>
                    <a:lnTo>
                      <a:pt x="1573" y="410"/>
                    </a:lnTo>
                    <a:lnTo>
                      <a:pt x="1556" y="388"/>
                    </a:lnTo>
                    <a:lnTo>
                      <a:pt x="1561" y="357"/>
                    </a:lnTo>
                    <a:lnTo>
                      <a:pt x="1544" y="335"/>
                    </a:lnTo>
                    <a:lnTo>
                      <a:pt x="1471" y="303"/>
                    </a:lnTo>
                    <a:lnTo>
                      <a:pt x="1408" y="286"/>
                    </a:lnTo>
                    <a:lnTo>
                      <a:pt x="1390" y="257"/>
                    </a:lnTo>
                    <a:lnTo>
                      <a:pt x="1388" y="234"/>
                    </a:lnTo>
                    <a:lnTo>
                      <a:pt x="1366" y="251"/>
                    </a:lnTo>
                    <a:lnTo>
                      <a:pt x="1341" y="230"/>
                    </a:lnTo>
                    <a:lnTo>
                      <a:pt x="1331" y="200"/>
                    </a:lnTo>
                    <a:lnTo>
                      <a:pt x="1208" y="135"/>
                    </a:lnTo>
                    <a:lnTo>
                      <a:pt x="1190" y="106"/>
                    </a:lnTo>
                    <a:lnTo>
                      <a:pt x="1166" y="85"/>
                    </a:lnTo>
                    <a:lnTo>
                      <a:pt x="1136" y="95"/>
                    </a:lnTo>
                    <a:lnTo>
                      <a:pt x="1109" y="136"/>
                    </a:lnTo>
                    <a:lnTo>
                      <a:pt x="1057" y="164"/>
                    </a:lnTo>
                    <a:lnTo>
                      <a:pt x="1040" y="143"/>
                    </a:lnTo>
                    <a:lnTo>
                      <a:pt x="1039" y="127"/>
                    </a:lnTo>
                    <a:lnTo>
                      <a:pt x="1012" y="91"/>
                    </a:lnTo>
                    <a:lnTo>
                      <a:pt x="972" y="72"/>
                    </a:lnTo>
                    <a:lnTo>
                      <a:pt x="911" y="85"/>
                    </a:lnTo>
                    <a:lnTo>
                      <a:pt x="880" y="80"/>
                    </a:lnTo>
                    <a:lnTo>
                      <a:pt x="836" y="108"/>
                    </a:lnTo>
                    <a:lnTo>
                      <a:pt x="813" y="109"/>
                    </a:lnTo>
                    <a:lnTo>
                      <a:pt x="804" y="95"/>
                    </a:lnTo>
                    <a:lnTo>
                      <a:pt x="764" y="75"/>
                    </a:lnTo>
                    <a:lnTo>
                      <a:pt x="770" y="52"/>
                    </a:lnTo>
                    <a:lnTo>
                      <a:pt x="759" y="22"/>
                    </a:lnTo>
                    <a:lnTo>
                      <a:pt x="742" y="0"/>
                    </a:lnTo>
                    <a:lnTo>
                      <a:pt x="667" y="23"/>
                    </a:lnTo>
                    <a:lnTo>
                      <a:pt x="625" y="89"/>
                    </a:lnTo>
                    <a:lnTo>
                      <a:pt x="602" y="91"/>
                    </a:lnTo>
                    <a:lnTo>
                      <a:pt x="582" y="115"/>
                    </a:lnTo>
                    <a:lnTo>
                      <a:pt x="567" y="117"/>
                    </a:lnTo>
                    <a:lnTo>
                      <a:pt x="587" y="77"/>
                    </a:lnTo>
                    <a:lnTo>
                      <a:pt x="577" y="62"/>
                    </a:lnTo>
                    <a:lnTo>
                      <a:pt x="562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322">
                <a:extLst>
                  <a:ext uri="{FF2B5EF4-FFF2-40B4-BE49-F238E27FC236}">
                    <a16:creationId xmlns:a16="http://schemas.microsoft.com/office/drawing/2014/main" id="{A0478835-43CC-6010-CFB6-5FDDD89C4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064"/>
                <a:ext cx="227" cy="441"/>
              </a:xfrm>
              <a:custGeom>
                <a:avLst/>
                <a:gdLst>
                  <a:gd name="T0" fmla="*/ 983 w 1133"/>
                  <a:gd name="T1" fmla="*/ 71 h 2202"/>
                  <a:gd name="T2" fmla="*/ 869 w 1133"/>
                  <a:gd name="T3" fmla="*/ 4 h 2202"/>
                  <a:gd name="T4" fmla="*/ 802 w 1133"/>
                  <a:gd name="T5" fmla="*/ 34 h 2202"/>
                  <a:gd name="T6" fmla="*/ 661 w 1133"/>
                  <a:gd name="T7" fmla="*/ 16 h 2202"/>
                  <a:gd name="T8" fmla="*/ 557 w 1133"/>
                  <a:gd name="T9" fmla="*/ 141 h 2202"/>
                  <a:gd name="T10" fmla="*/ 338 w 1133"/>
                  <a:gd name="T11" fmla="*/ 177 h 2202"/>
                  <a:gd name="T12" fmla="*/ 208 w 1133"/>
                  <a:gd name="T13" fmla="*/ 112 h 2202"/>
                  <a:gd name="T14" fmla="*/ 146 w 1133"/>
                  <a:gd name="T15" fmla="*/ 26 h 2202"/>
                  <a:gd name="T16" fmla="*/ 82 w 1133"/>
                  <a:gd name="T17" fmla="*/ 170 h 2202"/>
                  <a:gd name="T18" fmla="*/ 18 w 1133"/>
                  <a:gd name="T19" fmla="*/ 222 h 2202"/>
                  <a:gd name="T20" fmla="*/ 112 w 1133"/>
                  <a:gd name="T21" fmla="*/ 329 h 2202"/>
                  <a:gd name="T22" fmla="*/ 134 w 1133"/>
                  <a:gd name="T23" fmla="*/ 397 h 2202"/>
                  <a:gd name="T24" fmla="*/ 219 w 1133"/>
                  <a:gd name="T25" fmla="*/ 319 h 2202"/>
                  <a:gd name="T26" fmla="*/ 305 w 1133"/>
                  <a:gd name="T27" fmla="*/ 496 h 2202"/>
                  <a:gd name="T28" fmla="*/ 311 w 1133"/>
                  <a:gd name="T29" fmla="*/ 558 h 2202"/>
                  <a:gd name="T30" fmla="*/ 312 w 1133"/>
                  <a:gd name="T31" fmla="*/ 650 h 2202"/>
                  <a:gd name="T32" fmla="*/ 236 w 1133"/>
                  <a:gd name="T33" fmla="*/ 742 h 2202"/>
                  <a:gd name="T34" fmla="*/ 152 w 1133"/>
                  <a:gd name="T35" fmla="*/ 758 h 2202"/>
                  <a:gd name="T36" fmla="*/ 189 w 1133"/>
                  <a:gd name="T37" fmla="*/ 816 h 2202"/>
                  <a:gd name="T38" fmla="*/ 179 w 1133"/>
                  <a:gd name="T39" fmla="*/ 971 h 2202"/>
                  <a:gd name="T40" fmla="*/ 277 w 1133"/>
                  <a:gd name="T41" fmla="*/ 1023 h 2202"/>
                  <a:gd name="T42" fmla="*/ 192 w 1133"/>
                  <a:gd name="T43" fmla="*/ 1193 h 2202"/>
                  <a:gd name="T44" fmla="*/ 185 w 1133"/>
                  <a:gd name="T45" fmla="*/ 1279 h 2202"/>
                  <a:gd name="T46" fmla="*/ 128 w 1133"/>
                  <a:gd name="T47" fmla="*/ 1415 h 2202"/>
                  <a:gd name="T48" fmla="*/ 58 w 1133"/>
                  <a:gd name="T49" fmla="*/ 1576 h 2202"/>
                  <a:gd name="T50" fmla="*/ 36 w 1133"/>
                  <a:gd name="T51" fmla="*/ 1671 h 2202"/>
                  <a:gd name="T52" fmla="*/ 20 w 1133"/>
                  <a:gd name="T53" fmla="*/ 1742 h 2202"/>
                  <a:gd name="T54" fmla="*/ 173 w 1133"/>
                  <a:gd name="T55" fmla="*/ 1813 h 2202"/>
                  <a:gd name="T56" fmla="*/ 182 w 1133"/>
                  <a:gd name="T57" fmla="*/ 1905 h 2202"/>
                  <a:gd name="T58" fmla="*/ 156 w 1133"/>
                  <a:gd name="T59" fmla="*/ 1969 h 2202"/>
                  <a:gd name="T60" fmla="*/ 228 w 1133"/>
                  <a:gd name="T61" fmla="*/ 1985 h 2202"/>
                  <a:gd name="T62" fmla="*/ 276 w 1133"/>
                  <a:gd name="T63" fmla="*/ 2096 h 2202"/>
                  <a:gd name="T64" fmla="*/ 322 w 1133"/>
                  <a:gd name="T65" fmla="*/ 2176 h 2202"/>
                  <a:gd name="T66" fmla="*/ 460 w 1133"/>
                  <a:gd name="T67" fmla="*/ 2171 h 2202"/>
                  <a:gd name="T68" fmla="*/ 508 w 1133"/>
                  <a:gd name="T69" fmla="*/ 2182 h 2202"/>
                  <a:gd name="T70" fmla="*/ 548 w 1133"/>
                  <a:gd name="T71" fmla="*/ 2110 h 2202"/>
                  <a:gd name="T72" fmla="*/ 614 w 1133"/>
                  <a:gd name="T73" fmla="*/ 2080 h 2202"/>
                  <a:gd name="T74" fmla="*/ 653 w 1133"/>
                  <a:gd name="T75" fmla="*/ 1999 h 2202"/>
                  <a:gd name="T76" fmla="*/ 680 w 1133"/>
                  <a:gd name="T77" fmla="*/ 1958 h 2202"/>
                  <a:gd name="T78" fmla="*/ 609 w 1133"/>
                  <a:gd name="T79" fmla="*/ 1865 h 2202"/>
                  <a:gd name="T80" fmla="*/ 631 w 1133"/>
                  <a:gd name="T81" fmla="*/ 1763 h 2202"/>
                  <a:gd name="T82" fmla="*/ 630 w 1133"/>
                  <a:gd name="T83" fmla="*/ 1585 h 2202"/>
                  <a:gd name="T84" fmla="*/ 680 w 1133"/>
                  <a:gd name="T85" fmla="*/ 1449 h 2202"/>
                  <a:gd name="T86" fmla="*/ 631 w 1133"/>
                  <a:gd name="T87" fmla="*/ 1268 h 2202"/>
                  <a:gd name="T88" fmla="*/ 706 w 1133"/>
                  <a:gd name="T89" fmla="*/ 1077 h 2202"/>
                  <a:gd name="T90" fmla="*/ 758 w 1133"/>
                  <a:gd name="T91" fmla="*/ 971 h 2202"/>
                  <a:gd name="T92" fmla="*/ 769 w 1133"/>
                  <a:gd name="T93" fmla="*/ 762 h 2202"/>
                  <a:gd name="T94" fmla="*/ 820 w 1133"/>
                  <a:gd name="T95" fmla="*/ 557 h 2202"/>
                  <a:gd name="T96" fmla="*/ 921 w 1133"/>
                  <a:gd name="T97" fmla="*/ 393 h 2202"/>
                  <a:gd name="T98" fmla="*/ 1008 w 1133"/>
                  <a:gd name="T99" fmla="*/ 339 h 2202"/>
                  <a:gd name="T100" fmla="*/ 1133 w 1133"/>
                  <a:gd name="T101" fmla="*/ 103 h 2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33" h="2202">
                    <a:moveTo>
                      <a:pt x="1133" y="103"/>
                    </a:moveTo>
                    <a:lnTo>
                      <a:pt x="1015" y="84"/>
                    </a:lnTo>
                    <a:lnTo>
                      <a:pt x="983" y="71"/>
                    </a:lnTo>
                    <a:lnTo>
                      <a:pt x="966" y="50"/>
                    </a:lnTo>
                    <a:lnTo>
                      <a:pt x="903" y="32"/>
                    </a:lnTo>
                    <a:lnTo>
                      <a:pt x="869" y="4"/>
                    </a:lnTo>
                    <a:lnTo>
                      <a:pt x="847" y="14"/>
                    </a:lnTo>
                    <a:lnTo>
                      <a:pt x="824" y="16"/>
                    </a:lnTo>
                    <a:lnTo>
                      <a:pt x="802" y="34"/>
                    </a:lnTo>
                    <a:lnTo>
                      <a:pt x="745" y="0"/>
                    </a:lnTo>
                    <a:lnTo>
                      <a:pt x="709" y="27"/>
                    </a:lnTo>
                    <a:lnTo>
                      <a:pt x="661" y="16"/>
                    </a:lnTo>
                    <a:lnTo>
                      <a:pt x="640" y="26"/>
                    </a:lnTo>
                    <a:lnTo>
                      <a:pt x="608" y="21"/>
                    </a:lnTo>
                    <a:lnTo>
                      <a:pt x="557" y="141"/>
                    </a:lnTo>
                    <a:lnTo>
                      <a:pt x="531" y="182"/>
                    </a:lnTo>
                    <a:lnTo>
                      <a:pt x="451" y="152"/>
                    </a:lnTo>
                    <a:lnTo>
                      <a:pt x="338" y="177"/>
                    </a:lnTo>
                    <a:lnTo>
                      <a:pt x="295" y="142"/>
                    </a:lnTo>
                    <a:lnTo>
                      <a:pt x="241" y="133"/>
                    </a:lnTo>
                    <a:lnTo>
                      <a:pt x="208" y="112"/>
                    </a:lnTo>
                    <a:lnTo>
                      <a:pt x="169" y="108"/>
                    </a:lnTo>
                    <a:lnTo>
                      <a:pt x="148" y="49"/>
                    </a:lnTo>
                    <a:lnTo>
                      <a:pt x="146" y="26"/>
                    </a:lnTo>
                    <a:lnTo>
                      <a:pt x="129" y="19"/>
                    </a:lnTo>
                    <a:lnTo>
                      <a:pt x="115" y="28"/>
                    </a:lnTo>
                    <a:lnTo>
                      <a:pt x="82" y="170"/>
                    </a:lnTo>
                    <a:lnTo>
                      <a:pt x="52" y="181"/>
                    </a:lnTo>
                    <a:lnTo>
                      <a:pt x="32" y="214"/>
                    </a:lnTo>
                    <a:lnTo>
                      <a:pt x="18" y="222"/>
                    </a:lnTo>
                    <a:lnTo>
                      <a:pt x="29" y="260"/>
                    </a:lnTo>
                    <a:lnTo>
                      <a:pt x="133" y="305"/>
                    </a:lnTo>
                    <a:lnTo>
                      <a:pt x="112" y="329"/>
                    </a:lnTo>
                    <a:lnTo>
                      <a:pt x="115" y="360"/>
                    </a:lnTo>
                    <a:lnTo>
                      <a:pt x="139" y="373"/>
                    </a:lnTo>
                    <a:lnTo>
                      <a:pt x="134" y="397"/>
                    </a:lnTo>
                    <a:lnTo>
                      <a:pt x="178" y="377"/>
                    </a:lnTo>
                    <a:lnTo>
                      <a:pt x="197" y="329"/>
                    </a:lnTo>
                    <a:lnTo>
                      <a:pt x="219" y="319"/>
                    </a:lnTo>
                    <a:lnTo>
                      <a:pt x="317" y="380"/>
                    </a:lnTo>
                    <a:lnTo>
                      <a:pt x="337" y="425"/>
                    </a:lnTo>
                    <a:lnTo>
                      <a:pt x="305" y="496"/>
                    </a:lnTo>
                    <a:lnTo>
                      <a:pt x="306" y="512"/>
                    </a:lnTo>
                    <a:lnTo>
                      <a:pt x="292" y="520"/>
                    </a:lnTo>
                    <a:lnTo>
                      <a:pt x="311" y="558"/>
                    </a:lnTo>
                    <a:lnTo>
                      <a:pt x="334" y="563"/>
                    </a:lnTo>
                    <a:lnTo>
                      <a:pt x="322" y="596"/>
                    </a:lnTo>
                    <a:lnTo>
                      <a:pt x="312" y="650"/>
                    </a:lnTo>
                    <a:lnTo>
                      <a:pt x="277" y="700"/>
                    </a:lnTo>
                    <a:lnTo>
                      <a:pt x="255" y="710"/>
                    </a:lnTo>
                    <a:lnTo>
                      <a:pt x="236" y="742"/>
                    </a:lnTo>
                    <a:lnTo>
                      <a:pt x="157" y="734"/>
                    </a:lnTo>
                    <a:lnTo>
                      <a:pt x="151" y="750"/>
                    </a:lnTo>
                    <a:lnTo>
                      <a:pt x="152" y="758"/>
                    </a:lnTo>
                    <a:lnTo>
                      <a:pt x="191" y="762"/>
                    </a:lnTo>
                    <a:lnTo>
                      <a:pt x="178" y="786"/>
                    </a:lnTo>
                    <a:lnTo>
                      <a:pt x="189" y="816"/>
                    </a:lnTo>
                    <a:lnTo>
                      <a:pt x="173" y="902"/>
                    </a:lnTo>
                    <a:lnTo>
                      <a:pt x="184" y="940"/>
                    </a:lnTo>
                    <a:lnTo>
                      <a:pt x="179" y="971"/>
                    </a:lnTo>
                    <a:lnTo>
                      <a:pt x="213" y="999"/>
                    </a:lnTo>
                    <a:lnTo>
                      <a:pt x="259" y="994"/>
                    </a:lnTo>
                    <a:lnTo>
                      <a:pt x="277" y="1023"/>
                    </a:lnTo>
                    <a:lnTo>
                      <a:pt x="224" y="1113"/>
                    </a:lnTo>
                    <a:lnTo>
                      <a:pt x="213" y="1160"/>
                    </a:lnTo>
                    <a:lnTo>
                      <a:pt x="192" y="1193"/>
                    </a:lnTo>
                    <a:lnTo>
                      <a:pt x="185" y="1202"/>
                    </a:lnTo>
                    <a:lnTo>
                      <a:pt x="168" y="1257"/>
                    </a:lnTo>
                    <a:lnTo>
                      <a:pt x="185" y="1279"/>
                    </a:lnTo>
                    <a:lnTo>
                      <a:pt x="188" y="1302"/>
                    </a:lnTo>
                    <a:lnTo>
                      <a:pt x="139" y="1360"/>
                    </a:lnTo>
                    <a:lnTo>
                      <a:pt x="128" y="1415"/>
                    </a:lnTo>
                    <a:lnTo>
                      <a:pt x="79" y="1459"/>
                    </a:lnTo>
                    <a:lnTo>
                      <a:pt x="62" y="1522"/>
                    </a:lnTo>
                    <a:lnTo>
                      <a:pt x="58" y="1576"/>
                    </a:lnTo>
                    <a:lnTo>
                      <a:pt x="46" y="1600"/>
                    </a:lnTo>
                    <a:lnTo>
                      <a:pt x="65" y="1645"/>
                    </a:lnTo>
                    <a:lnTo>
                      <a:pt x="36" y="1671"/>
                    </a:lnTo>
                    <a:lnTo>
                      <a:pt x="0" y="1690"/>
                    </a:lnTo>
                    <a:lnTo>
                      <a:pt x="2" y="1713"/>
                    </a:lnTo>
                    <a:lnTo>
                      <a:pt x="20" y="1742"/>
                    </a:lnTo>
                    <a:lnTo>
                      <a:pt x="83" y="1759"/>
                    </a:lnTo>
                    <a:lnTo>
                      <a:pt x="156" y="1791"/>
                    </a:lnTo>
                    <a:lnTo>
                      <a:pt x="173" y="1813"/>
                    </a:lnTo>
                    <a:lnTo>
                      <a:pt x="168" y="1844"/>
                    </a:lnTo>
                    <a:lnTo>
                      <a:pt x="185" y="1866"/>
                    </a:lnTo>
                    <a:lnTo>
                      <a:pt x="182" y="1905"/>
                    </a:lnTo>
                    <a:lnTo>
                      <a:pt x="167" y="1913"/>
                    </a:lnTo>
                    <a:lnTo>
                      <a:pt x="155" y="1946"/>
                    </a:lnTo>
                    <a:lnTo>
                      <a:pt x="156" y="1969"/>
                    </a:lnTo>
                    <a:lnTo>
                      <a:pt x="173" y="1982"/>
                    </a:lnTo>
                    <a:lnTo>
                      <a:pt x="203" y="1971"/>
                    </a:lnTo>
                    <a:lnTo>
                      <a:pt x="228" y="1985"/>
                    </a:lnTo>
                    <a:lnTo>
                      <a:pt x="255" y="2037"/>
                    </a:lnTo>
                    <a:lnTo>
                      <a:pt x="281" y="2065"/>
                    </a:lnTo>
                    <a:lnTo>
                      <a:pt x="276" y="2096"/>
                    </a:lnTo>
                    <a:lnTo>
                      <a:pt x="325" y="2114"/>
                    </a:lnTo>
                    <a:lnTo>
                      <a:pt x="322" y="2169"/>
                    </a:lnTo>
                    <a:lnTo>
                      <a:pt x="322" y="2176"/>
                    </a:lnTo>
                    <a:lnTo>
                      <a:pt x="369" y="2180"/>
                    </a:lnTo>
                    <a:lnTo>
                      <a:pt x="386" y="2202"/>
                    </a:lnTo>
                    <a:lnTo>
                      <a:pt x="460" y="2171"/>
                    </a:lnTo>
                    <a:lnTo>
                      <a:pt x="469" y="2171"/>
                    </a:lnTo>
                    <a:lnTo>
                      <a:pt x="477" y="2177"/>
                    </a:lnTo>
                    <a:lnTo>
                      <a:pt x="508" y="2182"/>
                    </a:lnTo>
                    <a:lnTo>
                      <a:pt x="544" y="2156"/>
                    </a:lnTo>
                    <a:lnTo>
                      <a:pt x="572" y="2123"/>
                    </a:lnTo>
                    <a:lnTo>
                      <a:pt x="548" y="2110"/>
                    </a:lnTo>
                    <a:lnTo>
                      <a:pt x="546" y="2094"/>
                    </a:lnTo>
                    <a:lnTo>
                      <a:pt x="586" y="2113"/>
                    </a:lnTo>
                    <a:lnTo>
                      <a:pt x="614" y="2080"/>
                    </a:lnTo>
                    <a:lnTo>
                      <a:pt x="626" y="2048"/>
                    </a:lnTo>
                    <a:lnTo>
                      <a:pt x="611" y="2034"/>
                    </a:lnTo>
                    <a:lnTo>
                      <a:pt x="653" y="1999"/>
                    </a:lnTo>
                    <a:lnTo>
                      <a:pt x="652" y="1985"/>
                    </a:lnTo>
                    <a:lnTo>
                      <a:pt x="675" y="1982"/>
                    </a:lnTo>
                    <a:lnTo>
                      <a:pt x="680" y="1958"/>
                    </a:lnTo>
                    <a:lnTo>
                      <a:pt x="678" y="1943"/>
                    </a:lnTo>
                    <a:lnTo>
                      <a:pt x="660" y="1906"/>
                    </a:lnTo>
                    <a:lnTo>
                      <a:pt x="609" y="1865"/>
                    </a:lnTo>
                    <a:lnTo>
                      <a:pt x="606" y="1819"/>
                    </a:lnTo>
                    <a:lnTo>
                      <a:pt x="625" y="1786"/>
                    </a:lnTo>
                    <a:lnTo>
                      <a:pt x="631" y="1763"/>
                    </a:lnTo>
                    <a:lnTo>
                      <a:pt x="611" y="1711"/>
                    </a:lnTo>
                    <a:lnTo>
                      <a:pt x="635" y="1631"/>
                    </a:lnTo>
                    <a:lnTo>
                      <a:pt x="630" y="1585"/>
                    </a:lnTo>
                    <a:lnTo>
                      <a:pt x="651" y="1552"/>
                    </a:lnTo>
                    <a:lnTo>
                      <a:pt x="646" y="1506"/>
                    </a:lnTo>
                    <a:lnTo>
                      <a:pt x="680" y="1449"/>
                    </a:lnTo>
                    <a:lnTo>
                      <a:pt x="669" y="1420"/>
                    </a:lnTo>
                    <a:lnTo>
                      <a:pt x="625" y="1369"/>
                    </a:lnTo>
                    <a:lnTo>
                      <a:pt x="631" y="1268"/>
                    </a:lnTo>
                    <a:lnTo>
                      <a:pt x="631" y="1261"/>
                    </a:lnTo>
                    <a:lnTo>
                      <a:pt x="676" y="1171"/>
                    </a:lnTo>
                    <a:lnTo>
                      <a:pt x="706" y="1077"/>
                    </a:lnTo>
                    <a:lnTo>
                      <a:pt x="710" y="1030"/>
                    </a:lnTo>
                    <a:lnTo>
                      <a:pt x="723" y="1005"/>
                    </a:lnTo>
                    <a:lnTo>
                      <a:pt x="758" y="971"/>
                    </a:lnTo>
                    <a:lnTo>
                      <a:pt x="743" y="888"/>
                    </a:lnTo>
                    <a:lnTo>
                      <a:pt x="766" y="809"/>
                    </a:lnTo>
                    <a:lnTo>
                      <a:pt x="769" y="762"/>
                    </a:lnTo>
                    <a:lnTo>
                      <a:pt x="797" y="729"/>
                    </a:lnTo>
                    <a:lnTo>
                      <a:pt x="788" y="630"/>
                    </a:lnTo>
                    <a:lnTo>
                      <a:pt x="820" y="557"/>
                    </a:lnTo>
                    <a:lnTo>
                      <a:pt x="855" y="523"/>
                    </a:lnTo>
                    <a:lnTo>
                      <a:pt x="917" y="448"/>
                    </a:lnTo>
                    <a:lnTo>
                      <a:pt x="921" y="393"/>
                    </a:lnTo>
                    <a:lnTo>
                      <a:pt x="958" y="390"/>
                    </a:lnTo>
                    <a:lnTo>
                      <a:pt x="971" y="350"/>
                    </a:lnTo>
                    <a:lnTo>
                      <a:pt x="1008" y="339"/>
                    </a:lnTo>
                    <a:lnTo>
                      <a:pt x="1027" y="306"/>
                    </a:lnTo>
                    <a:lnTo>
                      <a:pt x="1095" y="123"/>
                    </a:lnTo>
                    <a:lnTo>
                      <a:pt x="1133" y="1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323">
                <a:extLst>
                  <a:ext uri="{FF2B5EF4-FFF2-40B4-BE49-F238E27FC236}">
                    <a16:creationId xmlns:a16="http://schemas.microsoft.com/office/drawing/2014/main" id="{F07E0A5C-1515-ADCA-ECBA-A2A580D744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55" y="1761"/>
                <a:ext cx="654" cy="632"/>
              </a:xfrm>
              <a:custGeom>
                <a:avLst/>
                <a:gdLst>
                  <a:gd name="T0" fmla="*/ 2502 w 3271"/>
                  <a:gd name="T1" fmla="*/ 85 h 3162"/>
                  <a:gd name="T2" fmla="*/ 2335 w 3271"/>
                  <a:gd name="T3" fmla="*/ 277 h 3162"/>
                  <a:gd name="T4" fmla="*/ 2181 w 3271"/>
                  <a:gd name="T5" fmla="*/ 454 h 3162"/>
                  <a:gd name="T6" fmla="*/ 2201 w 3271"/>
                  <a:gd name="T7" fmla="*/ 328 h 3162"/>
                  <a:gd name="T8" fmla="*/ 2164 w 3271"/>
                  <a:gd name="T9" fmla="*/ 100 h 3162"/>
                  <a:gd name="T10" fmla="*/ 1740 w 3271"/>
                  <a:gd name="T11" fmla="*/ 271 h 3162"/>
                  <a:gd name="T12" fmla="*/ 1541 w 3271"/>
                  <a:gd name="T13" fmla="*/ 205 h 3162"/>
                  <a:gd name="T14" fmla="*/ 1369 w 3271"/>
                  <a:gd name="T15" fmla="*/ 13 h 3162"/>
                  <a:gd name="T16" fmla="*/ 1191 w 3271"/>
                  <a:gd name="T17" fmla="*/ 6 h 3162"/>
                  <a:gd name="T18" fmla="*/ 1002 w 3271"/>
                  <a:gd name="T19" fmla="*/ 456 h 3162"/>
                  <a:gd name="T20" fmla="*/ 905 w 3271"/>
                  <a:gd name="T21" fmla="*/ 333 h 3162"/>
                  <a:gd name="T22" fmla="*/ 744 w 3271"/>
                  <a:gd name="T23" fmla="*/ 340 h 3162"/>
                  <a:gd name="T24" fmla="*/ 534 w 3271"/>
                  <a:gd name="T25" fmla="*/ 492 h 3162"/>
                  <a:gd name="T26" fmla="*/ 409 w 3271"/>
                  <a:gd name="T27" fmla="*/ 464 h 3162"/>
                  <a:gd name="T28" fmla="*/ 189 w 3271"/>
                  <a:gd name="T29" fmla="*/ 338 h 3162"/>
                  <a:gd name="T30" fmla="*/ 103 w 3271"/>
                  <a:gd name="T31" fmla="*/ 485 h 3162"/>
                  <a:gd name="T32" fmla="*/ 49 w 3271"/>
                  <a:gd name="T33" fmla="*/ 745 h 3162"/>
                  <a:gd name="T34" fmla="*/ 23 w 3271"/>
                  <a:gd name="T35" fmla="*/ 955 h 3162"/>
                  <a:gd name="T36" fmla="*/ 152 w 3271"/>
                  <a:gd name="T37" fmla="*/ 1197 h 3162"/>
                  <a:gd name="T38" fmla="*/ 196 w 3271"/>
                  <a:gd name="T39" fmla="*/ 1494 h 3162"/>
                  <a:gd name="T40" fmla="*/ 358 w 3271"/>
                  <a:gd name="T41" fmla="*/ 1580 h 3162"/>
                  <a:gd name="T42" fmla="*/ 601 w 3271"/>
                  <a:gd name="T43" fmla="*/ 1534 h 3162"/>
                  <a:gd name="T44" fmla="*/ 755 w 3271"/>
                  <a:gd name="T45" fmla="*/ 1705 h 3162"/>
                  <a:gd name="T46" fmla="*/ 671 w 3271"/>
                  <a:gd name="T47" fmla="*/ 1875 h 3162"/>
                  <a:gd name="T48" fmla="*/ 520 w 3271"/>
                  <a:gd name="T49" fmla="*/ 2074 h 3162"/>
                  <a:gd name="T50" fmla="*/ 235 w 3271"/>
                  <a:gd name="T51" fmla="*/ 2332 h 3162"/>
                  <a:gd name="T52" fmla="*/ 236 w 3271"/>
                  <a:gd name="T53" fmla="*/ 2587 h 3162"/>
                  <a:gd name="T54" fmla="*/ 358 w 3271"/>
                  <a:gd name="T55" fmla="*/ 2830 h 3162"/>
                  <a:gd name="T56" fmla="*/ 500 w 3271"/>
                  <a:gd name="T57" fmla="*/ 2948 h 3162"/>
                  <a:gd name="T58" fmla="*/ 694 w 3271"/>
                  <a:gd name="T59" fmla="*/ 2953 h 3162"/>
                  <a:gd name="T60" fmla="*/ 926 w 3271"/>
                  <a:gd name="T61" fmla="*/ 2962 h 3162"/>
                  <a:gd name="T62" fmla="*/ 1101 w 3271"/>
                  <a:gd name="T63" fmla="*/ 3023 h 3162"/>
                  <a:gd name="T64" fmla="*/ 1433 w 3271"/>
                  <a:gd name="T65" fmla="*/ 2938 h 3162"/>
                  <a:gd name="T66" fmla="*/ 1566 w 3271"/>
                  <a:gd name="T67" fmla="*/ 3041 h 3162"/>
                  <a:gd name="T68" fmla="*/ 1816 w 3271"/>
                  <a:gd name="T69" fmla="*/ 3087 h 3162"/>
                  <a:gd name="T70" fmla="*/ 1900 w 3271"/>
                  <a:gd name="T71" fmla="*/ 3064 h 3162"/>
                  <a:gd name="T72" fmla="*/ 1797 w 3271"/>
                  <a:gd name="T73" fmla="*/ 2874 h 3162"/>
                  <a:gd name="T74" fmla="*/ 1732 w 3271"/>
                  <a:gd name="T75" fmla="*/ 2749 h 3162"/>
                  <a:gd name="T76" fmla="*/ 1871 w 3271"/>
                  <a:gd name="T77" fmla="*/ 2504 h 3162"/>
                  <a:gd name="T78" fmla="*/ 2037 w 3271"/>
                  <a:gd name="T79" fmla="*/ 2303 h 3162"/>
                  <a:gd name="T80" fmla="*/ 2317 w 3271"/>
                  <a:gd name="T81" fmla="*/ 2154 h 3162"/>
                  <a:gd name="T82" fmla="*/ 2468 w 3271"/>
                  <a:gd name="T83" fmla="*/ 1962 h 3162"/>
                  <a:gd name="T84" fmla="*/ 2500 w 3271"/>
                  <a:gd name="T85" fmla="*/ 1806 h 3162"/>
                  <a:gd name="T86" fmla="*/ 2723 w 3271"/>
                  <a:gd name="T87" fmla="*/ 1793 h 3162"/>
                  <a:gd name="T88" fmla="*/ 3013 w 3271"/>
                  <a:gd name="T89" fmla="*/ 1757 h 3162"/>
                  <a:gd name="T90" fmla="*/ 3213 w 3271"/>
                  <a:gd name="T91" fmla="*/ 1500 h 3162"/>
                  <a:gd name="T92" fmla="*/ 3097 w 3271"/>
                  <a:gd name="T93" fmla="*/ 1264 h 3162"/>
                  <a:gd name="T94" fmla="*/ 2937 w 3271"/>
                  <a:gd name="T95" fmla="*/ 1031 h 3162"/>
                  <a:gd name="T96" fmla="*/ 2957 w 3271"/>
                  <a:gd name="T97" fmla="*/ 822 h 3162"/>
                  <a:gd name="T98" fmla="*/ 3078 w 3271"/>
                  <a:gd name="T99" fmla="*/ 633 h 3162"/>
                  <a:gd name="T100" fmla="*/ 2953 w 3271"/>
                  <a:gd name="T101" fmla="*/ 452 h 3162"/>
                  <a:gd name="T102" fmla="*/ 2910 w 3271"/>
                  <a:gd name="T103" fmla="*/ 240 h 3162"/>
                  <a:gd name="T104" fmla="*/ 1324 w 3271"/>
                  <a:gd name="T105" fmla="*/ 2848 h 3162"/>
                  <a:gd name="T106" fmla="*/ 1255 w 3271"/>
                  <a:gd name="T107" fmla="*/ 2939 h 3162"/>
                  <a:gd name="T108" fmla="*/ 1169 w 3271"/>
                  <a:gd name="T109" fmla="*/ 2847 h 3162"/>
                  <a:gd name="T110" fmla="*/ 1255 w 3271"/>
                  <a:gd name="T111" fmla="*/ 2770 h 3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71" h="3162">
                    <a:moveTo>
                      <a:pt x="2910" y="240"/>
                    </a:moveTo>
                    <a:lnTo>
                      <a:pt x="2834" y="178"/>
                    </a:lnTo>
                    <a:lnTo>
                      <a:pt x="2825" y="155"/>
                    </a:lnTo>
                    <a:lnTo>
                      <a:pt x="2845" y="122"/>
                    </a:lnTo>
                    <a:lnTo>
                      <a:pt x="2861" y="52"/>
                    </a:lnTo>
                    <a:lnTo>
                      <a:pt x="2728" y="25"/>
                    </a:lnTo>
                    <a:lnTo>
                      <a:pt x="2582" y="31"/>
                    </a:lnTo>
                    <a:lnTo>
                      <a:pt x="2502" y="85"/>
                    </a:lnTo>
                    <a:lnTo>
                      <a:pt x="2420" y="108"/>
                    </a:lnTo>
                    <a:lnTo>
                      <a:pt x="2348" y="168"/>
                    </a:lnTo>
                    <a:lnTo>
                      <a:pt x="2335" y="193"/>
                    </a:lnTo>
                    <a:lnTo>
                      <a:pt x="2335" y="201"/>
                    </a:lnTo>
                    <a:lnTo>
                      <a:pt x="2329" y="210"/>
                    </a:lnTo>
                    <a:lnTo>
                      <a:pt x="2316" y="234"/>
                    </a:lnTo>
                    <a:lnTo>
                      <a:pt x="2340" y="247"/>
                    </a:lnTo>
                    <a:lnTo>
                      <a:pt x="2335" y="277"/>
                    </a:lnTo>
                    <a:lnTo>
                      <a:pt x="2361" y="307"/>
                    </a:lnTo>
                    <a:lnTo>
                      <a:pt x="2399" y="310"/>
                    </a:lnTo>
                    <a:lnTo>
                      <a:pt x="2394" y="342"/>
                    </a:lnTo>
                    <a:lnTo>
                      <a:pt x="2329" y="379"/>
                    </a:lnTo>
                    <a:lnTo>
                      <a:pt x="2300" y="405"/>
                    </a:lnTo>
                    <a:lnTo>
                      <a:pt x="2288" y="436"/>
                    </a:lnTo>
                    <a:lnTo>
                      <a:pt x="2251" y="463"/>
                    </a:lnTo>
                    <a:lnTo>
                      <a:pt x="2181" y="454"/>
                    </a:lnTo>
                    <a:lnTo>
                      <a:pt x="2161" y="471"/>
                    </a:lnTo>
                    <a:lnTo>
                      <a:pt x="2122" y="468"/>
                    </a:lnTo>
                    <a:lnTo>
                      <a:pt x="2084" y="479"/>
                    </a:lnTo>
                    <a:lnTo>
                      <a:pt x="2108" y="414"/>
                    </a:lnTo>
                    <a:lnTo>
                      <a:pt x="2091" y="393"/>
                    </a:lnTo>
                    <a:lnTo>
                      <a:pt x="2096" y="370"/>
                    </a:lnTo>
                    <a:lnTo>
                      <a:pt x="2148" y="342"/>
                    </a:lnTo>
                    <a:lnTo>
                      <a:pt x="2201" y="328"/>
                    </a:lnTo>
                    <a:lnTo>
                      <a:pt x="2218" y="336"/>
                    </a:lnTo>
                    <a:lnTo>
                      <a:pt x="2231" y="319"/>
                    </a:lnTo>
                    <a:lnTo>
                      <a:pt x="2211" y="274"/>
                    </a:lnTo>
                    <a:lnTo>
                      <a:pt x="2230" y="227"/>
                    </a:lnTo>
                    <a:lnTo>
                      <a:pt x="2264" y="177"/>
                    </a:lnTo>
                    <a:lnTo>
                      <a:pt x="2262" y="161"/>
                    </a:lnTo>
                    <a:lnTo>
                      <a:pt x="2197" y="114"/>
                    </a:lnTo>
                    <a:lnTo>
                      <a:pt x="2164" y="100"/>
                    </a:lnTo>
                    <a:lnTo>
                      <a:pt x="2035" y="275"/>
                    </a:lnTo>
                    <a:lnTo>
                      <a:pt x="1998" y="302"/>
                    </a:lnTo>
                    <a:lnTo>
                      <a:pt x="1867" y="314"/>
                    </a:lnTo>
                    <a:lnTo>
                      <a:pt x="1848" y="262"/>
                    </a:lnTo>
                    <a:lnTo>
                      <a:pt x="1799" y="235"/>
                    </a:lnTo>
                    <a:lnTo>
                      <a:pt x="1782" y="222"/>
                    </a:lnTo>
                    <a:lnTo>
                      <a:pt x="1761" y="239"/>
                    </a:lnTo>
                    <a:lnTo>
                      <a:pt x="1740" y="271"/>
                    </a:lnTo>
                    <a:lnTo>
                      <a:pt x="1690" y="307"/>
                    </a:lnTo>
                    <a:lnTo>
                      <a:pt x="1644" y="319"/>
                    </a:lnTo>
                    <a:lnTo>
                      <a:pt x="1620" y="298"/>
                    </a:lnTo>
                    <a:lnTo>
                      <a:pt x="1622" y="252"/>
                    </a:lnTo>
                    <a:lnTo>
                      <a:pt x="1599" y="246"/>
                    </a:lnTo>
                    <a:lnTo>
                      <a:pt x="1582" y="224"/>
                    </a:lnTo>
                    <a:lnTo>
                      <a:pt x="1569" y="248"/>
                    </a:lnTo>
                    <a:lnTo>
                      <a:pt x="1541" y="205"/>
                    </a:lnTo>
                    <a:lnTo>
                      <a:pt x="1530" y="167"/>
                    </a:lnTo>
                    <a:lnTo>
                      <a:pt x="1481" y="133"/>
                    </a:lnTo>
                    <a:lnTo>
                      <a:pt x="1486" y="102"/>
                    </a:lnTo>
                    <a:lnTo>
                      <a:pt x="1477" y="87"/>
                    </a:lnTo>
                    <a:lnTo>
                      <a:pt x="1438" y="83"/>
                    </a:lnTo>
                    <a:lnTo>
                      <a:pt x="1406" y="71"/>
                    </a:lnTo>
                    <a:lnTo>
                      <a:pt x="1389" y="50"/>
                    </a:lnTo>
                    <a:lnTo>
                      <a:pt x="1369" y="13"/>
                    </a:lnTo>
                    <a:lnTo>
                      <a:pt x="1345" y="0"/>
                    </a:lnTo>
                    <a:lnTo>
                      <a:pt x="1338" y="8"/>
                    </a:lnTo>
                    <a:lnTo>
                      <a:pt x="1315" y="10"/>
                    </a:lnTo>
                    <a:lnTo>
                      <a:pt x="1294" y="28"/>
                    </a:lnTo>
                    <a:lnTo>
                      <a:pt x="1278" y="22"/>
                    </a:lnTo>
                    <a:lnTo>
                      <a:pt x="1248" y="40"/>
                    </a:lnTo>
                    <a:lnTo>
                      <a:pt x="1217" y="27"/>
                    </a:lnTo>
                    <a:lnTo>
                      <a:pt x="1191" y="6"/>
                    </a:lnTo>
                    <a:lnTo>
                      <a:pt x="1168" y="1"/>
                    </a:lnTo>
                    <a:lnTo>
                      <a:pt x="1146" y="18"/>
                    </a:lnTo>
                    <a:lnTo>
                      <a:pt x="1129" y="5"/>
                    </a:lnTo>
                    <a:lnTo>
                      <a:pt x="1092" y="100"/>
                    </a:lnTo>
                    <a:lnTo>
                      <a:pt x="1089" y="155"/>
                    </a:lnTo>
                    <a:lnTo>
                      <a:pt x="1064" y="211"/>
                    </a:lnTo>
                    <a:lnTo>
                      <a:pt x="1060" y="257"/>
                    </a:lnTo>
                    <a:lnTo>
                      <a:pt x="1002" y="456"/>
                    </a:lnTo>
                    <a:lnTo>
                      <a:pt x="972" y="458"/>
                    </a:lnTo>
                    <a:lnTo>
                      <a:pt x="947" y="446"/>
                    </a:lnTo>
                    <a:lnTo>
                      <a:pt x="945" y="430"/>
                    </a:lnTo>
                    <a:lnTo>
                      <a:pt x="951" y="406"/>
                    </a:lnTo>
                    <a:lnTo>
                      <a:pt x="941" y="391"/>
                    </a:lnTo>
                    <a:lnTo>
                      <a:pt x="956" y="383"/>
                    </a:lnTo>
                    <a:lnTo>
                      <a:pt x="907" y="349"/>
                    </a:lnTo>
                    <a:lnTo>
                      <a:pt x="905" y="333"/>
                    </a:lnTo>
                    <a:lnTo>
                      <a:pt x="928" y="323"/>
                    </a:lnTo>
                    <a:lnTo>
                      <a:pt x="909" y="287"/>
                    </a:lnTo>
                    <a:lnTo>
                      <a:pt x="863" y="291"/>
                    </a:lnTo>
                    <a:lnTo>
                      <a:pt x="844" y="339"/>
                    </a:lnTo>
                    <a:lnTo>
                      <a:pt x="813" y="334"/>
                    </a:lnTo>
                    <a:lnTo>
                      <a:pt x="795" y="305"/>
                    </a:lnTo>
                    <a:lnTo>
                      <a:pt x="774" y="331"/>
                    </a:lnTo>
                    <a:lnTo>
                      <a:pt x="744" y="340"/>
                    </a:lnTo>
                    <a:lnTo>
                      <a:pt x="703" y="307"/>
                    </a:lnTo>
                    <a:lnTo>
                      <a:pt x="655" y="303"/>
                    </a:lnTo>
                    <a:lnTo>
                      <a:pt x="638" y="366"/>
                    </a:lnTo>
                    <a:lnTo>
                      <a:pt x="635" y="405"/>
                    </a:lnTo>
                    <a:lnTo>
                      <a:pt x="614" y="430"/>
                    </a:lnTo>
                    <a:lnTo>
                      <a:pt x="615" y="453"/>
                    </a:lnTo>
                    <a:lnTo>
                      <a:pt x="585" y="456"/>
                    </a:lnTo>
                    <a:lnTo>
                      <a:pt x="534" y="492"/>
                    </a:lnTo>
                    <a:lnTo>
                      <a:pt x="511" y="486"/>
                    </a:lnTo>
                    <a:lnTo>
                      <a:pt x="516" y="462"/>
                    </a:lnTo>
                    <a:lnTo>
                      <a:pt x="516" y="454"/>
                    </a:lnTo>
                    <a:lnTo>
                      <a:pt x="486" y="457"/>
                    </a:lnTo>
                    <a:lnTo>
                      <a:pt x="469" y="443"/>
                    </a:lnTo>
                    <a:lnTo>
                      <a:pt x="453" y="445"/>
                    </a:lnTo>
                    <a:lnTo>
                      <a:pt x="440" y="469"/>
                    </a:lnTo>
                    <a:lnTo>
                      <a:pt x="409" y="464"/>
                    </a:lnTo>
                    <a:lnTo>
                      <a:pt x="375" y="436"/>
                    </a:lnTo>
                    <a:lnTo>
                      <a:pt x="309" y="474"/>
                    </a:lnTo>
                    <a:lnTo>
                      <a:pt x="271" y="477"/>
                    </a:lnTo>
                    <a:lnTo>
                      <a:pt x="252" y="433"/>
                    </a:lnTo>
                    <a:lnTo>
                      <a:pt x="205" y="429"/>
                    </a:lnTo>
                    <a:lnTo>
                      <a:pt x="180" y="417"/>
                    </a:lnTo>
                    <a:lnTo>
                      <a:pt x="191" y="370"/>
                    </a:lnTo>
                    <a:lnTo>
                      <a:pt x="189" y="338"/>
                    </a:lnTo>
                    <a:lnTo>
                      <a:pt x="166" y="340"/>
                    </a:lnTo>
                    <a:lnTo>
                      <a:pt x="152" y="357"/>
                    </a:lnTo>
                    <a:lnTo>
                      <a:pt x="98" y="362"/>
                    </a:lnTo>
                    <a:lnTo>
                      <a:pt x="93" y="385"/>
                    </a:lnTo>
                    <a:lnTo>
                      <a:pt x="70" y="388"/>
                    </a:lnTo>
                    <a:lnTo>
                      <a:pt x="89" y="425"/>
                    </a:lnTo>
                    <a:lnTo>
                      <a:pt x="85" y="456"/>
                    </a:lnTo>
                    <a:lnTo>
                      <a:pt x="103" y="485"/>
                    </a:lnTo>
                    <a:lnTo>
                      <a:pt x="88" y="502"/>
                    </a:lnTo>
                    <a:lnTo>
                      <a:pt x="93" y="548"/>
                    </a:lnTo>
                    <a:lnTo>
                      <a:pt x="111" y="584"/>
                    </a:lnTo>
                    <a:lnTo>
                      <a:pt x="100" y="633"/>
                    </a:lnTo>
                    <a:lnTo>
                      <a:pt x="123" y="707"/>
                    </a:lnTo>
                    <a:lnTo>
                      <a:pt x="87" y="733"/>
                    </a:lnTo>
                    <a:lnTo>
                      <a:pt x="63" y="728"/>
                    </a:lnTo>
                    <a:lnTo>
                      <a:pt x="49" y="745"/>
                    </a:lnTo>
                    <a:lnTo>
                      <a:pt x="11" y="740"/>
                    </a:lnTo>
                    <a:lnTo>
                      <a:pt x="0" y="795"/>
                    </a:lnTo>
                    <a:lnTo>
                      <a:pt x="32" y="816"/>
                    </a:lnTo>
                    <a:lnTo>
                      <a:pt x="59" y="852"/>
                    </a:lnTo>
                    <a:lnTo>
                      <a:pt x="23" y="879"/>
                    </a:lnTo>
                    <a:lnTo>
                      <a:pt x="32" y="893"/>
                    </a:lnTo>
                    <a:lnTo>
                      <a:pt x="28" y="932"/>
                    </a:lnTo>
                    <a:lnTo>
                      <a:pt x="23" y="955"/>
                    </a:lnTo>
                    <a:lnTo>
                      <a:pt x="2" y="988"/>
                    </a:lnTo>
                    <a:lnTo>
                      <a:pt x="35" y="1001"/>
                    </a:lnTo>
                    <a:lnTo>
                      <a:pt x="37" y="1031"/>
                    </a:lnTo>
                    <a:lnTo>
                      <a:pt x="62" y="1045"/>
                    </a:lnTo>
                    <a:lnTo>
                      <a:pt x="79" y="1067"/>
                    </a:lnTo>
                    <a:lnTo>
                      <a:pt x="83" y="1111"/>
                    </a:lnTo>
                    <a:lnTo>
                      <a:pt x="129" y="1193"/>
                    </a:lnTo>
                    <a:lnTo>
                      <a:pt x="152" y="1197"/>
                    </a:lnTo>
                    <a:lnTo>
                      <a:pt x="228" y="1260"/>
                    </a:lnTo>
                    <a:lnTo>
                      <a:pt x="246" y="1290"/>
                    </a:lnTo>
                    <a:lnTo>
                      <a:pt x="248" y="1305"/>
                    </a:lnTo>
                    <a:lnTo>
                      <a:pt x="259" y="1350"/>
                    </a:lnTo>
                    <a:lnTo>
                      <a:pt x="277" y="1379"/>
                    </a:lnTo>
                    <a:lnTo>
                      <a:pt x="253" y="1451"/>
                    </a:lnTo>
                    <a:lnTo>
                      <a:pt x="217" y="1470"/>
                    </a:lnTo>
                    <a:lnTo>
                      <a:pt x="196" y="1494"/>
                    </a:lnTo>
                    <a:lnTo>
                      <a:pt x="202" y="1556"/>
                    </a:lnTo>
                    <a:lnTo>
                      <a:pt x="212" y="1578"/>
                    </a:lnTo>
                    <a:lnTo>
                      <a:pt x="238" y="1537"/>
                    </a:lnTo>
                    <a:lnTo>
                      <a:pt x="276" y="1533"/>
                    </a:lnTo>
                    <a:lnTo>
                      <a:pt x="312" y="1584"/>
                    </a:lnTo>
                    <a:lnTo>
                      <a:pt x="318" y="1568"/>
                    </a:lnTo>
                    <a:lnTo>
                      <a:pt x="333" y="1559"/>
                    </a:lnTo>
                    <a:lnTo>
                      <a:pt x="358" y="1580"/>
                    </a:lnTo>
                    <a:lnTo>
                      <a:pt x="378" y="1548"/>
                    </a:lnTo>
                    <a:lnTo>
                      <a:pt x="438" y="1534"/>
                    </a:lnTo>
                    <a:lnTo>
                      <a:pt x="436" y="1511"/>
                    </a:lnTo>
                    <a:lnTo>
                      <a:pt x="459" y="1509"/>
                    </a:lnTo>
                    <a:lnTo>
                      <a:pt x="521" y="1511"/>
                    </a:lnTo>
                    <a:lnTo>
                      <a:pt x="546" y="1532"/>
                    </a:lnTo>
                    <a:lnTo>
                      <a:pt x="556" y="1547"/>
                    </a:lnTo>
                    <a:lnTo>
                      <a:pt x="601" y="1534"/>
                    </a:lnTo>
                    <a:lnTo>
                      <a:pt x="635" y="1570"/>
                    </a:lnTo>
                    <a:lnTo>
                      <a:pt x="614" y="1602"/>
                    </a:lnTo>
                    <a:lnTo>
                      <a:pt x="640" y="1623"/>
                    </a:lnTo>
                    <a:lnTo>
                      <a:pt x="628" y="1656"/>
                    </a:lnTo>
                    <a:lnTo>
                      <a:pt x="636" y="1662"/>
                    </a:lnTo>
                    <a:lnTo>
                      <a:pt x="660" y="1675"/>
                    </a:lnTo>
                    <a:lnTo>
                      <a:pt x="705" y="1656"/>
                    </a:lnTo>
                    <a:lnTo>
                      <a:pt x="755" y="1705"/>
                    </a:lnTo>
                    <a:lnTo>
                      <a:pt x="757" y="1728"/>
                    </a:lnTo>
                    <a:lnTo>
                      <a:pt x="720" y="1817"/>
                    </a:lnTo>
                    <a:lnTo>
                      <a:pt x="723" y="1863"/>
                    </a:lnTo>
                    <a:lnTo>
                      <a:pt x="709" y="1871"/>
                    </a:lnTo>
                    <a:lnTo>
                      <a:pt x="691" y="1842"/>
                    </a:lnTo>
                    <a:lnTo>
                      <a:pt x="660" y="1837"/>
                    </a:lnTo>
                    <a:lnTo>
                      <a:pt x="653" y="1853"/>
                    </a:lnTo>
                    <a:lnTo>
                      <a:pt x="671" y="1875"/>
                    </a:lnTo>
                    <a:lnTo>
                      <a:pt x="641" y="1886"/>
                    </a:lnTo>
                    <a:lnTo>
                      <a:pt x="629" y="1925"/>
                    </a:lnTo>
                    <a:lnTo>
                      <a:pt x="655" y="1961"/>
                    </a:lnTo>
                    <a:lnTo>
                      <a:pt x="635" y="1979"/>
                    </a:lnTo>
                    <a:lnTo>
                      <a:pt x="589" y="1990"/>
                    </a:lnTo>
                    <a:lnTo>
                      <a:pt x="584" y="2022"/>
                    </a:lnTo>
                    <a:lnTo>
                      <a:pt x="596" y="2059"/>
                    </a:lnTo>
                    <a:lnTo>
                      <a:pt x="520" y="2074"/>
                    </a:lnTo>
                    <a:lnTo>
                      <a:pt x="475" y="2171"/>
                    </a:lnTo>
                    <a:lnTo>
                      <a:pt x="453" y="2188"/>
                    </a:lnTo>
                    <a:lnTo>
                      <a:pt x="346" y="2199"/>
                    </a:lnTo>
                    <a:lnTo>
                      <a:pt x="327" y="2246"/>
                    </a:lnTo>
                    <a:lnTo>
                      <a:pt x="298" y="2257"/>
                    </a:lnTo>
                    <a:lnTo>
                      <a:pt x="291" y="2265"/>
                    </a:lnTo>
                    <a:lnTo>
                      <a:pt x="266" y="2259"/>
                    </a:lnTo>
                    <a:lnTo>
                      <a:pt x="235" y="2332"/>
                    </a:lnTo>
                    <a:lnTo>
                      <a:pt x="178" y="2367"/>
                    </a:lnTo>
                    <a:lnTo>
                      <a:pt x="192" y="2374"/>
                    </a:lnTo>
                    <a:lnTo>
                      <a:pt x="180" y="2406"/>
                    </a:lnTo>
                    <a:lnTo>
                      <a:pt x="197" y="2428"/>
                    </a:lnTo>
                    <a:lnTo>
                      <a:pt x="192" y="2452"/>
                    </a:lnTo>
                    <a:lnTo>
                      <a:pt x="212" y="2496"/>
                    </a:lnTo>
                    <a:lnTo>
                      <a:pt x="215" y="2534"/>
                    </a:lnTo>
                    <a:lnTo>
                      <a:pt x="236" y="2587"/>
                    </a:lnTo>
                    <a:lnTo>
                      <a:pt x="269" y="2607"/>
                    </a:lnTo>
                    <a:lnTo>
                      <a:pt x="298" y="2674"/>
                    </a:lnTo>
                    <a:lnTo>
                      <a:pt x="302" y="2719"/>
                    </a:lnTo>
                    <a:lnTo>
                      <a:pt x="311" y="2742"/>
                    </a:lnTo>
                    <a:lnTo>
                      <a:pt x="352" y="2761"/>
                    </a:lnTo>
                    <a:lnTo>
                      <a:pt x="355" y="2791"/>
                    </a:lnTo>
                    <a:lnTo>
                      <a:pt x="380" y="2812"/>
                    </a:lnTo>
                    <a:lnTo>
                      <a:pt x="358" y="2830"/>
                    </a:lnTo>
                    <a:lnTo>
                      <a:pt x="369" y="2868"/>
                    </a:lnTo>
                    <a:lnTo>
                      <a:pt x="365" y="2898"/>
                    </a:lnTo>
                    <a:lnTo>
                      <a:pt x="358" y="2915"/>
                    </a:lnTo>
                    <a:lnTo>
                      <a:pt x="367" y="2921"/>
                    </a:lnTo>
                    <a:lnTo>
                      <a:pt x="442" y="2907"/>
                    </a:lnTo>
                    <a:lnTo>
                      <a:pt x="460" y="2928"/>
                    </a:lnTo>
                    <a:lnTo>
                      <a:pt x="492" y="2933"/>
                    </a:lnTo>
                    <a:lnTo>
                      <a:pt x="500" y="2948"/>
                    </a:lnTo>
                    <a:lnTo>
                      <a:pt x="567" y="2995"/>
                    </a:lnTo>
                    <a:lnTo>
                      <a:pt x="588" y="2971"/>
                    </a:lnTo>
                    <a:lnTo>
                      <a:pt x="600" y="2931"/>
                    </a:lnTo>
                    <a:lnTo>
                      <a:pt x="621" y="2921"/>
                    </a:lnTo>
                    <a:lnTo>
                      <a:pt x="635" y="2897"/>
                    </a:lnTo>
                    <a:lnTo>
                      <a:pt x="695" y="2891"/>
                    </a:lnTo>
                    <a:lnTo>
                      <a:pt x="697" y="2907"/>
                    </a:lnTo>
                    <a:lnTo>
                      <a:pt x="694" y="2953"/>
                    </a:lnTo>
                    <a:lnTo>
                      <a:pt x="733" y="2965"/>
                    </a:lnTo>
                    <a:lnTo>
                      <a:pt x="747" y="2955"/>
                    </a:lnTo>
                    <a:lnTo>
                      <a:pt x="750" y="2893"/>
                    </a:lnTo>
                    <a:lnTo>
                      <a:pt x="796" y="2890"/>
                    </a:lnTo>
                    <a:lnTo>
                      <a:pt x="837" y="2916"/>
                    </a:lnTo>
                    <a:lnTo>
                      <a:pt x="854" y="2938"/>
                    </a:lnTo>
                    <a:lnTo>
                      <a:pt x="911" y="2971"/>
                    </a:lnTo>
                    <a:lnTo>
                      <a:pt x="926" y="2962"/>
                    </a:lnTo>
                    <a:lnTo>
                      <a:pt x="935" y="2984"/>
                    </a:lnTo>
                    <a:lnTo>
                      <a:pt x="935" y="2899"/>
                    </a:lnTo>
                    <a:lnTo>
                      <a:pt x="968" y="2911"/>
                    </a:lnTo>
                    <a:lnTo>
                      <a:pt x="1036" y="2905"/>
                    </a:lnTo>
                    <a:lnTo>
                      <a:pt x="1061" y="2919"/>
                    </a:lnTo>
                    <a:lnTo>
                      <a:pt x="1086" y="2939"/>
                    </a:lnTo>
                    <a:lnTo>
                      <a:pt x="1089" y="2978"/>
                    </a:lnTo>
                    <a:lnTo>
                      <a:pt x="1101" y="3023"/>
                    </a:lnTo>
                    <a:lnTo>
                      <a:pt x="1110" y="3030"/>
                    </a:lnTo>
                    <a:lnTo>
                      <a:pt x="1160" y="2987"/>
                    </a:lnTo>
                    <a:lnTo>
                      <a:pt x="1206" y="2983"/>
                    </a:lnTo>
                    <a:lnTo>
                      <a:pt x="1323" y="2925"/>
                    </a:lnTo>
                    <a:lnTo>
                      <a:pt x="1350" y="2954"/>
                    </a:lnTo>
                    <a:lnTo>
                      <a:pt x="1373" y="2951"/>
                    </a:lnTo>
                    <a:lnTo>
                      <a:pt x="1431" y="2915"/>
                    </a:lnTo>
                    <a:lnTo>
                      <a:pt x="1433" y="2938"/>
                    </a:lnTo>
                    <a:lnTo>
                      <a:pt x="1412" y="2963"/>
                    </a:lnTo>
                    <a:lnTo>
                      <a:pt x="1430" y="2985"/>
                    </a:lnTo>
                    <a:lnTo>
                      <a:pt x="1425" y="3016"/>
                    </a:lnTo>
                    <a:lnTo>
                      <a:pt x="1425" y="3024"/>
                    </a:lnTo>
                    <a:lnTo>
                      <a:pt x="1473" y="3042"/>
                    </a:lnTo>
                    <a:lnTo>
                      <a:pt x="1496" y="3040"/>
                    </a:lnTo>
                    <a:lnTo>
                      <a:pt x="1510" y="3016"/>
                    </a:lnTo>
                    <a:lnTo>
                      <a:pt x="1566" y="3041"/>
                    </a:lnTo>
                    <a:lnTo>
                      <a:pt x="1620" y="3045"/>
                    </a:lnTo>
                    <a:lnTo>
                      <a:pt x="1644" y="3057"/>
                    </a:lnTo>
                    <a:lnTo>
                      <a:pt x="1649" y="3111"/>
                    </a:lnTo>
                    <a:lnTo>
                      <a:pt x="1696" y="3122"/>
                    </a:lnTo>
                    <a:lnTo>
                      <a:pt x="1716" y="3159"/>
                    </a:lnTo>
                    <a:lnTo>
                      <a:pt x="1755" y="3162"/>
                    </a:lnTo>
                    <a:lnTo>
                      <a:pt x="1826" y="3110"/>
                    </a:lnTo>
                    <a:lnTo>
                      <a:pt x="1816" y="3087"/>
                    </a:lnTo>
                    <a:lnTo>
                      <a:pt x="1838" y="3063"/>
                    </a:lnTo>
                    <a:lnTo>
                      <a:pt x="1853" y="3062"/>
                    </a:lnTo>
                    <a:lnTo>
                      <a:pt x="1885" y="3081"/>
                    </a:lnTo>
                    <a:lnTo>
                      <a:pt x="1889" y="3111"/>
                    </a:lnTo>
                    <a:lnTo>
                      <a:pt x="1928" y="3116"/>
                    </a:lnTo>
                    <a:lnTo>
                      <a:pt x="1925" y="3093"/>
                    </a:lnTo>
                    <a:lnTo>
                      <a:pt x="1894" y="3081"/>
                    </a:lnTo>
                    <a:lnTo>
                      <a:pt x="1900" y="3064"/>
                    </a:lnTo>
                    <a:lnTo>
                      <a:pt x="1922" y="3054"/>
                    </a:lnTo>
                    <a:lnTo>
                      <a:pt x="1929" y="3046"/>
                    </a:lnTo>
                    <a:lnTo>
                      <a:pt x="1921" y="2962"/>
                    </a:lnTo>
                    <a:lnTo>
                      <a:pt x="1881" y="2943"/>
                    </a:lnTo>
                    <a:lnTo>
                      <a:pt x="1878" y="2920"/>
                    </a:lnTo>
                    <a:lnTo>
                      <a:pt x="1861" y="2898"/>
                    </a:lnTo>
                    <a:lnTo>
                      <a:pt x="1866" y="2875"/>
                    </a:lnTo>
                    <a:lnTo>
                      <a:pt x="1797" y="2874"/>
                    </a:lnTo>
                    <a:lnTo>
                      <a:pt x="1765" y="2860"/>
                    </a:lnTo>
                    <a:lnTo>
                      <a:pt x="1734" y="2864"/>
                    </a:lnTo>
                    <a:lnTo>
                      <a:pt x="1684" y="2822"/>
                    </a:lnTo>
                    <a:lnTo>
                      <a:pt x="1690" y="2799"/>
                    </a:lnTo>
                    <a:lnTo>
                      <a:pt x="1671" y="2762"/>
                    </a:lnTo>
                    <a:lnTo>
                      <a:pt x="1686" y="2753"/>
                    </a:lnTo>
                    <a:lnTo>
                      <a:pt x="1717" y="2757"/>
                    </a:lnTo>
                    <a:lnTo>
                      <a:pt x="1732" y="2749"/>
                    </a:lnTo>
                    <a:lnTo>
                      <a:pt x="1705" y="2713"/>
                    </a:lnTo>
                    <a:lnTo>
                      <a:pt x="1707" y="2658"/>
                    </a:lnTo>
                    <a:lnTo>
                      <a:pt x="1835" y="2693"/>
                    </a:lnTo>
                    <a:lnTo>
                      <a:pt x="1849" y="2683"/>
                    </a:lnTo>
                    <a:lnTo>
                      <a:pt x="1862" y="2659"/>
                    </a:lnTo>
                    <a:lnTo>
                      <a:pt x="1883" y="2642"/>
                    </a:lnTo>
                    <a:lnTo>
                      <a:pt x="1832" y="2593"/>
                    </a:lnTo>
                    <a:lnTo>
                      <a:pt x="1871" y="2504"/>
                    </a:lnTo>
                    <a:lnTo>
                      <a:pt x="1866" y="2458"/>
                    </a:lnTo>
                    <a:lnTo>
                      <a:pt x="1944" y="2459"/>
                    </a:lnTo>
                    <a:lnTo>
                      <a:pt x="1973" y="2441"/>
                    </a:lnTo>
                    <a:lnTo>
                      <a:pt x="2003" y="2437"/>
                    </a:lnTo>
                    <a:lnTo>
                      <a:pt x="2038" y="2396"/>
                    </a:lnTo>
                    <a:lnTo>
                      <a:pt x="2028" y="2382"/>
                    </a:lnTo>
                    <a:lnTo>
                      <a:pt x="2013" y="2376"/>
                    </a:lnTo>
                    <a:lnTo>
                      <a:pt x="2037" y="2303"/>
                    </a:lnTo>
                    <a:lnTo>
                      <a:pt x="2093" y="2314"/>
                    </a:lnTo>
                    <a:lnTo>
                      <a:pt x="2152" y="2293"/>
                    </a:lnTo>
                    <a:lnTo>
                      <a:pt x="2180" y="2267"/>
                    </a:lnTo>
                    <a:lnTo>
                      <a:pt x="2155" y="2239"/>
                    </a:lnTo>
                    <a:lnTo>
                      <a:pt x="2198" y="2211"/>
                    </a:lnTo>
                    <a:lnTo>
                      <a:pt x="2213" y="2195"/>
                    </a:lnTo>
                    <a:lnTo>
                      <a:pt x="2253" y="2214"/>
                    </a:lnTo>
                    <a:lnTo>
                      <a:pt x="2317" y="2154"/>
                    </a:lnTo>
                    <a:lnTo>
                      <a:pt x="2425" y="2160"/>
                    </a:lnTo>
                    <a:lnTo>
                      <a:pt x="2468" y="2132"/>
                    </a:lnTo>
                    <a:lnTo>
                      <a:pt x="2502" y="2160"/>
                    </a:lnTo>
                    <a:lnTo>
                      <a:pt x="2525" y="2157"/>
                    </a:lnTo>
                    <a:lnTo>
                      <a:pt x="2522" y="2042"/>
                    </a:lnTo>
                    <a:lnTo>
                      <a:pt x="2497" y="2029"/>
                    </a:lnTo>
                    <a:lnTo>
                      <a:pt x="2484" y="1968"/>
                    </a:lnTo>
                    <a:lnTo>
                      <a:pt x="2468" y="1962"/>
                    </a:lnTo>
                    <a:lnTo>
                      <a:pt x="2424" y="1974"/>
                    </a:lnTo>
                    <a:lnTo>
                      <a:pt x="2382" y="1948"/>
                    </a:lnTo>
                    <a:lnTo>
                      <a:pt x="2392" y="1885"/>
                    </a:lnTo>
                    <a:lnTo>
                      <a:pt x="2407" y="1876"/>
                    </a:lnTo>
                    <a:lnTo>
                      <a:pt x="2402" y="1830"/>
                    </a:lnTo>
                    <a:lnTo>
                      <a:pt x="2422" y="1797"/>
                    </a:lnTo>
                    <a:lnTo>
                      <a:pt x="2455" y="1817"/>
                    </a:lnTo>
                    <a:lnTo>
                      <a:pt x="2500" y="1806"/>
                    </a:lnTo>
                    <a:lnTo>
                      <a:pt x="2525" y="1834"/>
                    </a:lnTo>
                    <a:lnTo>
                      <a:pt x="2529" y="1873"/>
                    </a:lnTo>
                    <a:lnTo>
                      <a:pt x="2608" y="1888"/>
                    </a:lnTo>
                    <a:lnTo>
                      <a:pt x="2638" y="1877"/>
                    </a:lnTo>
                    <a:lnTo>
                      <a:pt x="2634" y="1839"/>
                    </a:lnTo>
                    <a:lnTo>
                      <a:pt x="2655" y="1814"/>
                    </a:lnTo>
                    <a:lnTo>
                      <a:pt x="2695" y="1825"/>
                    </a:lnTo>
                    <a:lnTo>
                      <a:pt x="2723" y="1793"/>
                    </a:lnTo>
                    <a:lnTo>
                      <a:pt x="2753" y="1797"/>
                    </a:lnTo>
                    <a:lnTo>
                      <a:pt x="2770" y="1803"/>
                    </a:lnTo>
                    <a:lnTo>
                      <a:pt x="2807" y="1784"/>
                    </a:lnTo>
                    <a:lnTo>
                      <a:pt x="2820" y="1768"/>
                    </a:lnTo>
                    <a:lnTo>
                      <a:pt x="2882" y="1762"/>
                    </a:lnTo>
                    <a:lnTo>
                      <a:pt x="2902" y="1737"/>
                    </a:lnTo>
                    <a:lnTo>
                      <a:pt x="2982" y="1768"/>
                    </a:lnTo>
                    <a:lnTo>
                      <a:pt x="3013" y="1757"/>
                    </a:lnTo>
                    <a:lnTo>
                      <a:pt x="3016" y="1719"/>
                    </a:lnTo>
                    <a:lnTo>
                      <a:pt x="3061" y="1707"/>
                    </a:lnTo>
                    <a:lnTo>
                      <a:pt x="3088" y="1658"/>
                    </a:lnTo>
                    <a:lnTo>
                      <a:pt x="3156" y="1636"/>
                    </a:lnTo>
                    <a:lnTo>
                      <a:pt x="3180" y="1650"/>
                    </a:lnTo>
                    <a:lnTo>
                      <a:pt x="3229" y="1599"/>
                    </a:lnTo>
                    <a:lnTo>
                      <a:pt x="3233" y="1560"/>
                    </a:lnTo>
                    <a:lnTo>
                      <a:pt x="3213" y="1500"/>
                    </a:lnTo>
                    <a:lnTo>
                      <a:pt x="3254" y="1450"/>
                    </a:lnTo>
                    <a:lnTo>
                      <a:pt x="3271" y="1387"/>
                    </a:lnTo>
                    <a:lnTo>
                      <a:pt x="3206" y="1354"/>
                    </a:lnTo>
                    <a:lnTo>
                      <a:pt x="3188" y="1325"/>
                    </a:lnTo>
                    <a:lnTo>
                      <a:pt x="3194" y="1309"/>
                    </a:lnTo>
                    <a:lnTo>
                      <a:pt x="3148" y="1305"/>
                    </a:lnTo>
                    <a:lnTo>
                      <a:pt x="3146" y="1282"/>
                    </a:lnTo>
                    <a:lnTo>
                      <a:pt x="3097" y="1264"/>
                    </a:lnTo>
                    <a:lnTo>
                      <a:pt x="3086" y="1227"/>
                    </a:lnTo>
                    <a:lnTo>
                      <a:pt x="3082" y="1173"/>
                    </a:lnTo>
                    <a:lnTo>
                      <a:pt x="3063" y="1151"/>
                    </a:lnTo>
                    <a:lnTo>
                      <a:pt x="3082" y="1088"/>
                    </a:lnTo>
                    <a:lnTo>
                      <a:pt x="3049" y="1075"/>
                    </a:lnTo>
                    <a:lnTo>
                      <a:pt x="3011" y="1079"/>
                    </a:lnTo>
                    <a:lnTo>
                      <a:pt x="2985" y="1043"/>
                    </a:lnTo>
                    <a:lnTo>
                      <a:pt x="2937" y="1031"/>
                    </a:lnTo>
                    <a:lnTo>
                      <a:pt x="2901" y="982"/>
                    </a:lnTo>
                    <a:lnTo>
                      <a:pt x="2888" y="913"/>
                    </a:lnTo>
                    <a:lnTo>
                      <a:pt x="2893" y="882"/>
                    </a:lnTo>
                    <a:lnTo>
                      <a:pt x="2890" y="859"/>
                    </a:lnTo>
                    <a:lnTo>
                      <a:pt x="2905" y="842"/>
                    </a:lnTo>
                    <a:lnTo>
                      <a:pt x="2926" y="833"/>
                    </a:lnTo>
                    <a:lnTo>
                      <a:pt x="2943" y="846"/>
                    </a:lnTo>
                    <a:lnTo>
                      <a:pt x="2957" y="822"/>
                    </a:lnTo>
                    <a:lnTo>
                      <a:pt x="2987" y="827"/>
                    </a:lnTo>
                    <a:lnTo>
                      <a:pt x="3010" y="817"/>
                    </a:lnTo>
                    <a:lnTo>
                      <a:pt x="3061" y="782"/>
                    </a:lnTo>
                    <a:lnTo>
                      <a:pt x="3079" y="733"/>
                    </a:lnTo>
                    <a:lnTo>
                      <a:pt x="3101" y="716"/>
                    </a:lnTo>
                    <a:lnTo>
                      <a:pt x="3089" y="670"/>
                    </a:lnTo>
                    <a:lnTo>
                      <a:pt x="3072" y="657"/>
                    </a:lnTo>
                    <a:lnTo>
                      <a:pt x="3078" y="633"/>
                    </a:lnTo>
                    <a:lnTo>
                      <a:pt x="3044" y="606"/>
                    </a:lnTo>
                    <a:lnTo>
                      <a:pt x="2991" y="533"/>
                    </a:lnTo>
                    <a:lnTo>
                      <a:pt x="2956" y="560"/>
                    </a:lnTo>
                    <a:lnTo>
                      <a:pt x="2939" y="554"/>
                    </a:lnTo>
                    <a:lnTo>
                      <a:pt x="2937" y="538"/>
                    </a:lnTo>
                    <a:lnTo>
                      <a:pt x="2951" y="514"/>
                    </a:lnTo>
                    <a:lnTo>
                      <a:pt x="2941" y="492"/>
                    </a:lnTo>
                    <a:lnTo>
                      <a:pt x="2953" y="452"/>
                    </a:lnTo>
                    <a:lnTo>
                      <a:pt x="2876" y="452"/>
                    </a:lnTo>
                    <a:lnTo>
                      <a:pt x="2859" y="430"/>
                    </a:lnTo>
                    <a:lnTo>
                      <a:pt x="2856" y="407"/>
                    </a:lnTo>
                    <a:lnTo>
                      <a:pt x="2870" y="383"/>
                    </a:lnTo>
                    <a:lnTo>
                      <a:pt x="2866" y="344"/>
                    </a:lnTo>
                    <a:lnTo>
                      <a:pt x="2906" y="279"/>
                    </a:lnTo>
                    <a:lnTo>
                      <a:pt x="2912" y="256"/>
                    </a:lnTo>
                    <a:lnTo>
                      <a:pt x="2910" y="240"/>
                    </a:lnTo>
                    <a:close/>
                    <a:moveTo>
                      <a:pt x="1255" y="2770"/>
                    </a:moveTo>
                    <a:lnTo>
                      <a:pt x="1281" y="2790"/>
                    </a:lnTo>
                    <a:lnTo>
                      <a:pt x="1282" y="2813"/>
                    </a:lnTo>
                    <a:lnTo>
                      <a:pt x="1298" y="2812"/>
                    </a:lnTo>
                    <a:lnTo>
                      <a:pt x="1315" y="2825"/>
                    </a:lnTo>
                    <a:lnTo>
                      <a:pt x="1338" y="2824"/>
                    </a:lnTo>
                    <a:lnTo>
                      <a:pt x="1338" y="2831"/>
                    </a:lnTo>
                    <a:lnTo>
                      <a:pt x="1324" y="2848"/>
                    </a:lnTo>
                    <a:lnTo>
                      <a:pt x="1294" y="2851"/>
                    </a:lnTo>
                    <a:lnTo>
                      <a:pt x="1288" y="2875"/>
                    </a:lnTo>
                    <a:lnTo>
                      <a:pt x="1282" y="2891"/>
                    </a:lnTo>
                    <a:lnTo>
                      <a:pt x="1283" y="2898"/>
                    </a:lnTo>
                    <a:lnTo>
                      <a:pt x="1267" y="2908"/>
                    </a:lnTo>
                    <a:lnTo>
                      <a:pt x="1261" y="2915"/>
                    </a:lnTo>
                    <a:lnTo>
                      <a:pt x="1264" y="2947"/>
                    </a:lnTo>
                    <a:lnTo>
                      <a:pt x="1255" y="2939"/>
                    </a:lnTo>
                    <a:lnTo>
                      <a:pt x="1232" y="2933"/>
                    </a:lnTo>
                    <a:lnTo>
                      <a:pt x="1200" y="2921"/>
                    </a:lnTo>
                    <a:lnTo>
                      <a:pt x="1170" y="2932"/>
                    </a:lnTo>
                    <a:lnTo>
                      <a:pt x="1168" y="2916"/>
                    </a:lnTo>
                    <a:lnTo>
                      <a:pt x="1160" y="2902"/>
                    </a:lnTo>
                    <a:lnTo>
                      <a:pt x="1173" y="2885"/>
                    </a:lnTo>
                    <a:lnTo>
                      <a:pt x="1149" y="2871"/>
                    </a:lnTo>
                    <a:lnTo>
                      <a:pt x="1169" y="2847"/>
                    </a:lnTo>
                    <a:lnTo>
                      <a:pt x="1185" y="2837"/>
                    </a:lnTo>
                    <a:lnTo>
                      <a:pt x="1181" y="2807"/>
                    </a:lnTo>
                    <a:lnTo>
                      <a:pt x="1187" y="2791"/>
                    </a:lnTo>
                    <a:lnTo>
                      <a:pt x="1225" y="2772"/>
                    </a:lnTo>
                    <a:lnTo>
                      <a:pt x="1225" y="2780"/>
                    </a:lnTo>
                    <a:lnTo>
                      <a:pt x="1240" y="2763"/>
                    </a:lnTo>
                    <a:lnTo>
                      <a:pt x="1248" y="2771"/>
                    </a:lnTo>
                    <a:lnTo>
                      <a:pt x="1255" y="27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324">
                <a:extLst>
                  <a:ext uri="{FF2B5EF4-FFF2-40B4-BE49-F238E27FC236}">
                    <a16:creationId xmlns:a16="http://schemas.microsoft.com/office/drawing/2014/main" id="{2B3B3382-03B2-03FF-7E79-1095BC4AFA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06 w 189"/>
                  <a:gd name="T3" fmla="*/ 7 h 184"/>
                  <a:gd name="T4" fmla="*/ 99 w 189"/>
                  <a:gd name="T5" fmla="*/ 8 h 184"/>
                  <a:gd name="T6" fmla="*/ 91 w 189"/>
                  <a:gd name="T7" fmla="*/ 0 h 184"/>
                  <a:gd name="T8" fmla="*/ 76 w 189"/>
                  <a:gd name="T9" fmla="*/ 17 h 184"/>
                  <a:gd name="T10" fmla="*/ 76 w 189"/>
                  <a:gd name="T11" fmla="*/ 9 h 184"/>
                  <a:gd name="T12" fmla="*/ 38 w 189"/>
                  <a:gd name="T13" fmla="*/ 28 h 184"/>
                  <a:gd name="T14" fmla="*/ 32 w 189"/>
                  <a:gd name="T15" fmla="*/ 44 h 184"/>
                  <a:gd name="T16" fmla="*/ 36 w 189"/>
                  <a:gd name="T17" fmla="*/ 74 h 184"/>
                  <a:gd name="T18" fmla="*/ 20 w 189"/>
                  <a:gd name="T19" fmla="*/ 84 h 184"/>
                  <a:gd name="T20" fmla="*/ 0 w 189"/>
                  <a:gd name="T21" fmla="*/ 108 h 184"/>
                  <a:gd name="T22" fmla="*/ 24 w 189"/>
                  <a:gd name="T23" fmla="*/ 122 h 184"/>
                  <a:gd name="T24" fmla="*/ 11 w 189"/>
                  <a:gd name="T25" fmla="*/ 139 h 184"/>
                  <a:gd name="T26" fmla="*/ 19 w 189"/>
                  <a:gd name="T27" fmla="*/ 153 h 184"/>
                  <a:gd name="T28" fmla="*/ 21 w 189"/>
                  <a:gd name="T29" fmla="*/ 169 h 184"/>
                  <a:gd name="T30" fmla="*/ 51 w 189"/>
                  <a:gd name="T31" fmla="*/ 158 h 184"/>
                  <a:gd name="T32" fmla="*/ 83 w 189"/>
                  <a:gd name="T33" fmla="*/ 170 h 184"/>
                  <a:gd name="T34" fmla="*/ 106 w 189"/>
                  <a:gd name="T35" fmla="*/ 176 h 184"/>
                  <a:gd name="T36" fmla="*/ 115 w 189"/>
                  <a:gd name="T37" fmla="*/ 184 h 184"/>
                  <a:gd name="T38" fmla="*/ 112 w 189"/>
                  <a:gd name="T39" fmla="*/ 152 h 184"/>
                  <a:gd name="T40" fmla="*/ 118 w 189"/>
                  <a:gd name="T41" fmla="*/ 145 h 184"/>
                  <a:gd name="T42" fmla="*/ 134 w 189"/>
                  <a:gd name="T43" fmla="*/ 135 h 184"/>
                  <a:gd name="T44" fmla="*/ 133 w 189"/>
                  <a:gd name="T45" fmla="*/ 128 h 184"/>
                  <a:gd name="T46" fmla="*/ 139 w 189"/>
                  <a:gd name="T47" fmla="*/ 112 h 184"/>
                  <a:gd name="T48" fmla="*/ 145 w 189"/>
                  <a:gd name="T49" fmla="*/ 88 h 184"/>
                  <a:gd name="T50" fmla="*/ 175 w 189"/>
                  <a:gd name="T51" fmla="*/ 85 h 184"/>
                  <a:gd name="T52" fmla="*/ 189 w 189"/>
                  <a:gd name="T53" fmla="*/ 68 h 184"/>
                  <a:gd name="T54" fmla="*/ 189 w 189"/>
                  <a:gd name="T55" fmla="*/ 61 h 184"/>
                  <a:gd name="T56" fmla="*/ 166 w 189"/>
                  <a:gd name="T57" fmla="*/ 62 h 184"/>
                  <a:gd name="T58" fmla="*/ 149 w 189"/>
                  <a:gd name="T59" fmla="*/ 49 h 184"/>
                  <a:gd name="T60" fmla="*/ 133 w 189"/>
                  <a:gd name="T61" fmla="*/ 50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06" y="7"/>
                    </a:lnTo>
                    <a:lnTo>
                      <a:pt x="99" y="8"/>
                    </a:lnTo>
                    <a:lnTo>
                      <a:pt x="91" y="0"/>
                    </a:lnTo>
                    <a:lnTo>
                      <a:pt x="76" y="17"/>
                    </a:lnTo>
                    <a:lnTo>
                      <a:pt x="76" y="9"/>
                    </a:lnTo>
                    <a:lnTo>
                      <a:pt x="38" y="28"/>
                    </a:lnTo>
                    <a:lnTo>
                      <a:pt x="32" y="44"/>
                    </a:lnTo>
                    <a:lnTo>
                      <a:pt x="36" y="74"/>
                    </a:lnTo>
                    <a:lnTo>
                      <a:pt x="20" y="84"/>
                    </a:lnTo>
                    <a:lnTo>
                      <a:pt x="0" y="108"/>
                    </a:lnTo>
                    <a:lnTo>
                      <a:pt x="24" y="122"/>
                    </a:lnTo>
                    <a:lnTo>
                      <a:pt x="11" y="139"/>
                    </a:lnTo>
                    <a:lnTo>
                      <a:pt x="19" y="153"/>
                    </a:lnTo>
                    <a:lnTo>
                      <a:pt x="21" y="169"/>
                    </a:lnTo>
                    <a:lnTo>
                      <a:pt x="51" y="158"/>
                    </a:lnTo>
                    <a:lnTo>
                      <a:pt x="83" y="170"/>
                    </a:lnTo>
                    <a:lnTo>
                      <a:pt x="106" y="176"/>
                    </a:lnTo>
                    <a:lnTo>
                      <a:pt x="115" y="184"/>
                    </a:lnTo>
                    <a:lnTo>
                      <a:pt x="112" y="152"/>
                    </a:lnTo>
                    <a:lnTo>
                      <a:pt x="118" y="145"/>
                    </a:lnTo>
                    <a:lnTo>
                      <a:pt x="134" y="135"/>
                    </a:lnTo>
                    <a:lnTo>
                      <a:pt x="133" y="128"/>
                    </a:lnTo>
                    <a:lnTo>
                      <a:pt x="139" y="112"/>
                    </a:lnTo>
                    <a:lnTo>
                      <a:pt x="145" y="88"/>
                    </a:lnTo>
                    <a:lnTo>
                      <a:pt x="175" y="85"/>
                    </a:lnTo>
                    <a:lnTo>
                      <a:pt x="189" y="68"/>
                    </a:lnTo>
                    <a:lnTo>
                      <a:pt x="189" y="61"/>
                    </a:lnTo>
                    <a:lnTo>
                      <a:pt x="166" y="62"/>
                    </a:lnTo>
                    <a:lnTo>
                      <a:pt x="149" y="49"/>
                    </a:lnTo>
                    <a:lnTo>
                      <a:pt x="133" y="50"/>
                    </a:lnTo>
                    <a:lnTo>
                      <a:pt x="132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325">
                <a:extLst>
                  <a:ext uri="{FF2B5EF4-FFF2-40B4-BE49-F238E27FC236}">
                    <a16:creationId xmlns:a16="http://schemas.microsoft.com/office/drawing/2014/main" id="{8CDAA3EC-06F3-100C-FE5C-2B176BCFA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1689"/>
                <a:ext cx="455" cy="579"/>
              </a:xfrm>
              <a:custGeom>
                <a:avLst/>
                <a:gdLst>
                  <a:gd name="T0" fmla="*/ 1544 w 2276"/>
                  <a:gd name="T1" fmla="*/ 268 h 2898"/>
                  <a:gd name="T2" fmla="*/ 1410 w 2276"/>
                  <a:gd name="T3" fmla="*/ 64 h 2898"/>
                  <a:gd name="T4" fmla="*/ 1349 w 2276"/>
                  <a:gd name="T5" fmla="*/ 154 h 2898"/>
                  <a:gd name="T6" fmla="*/ 1269 w 2276"/>
                  <a:gd name="T7" fmla="*/ 123 h 2898"/>
                  <a:gd name="T8" fmla="*/ 1130 w 2276"/>
                  <a:gd name="T9" fmla="*/ 121 h 2898"/>
                  <a:gd name="T10" fmla="*/ 915 w 2276"/>
                  <a:gd name="T11" fmla="*/ 48 h 2898"/>
                  <a:gd name="T12" fmla="*/ 735 w 2276"/>
                  <a:gd name="T13" fmla="*/ 103 h 2898"/>
                  <a:gd name="T14" fmla="*/ 596 w 2276"/>
                  <a:gd name="T15" fmla="*/ 116 h 2898"/>
                  <a:gd name="T16" fmla="*/ 481 w 2276"/>
                  <a:gd name="T17" fmla="*/ 196 h 2898"/>
                  <a:gd name="T18" fmla="*/ 443 w 2276"/>
                  <a:gd name="T19" fmla="*/ 362 h 2898"/>
                  <a:gd name="T20" fmla="*/ 256 w 2276"/>
                  <a:gd name="T21" fmla="*/ 434 h 2898"/>
                  <a:gd name="T22" fmla="*/ 240 w 2276"/>
                  <a:gd name="T23" fmla="*/ 596 h 2898"/>
                  <a:gd name="T24" fmla="*/ 371 w 2276"/>
                  <a:gd name="T25" fmla="*/ 677 h 2898"/>
                  <a:gd name="T26" fmla="*/ 475 w 2276"/>
                  <a:gd name="T27" fmla="*/ 876 h 2898"/>
                  <a:gd name="T28" fmla="*/ 512 w 2276"/>
                  <a:gd name="T29" fmla="*/ 1104 h 2898"/>
                  <a:gd name="T30" fmla="*/ 370 w 2276"/>
                  <a:gd name="T31" fmla="*/ 1240 h 2898"/>
                  <a:gd name="T32" fmla="*/ 348 w 2276"/>
                  <a:gd name="T33" fmla="*/ 1343 h 2898"/>
                  <a:gd name="T34" fmla="*/ 426 w 2276"/>
                  <a:gd name="T35" fmla="*/ 1505 h 2898"/>
                  <a:gd name="T36" fmla="*/ 424 w 2276"/>
                  <a:gd name="T37" fmla="*/ 1668 h 2898"/>
                  <a:gd name="T38" fmla="*/ 279 w 2276"/>
                  <a:gd name="T39" fmla="*/ 1842 h 2898"/>
                  <a:gd name="T40" fmla="*/ 167 w 2276"/>
                  <a:gd name="T41" fmla="*/ 2053 h 2898"/>
                  <a:gd name="T42" fmla="*/ 127 w 2276"/>
                  <a:gd name="T43" fmla="*/ 2203 h 2898"/>
                  <a:gd name="T44" fmla="*/ 49 w 2276"/>
                  <a:gd name="T45" fmla="*/ 2357 h 2898"/>
                  <a:gd name="T46" fmla="*/ 39 w 2276"/>
                  <a:gd name="T47" fmla="*/ 2498 h 2898"/>
                  <a:gd name="T48" fmla="*/ 77 w 2276"/>
                  <a:gd name="T49" fmla="*/ 2740 h 2898"/>
                  <a:gd name="T50" fmla="*/ 137 w 2276"/>
                  <a:gd name="T51" fmla="*/ 2889 h 2898"/>
                  <a:gd name="T52" fmla="*/ 273 w 2276"/>
                  <a:gd name="T53" fmla="*/ 2861 h 2898"/>
                  <a:gd name="T54" fmla="*/ 464 w 2276"/>
                  <a:gd name="T55" fmla="*/ 2758 h 2898"/>
                  <a:gd name="T56" fmla="*/ 554 w 2276"/>
                  <a:gd name="T57" fmla="*/ 2557 h 2898"/>
                  <a:gd name="T58" fmla="*/ 663 w 2276"/>
                  <a:gd name="T59" fmla="*/ 2578 h 2898"/>
                  <a:gd name="T60" fmla="*/ 811 w 2276"/>
                  <a:gd name="T61" fmla="*/ 2665 h 2898"/>
                  <a:gd name="T62" fmla="*/ 823 w 2276"/>
                  <a:gd name="T63" fmla="*/ 2795 h 2898"/>
                  <a:gd name="T64" fmla="*/ 922 w 2276"/>
                  <a:gd name="T65" fmla="*/ 2709 h 2898"/>
                  <a:gd name="T66" fmla="*/ 1040 w 2276"/>
                  <a:gd name="T67" fmla="*/ 2558 h 2898"/>
                  <a:gd name="T68" fmla="*/ 1149 w 2276"/>
                  <a:gd name="T69" fmla="*/ 2487 h 2898"/>
                  <a:gd name="T70" fmla="*/ 1275 w 2276"/>
                  <a:gd name="T71" fmla="*/ 2522 h 2898"/>
                  <a:gd name="T72" fmla="*/ 1448 w 2276"/>
                  <a:gd name="T73" fmla="*/ 2551 h 2898"/>
                  <a:gd name="T74" fmla="*/ 1604 w 2276"/>
                  <a:gd name="T75" fmla="*/ 2646 h 2898"/>
                  <a:gd name="T76" fmla="*/ 1754 w 2276"/>
                  <a:gd name="T77" fmla="*/ 2693 h 2898"/>
                  <a:gd name="T78" fmla="*/ 1972 w 2276"/>
                  <a:gd name="T79" fmla="*/ 2549 h 2898"/>
                  <a:gd name="T80" fmla="*/ 2154 w 2276"/>
                  <a:gd name="T81" fmla="*/ 2340 h 2898"/>
                  <a:gd name="T82" fmla="*/ 2179 w 2276"/>
                  <a:gd name="T83" fmla="*/ 2198 h 2898"/>
                  <a:gd name="T84" fmla="*/ 2274 w 2276"/>
                  <a:gd name="T85" fmla="*/ 2066 h 2898"/>
                  <a:gd name="T86" fmla="*/ 2133 w 2276"/>
                  <a:gd name="T87" fmla="*/ 1963 h 2898"/>
                  <a:gd name="T88" fmla="*/ 1978 w 2276"/>
                  <a:gd name="T89" fmla="*/ 1870 h 2898"/>
                  <a:gd name="T90" fmla="*/ 1837 w 2276"/>
                  <a:gd name="T91" fmla="*/ 1929 h 2898"/>
                  <a:gd name="T92" fmla="*/ 1715 w 2276"/>
                  <a:gd name="T93" fmla="*/ 1855 h 2898"/>
                  <a:gd name="T94" fmla="*/ 1765 w 2276"/>
                  <a:gd name="T95" fmla="*/ 1651 h 2898"/>
                  <a:gd name="T96" fmla="*/ 1581 w 2276"/>
                  <a:gd name="T97" fmla="*/ 1406 h 2898"/>
                  <a:gd name="T98" fmla="*/ 1551 w 2276"/>
                  <a:gd name="T99" fmla="*/ 1254 h 2898"/>
                  <a:gd name="T100" fmla="*/ 1568 w 2276"/>
                  <a:gd name="T101" fmla="*/ 1106 h 2898"/>
                  <a:gd name="T102" fmla="*/ 1612 w 2276"/>
                  <a:gd name="T103" fmla="*/ 909 h 2898"/>
                  <a:gd name="T104" fmla="*/ 1612 w 2276"/>
                  <a:gd name="T105" fmla="*/ 746 h 2898"/>
                  <a:gd name="T106" fmla="*/ 1736 w 2276"/>
                  <a:gd name="T107" fmla="*/ 666 h 2898"/>
                  <a:gd name="T108" fmla="*/ 1743 w 2276"/>
                  <a:gd name="T109" fmla="*/ 411 h 2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76" h="2898">
                    <a:moveTo>
                      <a:pt x="1639" y="367"/>
                    </a:moveTo>
                    <a:lnTo>
                      <a:pt x="1600" y="371"/>
                    </a:lnTo>
                    <a:lnTo>
                      <a:pt x="1559" y="343"/>
                    </a:lnTo>
                    <a:lnTo>
                      <a:pt x="1550" y="328"/>
                    </a:lnTo>
                    <a:lnTo>
                      <a:pt x="1555" y="305"/>
                    </a:lnTo>
                    <a:lnTo>
                      <a:pt x="1544" y="268"/>
                    </a:lnTo>
                    <a:lnTo>
                      <a:pt x="1527" y="253"/>
                    </a:lnTo>
                    <a:lnTo>
                      <a:pt x="1533" y="237"/>
                    </a:lnTo>
                    <a:lnTo>
                      <a:pt x="1462" y="121"/>
                    </a:lnTo>
                    <a:lnTo>
                      <a:pt x="1442" y="83"/>
                    </a:lnTo>
                    <a:lnTo>
                      <a:pt x="1450" y="75"/>
                    </a:lnTo>
                    <a:lnTo>
                      <a:pt x="1410" y="64"/>
                    </a:lnTo>
                    <a:lnTo>
                      <a:pt x="1402" y="72"/>
                    </a:lnTo>
                    <a:lnTo>
                      <a:pt x="1421" y="101"/>
                    </a:lnTo>
                    <a:lnTo>
                      <a:pt x="1400" y="118"/>
                    </a:lnTo>
                    <a:lnTo>
                      <a:pt x="1376" y="114"/>
                    </a:lnTo>
                    <a:lnTo>
                      <a:pt x="1381" y="158"/>
                    </a:lnTo>
                    <a:lnTo>
                      <a:pt x="1349" y="154"/>
                    </a:lnTo>
                    <a:lnTo>
                      <a:pt x="1314" y="196"/>
                    </a:lnTo>
                    <a:lnTo>
                      <a:pt x="1298" y="197"/>
                    </a:lnTo>
                    <a:lnTo>
                      <a:pt x="1282" y="184"/>
                    </a:lnTo>
                    <a:lnTo>
                      <a:pt x="1287" y="152"/>
                    </a:lnTo>
                    <a:lnTo>
                      <a:pt x="1270" y="146"/>
                    </a:lnTo>
                    <a:lnTo>
                      <a:pt x="1269" y="123"/>
                    </a:lnTo>
                    <a:lnTo>
                      <a:pt x="1230" y="118"/>
                    </a:lnTo>
                    <a:lnTo>
                      <a:pt x="1210" y="151"/>
                    </a:lnTo>
                    <a:lnTo>
                      <a:pt x="1187" y="154"/>
                    </a:lnTo>
                    <a:lnTo>
                      <a:pt x="1162" y="149"/>
                    </a:lnTo>
                    <a:lnTo>
                      <a:pt x="1145" y="120"/>
                    </a:lnTo>
                    <a:lnTo>
                      <a:pt x="1130" y="121"/>
                    </a:lnTo>
                    <a:lnTo>
                      <a:pt x="1072" y="157"/>
                    </a:lnTo>
                    <a:lnTo>
                      <a:pt x="1049" y="158"/>
                    </a:lnTo>
                    <a:lnTo>
                      <a:pt x="1024" y="146"/>
                    </a:lnTo>
                    <a:lnTo>
                      <a:pt x="989" y="103"/>
                    </a:lnTo>
                    <a:lnTo>
                      <a:pt x="932" y="70"/>
                    </a:lnTo>
                    <a:lnTo>
                      <a:pt x="915" y="48"/>
                    </a:lnTo>
                    <a:lnTo>
                      <a:pt x="903" y="11"/>
                    </a:lnTo>
                    <a:lnTo>
                      <a:pt x="849" y="0"/>
                    </a:lnTo>
                    <a:lnTo>
                      <a:pt x="834" y="17"/>
                    </a:lnTo>
                    <a:lnTo>
                      <a:pt x="804" y="19"/>
                    </a:lnTo>
                    <a:lnTo>
                      <a:pt x="741" y="80"/>
                    </a:lnTo>
                    <a:lnTo>
                      <a:pt x="735" y="103"/>
                    </a:lnTo>
                    <a:lnTo>
                      <a:pt x="695" y="92"/>
                    </a:lnTo>
                    <a:lnTo>
                      <a:pt x="658" y="110"/>
                    </a:lnTo>
                    <a:lnTo>
                      <a:pt x="633" y="82"/>
                    </a:lnTo>
                    <a:lnTo>
                      <a:pt x="610" y="84"/>
                    </a:lnTo>
                    <a:lnTo>
                      <a:pt x="604" y="108"/>
                    </a:lnTo>
                    <a:lnTo>
                      <a:pt x="596" y="116"/>
                    </a:lnTo>
                    <a:lnTo>
                      <a:pt x="576" y="133"/>
                    </a:lnTo>
                    <a:lnTo>
                      <a:pt x="531" y="152"/>
                    </a:lnTo>
                    <a:lnTo>
                      <a:pt x="541" y="175"/>
                    </a:lnTo>
                    <a:lnTo>
                      <a:pt x="535" y="191"/>
                    </a:lnTo>
                    <a:lnTo>
                      <a:pt x="510" y="178"/>
                    </a:lnTo>
                    <a:lnTo>
                      <a:pt x="481" y="196"/>
                    </a:lnTo>
                    <a:lnTo>
                      <a:pt x="506" y="217"/>
                    </a:lnTo>
                    <a:lnTo>
                      <a:pt x="487" y="265"/>
                    </a:lnTo>
                    <a:lnTo>
                      <a:pt x="513" y="286"/>
                    </a:lnTo>
                    <a:lnTo>
                      <a:pt x="517" y="332"/>
                    </a:lnTo>
                    <a:lnTo>
                      <a:pt x="458" y="368"/>
                    </a:lnTo>
                    <a:lnTo>
                      <a:pt x="443" y="362"/>
                    </a:lnTo>
                    <a:lnTo>
                      <a:pt x="421" y="372"/>
                    </a:lnTo>
                    <a:lnTo>
                      <a:pt x="411" y="357"/>
                    </a:lnTo>
                    <a:lnTo>
                      <a:pt x="373" y="368"/>
                    </a:lnTo>
                    <a:lnTo>
                      <a:pt x="283" y="384"/>
                    </a:lnTo>
                    <a:lnTo>
                      <a:pt x="262" y="409"/>
                    </a:lnTo>
                    <a:lnTo>
                      <a:pt x="256" y="434"/>
                    </a:lnTo>
                    <a:lnTo>
                      <a:pt x="241" y="435"/>
                    </a:lnTo>
                    <a:lnTo>
                      <a:pt x="228" y="459"/>
                    </a:lnTo>
                    <a:lnTo>
                      <a:pt x="217" y="506"/>
                    </a:lnTo>
                    <a:lnTo>
                      <a:pt x="221" y="552"/>
                    </a:lnTo>
                    <a:lnTo>
                      <a:pt x="261" y="572"/>
                    </a:lnTo>
                    <a:lnTo>
                      <a:pt x="240" y="596"/>
                    </a:lnTo>
                    <a:lnTo>
                      <a:pt x="251" y="626"/>
                    </a:lnTo>
                    <a:lnTo>
                      <a:pt x="291" y="646"/>
                    </a:lnTo>
                    <a:lnTo>
                      <a:pt x="313" y="629"/>
                    </a:lnTo>
                    <a:lnTo>
                      <a:pt x="338" y="657"/>
                    </a:lnTo>
                    <a:lnTo>
                      <a:pt x="341" y="680"/>
                    </a:lnTo>
                    <a:lnTo>
                      <a:pt x="371" y="677"/>
                    </a:lnTo>
                    <a:lnTo>
                      <a:pt x="395" y="691"/>
                    </a:lnTo>
                    <a:lnTo>
                      <a:pt x="407" y="728"/>
                    </a:lnTo>
                    <a:lnTo>
                      <a:pt x="424" y="749"/>
                    </a:lnTo>
                    <a:lnTo>
                      <a:pt x="439" y="818"/>
                    </a:lnTo>
                    <a:lnTo>
                      <a:pt x="472" y="837"/>
                    </a:lnTo>
                    <a:lnTo>
                      <a:pt x="475" y="876"/>
                    </a:lnTo>
                    <a:lnTo>
                      <a:pt x="463" y="915"/>
                    </a:lnTo>
                    <a:lnTo>
                      <a:pt x="467" y="954"/>
                    </a:lnTo>
                    <a:lnTo>
                      <a:pt x="479" y="998"/>
                    </a:lnTo>
                    <a:lnTo>
                      <a:pt x="512" y="1026"/>
                    </a:lnTo>
                    <a:lnTo>
                      <a:pt x="501" y="1074"/>
                    </a:lnTo>
                    <a:lnTo>
                      <a:pt x="512" y="1104"/>
                    </a:lnTo>
                    <a:lnTo>
                      <a:pt x="483" y="1122"/>
                    </a:lnTo>
                    <a:lnTo>
                      <a:pt x="462" y="1155"/>
                    </a:lnTo>
                    <a:lnTo>
                      <a:pt x="457" y="1186"/>
                    </a:lnTo>
                    <a:lnTo>
                      <a:pt x="422" y="1220"/>
                    </a:lnTo>
                    <a:lnTo>
                      <a:pt x="409" y="1244"/>
                    </a:lnTo>
                    <a:lnTo>
                      <a:pt x="370" y="1240"/>
                    </a:lnTo>
                    <a:lnTo>
                      <a:pt x="363" y="1241"/>
                    </a:lnTo>
                    <a:lnTo>
                      <a:pt x="364" y="1264"/>
                    </a:lnTo>
                    <a:lnTo>
                      <a:pt x="350" y="1281"/>
                    </a:lnTo>
                    <a:lnTo>
                      <a:pt x="320" y="1283"/>
                    </a:lnTo>
                    <a:lnTo>
                      <a:pt x="313" y="1292"/>
                    </a:lnTo>
                    <a:lnTo>
                      <a:pt x="348" y="1343"/>
                    </a:lnTo>
                    <a:lnTo>
                      <a:pt x="360" y="1380"/>
                    </a:lnTo>
                    <a:lnTo>
                      <a:pt x="367" y="1379"/>
                    </a:lnTo>
                    <a:lnTo>
                      <a:pt x="400" y="1400"/>
                    </a:lnTo>
                    <a:lnTo>
                      <a:pt x="435" y="1451"/>
                    </a:lnTo>
                    <a:lnTo>
                      <a:pt x="439" y="1481"/>
                    </a:lnTo>
                    <a:lnTo>
                      <a:pt x="426" y="1505"/>
                    </a:lnTo>
                    <a:lnTo>
                      <a:pt x="434" y="1520"/>
                    </a:lnTo>
                    <a:lnTo>
                      <a:pt x="429" y="1543"/>
                    </a:lnTo>
                    <a:lnTo>
                      <a:pt x="398" y="1546"/>
                    </a:lnTo>
                    <a:lnTo>
                      <a:pt x="381" y="1602"/>
                    </a:lnTo>
                    <a:lnTo>
                      <a:pt x="407" y="1646"/>
                    </a:lnTo>
                    <a:lnTo>
                      <a:pt x="424" y="1668"/>
                    </a:lnTo>
                    <a:lnTo>
                      <a:pt x="401" y="1831"/>
                    </a:lnTo>
                    <a:lnTo>
                      <a:pt x="435" y="1859"/>
                    </a:lnTo>
                    <a:lnTo>
                      <a:pt x="437" y="1875"/>
                    </a:lnTo>
                    <a:lnTo>
                      <a:pt x="392" y="1894"/>
                    </a:lnTo>
                    <a:lnTo>
                      <a:pt x="302" y="1841"/>
                    </a:lnTo>
                    <a:lnTo>
                      <a:pt x="279" y="1842"/>
                    </a:lnTo>
                    <a:lnTo>
                      <a:pt x="290" y="1872"/>
                    </a:lnTo>
                    <a:lnTo>
                      <a:pt x="274" y="1951"/>
                    </a:lnTo>
                    <a:lnTo>
                      <a:pt x="237" y="1962"/>
                    </a:lnTo>
                    <a:lnTo>
                      <a:pt x="217" y="2002"/>
                    </a:lnTo>
                    <a:lnTo>
                      <a:pt x="194" y="2004"/>
                    </a:lnTo>
                    <a:lnTo>
                      <a:pt x="167" y="2053"/>
                    </a:lnTo>
                    <a:lnTo>
                      <a:pt x="125" y="2097"/>
                    </a:lnTo>
                    <a:lnTo>
                      <a:pt x="119" y="2112"/>
                    </a:lnTo>
                    <a:lnTo>
                      <a:pt x="130" y="2141"/>
                    </a:lnTo>
                    <a:lnTo>
                      <a:pt x="155" y="2171"/>
                    </a:lnTo>
                    <a:lnTo>
                      <a:pt x="141" y="2179"/>
                    </a:lnTo>
                    <a:lnTo>
                      <a:pt x="127" y="2203"/>
                    </a:lnTo>
                    <a:lnTo>
                      <a:pt x="112" y="2206"/>
                    </a:lnTo>
                    <a:lnTo>
                      <a:pt x="114" y="2229"/>
                    </a:lnTo>
                    <a:lnTo>
                      <a:pt x="103" y="2276"/>
                    </a:lnTo>
                    <a:lnTo>
                      <a:pt x="72" y="2271"/>
                    </a:lnTo>
                    <a:lnTo>
                      <a:pt x="29" y="2314"/>
                    </a:lnTo>
                    <a:lnTo>
                      <a:pt x="49" y="2357"/>
                    </a:lnTo>
                    <a:lnTo>
                      <a:pt x="67" y="2379"/>
                    </a:lnTo>
                    <a:lnTo>
                      <a:pt x="69" y="2402"/>
                    </a:lnTo>
                    <a:lnTo>
                      <a:pt x="0" y="2417"/>
                    </a:lnTo>
                    <a:lnTo>
                      <a:pt x="11" y="2446"/>
                    </a:lnTo>
                    <a:lnTo>
                      <a:pt x="14" y="2469"/>
                    </a:lnTo>
                    <a:lnTo>
                      <a:pt x="39" y="2498"/>
                    </a:lnTo>
                    <a:lnTo>
                      <a:pt x="17" y="2515"/>
                    </a:lnTo>
                    <a:lnTo>
                      <a:pt x="20" y="2538"/>
                    </a:lnTo>
                    <a:lnTo>
                      <a:pt x="91" y="2640"/>
                    </a:lnTo>
                    <a:lnTo>
                      <a:pt x="95" y="2677"/>
                    </a:lnTo>
                    <a:lnTo>
                      <a:pt x="80" y="2694"/>
                    </a:lnTo>
                    <a:lnTo>
                      <a:pt x="77" y="2740"/>
                    </a:lnTo>
                    <a:lnTo>
                      <a:pt x="66" y="2780"/>
                    </a:lnTo>
                    <a:lnTo>
                      <a:pt x="81" y="2786"/>
                    </a:lnTo>
                    <a:lnTo>
                      <a:pt x="98" y="2808"/>
                    </a:lnTo>
                    <a:lnTo>
                      <a:pt x="96" y="2863"/>
                    </a:lnTo>
                    <a:lnTo>
                      <a:pt x="130" y="2898"/>
                    </a:lnTo>
                    <a:lnTo>
                      <a:pt x="137" y="2889"/>
                    </a:lnTo>
                    <a:lnTo>
                      <a:pt x="135" y="2866"/>
                    </a:lnTo>
                    <a:lnTo>
                      <a:pt x="141" y="2851"/>
                    </a:lnTo>
                    <a:lnTo>
                      <a:pt x="201" y="2830"/>
                    </a:lnTo>
                    <a:lnTo>
                      <a:pt x="247" y="2825"/>
                    </a:lnTo>
                    <a:lnTo>
                      <a:pt x="257" y="2855"/>
                    </a:lnTo>
                    <a:lnTo>
                      <a:pt x="273" y="2861"/>
                    </a:lnTo>
                    <a:lnTo>
                      <a:pt x="296" y="2852"/>
                    </a:lnTo>
                    <a:lnTo>
                      <a:pt x="343" y="2863"/>
                    </a:lnTo>
                    <a:lnTo>
                      <a:pt x="365" y="2853"/>
                    </a:lnTo>
                    <a:lnTo>
                      <a:pt x="395" y="2851"/>
                    </a:lnTo>
                    <a:lnTo>
                      <a:pt x="407" y="2803"/>
                    </a:lnTo>
                    <a:lnTo>
                      <a:pt x="464" y="2758"/>
                    </a:lnTo>
                    <a:lnTo>
                      <a:pt x="461" y="2712"/>
                    </a:lnTo>
                    <a:lnTo>
                      <a:pt x="473" y="2681"/>
                    </a:lnTo>
                    <a:lnTo>
                      <a:pt x="502" y="2663"/>
                    </a:lnTo>
                    <a:lnTo>
                      <a:pt x="512" y="2600"/>
                    </a:lnTo>
                    <a:lnTo>
                      <a:pt x="531" y="2567"/>
                    </a:lnTo>
                    <a:lnTo>
                      <a:pt x="554" y="2557"/>
                    </a:lnTo>
                    <a:lnTo>
                      <a:pt x="573" y="2524"/>
                    </a:lnTo>
                    <a:lnTo>
                      <a:pt x="588" y="2516"/>
                    </a:lnTo>
                    <a:lnTo>
                      <a:pt x="604" y="2515"/>
                    </a:lnTo>
                    <a:lnTo>
                      <a:pt x="630" y="2474"/>
                    </a:lnTo>
                    <a:lnTo>
                      <a:pt x="664" y="2501"/>
                    </a:lnTo>
                    <a:lnTo>
                      <a:pt x="663" y="2578"/>
                    </a:lnTo>
                    <a:lnTo>
                      <a:pt x="701" y="2560"/>
                    </a:lnTo>
                    <a:lnTo>
                      <a:pt x="747" y="2563"/>
                    </a:lnTo>
                    <a:lnTo>
                      <a:pt x="749" y="2586"/>
                    </a:lnTo>
                    <a:lnTo>
                      <a:pt x="771" y="2660"/>
                    </a:lnTo>
                    <a:lnTo>
                      <a:pt x="788" y="2675"/>
                    </a:lnTo>
                    <a:lnTo>
                      <a:pt x="811" y="2665"/>
                    </a:lnTo>
                    <a:lnTo>
                      <a:pt x="821" y="2687"/>
                    </a:lnTo>
                    <a:lnTo>
                      <a:pt x="815" y="2703"/>
                    </a:lnTo>
                    <a:lnTo>
                      <a:pt x="799" y="2705"/>
                    </a:lnTo>
                    <a:lnTo>
                      <a:pt x="816" y="2726"/>
                    </a:lnTo>
                    <a:lnTo>
                      <a:pt x="811" y="2750"/>
                    </a:lnTo>
                    <a:lnTo>
                      <a:pt x="823" y="2795"/>
                    </a:lnTo>
                    <a:lnTo>
                      <a:pt x="843" y="2840"/>
                    </a:lnTo>
                    <a:lnTo>
                      <a:pt x="867" y="2860"/>
                    </a:lnTo>
                    <a:lnTo>
                      <a:pt x="898" y="2773"/>
                    </a:lnTo>
                    <a:lnTo>
                      <a:pt x="920" y="2763"/>
                    </a:lnTo>
                    <a:lnTo>
                      <a:pt x="910" y="2740"/>
                    </a:lnTo>
                    <a:lnTo>
                      <a:pt x="922" y="2709"/>
                    </a:lnTo>
                    <a:lnTo>
                      <a:pt x="933" y="2653"/>
                    </a:lnTo>
                    <a:lnTo>
                      <a:pt x="953" y="2613"/>
                    </a:lnTo>
                    <a:lnTo>
                      <a:pt x="976" y="2611"/>
                    </a:lnTo>
                    <a:lnTo>
                      <a:pt x="984" y="2540"/>
                    </a:lnTo>
                    <a:lnTo>
                      <a:pt x="1013" y="2522"/>
                    </a:lnTo>
                    <a:lnTo>
                      <a:pt x="1040" y="2558"/>
                    </a:lnTo>
                    <a:lnTo>
                      <a:pt x="1064" y="2572"/>
                    </a:lnTo>
                    <a:lnTo>
                      <a:pt x="1101" y="2545"/>
                    </a:lnTo>
                    <a:lnTo>
                      <a:pt x="1097" y="2515"/>
                    </a:lnTo>
                    <a:lnTo>
                      <a:pt x="1112" y="2498"/>
                    </a:lnTo>
                    <a:lnTo>
                      <a:pt x="1116" y="2475"/>
                    </a:lnTo>
                    <a:lnTo>
                      <a:pt x="1149" y="2487"/>
                    </a:lnTo>
                    <a:lnTo>
                      <a:pt x="1215" y="2451"/>
                    </a:lnTo>
                    <a:lnTo>
                      <a:pt x="1221" y="2426"/>
                    </a:lnTo>
                    <a:lnTo>
                      <a:pt x="1228" y="2425"/>
                    </a:lnTo>
                    <a:lnTo>
                      <a:pt x="1238" y="2448"/>
                    </a:lnTo>
                    <a:lnTo>
                      <a:pt x="1270" y="2460"/>
                    </a:lnTo>
                    <a:lnTo>
                      <a:pt x="1275" y="2522"/>
                    </a:lnTo>
                    <a:lnTo>
                      <a:pt x="1315" y="2618"/>
                    </a:lnTo>
                    <a:lnTo>
                      <a:pt x="1332" y="2640"/>
                    </a:lnTo>
                    <a:lnTo>
                      <a:pt x="1370" y="2620"/>
                    </a:lnTo>
                    <a:lnTo>
                      <a:pt x="1422" y="2608"/>
                    </a:lnTo>
                    <a:lnTo>
                      <a:pt x="1439" y="2614"/>
                    </a:lnTo>
                    <a:lnTo>
                      <a:pt x="1448" y="2551"/>
                    </a:lnTo>
                    <a:lnTo>
                      <a:pt x="1479" y="2549"/>
                    </a:lnTo>
                    <a:lnTo>
                      <a:pt x="1495" y="2555"/>
                    </a:lnTo>
                    <a:lnTo>
                      <a:pt x="1513" y="2584"/>
                    </a:lnTo>
                    <a:lnTo>
                      <a:pt x="1508" y="2615"/>
                    </a:lnTo>
                    <a:lnTo>
                      <a:pt x="1584" y="2608"/>
                    </a:lnTo>
                    <a:lnTo>
                      <a:pt x="1604" y="2646"/>
                    </a:lnTo>
                    <a:lnTo>
                      <a:pt x="1636" y="2674"/>
                    </a:lnTo>
                    <a:lnTo>
                      <a:pt x="1646" y="2695"/>
                    </a:lnTo>
                    <a:lnTo>
                      <a:pt x="1676" y="2684"/>
                    </a:lnTo>
                    <a:lnTo>
                      <a:pt x="1671" y="2716"/>
                    </a:lnTo>
                    <a:lnTo>
                      <a:pt x="1697" y="2728"/>
                    </a:lnTo>
                    <a:lnTo>
                      <a:pt x="1754" y="2693"/>
                    </a:lnTo>
                    <a:lnTo>
                      <a:pt x="1785" y="2620"/>
                    </a:lnTo>
                    <a:lnTo>
                      <a:pt x="1810" y="2626"/>
                    </a:lnTo>
                    <a:lnTo>
                      <a:pt x="1817" y="2618"/>
                    </a:lnTo>
                    <a:lnTo>
                      <a:pt x="1846" y="2607"/>
                    </a:lnTo>
                    <a:lnTo>
                      <a:pt x="1865" y="2560"/>
                    </a:lnTo>
                    <a:lnTo>
                      <a:pt x="1972" y="2549"/>
                    </a:lnTo>
                    <a:lnTo>
                      <a:pt x="1994" y="2532"/>
                    </a:lnTo>
                    <a:lnTo>
                      <a:pt x="2039" y="2435"/>
                    </a:lnTo>
                    <a:lnTo>
                      <a:pt x="2115" y="2420"/>
                    </a:lnTo>
                    <a:lnTo>
                      <a:pt x="2103" y="2383"/>
                    </a:lnTo>
                    <a:lnTo>
                      <a:pt x="2108" y="2351"/>
                    </a:lnTo>
                    <a:lnTo>
                      <a:pt x="2154" y="2340"/>
                    </a:lnTo>
                    <a:lnTo>
                      <a:pt x="2174" y="2322"/>
                    </a:lnTo>
                    <a:lnTo>
                      <a:pt x="2148" y="2286"/>
                    </a:lnTo>
                    <a:lnTo>
                      <a:pt x="2160" y="2247"/>
                    </a:lnTo>
                    <a:lnTo>
                      <a:pt x="2190" y="2236"/>
                    </a:lnTo>
                    <a:lnTo>
                      <a:pt x="2172" y="2214"/>
                    </a:lnTo>
                    <a:lnTo>
                      <a:pt x="2179" y="2198"/>
                    </a:lnTo>
                    <a:lnTo>
                      <a:pt x="2210" y="2203"/>
                    </a:lnTo>
                    <a:lnTo>
                      <a:pt x="2228" y="2232"/>
                    </a:lnTo>
                    <a:lnTo>
                      <a:pt x="2242" y="2224"/>
                    </a:lnTo>
                    <a:lnTo>
                      <a:pt x="2239" y="2178"/>
                    </a:lnTo>
                    <a:lnTo>
                      <a:pt x="2276" y="2089"/>
                    </a:lnTo>
                    <a:lnTo>
                      <a:pt x="2274" y="2066"/>
                    </a:lnTo>
                    <a:lnTo>
                      <a:pt x="2224" y="2017"/>
                    </a:lnTo>
                    <a:lnTo>
                      <a:pt x="2179" y="2036"/>
                    </a:lnTo>
                    <a:lnTo>
                      <a:pt x="2155" y="2023"/>
                    </a:lnTo>
                    <a:lnTo>
                      <a:pt x="2147" y="2017"/>
                    </a:lnTo>
                    <a:lnTo>
                      <a:pt x="2159" y="1984"/>
                    </a:lnTo>
                    <a:lnTo>
                      <a:pt x="2133" y="1963"/>
                    </a:lnTo>
                    <a:lnTo>
                      <a:pt x="2154" y="1931"/>
                    </a:lnTo>
                    <a:lnTo>
                      <a:pt x="2120" y="1895"/>
                    </a:lnTo>
                    <a:lnTo>
                      <a:pt x="2075" y="1908"/>
                    </a:lnTo>
                    <a:lnTo>
                      <a:pt x="2065" y="1893"/>
                    </a:lnTo>
                    <a:lnTo>
                      <a:pt x="2040" y="1872"/>
                    </a:lnTo>
                    <a:lnTo>
                      <a:pt x="1978" y="1870"/>
                    </a:lnTo>
                    <a:lnTo>
                      <a:pt x="1955" y="1872"/>
                    </a:lnTo>
                    <a:lnTo>
                      <a:pt x="1957" y="1895"/>
                    </a:lnTo>
                    <a:lnTo>
                      <a:pt x="1897" y="1909"/>
                    </a:lnTo>
                    <a:lnTo>
                      <a:pt x="1877" y="1941"/>
                    </a:lnTo>
                    <a:lnTo>
                      <a:pt x="1852" y="1920"/>
                    </a:lnTo>
                    <a:lnTo>
                      <a:pt x="1837" y="1929"/>
                    </a:lnTo>
                    <a:lnTo>
                      <a:pt x="1831" y="1945"/>
                    </a:lnTo>
                    <a:lnTo>
                      <a:pt x="1795" y="1894"/>
                    </a:lnTo>
                    <a:lnTo>
                      <a:pt x="1757" y="1898"/>
                    </a:lnTo>
                    <a:lnTo>
                      <a:pt x="1731" y="1939"/>
                    </a:lnTo>
                    <a:lnTo>
                      <a:pt x="1721" y="1917"/>
                    </a:lnTo>
                    <a:lnTo>
                      <a:pt x="1715" y="1855"/>
                    </a:lnTo>
                    <a:lnTo>
                      <a:pt x="1736" y="1831"/>
                    </a:lnTo>
                    <a:lnTo>
                      <a:pt x="1772" y="1812"/>
                    </a:lnTo>
                    <a:lnTo>
                      <a:pt x="1796" y="1740"/>
                    </a:lnTo>
                    <a:lnTo>
                      <a:pt x="1778" y="1711"/>
                    </a:lnTo>
                    <a:lnTo>
                      <a:pt x="1767" y="1666"/>
                    </a:lnTo>
                    <a:lnTo>
                      <a:pt x="1765" y="1651"/>
                    </a:lnTo>
                    <a:lnTo>
                      <a:pt x="1747" y="1621"/>
                    </a:lnTo>
                    <a:lnTo>
                      <a:pt x="1671" y="1558"/>
                    </a:lnTo>
                    <a:lnTo>
                      <a:pt x="1648" y="1554"/>
                    </a:lnTo>
                    <a:lnTo>
                      <a:pt x="1602" y="1472"/>
                    </a:lnTo>
                    <a:lnTo>
                      <a:pt x="1598" y="1428"/>
                    </a:lnTo>
                    <a:lnTo>
                      <a:pt x="1581" y="1406"/>
                    </a:lnTo>
                    <a:lnTo>
                      <a:pt x="1556" y="1392"/>
                    </a:lnTo>
                    <a:lnTo>
                      <a:pt x="1554" y="1362"/>
                    </a:lnTo>
                    <a:lnTo>
                      <a:pt x="1521" y="1349"/>
                    </a:lnTo>
                    <a:lnTo>
                      <a:pt x="1542" y="1316"/>
                    </a:lnTo>
                    <a:lnTo>
                      <a:pt x="1547" y="1293"/>
                    </a:lnTo>
                    <a:lnTo>
                      <a:pt x="1551" y="1254"/>
                    </a:lnTo>
                    <a:lnTo>
                      <a:pt x="1542" y="1240"/>
                    </a:lnTo>
                    <a:lnTo>
                      <a:pt x="1578" y="1213"/>
                    </a:lnTo>
                    <a:lnTo>
                      <a:pt x="1551" y="1177"/>
                    </a:lnTo>
                    <a:lnTo>
                      <a:pt x="1519" y="1156"/>
                    </a:lnTo>
                    <a:lnTo>
                      <a:pt x="1530" y="1101"/>
                    </a:lnTo>
                    <a:lnTo>
                      <a:pt x="1568" y="1106"/>
                    </a:lnTo>
                    <a:lnTo>
                      <a:pt x="1582" y="1089"/>
                    </a:lnTo>
                    <a:lnTo>
                      <a:pt x="1606" y="1094"/>
                    </a:lnTo>
                    <a:lnTo>
                      <a:pt x="1642" y="1068"/>
                    </a:lnTo>
                    <a:lnTo>
                      <a:pt x="1619" y="994"/>
                    </a:lnTo>
                    <a:lnTo>
                      <a:pt x="1630" y="945"/>
                    </a:lnTo>
                    <a:lnTo>
                      <a:pt x="1612" y="909"/>
                    </a:lnTo>
                    <a:lnTo>
                      <a:pt x="1607" y="863"/>
                    </a:lnTo>
                    <a:lnTo>
                      <a:pt x="1622" y="846"/>
                    </a:lnTo>
                    <a:lnTo>
                      <a:pt x="1604" y="817"/>
                    </a:lnTo>
                    <a:lnTo>
                      <a:pt x="1608" y="786"/>
                    </a:lnTo>
                    <a:lnTo>
                      <a:pt x="1589" y="749"/>
                    </a:lnTo>
                    <a:lnTo>
                      <a:pt x="1612" y="746"/>
                    </a:lnTo>
                    <a:lnTo>
                      <a:pt x="1617" y="723"/>
                    </a:lnTo>
                    <a:lnTo>
                      <a:pt x="1671" y="718"/>
                    </a:lnTo>
                    <a:lnTo>
                      <a:pt x="1685" y="701"/>
                    </a:lnTo>
                    <a:lnTo>
                      <a:pt x="1708" y="699"/>
                    </a:lnTo>
                    <a:lnTo>
                      <a:pt x="1705" y="676"/>
                    </a:lnTo>
                    <a:lnTo>
                      <a:pt x="1736" y="666"/>
                    </a:lnTo>
                    <a:lnTo>
                      <a:pt x="1756" y="641"/>
                    </a:lnTo>
                    <a:lnTo>
                      <a:pt x="1787" y="630"/>
                    </a:lnTo>
                    <a:lnTo>
                      <a:pt x="1778" y="539"/>
                    </a:lnTo>
                    <a:lnTo>
                      <a:pt x="1795" y="475"/>
                    </a:lnTo>
                    <a:lnTo>
                      <a:pt x="1793" y="452"/>
                    </a:lnTo>
                    <a:lnTo>
                      <a:pt x="1743" y="411"/>
                    </a:lnTo>
                    <a:lnTo>
                      <a:pt x="1681" y="417"/>
                    </a:lnTo>
                    <a:lnTo>
                      <a:pt x="1639" y="3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326">
                <a:extLst>
                  <a:ext uri="{FF2B5EF4-FFF2-40B4-BE49-F238E27FC236}">
                    <a16:creationId xmlns:a16="http://schemas.microsoft.com/office/drawing/2014/main" id="{313D04DC-B6F2-E1D1-EFD8-893A381CCCA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74" y="2174"/>
                <a:ext cx="608" cy="698"/>
              </a:xfrm>
              <a:custGeom>
                <a:avLst/>
                <a:gdLst>
                  <a:gd name="T0" fmla="*/ 1897 w 3041"/>
                  <a:gd name="T1" fmla="*/ 159 h 3492"/>
                  <a:gd name="T2" fmla="*/ 1754 w 3041"/>
                  <a:gd name="T3" fmla="*/ 195 h 3492"/>
                  <a:gd name="T4" fmla="*/ 1612 w 3041"/>
                  <a:gd name="T5" fmla="*/ 0 h 3492"/>
                  <a:gd name="T6" fmla="*/ 1481 w 3041"/>
                  <a:gd name="T7" fmla="*/ 90 h 3492"/>
                  <a:gd name="T8" fmla="*/ 1360 w 3041"/>
                  <a:gd name="T9" fmla="*/ 186 h 3492"/>
                  <a:gd name="T10" fmla="*/ 1282 w 3041"/>
                  <a:gd name="T11" fmla="*/ 348 h 3492"/>
                  <a:gd name="T12" fmla="*/ 1401 w 3041"/>
                  <a:gd name="T13" fmla="*/ 723 h 3492"/>
                  <a:gd name="T14" fmla="*/ 1414 w 3041"/>
                  <a:gd name="T15" fmla="*/ 859 h 3492"/>
                  <a:gd name="T16" fmla="*/ 1487 w 3041"/>
                  <a:gd name="T17" fmla="*/ 984 h 3492"/>
                  <a:gd name="T18" fmla="*/ 1577 w 3041"/>
                  <a:gd name="T19" fmla="*/ 1115 h 3492"/>
                  <a:gd name="T20" fmla="*/ 1640 w 3041"/>
                  <a:gd name="T21" fmla="*/ 1217 h 3492"/>
                  <a:gd name="T22" fmla="*/ 1528 w 3041"/>
                  <a:gd name="T23" fmla="*/ 1428 h 3492"/>
                  <a:gd name="T24" fmla="*/ 1336 w 3041"/>
                  <a:gd name="T25" fmla="*/ 1507 h 3492"/>
                  <a:gd name="T26" fmla="*/ 1330 w 3041"/>
                  <a:gd name="T27" fmla="*/ 1693 h 3492"/>
                  <a:gd name="T28" fmla="*/ 1097 w 3041"/>
                  <a:gd name="T29" fmla="*/ 1769 h 3492"/>
                  <a:gd name="T30" fmla="*/ 905 w 3041"/>
                  <a:gd name="T31" fmla="*/ 1863 h 3492"/>
                  <a:gd name="T32" fmla="*/ 854 w 3041"/>
                  <a:gd name="T33" fmla="*/ 2053 h 3492"/>
                  <a:gd name="T34" fmla="*/ 605 w 3041"/>
                  <a:gd name="T35" fmla="*/ 2023 h 3492"/>
                  <a:gd name="T36" fmla="*/ 461 w 3041"/>
                  <a:gd name="T37" fmla="*/ 2059 h 3492"/>
                  <a:gd name="T38" fmla="*/ 337 w 3041"/>
                  <a:gd name="T39" fmla="*/ 2047 h 3492"/>
                  <a:gd name="T40" fmla="*/ 116 w 3041"/>
                  <a:gd name="T41" fmla="*/ 2091 h 3492"/>
                  <a:gd name="T42" fmla="*/ 33 w 3041"/>
                  <a:gd name="T43" fmla="*/ 2353 h 3492"/>
                  <a:gd name="T44" fmla="*/ 242 w 3041"/>
                  <a:gd name="T45" fmla="*/ 2443 h 3492"/>
                  <a:gd name="T46" fmla="*/ 263 w 3041"/>
                  <a:gd name="T47" fmla="*/ 2664 h 3492"/>
                  <a:gd name="T48" fmla="*/ 171 w 3041"/>
                  <a:gd name="T49" fmla="*/ 2843 h 3492"/>
                  <a:gd name="T50" fmla="*/ 358 w 3041"/>
                  <a:gd name="T51" fmla="*/ 2932 h 3492"/>
                  <a:gd name="T52" fmla="*/ 299 w 3041"/>
                  <a:gd name="T53" fmla="*/ 3053 h 3492"/>
                  <a:gd name="T54" fmla="*/ 86 w 3041"/>
                  <a:gd name="T55" fmla="*/ 3166 h 3492"/>
                  <a:gd name="T56" fmla="*/ 24 w 3041"/>
                  <a:gd name="T57" fmla="*/ 3257 h 3492"/>
                  <a:gd name="T58" fmla="*/ 264 w 3041"/>
                  <a:gd name="T59" fmla="*/ 3427 h 3492"/>
                  <a:gd name="T60" fmla="*/ 598 w 3041"/>
                  <a:gd name="T61" fmla="*/ 3365 h 3492"/>
                  <a:gd name="T62" fmla="*/ 853 w 3041"/>
                  <a:gd name="T63" fmla="*/ 3466 h 3492"/>
                  <a:gd name="T64" fmla="*/ 1030 w 3041"/>
                  <a:gd name="T65" fmla="*/ 3372 h 3492"/>
                  <a:gd name="T66" fmla="*/ 1224 w 3041"/>
                  <a:gd name="T67" fmla="*/ 3299 h 3492"/>
                  <a:gd name="T68" fmla="*/ 1434 w 3041"/>
                  <a:gd name="T69" fmla="*/ 3312 h 3492"/>
                  <a:gd name="T70" fmla="*/ 1319 w 3041"/>
                  <a:gd name="T71" fmla="*/ 2828 h 3492"/>
                  <a:gd name="T72" fmla="*/ 1513 w 3041"/>
                  <a:gd name="T73" fmla="*/ 2332 h 3492"/>
                  <a:gd name="T74" fmla="*/ 1980 w 3041"/>
                  <a:gd name="T75" fmla="*/ 2057 h 3492"/>
                  <a:gd name="T76" fmla="*/ 2366 w 3041"/>
                  <a:gd name="T77" fmla="*/ 1883 h 3492"/>
                  <a:gd name="T78" fmla="*/ 2364 w 3041"/>
                  <a:gd name="T79" fmla="*/ 1959 h 3492"/>
                  <a:gd name="T80" fmla="*/ 2543 w 3041"/>
                  <a:gd name="T81" fmla="*/ 1881 h 3492"/>
                  <a:gd name="T82" fmla="*/ 2665 w 3041"/>
                  <a:gd name="T83" fmla="*/ 1793 h 3492"/>
                  <a:gd name="T84" fmla="*/ 2809 w 3041"/>
                  <a:gd name="T85" fmla="*/ 1686 h 3492"/>
                  <a:gd name="T86" fmla="*/ 2867 w 3041"/>
                  <a:gd name="T87" fmla="*/ 1473 h 3492"/>
                  <a:gd name="T88" fmla="*/ 3035 w 3041"/>
                  <a:gd name="T89" fmla="*/ 1287 h 3492"/>
                  <a:gd name="T90" fmla="*/ 2911 w 3041"/>
                  <a:gd name="T91" fmla="*/ 1029 h 3492"/>
                  <a:gd name="T92" fmla="*/ 2814 w 3041"/>
                  <a:gd name="T93" fmla="*/ 907 h 3492"/>
                  <a:gd name="T94" fmla="*/ 2636 w 3041"/>
                  <a:gd name="T95" fmla="*/ 901 h 3492"/>
                  <a:gd name="T96" fmla="*/ 2503 w 3041"/>
                  <a:gd name="T97" fmla="*/ 867 h 3492"/>
                  <a:gd name="T98" fmla="*/ 2345 w 3041"/>
                  <a:gd name="T99" fmla="*/ 843 h 3492"/>
                  <a:gd name="T100" fmla="*/ 2283 w 3041"/>
                  <a:gd name="T101" fmla="*/ 748 h 3492"/>
                  <a:gd name="T102" fmla="*/ 2172 w 3041"/>
                  <a:gd name="T103" fmla="*/ 543 h 3492"/>
                  <a:gd name="T104" fmla="*/ 2083 w 3041"/>
                  <a:gd name="T105" fmla="*/ 342 h 3492"/>
                  <a:gd name="T106" fmla="*/ 309 w 3041"/>
                  <a:gd name="T107" fmla="*/ 3331 h 3492"/>
                  <a:gd name="T108" fmla="*/ 274 w 3041"/>
                  <a:gd name="T109" fmla="*/ 3287 h 3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041" h="3492">
                    <a:moveTo>
                      <a:pt x="2030" y="270"/>
                    </a:moveTo>
                    <a:lnTo>
                      <a:pt x="2020" y="249"/>
                    </a:lnTo>
                    <a:lnTo>
                      <a:pt x="1988" y="221"/>
                    </a:lnTo>
                    <a:lnTo>
                      <a:pt x="1968" y="183"/>
                    </a:lnTo>
                    <a:lnTo>
                      <a:pt x="1892" y="190"/>
                    </a:lnTo>
                    <a:lnTo>
                      <a:pt x="1897" y="159"/>
                    </a:lnTo>
                    <a:lnTo>
                      <a:pt x="1879" y="130"/>
                    </a:lnTo>
                    <a:lnTo>
                      <a:pt x="1863" y="124"/>
                    </a:lnTo>
                    <a:lnTo>
                      <a:pt x="1832" y="126"/>
                    </a:lnTo>
                    <a:lnTo>
                      <a:pt x="1823" y="189"/>
                    </a:lnTo>
                    <a:lnTo>
                      <a:pt x="1806" y="183"/>
                    </a:lnTo>
                    <a:lnTo>
                      <a:pt x="1754" y="195"/>
                    </a:lnTo>
                    <a:lnTo>
                      <a:pt x="1716" y="215"/>
                    </a:lnTo>
                    <a:lnTo>
                      <a:pt x="1699" y="193"/>
                    </a:lnTo>
                    <a:lnTo>
                      <a:pt x="1659" y="97"/>
                    </a:lnTo>
                    <a:lnTo>
                      <a:pt x="1654" y="35"/>
                    </a:lnTo>
                    <a:lnTo>
                      <a:pt x="1622" y="23"/>
                    </a:lnTo>
                    <a:lnTo>
                      <a:pt x="1612" y="0"/>
                    </a:lnTo>
                    <a:lnTo>
                      <a:pt x="1605" y="1"/>
                    </a:lnTo>
                    <a:lnTo>
                      <a:pt x="1599" y="26"/>
                    </a:lnTo>
                    <a:lnTo>
                      <a:pt x="1533" y="62"/>
                    </a:lnTo>
                    <a:lnTo>
                      <a:pt x="1500" y="50"/>
                    </a:lnTo>
                    <a:lnTo>
                      <a:pt x="1496" y="73"/>
                    </a:lnTo>
                    <a:lnTo>
                      <a:pt x="1481" y="90"/>
                    </a:lnTo>
                    <a:lnTo>
                      <a:pt x="1485" y="120"/>
                    </a:lnTo>
                    <a:lnTo>
                      <a:pt x="1448" y="147"/>
                    </a:lnTo>
                    <a:lnTo>
                      <a:pt x="1424" y="133"/>
                    </a:lnTo>
                    <a:lnTo>
                      <a:pt x="1397" y="97"/>
                    </a:lnTo>
                    <a:lnTo>
                      <a:pt x="1368" y="115"/>
                    </a:lnTo>
                    <a:lnTo>
                      <a:pt x="1360" y="186"/>
                    </a:lnTo>
                    <a:lnTo>
                      <a:pt x="1337" y="188"/>
                    </a:lnTo>
                    <a:lnTo>
                      <a:pt x="1317" y="228"/>
                    </a:lnTo>
                    <a:lnTo>
                      <a:pt x="1306" y="284"/>
                    </a:lnTo>
                    <a:lnTo>
                      <a:pt x="1294" y="315"/>
                    </a:lnTo>
                    <a:lnTo>
                      <a:pt x="1304" y="338"/>
                    </a:lnTo>
                    <a:lnTo>
                      <a:pt x="1282" y="348"/>
                    </a:lnTo>
                    <a:lnTo>
                      <a:pt x="1251" y="435"/>
                    </a:lnTo>
                    <a:lnTo>
                      <a:pt x="1338" y="535"/>
                    </a:lnTo>
                    <a:lnTo>
                      <a:pt x="1348" y="558"/>
                    </a:lnTo>
                    <a:lnTo>
                      <a:pt x="1338" y="628"/>
                    </a:lnTo>
                    <a:lnTo>
                      <a:pt x="1399" y="691"/>
                    </a:lnTo>
                    <a:lnTo>
                      <a:pt x="1401" y="723"/>
                    </a:lnTo>
                    <a:lnTo>
                      <a:pt x="1388" y="738"/>
                    </a:lnTo>
                    <a:lnTo>
                      <a:pt x="1397" y="769"/>
                    </a:lnTo>
                    <a:lnTo>
                      <a:pt x="1383" y="778"/>
                    </a:lnTo>
                    <a:lnTo>
                      <a:pt x="1385" y="801"/>
                    </a:lnTo>
                    <a:lnTo>
                      <a:pt x="1397" y="846"/>
                    </a:lnTo>
                    <a:lnTo>
                      <a:pt x="1414" y="859"/>
                    </a:lnTo>
                    <a:lnTo>
                      <a:pt x="1408" y="884"/>
                    </a:lnTo>
                    <a:lnTo>
                      <a:pt x="1389" y="916"/>
                    </a:lnTo>
                    <a:lnTo>
                      <a:pt x="1390" y="939"/>
                    </a:lnTo>
                    <a:lnTo>
                      <a:pt x="1413" y="930"/>
                    </a:lnTo>
                    <a:lnTo>
                      <a:pt x="1424" y="967"/>
                    </a:lnTo>
                    <a:lnTo>
                      <a:pt x="1487" y="984"/>
                    </a:lnTo>
                    <a:lnTo>
                      <a:pt x="1477" y="1039"/>
                    </a:lnTo>
                    <a:lnTo>
                      <a:pt x="1553" y="1017"/>
                    </a:lnTo>
                    <a:lnTo>
                      <a:pt x="1599" y="1019"/>
                    </a:lnTo>
                    <a:lnTo>
                      <a:pt x="1625" y="1064"/>
                    </a:lnTo>
                    <a:lnTo>
                      <a:pt x="1589" y="1083"/>
                    </a:lnTo>
                    <a:lnTo>
                      <a:pt x="1577" y="1115"/>
                    </a:lnTo>
                    <a:lnTo>
                      <a:pt x="1572" y="1146"/>
                    </a:lnTo>
                    <a:lnTo>
                      <a:pt x="1527" y="1165"/>
                    </a:lnTo>
                    <a:lnTo>
                      <a:pt x="1553" y="1194"/>
                    </a:lnTo>
                    <a:lnTo>
                      <a:pt x="1584" y="1192"/>
                    </a:lnTo>
                    <a:lnTo>
                      <a:pt x="1602" y="1221"/>
                    </a:lnTo>
                    <a:lnTo>
                      <a:pt x="1640" y="1217"/>
                    </a:lnTo>
                    <a:lnTo>
                      <a:pt x="1698" y="1258"/>
                    </a:lnTo>
                    <a:lnTo>
                      <a:pt x="1693" y="1289"/>
                    </a:lnTo>
                    <a:lnTo>
                      <a:pt x="1614" y="1358"/>
                    </a:lnTo>
                    <a:lnTo>
                      <a:pt x="1611" y="1405"/>
                    </a:lnTo>
                    <a:lnTo>
                      <a:pt x="1590" y="1429"/>
                    </a:lnTo>
                    <a:lnTo>
                      <a:pt x="1528" y="1428"/>
                    </a:lnTo>
                    <a:lnTo>
                      <a:pt x="1502" y="1469"/>
                    </a:lnTo>
                    <a:lnTo>
                      <a:pt x="1514" y="1514"/>
                    </a:lnTo>
                    <a:lnTo>
                      <a:pt x="1476" y="1532"/>
                    </a:lnTo>
                    <a:lnTo>
                      <a:pt x="1407" y="1531"/>
                    </a:lnTo>
                    <a:lnTo>
                      <a:pt x="1359" y="1513"/>
                    </a:lnTo>
                    <a:lnTo>
                      <a:pt x="1336" y="1507"/>
                    </a:lnTo>
                    <a:lnTo>
                      <a:pt x="1316" y="1555"/>
                    </a:lnTo>
                    <a:lnTo>
                      <a:pt x="1344" y="1599"/>
                    </a:lnTo>
                    <a:lnTo>
                      <a:pt x="1323" y="1624"/>
                    </a:lnTo>
                    <a:lnTo>
                      <a:pt x="1327" y="1662"/>
                    </a:lnTo>
                    <a:lnTo>
                      <a:pt x="1336" y="1676"/>
                    </a:lnTo>
                    <a:lnTo>
                      <a:pt x="1330" y="1693"/>
                    </a:lnTo>
                    <a:lnTo>
                      <a:pt x="1299" y="1696"/>
                    </a:lnTo>
                    <a:lnTo>
                      <a:pt x="1258" y="1676"/>
                    </a:lnTo>
                    <a:lnTo>
                      <a:pt x="1206" y="1697"/>
                    </a:lnTo>
                    <a:lnTo>
                      <a:pt x="1200" y="1706"/>
                    </a:lnTo>
                    <a:lnTo>
                      <a:pt x="1188" y="1744"/>
                    </a:lnTo>
                    <a:lnTo>
                      <a:pt x="1097" y="1769"/>
                    </a:lnTo>
                    <a:lnTo>
                      <a:pt x="1046" y="1796"/>
                    </a:lnTo>
                    <a:lnTo>
                      <a:pt x="996" y="1763"/>
                    </a:lnTo>
                    <a:lnTo>
                      <a:pt x="933" y="1746"/>
                    </a:lnTo>
                    <a:lnTo>
                      <a:pt x="902" y="1817"/>
                    </a:lnTo>
                    <a:lnTo>
                      <a:pt x="911" y="1840"/>
                    </a:lnTo>
                    <a:lnTo>
                      <a:pt x="905" y="1863"/>
                    </a:lnTo>
                    <a:lnTo>
                      <a:pt x="949" y="1921"/>
                    </a:lnTo>
                    <a:lnTo>
                      <a:pt x="945" y="1960"/>
                    </a:lnTo>
                    <a:lnTo>
                      <a:pt x="949" y="1999"/>
                    </a:lnTo>
                    <a:lnTo>
                      <a:pt x="926" y="1993"/>
                    </a:lnTo>
                    <a:lnTo>
                      <a:pt x="905" y="2026"/>
                    </a:lnTo>
                    <a:lnTo>
                      <a:pt x="854" y="2053"/>
                    </a:lnTo>
                    <a:lnTo>
                      <a:pt x="807" y="2050"/>
                    </a:lnTo>
                    <a:lnTo>
                      <a:pt x="783" y="2036"/>
                    </a:lnTo>
                    <a:lnTo>
                      <a:pt x="744" y="2040"/>
                    </a:lnTo>
                    <a:lnTo>
                      <a:pt x="721" y="2035"/>
                    </a:lnTo>
                    <a:lnTo>
                      <a:pt x="685" y="2062"/>
                    </a:lnTo>
                    <a:lnTo>
                      <a:pt x="605" y="2023"/>
                    </a:lnTo>
                    <a:lnTo>
                      <a:pt x="582" y="2024"/>
                    </a:lnTo>
                    <a:lnTo>
                      <a:pt x="556" y="2004"/>
                    </a:lnTo>
                    <a:lnTo>
                      <a:pt x="521" y="2046"/>
                    </a:lnTo>
                    <a:lnTo>
                      <a:pt x="526" y="2092"/>
                    </a:lnTo>
                    <a:lnTo>
                      <a:pt x="511" y="2101"/>
                    </a:lnTo>
                    <a:lnTo>
                      <a:pt x="461" y="2059"/>
                    </a:lnTo>
                    <a:lnTo>
                      <a:pt x="410" y="2087"/>
                    </a:lnTo>
                    <a:lnTo>
                      <a:pt x="378" y="2083"/>
                    </a:lnTo>
                    <a:lnTo>
                      <a:pt x="368" y="2052"/>
                    </a:lnTo>
                    <a:lnTo>
                      <a:pt x="359" y="2038"/>
                    </a:lnTo>
                    <a:lnTo>
                      <a:pt x="336" y="2033"/>
                    </a:lnTo>
                    <a:lnTo>
                      <a:pt x="337" y="2047"/>
                    </a:lnTo>
                    <a:lnTo>
                      <a:pt x="307" y="2058"/>
                    </a:lnTo>
                    <a:lnTo>
                      <a:pt x="236" y="2049"/>
                    </a:lnTo>
                    <a:lnTo>
                      <a:pt x="216" y="2081"/>
                    </a:lnTo>
                    <a:lnTo>
                      <a:pt x="199" y="2052"/>
                    </a:lnTo>
                    <a:lnTo>
                      <a:pt x="165" y="2024"/>
                    </a:lnTo>
                    <a:lnTo>
                      <a:pt x="116" y="2091"/>
                    </a:lnTo>
                    <a:lnTo>
                      <a:pt x="122" y="2144"/>
                    </a:lnTo>
                    <a:lnTo>
                      <a:pt x="53" y="2152"/>
                    </a:lnTo>
                    <a:lnTo>
                      <a:pt x="41" y="2183"/>
                    </a:lnTo>
                    <a:lnTo>
                      <a:pt x="0" y="2241"/>
                    </a:lnTo>
                    <a:lnTo>
                      <a:pt x="29" y="2308"/>
                    </a:lnTo>
                    <a:lnTo>
                      <a:pt x="33" y="2353"/>
                    </a:lnTo>
                    <a:lnTo>
                      <a:pt x="99" y="2401"/>
                    </a:lnTo>
                    <a:lnTo>
                      <a:pt x="138" y="2405"/>
                    </a:lnTo>
                    <a:lnTo>
                      <a:pt x="161" y="2404"/>
                    </a:lnTo>
                    <a:lnTo>
                      <a:pt x="196" y="2446"/>
                    </a:lnTo>
                    <a:lnTo>
                      <a:pt x="218" y="2436"/>
                    </a:lnTo>
                    <a:lnTo>
                      <a:pt x="242" y="2443"/>
                    </a:lnTo>
                    <a:lnTo>
                      <a:pt x="264" y="2509"/>
                    </a:lnTo>
                    <a:lnTo>
                      <a:pt x="251" y="2533"/>
                    </a:lnTo>
                    <a:lnTo>
                      <a:pt x="284" y="2561"/>
                    </a:lnTo>
                    <a:lnTo>
                      <a:pt x="280" y="2600"/>
                    </a:lnTo>
                    <a:lnTo>
                      <a:pt x="292" y="2653"/>
                    </a:lnTo>
                    <a:lnTo>
                      <a:pt x="263" y="2664"/>
                    </a:lnTo>
                    <a:lnTo>
                      <a:pt x="241" y="2681"/>
                    </a:lnTo>
                    <a:lnTo>
                      <a:pt x="282" y="2708"/>
                    </a:lnTo>
                    <a:lnTo>
                      <a:pt x="288" y="2770"/>
                    </a:lnTo>
                    <a:lnTo>
                      <a:pt x="252" y="2796"/>
                    </a:lnTo>
                    <a:lnTo>
                      <a:pt x="183" y="2803"/>
                    </a:lnTo>
                    <a:lnTo>
                      <a:pt x="171" y="2843"/>
                    </a:lnTo>
                    <a:lnTo>
                      <a:pt x="205" y="2869"/>
                    </a:lnTo>
                    <a:lnTo>
                      <a:pt x="223" y="2899"/>
                    </a:lnTo>
                    <a:lnTo>
                      <a:pt x="217" y="2915"/>
                    </a:lnTo>
                    <a:lnTo>
                      <a:pt x="265" y="2949"/>
                    </a:lnTo>
                    <a:lnTo>
                      <a:pt x="305" y="2953"/>
                    </a:lnTo>
                    <a:lnTo>
                      <a:pt x="358" y="2932"/>
                    </a:lnTo>
                    <a:lnTo>
                      <a:pt x="381" y="2938"/>
                    </a:lnTo>
                    <a:lnTo>
                      <a:pt x="465" y="3016"/>
                    </a:lnTo>
                    <a:lnTo>
                      <a:pt x="461" y="3055"/>
                    </a:lnTo>
                    <a:lnTo>
                      <a:pt x="422" y="3043"/>
                    </a:lnTo>
                    <a:lnTo>
                      <a:pt x="331" y="3067"/>
                    </a:lnTo>
                    <a:lnTo>
                      <a:pt x="299" y="3053"/>
                    </a:lnTo>
                    <a:lnTo>
                      <a:pt x="265" y="3110"/>
                    </a:lnTo>
                    <a:lnTo>
                      <a:pt x="235" y="3121"/>
                    </a:lnTo>
                    <a:lnTo>
                      <a:pt x="196" y="3118"/>
                    </a:lnTo>
                    <a:lnTo>
                      <a:pt x="183" y="3142"/>
                    </a:lnTo>
                    <a:lnTo>
                      <a:pt x="170" y="3159"/>
                    </a:lnTo>
                    <a:lnTo>
                      <a:pt x="86" y="3166"/>
                    </a:lnTo>
                    <a:lnTo>
                      <a:pt x="72" y="3176"/>
                    </a:lnTo>
                    <a:lnTo>
                      <a:pt x="56" y="3177"/>
                    </a:lnTo>
                    <a:lnTo>
                      <a:pt x="35" y="3201"/>
                    </a:lnTo>
                    <a:lnTo>
                      <a:pt x="38" y="3224"/>
                    </a:lnTo>
                    <a:lnTo>
                      <a:pt x="23" y="3241"/>
                    </a:lnTo>
                    <a:lnTo>
                      <a:pt x="24" y="3257"/>
                    </a:lnTo>
                    <a:lnTo>
                      <a:pt x="34" y="3272"/>
                    </a:lnTo>
                    <a:lnTo>
                      <a:pt x="127" y="3286"/>
                    </a:lnTo>
                    <a:lnTo>
                      <a:pt x="187" y="3335"/>
                    </a:lnTo>
                    <a:lnTo>
                      <a:pt x="232" y="3330"/>
                    </a:lnTo>
                    <a:lnTo>
                      <a:pt x="252" y="3375"/>
                    </a:lnTo>
                    <a:lnTo>
                      <a:pt x="264" y="3427"/>
                    </a:lnTo>
                    <a:lnTo>
                      <a:pt x="314" y="3462"/>
                    </a:lnTo>
                    <a:lnTo>
                      <a:pt x="375" y="3449"/>
                    </a:lnTo>
                    <a:lnTo>
                      <a:pt x="444" y="3372"/>
                    </a:lnTo>
                    <a:lnTo>
                      <a:pt x="498" y="3375"/>
                    </a:lnTo>
                    <a:lnTo>
                      <a:pt x="550" y="3354"/>
                    </a:lnTo>
                    <a:lnTo>
                      <a:pt x="598" y="3365"/>
                    </a:lnTo>
                    <a:lnTo>
                      <a:pt x="654" y="3399"/>
                    </a:lnTo>
                    <a:lnTo>
                      <a:pt x="719" y="3416"/>
                    </a:lnTo>
                    <a:lnTo>
                      <a:pt x="771" y="3480"/>
                    </a:lnTo>
                    <a:lnTo>
                      <a:pt x="818" y="3492"/>
                    </a:lnTo>
                    <a:lnTo>
                      <a:pt x="833" y="3490"/>
                    </a:lnTo>
                    <a:lnTo>
                      <a:pt x="853" y="3466"/>
                    </a:lnTo>
                    <a:lnTo>
                      <a:pt x="955" y="3479"/>
                    </a:lnTo>
                    <a:lnTo>
                      <a:pt x="962" y="3470"/>
                    </a:lnTo>
                    <a:lnTo>
                      <a:pt x="943" y="3426"/>
                    </a:lnTo>
                    <a:lnTo>
                      <a:pt x="964" y="3401"/>
                    </a:lnTo>
                    <a:lnTo>
                      <a:pt x="978" y="3392"/>
                    </a:lnTo>
                    <a:lnTo>
                      <a:pt x="1030" y="3372"/>
                    </a:lnTo>
                    <a:lnTo>
                      <a:pt x="1054" y="3384"/>
                    </a:lnTo>
                    <a:lnTo>
                      <a:pt x="1077" y="3383"/>
                    </a:lnTo>
                    <a:lnTo>
                      <a:pt x="1127" y="3332"/>
                    </a:lnTo>
                    <a:lnTo>
                      <a:pt x="1156" y="3321"/>
                    </a:lnTo>
                    <a:lnTo>
                      <a:pt x="1203" y="3325"/>
                    </a:lnTo>
                    <a:lnTo>
                      <a:pt x="1224" y="3299"/>
                    </a:lnTo>
                    <a:lnTo>
                      <a:pt x="1250" y="3320"/>
                    </a:lnTo>
                    <a:lnTo>
                      <a:pt x="1317" y="3314"/>
                    </a:lnTo>
                    <a:lnTo>
                      <a:pt x="1370" y="3371"/>
                    </a:lnTo>
                    <a:lnTo>
                      <a:pt x="1400" y="3360"/>
                    </a:lnTo>
                    <a:lnTo>
                      <a:pt x="1453" y="3364"/>
                    </a:lnTo>
                    <a:lnTo>
                      <a:pt x="1434" y="3312"/>
                    </a:lnTo>
                    <a:lnTo>
                      <a:pt x="1410" y="3298"/>
                    </a:lnTo>
                    <a:lnTo>
                      <a:pt x="1412" y="3251"/>
                    </a:lnTo>
                    <a:lnTo>
                      <a:pt x="1365" y="3240"/>
                    </a:lnTo>
                    <a:lnTo>
                      <a:pt x="1331" y="3205"/>
                    </a:lnTo>
                    <a:lnTo>
                      <a:pt x="1319" y="3075"/>
                    </a:lnTo>
                    <a:lnTo>
                      <a:pt x="1319" y="2828"/>
                    </a:lnTo>
                    <a:lnTo>
                      <a:pt x="1333" y="2726"/>
                    </a:lnTo>
                    <a:lnTo>
                      <a:pt x="1315" y="2697"/>
                    </a:lnTo>
                    <a:lnTo>
                      <a:pt x="1320" y="2666"/>
                    </a:lnTo>
                    <a:lnTo>
                      <a:pt x="1343" y="2579"/>
                    </a:lnTo>
                    <a:lnTo>
                      <a:pt x="1422" y="2433"/>
                    </a:lnTo>
                    <a:lnTo>
                      <a:pt x="1513" y="2332"/>
                    </a:lnTo>
                    <a:lnTo>
                      <a:pt x="1584" y="2272"/>
                    </a:lnTo>
                    <a:lnTo>
                      <a:pt x="1665" y="2233"/>
                    </a:lnTo>
                    <a:lnTo>
                      <a:pt x="1774" y="2246"/>
                    </a:lnTo>
                    <a:lnTo>
                      <a:pt x="1900" y="2110"/>
                    </a:lnTo>
                    <a:lnTo>
                      <a:pt x="1967" y="2081"/>
                    </a:lnTo>
                    <a:lnTo>
                      <a:pt x="1980" y="2057"/>
                    </a:lnTo>
                    <a:lnTo>
                      <a:pt x="2040" y="2028"/>
                    </a:lnTo>
                    <a:lnTo>
                      <a:pt x="2103" y="1960"/>
                    </a:lnTo>
                    <a:lnTo>
                      <a:pt x="2154" y="1925"/>
                    </a:lnTo>
                    <a:lnTo>
                      <a:pt x="2249" y="1878"/>
                    </a:lnTo>
                    <a:lnTo>
                      <a:pt x="2333" y="1870"/>
                    </a:lnTo>
                    <a:lnTo>
                      <a:pt x="2366" y="1883"/>
                    </a:lnTo>
                    <a:lnTo>
                      <a:pt x="2375" y="1904"/>
                    </a:lnTo>
                    <a:lnTo>
                      <a:pt x="2368" y="1913"/>
                    </a:lnTo>
                    <a:lnTo>
                      <a:pt x="2361" y="1914"/>
                    </a:lnTo>
                    <a:lnTo>
                      <a:pt x="2354" y="1930"/>
                    </a:lnTo>
                    <a:lnTo>
                      <a:pt x="2346" y="1930"/>
                    </a:lnTo>
                    <a:lnTo>
                      <a:pt x="2364" y="1959"/>
                    </a:lnTo>
                    <a:lnTo>
                      <a:pt x="2381" y="1973"/>
                    </a:lnTo>
                    <a:lnTo>
                      <a:pt x="2397" y="1979"/>
                    </a:lnTo>
                    <a:lnTo>
                      <a:pt x="2460" y="1996"/>
                    </a:lnTo>
                    <a:lnTo>
                      <a:pt x="2478" y="1941"/>
                    </a:lnTo>
                    <a:lnTo>
                      <a:pt x="2545" y="1904"/>
                    </a:lnTo>
                    <a:lnTo>
                      <a:pt x="2543" y="1881"/>
                    </a:lnTo>
                    <a:lnTo>
                      <a:pt x="2567" y="1895"/>
                    </a:lnTo>
                    <a:lnTo>
                      <a:pt x="2632" y="1857"/>
                    </a:lnTo>
                    <a:lnTo>
                      <a:pt x="2646" y="1833"/>
                    </a:lnTo>
                    <a:lnTo>
                      <a:pt x="2683" y="1822"/>
                    </a:lnTo>
                    <a:lnTo>
                      <a:pt x="2688" y="1790"/>
                    </a:lnTo>
                    <a:lnTo>
                      <a:pt x="2665" y="1793"/>
                    </a:lnTo>
                    <a:lnTo>
                      <a:pt x="2648" y="1778"/>
                    </a:lnTo>
                    <a:lnTo>
                      <a:pt x="2667" y="1731"/>
                    </a:lnTo>
                    <a:lnTo>
                      <a:pt x="2697" y="1713"/>
                    </a:lnTo>
                    <a:lnTo>
                      <a:pt x="2701" y="1681"/>
                    </a:lnTo>
                    <a:lnTo>
                      <a:pt x="2754" y="1669"/>
                    </a:lnTo>
                    <a:lnTo>
                      <a:pt x="2809" y="1686"/>
                    </a:lnTo>
                    <a:lnTo>
                      <a:pt x="2841" y="1684"/>
                    </a:lnTo>
                    <a:lnTo>
                      <a:pt x="2829" y="1639"/>
                    </a:lnTo>
                    <a:lnTo>
                      <a:pt x="2859" y="1559"/>
                    </a:lnTo>
                    <a:lnTo>
                      <a:pt x="2864" y="1527"/>
                    </a:lnTo>
                    <a:lnTo>
                      <a:pt x="2854" y="1497"/>
                    </a:lnTo>
                    <a:lnTo>
                      <a:pt x="2867" y="1473"/>
                    </a:lnTo>
                    <a:lnTo>
                      <a:pt x="2849" y="1451"/>
                    </a:lnTo>
                    <a:lnTo>
                      <a:pt x="2901" y="1423"/>
                    </a:lnTo>
                    <a:lnTo>
                      <a:pt x="2943" y="1373"/>
                    </a:lnTo>
                    <a:lnTo>
                      <a:pt x="3007" y="1321"/>
                    </a:lnTo>
                    <a:lnTo>
                      <a:pt x="3012" y="1290"/>
                    </a:lnTo>
                    <a:lnTo>
                      <a:pt x="3035" y="1287"/>
                    </a:lnTo>
                    <a:lnTo>
                      <a:pt x="3041" y="1264"/>
                    </a:lnTo>
                    <a:lnTo>
                      <a:pt x="2972" y="1186"/>
                    </a:lnTo>
                    <a:lnTo>
                      <a:pt x="2953" y="1156"/>
                    </a:lnTo>
                    <a:lnTo>
                      <a:pt x="2915" y="1160"/>
                    </a:lnTo>
                    <a:lnTo>
                      <a:pt x="2905" y="1130"/>
                    </a:lnTo>
                    <a:lnTo>
                      <a:pt x="2911" y="1029"/>
                    </a:lnTo>
                    <a:lnTo>
                      <a:pt x="2899" y="992"/>
                    </a:lnTo>
                    <a:lnTo>
                      <a:pt x="2869" y="987"/>
                    </a:lnTo>
                    <a:lnTo>
                      <a:pt x="2866" y="964"/>
                    </a:lnTo>
                    <a:lnTo>
                      <a:pt x="2838" y="920"/>
                    </a:lnTo>
                    <a:lnTo>
                      <a:pt x="2829" y="898"/>
                    </a:lnTo>
                    <a:lnTo>
                      <a:pt x="2814" y="907"/>
                    </a:lnTo>
                    <a:lnTo>
                      <a:pt x="2757" y="874"/>
                    </a:lnTo>
                    <a:lnTo>
                      <a:pt x="2740" y="852"/>
                    </a:lnTo>
                    <a:lnTo>
                      <a:pt x="2699" y="826"/>
                    </a:lnTo>
                    <a:lnTo>
                      <a:pt x="2653" y="829"/>
                    </a:lnTo>
                    <a:lnTo>
                      <a:pt x="2650" y="891"/>
                    </a:lnTo>
                    <a:lnTo>
                      <a:pt x="2636" y="901"/>
                    </a:lnTo>
                    <a:lnTo>
                      <a:pt x="2597" y="889"/>
                    </a:lnTo>
                    <a:lnTo>
                      <a:pt x="2600" y="843"/>
                    </a:lnTo>
                    <a:lnTo>
                      <a:pt x="2598" y="827"/>
                    </a:lnTo>
                    <a:lnTo>
                      <a:pt x="2538" y="833"/>
                    </a:lnTo>
                    <a:lnTo>
                      <a:pt x="2524" y="857"/>
                    </a:lnTo>
                    <a:lnTo>
                      <a:pt x="2503" y="867"/>
                    </a:lnTo>
                    <a:lnTo>
                      <a:pt x="2491" y="907"/>
                    </a:lnTo>
                    <a:lnTo>
                      <a:pt x="2470" y="931"/>
                    </a:lnTo>
                    <a:lnTo>
                      <a:pt x="2403" y="884"/>
                    </a:lnTo>
                    <a:lnTo>
                      <a:pt x="2395" y="869"/>
                    </a:lnTo>
                    <a:lnTo>
                      <a:pt x="2363" y="864"/>
                    </a:lnTo>
                    <a:lnTo>
                      <a:pt x="2345" y="843"/>
                    </a:lnTo>
                    <a:lnTo>
                      <a:pt x="2270" y="857"/>
                    </a:lnTo>
                    <a:lnTo>
                      <a:pt x="2261" y="851"/>
                    </a:lnTo>
                    <a:lnTo>
                      <a:pt x="2268" y="834"/>
                    </a:lnTo>
                    <a:lnTo>
                      <a:pt x="2272" y="804"/>
                    </a:lnTo>
                    <a:lnTo>
                      <a:pt x="2261" y="766"/>
                    </a:lnTo>
                    <a:lnTo>
                      <a:pt x="2283" y="748"/>
                    </a:lnTo>
                    <a:lnTo>
                      <a:pt x="2258" y="727"/>
                    </a:lnTo>
                    <a:lnTo>
                      <a:pt x="2255" y="697"/>
                    </a:lnTo>
                    <a:lnTo>
                      <a:pt x="2214" y="678"/>
                    </a:lnTo>
                    <a:lnTo>
                      <a:pt x="2205" y="655"/>
                    </a:lnTo>
                    <a:lnTo>
                      <a:pt x="2201" y="610"/>
                    </a:lnTo>
                    <a:lnTo>
                      <a:pt x="2172" y="543"/>
                    </a:lnTo>
                    <a:lnTo>
                      <a:pt x="2139" y="523"/>
                    </a:lnTo>
                    <a:lnTo>
                      <a:pt x="2118" y="470"/>
                    </a:lnTo>
                    <a:lnTo>
                      <a:pt x="2115" y="432"/>
                    </a:lnTo>
                    <a:lnTo>
                      <a:pt x="2095" y="388"/>
                    </a:lnTo>
                    <a:lnTo>
                      <a:pt x="2100" y="364"/>
                    </a:lnTo>
                    <a:lnTo>
                      <a:pt x="2083" y="342"/>
                    </a:lnTo>
                    <a:lnTo>
                      <a:pt x="2095" y="310"/>
                    </a:lnTo>
                    <a:lnTo>
                      <a:pt x="2081" y="303"/>
                    </a:lnTo>
                    <a:lnTo>
                      <a:pt x="2055" y="291"/>
                    </a:lnTo>
                    <a:lnTo>
                      <a:pt x="2060" y="259"/>
                    </a:lnTo>
                    <a:lnTo>
                      <a:pt x="2030" y="270"/>
                    </a:lnTo>
                    <a:close/>
                    <a:moveTo>
                      <a:pt x="309" y="3331"/>
                    </a:moveTo>
                    <a:lnTo>
                      <a:pt x="302" y="3339"/>
                    </a:lnTo>
                    <a:lnTo>
                      <a:pt x="279" y="3333"/>
                    </a:lnTo>
                    <a:lnTo>
                      <a:pt x="263" y="3327"/>
                    </a:lnTo>
                    <a:lnTo>
                      <a:pt x="255" y="3320"/>
                    </a:lnTo>
                    <a:lnTo>
                      <a:pt x="259" y="3297"/>
                    </a:lnTo>
                    <a:lnTo>
                      <a:pt x="274" y="3287"/>
                    </a:lnTo>
                    <a:lnTo>
                      <a:pt x="280" y="3272"/>
                    </a:lnTo>
                    <a:lnTo>
                      <a:pt x="297" y="3285"/>
                    </a:lnTo>
                    <a:lnTo>
                      <a:pt x="284" y="3302"/>
                    </a:lnTo>
                    <a:lnTo>
                      <a:pt x="292" y="3316"/>
                    </a:lnTo>
                    <a:lnTo>
                      <a:pt x="309" y="33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327">
                <a:extLst>
                  <a:ext uri="{FF2B5EF4-FFF2-40B4-BE49-F238E27FC236}">
                    <a16:creationId xmlns:a16="http://schemas.microsoft.com/office/drawing/2014/main" id="{C43AE4BD-D05C-DAC3-2C4E-A73597FF92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120"/>
                <a:ext cx="665" cy="555"/>
              </a:xfrm>
              <a:custGeom>
                <a:avLst/>
                <a:gdLst>
                  <a:gd name="T0" fmla="*/ 409 w 3323"/>
                  <a:gd name="T1" fmla="*/ 1258 h 2779"/>
                  <a:gd name="T2" fmla="*/ 493 w 3323"/>
                  <a:gd name="T3" fmla="*/ 1427 h 2779"/>
                  <a:gd name="T4" fmla="*/ 547 w 3323"/>
                  <a:gd name="T5" fmla="*/ 1592 h 2779"/>
                  <a:gd name="T6" fmla="*/ 394 w 3323"/>
                  <a:gd name="T7" fmla="*/ 1768 h 2779"/>
                  <a:gd name="T8" fmla="*/ 349 w 3323"/>
                  <a:gd name="T9" fmla="*/ 1957 h 2779"/>
                  <a:gd name="T10" fmla="*/ 188 w 3323"/>
                  <a:gd name="T11" fmla="*/ 2049 h 2779"/>
                  <a:gd name="T12" fmla="*/ 172 w 3323"/>
                  <a:gd name="T13" fmla="*/ 2128 h 2779"/>
                  <a:gd name="T14" fmla="*/ 0 w 3323"/>
                  <a:gd name="T15" fmla="*/ 2267 h 2779"/>
                  <a:gd name="T16" fmla="*/ 353 w 3323"/>
                  <a:gd name="T17" fmla="*/ 2320 h 2779"/>
                  <a:gd name="T18" fmla="*/ 530 w 3323"/>
                  <a:gd name="T19" fmla="*/ 2403 h 2779"/>
                  <a:gd name="T20" fmla="*/ 607 w 3323"/>
                  <a:gd name="T21" fmla="*/ 2320 h 2779"/>
                  <a:gd name="T22" fmla="*/ 713 w 3323"/>
                  <a:gd name="T23" fmla="*/ 2301 h 2779"/>
                  <a:gd name="T24" fmla="*/ 794 w 3323"/>
                  <a:gd name="T25" fmla="*/ 2425 h 2779"/>
                  <a:gd name="T26" fmla="*/ 1099 w 3323"/>
                  <a:gd name="T27" fmla="*/ 2475 h 2779"/>
                  <a:gd name="T28" fmla="*/ 1248 w 3323"/>
                  <a:gd name="T29" fmla="*/ 2584 h 2779"/>
                  <a:gd name="T30" fmla="*/ 1412 w 3323"/>
                  <a:gd name="T31" fmla="*/ 2600 h 2779"/>
                  <a:gd name="T32" fmla="*/ 1582 w 3323"/>
                  <a:gd name="T33" fmla="*/ 2761 h 2779"/>
                  <a:gd name="T34" fmla="*/ 1737 w 3323"/>
                  <a:gd name="T35" fmla="*/ 2693 h 2779"/>
                  <a:gd name="T36" fmla="*/ 1884 w 3323"/>
                  <a:gd name="T37" fmla="*/ 2779 h 2779"/>
                  <a:gd name="T38" fmla="*/ 2094 w 3323"/>
                  <a:gd name="T39" fmla="*/ 2644 h 2779"/>
                  <a:gd name="T40" fmla="*/ 2378 w 3323"/>
                  <a:gd name="T41" fmla="*/ 2533 h 2779"/>
                  <a:gd name="T42" fmla="*/ 2299 w 3323"/>
                  <a:gd name="T43" fmla="*/ 2440 h 2779"/>
                  <a:gd name="T44" fmla="*/ 2613 w 3323"/>
                  <a:gd name="T45" fmla="*/ 2156 h 2779"/>
                  <a:gd name="T46" fmla="*/ 2712 w 3323"/>
                  <a:gd name="T47" fmla="*/ 2070 h 2779"/>
                  <a:gd name="T48" fmla="*/ 2822 w 3323"/>
                  <a:gd name="T49" fmla="*/ 1914 h 2779"/>
                  <a:gd name="T50" fmla="*/ 2978 w 3323"/>
                  <a:gd name="T51" fmla="*/ 1860 h 2779"/>
                  <a:gd name="T52" fmla="*/ 3086 w 3323"/>
                  <a:gd name="T53" fmla="*/ 1773 h 2779"/>
                  <a:gd name="T54" fmla="*/ 3134 w 3323"/>
                  <a:gd name="T55" fmla="*/ 1630 h 2779"/>
                  <a:gd name="T56" fmla="*/ 3286 w 3323"/>
                  <a:gd name="T57" fmla="*/ 1430 h 2779"/>
                  <a:gd name="T58" fmla="*/ 3277 w 3323"/>
                  <a:gd name="T59" fmla="*/ 1254 h 2779"/>
                  <a:gd name="T60" fmla="*/ 3041 w 3323"/>
                  <a:gd name="T61" fmla="*/ 1283 h 2779"/>
                  <a:gd name="T62" fmla="*/ 2834 w 3323"/>
                  <a:gd name="T63" fmla="*/ 1218 h 2779"/>
                  <a:gd name="T64" fmla="*/ 2642 w 3323"/>
                  <a:gd name="T65" fmla="*/ 1151 h 2779"/>
                  <a:gd name="T66" fmla="*/ 2517 w 3323"/>
                  <a:gd name="T67" fmla="*/ 969 h 2779"/>
                  <a:gd name="T68" fmla="*/ 2488 w 3323"/>
                  <a:gd name="T69" fmla="*/ 740 h 2779"/>
                  <a:gd name="T70" fmla="*/ 2545 w 3323"/>
                  <a:gd name="T71" fmla="*/ 597 h 2779"/>
                  <a:gd name="T72" fmla="*/ 2630 w 3323"/>
                  <a:gd name="T73" fmla="*/ 512 h 2779"/>
                  <a:gd name="T74" fmla="*/ 2584 w 3323"/>
                  <a:gd name="T75" fmla="*/ 354 h 2779"/>
                  <a:gd name="T76" fmla="*/ 2354 w 3323"/>
                  <a:gd name="T77" fmla="*/ 198 h 2779"/>
                  <a:gd name="T78" fmla="*/ 2250 w 3323"/>
                  <a:gd name="T79" fmla="*/ 69 h 2779"/>
                  <a:gd name="T80" fmla="*/ 2098 w 3323"/>
                  <a:gd name="T81" fmla="*/ 21 h 2779"/>
                  <a:gd name="T82" fmla="*/ 1968 w 3323"/>
                  <a:gd name="T83" fmla="*/ 41 h 2779"/>
                  <a:gd name="T84" fmla="*/ 1850 w 3323"/>
                  <a:gd name="T85" fmla="*/ 83 h 2779"/>
                  <a:gd name="T86" fmla="*/ 1927 w 3323"/>
                  <a:gd name="T87" fmla="*/ 175 h 2779"/>
                  <a:gd name="T88" fmla="*/ 1911 w 3323"/>
                  <a:gd name="T89" fmla="*/ 339 h 2779"/>
                  <a:gd name="T90" fmla="*/ 1641 w 3323"/>
                  <a:gd name="T91" fmla="*/ 418 h 2779"/>
                  <a:gd name="T92" fmla="*/ 1480 w 3323"/>
                  <a:gd name="T93" fmla="*/ 510 h 2779"/>
                  <a:gd name="T94" fmla="*/ 1416 w 3323"/>
                  <a:gd name="T95" fmla="*/ 648 h 2779"/>
                  <a:gd name="T96" fmla="*/ 1326 w 3323"/>
                  <a:gd name="T97" fmla="*/ 849 h 2779"/>
                  <a:gd name="T98" fmla="*/ 1148 w 3323"/>
                  <a:gd name="T99" fmla="*/ 920 h 2779"/>
                  <a:gd name="T100" fmla="*/ 1133 w 3323"/>
                  <a:gd name="T101" fmla="*/ 1006 h 2779"/>
                  <a:gd name="T102" fmla="*/ 1309 w 3323"/>
                  <a:gd name="T103" fmla="*/ 1082 h 2779"/>
                  <a:gd name="T104" fmla="*/ 1372 w 3323"/>
                  <a:gd name="T105" fmla="*/ 1253 h 2779"/>
                  <a:gd name="T106" fmla="*/ 1371 w 3323"/>
                  <a:gd name="T107" fmla="*/ 1323 h 2779"/>
                  <a:gd name="T108" fmla="*/ 1259 w 3323"/>
                  <a:gd name="T109" fmla="*/ 1294 h 2779"/>
                  <a:gd name="T110" fmla="*/ 1092 w 3323"/>
                  <a:gd name="T111" fmla="*/ 1318 h 2779"/>
                  <a:gd name="T112" fmla="*/ 939 w 3323"/>
                  <a:gd name="T113" fmla="*/ 1247 h 2779"/>
                  <a:gd name="T114" fmla="*/ 855 w 3323"/>
                  <a:gd name="T115" fmla="*/ 1170 h 2779"/>
                  <a:gd name="T116" fmla="*/ 766 w 3323"/>
                  <a:gd name="T117" fmla="*/ 1132 h 2779"/>
                  <a:gd name="T118" fmla="*/ 532 w 3323"/>
                  <a:gd name="T119" fmla="*/ 1185 h 2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323" h="2779">
                    <a:moveTo>
                      <a:pt x="411" y="1118"/>
                    </a:moveTo>
                    <a:lnTo>
                      <a:pt x="378" y="1106"/>
                    </a:lnTo>
                    <a:lnTo>
                      <a:pt x="378" y="1191"/>
                    </a:lnTo>
                    <a:lnTo>
                      <a:pt x="406" y="1235"/>
                    </a:lnTo>
                    <a:lnTo>
                      <a:pt x="409" y="1258"/>
                    </a:lnTo>
                    <a:lnTo>
                      <a:pt x="439" y="1263"/>
                    </a:lnTo>
                    <a:lnTo>
                      <a:pt x="451" y="1300"/>
                    </a:lnTo>
                    <a:lnTo>
                      <a:pt x="445" y="1401"/>
                    </a:lnTo>
                    <a:lnTo>
                      <a:pt x="455" y="1431"/>
                    </a:lnTo>
                    <a:lnTo>
                      <a:pt x="493" y="1427"/>
                    </a:lnTo>
                    <a:lnTo>
                      <a:pt x="512" y="1457"/>
                    </a:lnTo>
                    <a:lnTo>
                      <a:pt x="581" y="1535"/>
                    </a:lnTo>
                    <a:lnTo>
                      <a:pt x="575" y="1558"/>
                    </a:lnTo>
                    <a:lnTo>
                      <a:pt x="552" y="1561"/>
                    </a:lnTo>
                    <a:lnTo>
                      <a:pt x="547" y="1592"/>
                    </a:lnTo>
                    <a:lnTo>
                      <a:pt x="483" y="1644"/>
                    </a:lnTo>
                    <a:lnTo>
                      <a:pt x="441" y="1694"/>
                    </a:lnTo>
                    <a:lnTo>
                      <a:pt x="389" y="1722"/>
                    </a:lnTo>
                    <a:lnTo>
                      <a:pt x="407" y="1744"/>
                    </a:lnTo>
                    <a:lnTo>
                      <a:pt x="394" y="1768"/>
                    </a:lnTo>
                    <a:lnTo>
                      <a:pt x="404" y="1798"/>
                    </a:lnTo>
                    <a:lnTo>
                      <a:pt x="399" y="1830"/>
                    </a:lnTo>
                    <a:lnTo>
                      <a:pt x="369" y="1910"/>
                    </a:lnTo>
                    <a:lnTo>
                      <a:pt x="381" y="1955"/>
                    </a:lnTo>
                    <a:lnTo>
                      <a:pt x="349" y="1957"/>
                    </a:lnTo>
                    <a:lnTo>
                      <a:pt x="294" y="1940"/>
                    </a:lnTo>
                    <a:lnTo>
                      <a:pt x="241" y="1952"/>
                    </a:lnTo>
                    <a:lnTo>
                      <a:pt x="237" y="1984"/>
                    </a:lnTo>
                    <a:lnTo>
                      <a:pt x="207" y="2002"/>
                    </a:lnTo>
                    <a:lnTo>
                      <a:pt x="188" y="2049"/>
                    </a:lnTo>
                    <a:lnTo>
                      <a:pt x="205" y="2064"/>
                    </a:lnTo>
                    <a:lnTo>
                      <a:pt x="228" y="2061"/>
                    </a:lnTo>
                    <a:lnTo>
                      <a:pt x="223" y="2093"/>
                    </a:lnTo>
                    <a:lnTo>
                      <a:pt x="186" y="2104"/>
                    </a:lnTo>
                    <a:lnTo>
                      <a:pt x="172" y="2128"/>
                    </a:lnTo>
                    <a:lnTo>
                      <a:pt x="107" y="2166"/>
                    </a:lnTo>
                    <a:lnTo>
                      <a:pt x="83" y="2152"/>
                    </a:lnTo>
                    <a:lnTo>
                      <a:pt x="85" y="2175"/>
                    </a:lnTo>
                    <a:lnTo>
                      <a:pt x="18" y="2212"/>
                    </a:lnTo>
                    <a:lnTo>
                      <a:pt x="0" y="2267"/>
                    </a:lnTo>
                    <a:lnTo>
                      <a:pt x="171" y="2283"/>
                    </a:lnTo>
                    <a:lnTo>
                      <a:pt x="224" y="2270"/>
                    </a:lnTo>
                    <a:lnTo>
                      <a:pt x="310" y="2277"/>
                    </a:lnTo>
                    <a:lnTo>
                      <a:pt x="343" y="2298"/>
                    </a:lnTo>
                    <a:lnTo>
                      <a:pt x="353" y="2320"/>
                    </a:lnTo>
                    <a:lnTo>
                      <a:pt x="354" y="2335"/>
                    </a:lnTo>
                    <a:lnTo>
                      <a:pt x="326" y="2369"/>
                    </a:lnTo>
                    <a:lnTo>
                      <a:pt x="360" y="2396"/>
                    </a:lnTo>
                    <a:lnTo>
                      <a:pt x="422" y="2406"/>
                    </a:lnTo>
                    <a:lnTo>
                      <a:pt x="530" y="2403"/>
                    </a:lnTo>
                    <a:lnTo>
                      <a:pt x="594" y="2429"/>
                    </a:lnTo>
                    <a:lnTo>
                      <a:pt x="636" y="2394"/>
                    </a:lnTo>
                    <a:lnTo>
                      <a:pt x="611" y="2366"/>
                    </a:lnTo>
                    <a:lnTo>
                      <a:pt x="603" y="2351"/>
                    </a:lnTo>
                    <a:lnTo>
                      <a:pt x="607" y="2320"/>
                    </a:lnTo>
                    <a:lnTo>
                      <a:pt x="622" y="2310"/>
                    </a:lnTo>
                    <a:lnTo>
                      <a:pt x="620" y="2295"/>
                    </a:lnTo>
                    <a:lnTo>
                      <a:pt x="652" y="2307"/>
                    </a:lnTo>
                    <a:lnTo>
                      <a:pt x="681" y="2289"/>
                    </a:lnTo>
                    <a:lnTo>
                      <a:pt x="713" y="2301"/>
                    </a:lnTo>
                    <a:lnTo>
                      <a:pt x="721" y="2309"/>
                    </a:lnTo>
                    <a:lnTo>
                      <a:pt x="731" y="2323"/>
                    </a:lnTo>
                    <a:lnTo>
                      <a:pt x="747" y="2329"/>
                    </a:lnTo>
                    <a:lnTo>
                      <a:pt x="741" y="2346"/>
                    </a:lnTo>
                    <a:lnTo>
                      <a:pt x="794" y="2425"/>
                    </a:lnTo>
                    <a:lnTo>
                      <a:pt x="971" y="2417"/>
                    </a:lnTo>
                    <a:lnTo>
                      <a:pt x="1052" y="2379"/>
                    </a:lnTo>
                    <a:lnTo>
                      <a:pt x="1085" y="2406"/>
                    </a:lnTo>
                    <a:lnTo>
                      <a:pt x="1103" y="2436"/>
                    </a:lnTo>
                    <a:lnTo>
                      <a:pt x="1099" y="2475"/>
                    </a:lnTo>
                    <a:lnTo>
                      <a:pt x="1119" y="2518"/>
                    </a:lnTo>
                    <a:lnTo>
                      <a:pt x="1099" y="2551"/>
                    </a:lnTo>
                    <a:lnTo>
                      <a:pt x="1101" y="2567"/>
                    </a:lnTo>
                    <a:lnTo>
                      <a:pt x="1208" y="2572"/>
                    </a:lnTo>
                    <a:lnTo>
                      <a:pt x="1248" y="2584"/>
                    </a:lnTo>
                    <a:lnTo>
                      <a:pt x="1278" y="2566"/>
                    </a:lnTo>
                    <a:lnTo>
                      <a:pt x="1313" y="2609"/>
                    </a:lnTo>
                    <a:lnTo>
                      <a:pt x="1345" y="2629"/>
                    </a:lnTo>
                    <a:lnTo>
                      <a:pt x="1373" y="2596"/>
                    </a:lnTo>
                    <a:lnTo>
                      <a:pt x="1412" y="2600"/>
                    </a:lnTo>
                    <a:lnTo>
                      <a:pt x="1439" y="2643"/>
                    </a:lnTo>
                    <a:lnTo>
                      <a:pt x="1503" y="2660"/>
                    </a:lnTo>
                    <a:lnTo>
                      <a:pt x="1543" y="2688"/>
                    </a:lnTo>
                    <a:lnTo>
                      <a:pt x="1549" y="2741"/>
                    </a:lnTo>
                    <a:lnTo>
                      <a:pt x="1582" y="2761"/>
                    </a:lnTo>
                    <a:lnTo>
                      <a:pt x="1611" y="2751"/>
                    </a:lnTo>
                    <a:lnTo>
                      <a:pt x="1639" y="2717"/>
                    </a:lnTo>
                    <a:lnTo>
                      <a:pt x="1636" y="2687"/>
                    </a:lnTo>
                    <a:lnTo>
                      <a:pt x="1651" y="2677"/>
                    </a:lnTo>
                    <a:lnTo>
                      <a:pt x="1737" y="2693"/>
                    </a:lnTo>
                    <a:lnTo>
                      <a:pt x="1771" y="2721"/>
                    </a:lnTo>
                    <a:lnTo>
                      <a:pt x="1847" y="2721"/>
                    </a:lnTo>
                    <a:lnTo>
                      <a:pt x="1858" y="2751"/>
                    </a:lnTo>
                    <a:lnTo>
                      <a:pt x="1852" y="2774"/>
                    </a:lnTo>
                    <a:lnTo>
                      <a:pt x="1884" y="2779"/>
                    </a:lnTo>
                    <a:lnTo>
                      <a:pt x="1892" y="2709"/>
                    </a:lnTo>
                    <a:lnTo>
                      <a:pt x="1928" y="2675"/>
                    </a:lnTo>
                    <a:lnTo>
                      <a:pt x="1996" y="2661"/>
                    </a:lnTo>
                    <a:lnTo>
                      <a:pt x="2076" y="2692"/>
                    </a:lnTo>
                    <a:lnTo>
                      <a:pt x="2094" y="2644"/>
                    </a:lnTo>
                    <a:lnTo>
                      <a:pt x="2116" y="2626"/>
                    </a:lnTo>
                    <a:lnTo>
                      <a:pt x="2222" y="2602"/>
                    </a:lnTo>
                    <a:lnTo>
                      <a:pt x="2280" y="2557"/>
                    </a:lnTo>
                    <a:lnTo>
                      <a:pt x="2343" y="2575"/>
                    </a:lnTo>
                    <a:lnTo>
                      <a:pt x="2378" y="2533"/>
                    </a:lnTo>
                    <a:lnTo>
                      <a:pt x="2373" y="2487"/>
                    </a:lnTo>
                    <a:lnTo>
                      <a:pt x="2393" y="2447"/>
                    </a:lnTo>
                    <a:lnTo>
                      <a:pt x="2377" y="2441"/>
                    </a:lnTo>
                    <a:lnTo>
                      <a:pt x="2309" y="2454"/>
                    </a:lnTo>
                    <a:lnTo>
                      <a:pt x="2299" y="2440"/>
                    </a:lnTo>
                    <a:lnTo>
                      <a:pt x="2413" y="2337"/>
                    </a:lnTo>
                    <a:lnTo>
                      <a:pt x="2443" y="2242"/>
                    </a:lnTo>
                    <a:lnTo>
                      <a:pt x="2536" y="2241"/>
                    </a:lnTo>
                    <a:lnTo>
                      <a:pt x="2601" y="2196"/>
                    </a:lnTo>
                    <a:lnTo>
                      <a:pt x="2613" y="2156"/>
                    </a:lnTo>
                    <a:lnTo>
                      <a:pt x="2634" y="2132"/>
                    </a:lnTo>
                    <a:lnTo>
                      <a:pt x="2623" y="2101"/>
                    </a:lnTo>
                    <a:lnTo>
                      <a:pt x="2651" y="2067"/>
                    </a:lnTo>
                    <a:lnTo>
                      <a:pt x="2688" y="2057"/>
                    </a:lnTo>
                    <a:lnTo>
                      <a:pt x="2712" y="2070"/>
                    </a:lnTo>
                    <a:lnTo>
                      <a:pt x="2762" y="2026"/>
                    </a:lnTo>
                    <a:lnTo>
                      <a:pt x="2803" y="2054"/>
                    </a:lnTo>
                    <a:lnTo>
                      <a:pt x="2796" y="1969"/>
                    </a:lnTo>
                    <a:lnTo>
                      <a:pt x="2801" y="1938"/>
                    </a:lnTo>
                    <a:lnTo>
                      <a:pt x="2822" y="1914"/>
                    </a:lnTo>
                    <a:lnTo>
                      <a:pt x="2868" y="1909"/>
                    </a:lnTo>
                    <a:lnTo>
                      <a:pt x="2909" y="1859"/>
                    </a:lnTo>
                    <a:lnTo>
                      <a:pt x="2955" y="1854"/>
                    </a:lnTo>
                    <a:lnTo>
                      <a:pt x="2969" y="1846"/>
                    </a:lnTo>
                    <a:lnTo>
                      <a:pt x="2978" y="1860"/>
                    </a:lnTo>
                    <a:lnTo>
                      <a:pt x="2997" y="1820"/>
                    </a:lnTo>
                    <a:lnTo>
                      <a:pt x="3066" y="1806"/>
                    </a:lnTo>
                    <a:lnTo>
                      <a:pt x="3058" y="1798"/>
                    </a:lnTo>
                    <a:lnTo>
                      <a:pt x="3078" y="1774"/>
                    </a:lnTo>
                    <a:lnTo>
                      <a:pt x="3086" y="1773"/>
                    </a:lnTo>
                    <a:lnTo>
                      <a:pt x="3108" y="1756"/>
                    </a:lnTo>
                    <a:lnTo>
                      <a:pt x="3123" y="1762"/>
                    </a:lnTo>
                    <a:lnTo>
                      <a:pt x="3137" y="1738"/>
                    </a:lnTo>
                    <a:lnTo>
                      <a:pt x="3166" y="1720"/>
                    </a:lnTo>
                    <a:lnTo>
                      <a:pt x="3134" y="1630"/>
                    </a:lnTo>
                    <a:lnTo>
                      <a:pt x="3132" y="1607"/>
                    </a:lnTo>
                    <a:lnTo>
                      <a:pt x="3190" y="1563"/>
                    </a:lnTo>
                    <a:lnTo>
                      <a:pt x="3200" y="1507"/>
                    </a:lnTo>
                    <a:lnTo>
                      <a:pt x="3272" y="1455"/>
                    </a:lnTo>
                    <a:lnTo>
                      <a:pt x="3286" y="1430"/>
                    </a:lnTo>
                    <a:lnTo>
                      <a:pt x="3275" y="1394"/>
                    </a:lnTo>
                    <a:lnTo>
                      <a:pt x="3310" y="1367"/>
                    </a:lnTo>
                    <a:lnTo>
                      <a:pt x="3323" y="1343"/>
                    </a:lnTo>
                    <a:lnTo>
                      <a:pt x="3314" y="1312"/>
                    </a:lnTo>
                    <a:lnTo>
                      <a:pt x="3277" y="1254"/>
                    </a:lnTo>
                    <a:lnTo>
                      <a:pt x="3271" y="1192"/>
                    </a:lnTo>
                    <a:lnTo>
                      <a:pt x="3248" y="1195"/>
                    </a:lnTo>
                    <a:lnTo>
                      <a:pt x="3220" y="1229"/>
                    </a:lnTo>
                    <a:lnTo>
                      <a:pt x="3114" y="1246"/>
                    </a:lnTo>
                    <a:lnTo>
                      <a:pt x="3041" y="1283"/>
                    </a:lnTo>
                    <a:lnTo>
                      <a:pt x="2988" y="1288"/>
                    </a:lnTo>
                    <a:lnTo>
                      <a:pt x="2961" y="1260"/>
                    </a:lnTo>
                    <a:lnTo>
                      <a:pt x="2892" y="1259"/>
                    </a:lnTo>
                    <a:lnTo>
                      <a:pt x="2865" y="1223"/>
                    </a:lnTo>
                    <a:lnTo>
                      <a:pt x="2834" y="1218"/>
                    </a:lnTo>
                    <a:lnTo>
                      <a:pt x="2784" y="1184"/>
                    </a:lnTo>
                    <a:lnTo>
                      <a:pt x="2761" y="1186"/>
                    </a:lnTo>
                    <a:lnTo>
                      <a:pt x="2704" y="1152"/>
                    </a:lnTo>
                    <a:lnTo>
                      <a:pt x="2666" y="1164"/>
                    </a:lnTo>
                    <a:lnTo>
                      <a:pt x="2642" y="1151"/>
                    </a:lnTo>
                    <a:lnTo>
                      <a:pt x="2614" y="1092"/>
                    </a:lnTo>
                    <a:lnTo>
                      <a:pt x="2589" y="1071"/>
                    </a:lnTo>
                    <a:lnTo>
                      <a:pt x="2537" y="1007"/>
                    </a:lnTo>
                    <a:lnTo>
                      <a:pt x="2513" y="994"/>
                    </a:lnTo>
                    <a:lnTo>
                      <a:pt x="2517" y="969"/>
                    </a:lnTo>
                    <a:lnTo>
                      <a:pt x="2513" y="916"/>
                    </a:lnTo>
                    <a:lnTo>
                      <a:pt x="2556" y="889"/>
                    </a:lnTo>
                    <a:lnTo>
                      <a:pt x="2497" y="832"/>
                    </a:lnTo>
                    <a:lnTo>
                      <a:pt x="2469" y="773"/>
                    </a:lnTo>
                    <a:lnTo>
                      <a:pt x="2488" y="740"/>
                    </a:lnTo>
                    <a:lnTo>
                      <a:pt x="2511" y="730"/>
                    </a:lnTo>
                    <a:lnTo>
                      <a:pt x="2532" y="706"/>
                    </a:lnTo>
                    <a:lnTo>
                      <a:pt x="2544" y="674"/>
                    </a:lnTo>
                    <a:lnTo>
                      <a:pt x="2565" y="641"/>
                    </a:lnTo>
                    <a:lnTo>
                      <a:pt x="2545" y="597"/>
                    </a:lnTo>
                    <a:lnTo>
                      <a:pt x="2559" y="573"/>
                    </a:lnTo>
                    <a:lnTo>
                      <a:pt x="2579" y="555"/>
                    </a:lnTo>
                    <a:lnTo>
                      <a:pt x="2664" y="555"/>
                    </a:lnTo>
                    <a:lnTo>
                      <a:pt x="2653" y="517"/>
                    </a:lnTo>
                    <a:lnTo>
                      <a:pt x="2630" y="512"/>
                    </a:lnTo>
                    <a:lnTo>
                      <a:pt x="2619" y="489"/>
                    </a:lnTo>
                    <a:lnTo>
                      <a:pt x="2608" y="444"/>
                    </a:lnTo>
                    <a:lnTo>
                      <a:pt x="2590" y="423"/>
                    </a:lnTo>
                    <a:lnTo>
                      <a:pt x="2601" y="375"/>
                    </a:lnTo>
                    <a:lnTo>
                      <a:pt x="2584" y="354"/>
                    </a:lnTo>
                    <a:lnTo>
                      <a:pt x="2520" y="329"/>
                    </a:lnTo>
                    <a:lnTo>
                      <a:pt x="2498" y="346"/>
                    </a:lnTo>
                    <a:lnTo>
                      <a:pt x="2452" y="343"/>
                    </a:lnTo>
                    <a:lnTo>
                      <a:pt x="2345" y="276"/>
                    </a:lnTo>
                    <a:lnTo>
                      <a:pt x="2354" y="198"/>
                    </a:lnTo>
                    <a:lnTo>
                      <a:pt x="2328" y="169"/>
                    </a:lnTo>
                    <a:lnTo>
                      <a:pt x="2333" y="138"/>
                    </a:lnTo>
                    <a:lnTo>
                      <a:pt x="2308" y="124"/>
                    </a:lnTo>
                    <a:lnTo>
                      <a:pt x="2262" y="122"/>
                    </a:lnTo>
                    <a:lnTo>
                      <a:pt x="2250" y="69"/>
                    </a:lnTo>
                    <a:lnTo>
                      <a:pt x="2213" y="10"/>
                    </a:lnTo>
                    <a:lnTo>
                      <a:pt x="2196" y="4"/>
                    </a:lnTo>
                    <a:lnTo>
                      <a:pt x="2166" y="0"/>
                    </a:lnTo>
                    <a:lnTo>
                      <a:pt x="2138" y="32"/>
                    </a:lnTo>
                    <a:lnTo>
                      <a:pt x="2098" y="21"/>
                    </a:lnTo>
                    <a:lnTo>
                      <a:pt x="2077" y="46"/>
                    </a:lnTo>
                    <a:lnTo>
                      <a:pt x="2081" y="84"/>
                    </a:lnTo>
                    <a:lnTo>
                      <a:pt x="2051" y="95"/>
                    </a:lnTo>
                    <a:lnTo>
                      <a:pt x="1972" y="80"/>
                    </a:lnTo>
                    <a:lnTo>
                      <a:pt x="1968" y="41"/>
                    </a:lnTo>
                    <a:lnTo>
                      <a:pt x="1943" y="13"/>
                    </a:lnTo>
                    <a:lnTo>
                      <a:pt x="1898" y="24"/>
                    </a:lnTo>
                    <a:lnTo>
                      <a:pt x="1865" y="4"/>
                    </a:lnTo>
                    <a:lnTo>
                      <a:pt x="1845" y="37"/>
                    </a:lnTo>
                    <a:lnTo>
                      <a:pt x="1850" y="83"/>
                    </a:lnTo>
                    <a:lnTo>
                      <a:pt x="1835" y="92"/>
                    </a:lnTo>
                    <a:lnTo>
                      <a:pt x="1825" y="155"/>
                    </a:lnTo>
                    <a:lnTo>
                      <a:pt x="1867" y="181"/>
                    </a:lnTo>
                    <a:lnTo>
                      <a:pt x="1911" y="169"/>
                    </a:lnTo>
                    <a:lnTo>
                      <a:pt x="1927" y="175"/>
                    </a:lnTo>
                    <a:lnTo>
                      <a:pt x="1940" y="236"/>
                    </a:lnTo>
                    <a:lnTo>
                      <a:pt x="1965" y="249"/>
                    </a:lnTo>
                    <a:lnTo>
                      <a:pt x="1968" y="364"/>
                    </a:lnTo>
                    <a:lnTo>
                      <a:pt x="1945" y="367"/>
                    </a:lnTo>
                    <a:lnTo>
                      <a:pt x="1911" y="339"/>
                    </a:lnTo>
                    <a:lnTo>
                      <a:pt x="1868" y="367"/>
                    </a:lnTo>
                    <a:lnTo>
                      <a:pt x="1760" y="361"/>
                    </a:lnTo>
                    <a:lnTo>
                      <a:pt x="1696" y="421"/>
                    </a:lnTo>
                    <a:lnTo>
                      <a:pt x="1656" y="402"/>
                    </a:lnTo>
                    <a:lnTo>
                      <a:pt x="1641" y="418"/>
                    </a:lnTo>
                    <a:lnTo>
                      <a:pt x="1598" y="446"/>
                    </a:lnTo>
                    <a:lnTo>
                      <a:pt x="1623" y="474"/>
                    </a:lnTo>
                    <a:lnTo>
                      <a:pt x="1595" y="500"/>
                    </a:lnTo>
                    <a:lnTo>
                      <a:pt x="1536" y="521"/>
                    </a:lnTo>
                    <a:lnTo>
                      <a:pt x="1480" y="510"/>
                    </a:lnTo>
                    <a:lnTo>
                      <a:pt x="1456" y="583"/>
                    </a:lnTo>
                    <a:lnTo>
                      <a:pt x="1471" y="589"/>
                    </a:lnTo>
                    <a:lnTo>
                      <a:pt x="1481" y="603"/>
                    </a:lnTo>
                    <a:lnTo>
                      <a:pt x="1446" y="644"/>
                    </a:lnTo>
                    <a:lnTo>
                      <a:pt x="1416" y="648"/>
                    </a:lnTo>
                    <a:lnTo>
                      <a:pt x="1387" y="666"/>
                    </a:lnTo>
                    <a:lnTo>
                      <a:pt x="1309" y="665"/>
                    </a:lnTo>
                    <a:lnTo>
                      <a:pt x="1314" y="711"/>
                    </a:lnTo>
                    <a:lnTo>
                      <a:pt x="1275" y="800"/>
                    </a:lnTo>
                    <a:lnTo>
                      <a:pt x="1326" y="849"/>
                    </a:lnTo>
                    <a:lnTo>
                      <a:pt x="1305" y="866"/>
                    </a:lnTo>
                    <a:lnTo>
                      <a:pt x="1292" y="890"/>
                    </a:lnTo>
                    <a:lnTo>
                      <a:pt x="1278" y="900"/>
                    </a:lnTo>
                    <a:lnTo>
                      <a:pt x="1150" y="865"/>
                    </a:lnTo>
                    <a:lnTo>
                      <a:pt x="1148" y="920"/>
                    </a:lnTo>
                    <a:lnTo>
                      <a:pt x="1175" y="956"/>
                    </a:lnTo>
                    <a:lnTo>
                      <a:pt x="1160" y="964"/>
                    </a:lnTo>
                    <a:lnTo>
                      <a:pt x="1129" y="960"/>
                    </a:lnTo>
                    <a:lnTo>
                      <a:pt x="1114" y="969"/>
                    </a:lnTo>
                    <a:lnTo>
                      <a:pt x="1133" y="1006"/>
                    </a:lnTo>
                    <a:lnTo>
                      <a:pt x="1127" y="1029"/>
                    </a:lnTo>
                    <a:lnTo>
                      <a:pt x="1177" y="1071"/>
                    </a:lnTo>
                    <a:lnTo>
                      <a:pt x="1208" y="1067"/>
                    </a:lnTo>
                    <a:lnTo>
                      <a:pt x="1240" y="1081"/>
                    </a:lnTo>
                    <a:lnTo>
                      <a:pt x="1309" y="1082"/>
                    </a:lnTo>
                    <a:lnTo>
                      <a:pt x="1304" y="1105"/>
                    </a:lnTo>
                    <a:lnTo>
                      <a:pt x="1321" y="1127"/>
                    </a:lnTo>
                    <a:lnTo>
                      <a:pt x="1324" y="1150"/>
                    </a:lnTo>
                    <a:lnTo>
                      <a:pt x="1364" y="1169"/>
                    </a:lnTo>
                    <a:lnTo>
                      <a:pt x="1372" y="1253"/>
                    </a:lnTo>
                    <a:lnTo>
                      <a:pt x="1365" y="1261"/>
                    </a:lnTo>
                    <a:lnTo>
                      <a:pt x="1343" y="1271"/>
                    </a:lnTo>
                    <a:lnTo>
                      <a:pt x="1337" y="1288"/>
                    </a:lnTo>
                    <a:lnTo>
                      <a:pt x="1368" y="1300"/>
                    </a:lnTo>
                    <a:lnTo>
                      <a:pt x="1371" y="1323"/>
                    </a:lnTo>
                    <a:lnTo>
                      <a:pt x="1332" y="1318"/>
                    </a:lnTo>
                    <a:lnTo>
                      <a:pt x="1328" y="1288"/>
                    </a:lnTo>
                    <a:lnTo>
                      <a:pt x="1296" y="1269"/>
                    </a:lnTo>
                    <a:lnTo>
                      <a:pt x="1281" y="1270"/>
                    </a:lnTo>
                    <a:lnTo>
                      <a:pt x="1259" y="1294"/>
                    </a:lnTo>
                    <a:lnTo>
                      <a:pt x="1269" y="1317"/>
                    </a:lnTo>
                    <a:lnTo>
                      <a:pt x="1198" y="1369"/>
                    </a:lnTo>
                    <a:lnTo>
                      <a:pt x="1159" y="1366"/>
                    </a:lnTo>
                    <a:lnTo>
                      <a:pt x="1139" y="1329"/>
                    </a:lnTo>
                    <a:lnTo>
                      <a:pt x="1092" y="1318"/>
                    </a:lnTo>
                    <a:lnTo>
                      <a:pt x="1087" y="1264"/>
                    </a:lnTo>
                    <a:lnTo>
                      <a:pt x="1063" y="1252"/>
                    </a:lnTo>
                    <a:lnTo>
                      <a:pt x="1009" y="1248"/>
                    </a:lnTo>
                    <a:lnTo>
                      <a:pt x="953" y="1223"/>
                    </a:lnTo>
                    <a:lnTo>
                      <a:pt x="939" y="1247"/>
                    </a:lnTo>
                    <a:lnTo>
                      <a:pt x="916" y="1249"/>
                    </a:lnTo>
                    <a:lnTo>
                      <a:pt x="868" y="1231"/>
                    </a:lnTo>
                    <a:lnTo>
                      <a:pt x="868" y="1223"/>
                    </a:lnTo>
                    <a:lnTo>
                      <a:pt x="873" y="1192"/>
                    </a:lnTo>
                    <a:lnTo>
                      <a:pt x="855" y="1170"/>
                    </a:lnTo>
                    <a:lnTo>
                      <a:pt x="876" y="1145"/>
                    </a:lnTo>
                    <a:lnTo>
                      <a:pt x="874" y="1122"/>
                    </a:lnTo>
                    <a:lnTo>
                      <a:pt x="816" y="1158"/>
                    </a:lnTo>
                    <a:lnTo>
                      <a:pt x="793" y="1161"/>
                    </a:lnTo>
                    <a:lnTo>
                      <a:pt x="766" y="1132"/>
                    </a:lnTo>
                    <a:lnTo>
                      <a:pt x="649" y="1190"/>
                    </a:lnTo>
                    <a:lnTo>
                      <a:pt x="603" y="1194"/>
                    </a:lnTo>
                    <a:lnTo>
                      <a:pt x="553" y="1237"/>
                    </a:lnTo>
                    <a:lnTo>
                      <a:pt x="544" y="1230"/>
                    </a:lnTo>
                    <a:lnTo>
                      <a:pt x="532" y="1185"/>
                    </a:lnTo>
                    <a:lnTo>
                      <a:pt x="529" y="1146"/>
                    </a:lnTo>
                    <a:lnTo>
                      <a:pt x="504" y="1126"/>
                    </a:lnTo>
                    <a:lnTo>
                      <a:pt x="479" y="1112"/>
                    </a:lnTo>
                    <a:lnTo>
                      <a:pt x="411" y="1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328">
                <a:extLst>
                  <a:ext uri="{FF2B5EF4-FFF2-40B4-BE49-F238E27FC236}">
                    <a16:creationId xmlns:a16="http://schemas.microsoft.com/office/drawing/2014/main" id="{C6E0B138-4F7A-713D-6583-712E9D4057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818"/>
                <a:ext cx="299" cy="370"/>
              </a:xfrm>
              <a:custGeom>
                <a:avLst/>
                <a:gdLst>
                  <a:gd name="T0" fmla="*/ 1261 w 1492"/>
                  <a:gd name="T1" fmla="*/ 79 h 1846"/>
                  <a:gd name="T2" fmla="*/ 1193 w 1492"/>
                  <a:gd name="T3" fmla="*/ 0 h 1846"/>
                  <a:gd name="T4" fmla="*/ 1118 w 1492"/>
                  <a:gd name="T5" fmla="*/ 22 h 1846"/>
                  <a:gd name="T6" fmla="*/ 840 w 1492"/>
                  <a:gd name="T7" fmla="*/ 195 h 1846"/>
                  <a:gd name="T8" fmla="*/ 559 w 1492"/>
                  <a:gd name="T9" fmla="*/ 244 h 1846"/>
                  <a:gd name="T10" fmla="*/ 130 w 1492"/>
                  <a:gd name="T11" fmla="*/ 438 h 1846"/>
                  <a:gd name="T12" fmla="*/ 78 w 1492"/>
                  <a:gd name="T13" fmla="*/ 536 h 1846"/>
                  <a:gd name="T14" fmla="*/ 52 w 1492"/>
                  <a:gd name="T15" fmla="*/ 770 h 1846"/>
                  <a:gd name="T16" fmla="*/ 263 w 1492"/>
                  <a:gd name="T17" fmla="*/ 796 h 1846"/>
                  <a:gd name="T18" fmla="*/ 399 w 1492"/>
                  <a:gd name="T19" fmla="*/ 760 h 1846"/>
                  <a:gd name="T20" fmla="*/ 467 w 1492"/>
                  <a:gd name="T21" fmla="*/ 830 h 1846"/>
                  <a:gd name="T22" fmla="*/ 376 w 1492"/>
                  <a:gd name="T23" fmla="*/ 755 h 1846"/>
                  <a:gd name="T24" fmla="*/ 197 w 1492"/>
                  <a:gd name="T25" fmla="*/ 817 h 1846"/>
                  <a:gd name="T26" fmla="*/ 202 w 1492"/>
                  <a:gd name="T27" fmla="*/ 964 h 1846"/>
                  <a:gd name="T28" fmla="*/ 261 w 1492"/>
                  <a:gd name="T29" fmla="*/ 1020 h 1846"/>
                  <a:gd name="T30" fmla="*/ 228 w 1492"/>
                  <a:gd name="T31" fmla="*/ 1085 h 1846"/>
                  <a:gd name="T32" fmla="*/ 295 w 1492"/>
                  <a:gd name="T33" fmla="*/ 1210 h 1846"/>
                  <a:gd name="T34" fmla="*/ 256 w 1492"/>
                  <a:gd name="T35" fmla="*/ 1298 h 1846"/>
                  <a:gd name="T36" fmla="*/ 302 w 1492"/>
                  <a:gd name="T37" fmla="*/ 1371 h 1846"/>
                  <a:gd name="T38" fmla="*/ 252 w 1492"/>
                  <a:gd name="T39" fmla="*/ 1507 h 1846"/>
                  <a:gd name="T40" fmla="*/ 410 w 1492"/>
                  <a:gd name="T41" fmla="*/ 1546 h 1846"/>
                  <a:gd name="T42" fmla="*/ 446 w 1492"/>
                  <a:gd name="T43" fmla="*/ 1604 h 1846"/>
                  <a:gd name="T44" fmla="*/ 566 w 1492"/>
                  <a:gd name="T45" fmla="*/ 1725 h 1846"/>
                  <a:gd name="T46" fmla="*/ 566 w 1492"/>
                  <a:gd name="T47" fmla="*/ 1810 h 1846"/>
                  <a:gd name="T48" fmla="*/ 652 w 1492"/>
                  <a:gd name="T49" fmla="*/ 1824 h 1846"/>
                  <a:gd name="T50" fmla="*/ 712 w 1492"/>
                  <a:gd name="T51" fmla="*/ 1795 h 1846"/>
                  <a:gd name="T52" fmla="*/ 829 w 1492"/>
                  <a:gd name="T53" fmla="*/ 1738 h 1846"/>
                  <a:gd name="T54" fmla="*/ 910 w 1492"/>
                  <a:gd name="T55" fmla="*/ 1700 h 1846"/>
                  <a:gd name="T56" fmla="*/ 989 w 1492"/>
                  <a:gd name="T57" fmla="*/ 1724 h 1846"/>
                  <a:gd name="T58" fmla="*/ 1068 w 1492"/>
                  <a:gd name="T59" fmla="*/ 1732 h 1846"/>
                  <a:gd name="T60" fmla="*/ 1098 w 1492"/>
                  <a:gd name="T61" fmla="*/ 1644 h 1846"/>
                  <a:gd name="T62" fmla="*/ 1180 w 1492"/>
                  <a:gd name="T63" fmla="*/ 1521 h 1846"/>
                  <a:gd name="T64" fmla="*/ 1221 w 1492"/>
                  <a:gd name="T65" fmla="*/ 1470 h 1846"/>
                  <a:gd name="T66" fmla="*/ 1207 w 1492"/>
                  <a:gd name="T67" fmla="*/ 1410 h 1846"/>
                  <a:gd name="T68" fmla="*/ 1194 w 1492"/>
                  <a:gd name="T69" fmla="*/ 1342 h 1846"/>
                  <a:gd name="T70" fmla="*/ 1280 w 1492"/>
                  <a:gd name="T71" fmla="*/ 1323 h 1846"/>
                  <a:gd name="T72" fmla="*/ 1363 w 1492"/>
                  <a:gd name="T73" fmla="*/ 1250 h 1846"/>
                  <a:gd name="T74" fmla="*/ 1403 w 1492"/>
                  <a:gd name="T75" fmla="*/ 1100 h 1846"/>
                  <a:gd name="T76" fmla="*/ 1463 w 1492"/>
                  <a:gd name="T77" fmla="*/ 1093 h 1846"/>
                  <a:gd name="T78" fmla="*/ 1483 w 1492"/>
                  <a:gd name="T79" fmla="*/ 1045 h 1846"/>
                  <a:gd name="T80" fmla="*/ 1457 w 1492"/>
                  <a:gd name="T81" fmla="*/ 940 h 1846"/>
                  <a:gd name="T82" fmla="*/ 1421 w 1492"/>
                  <a:gd name="T83" fmla="*/ 881 h 1846"/>
                  <a:gd name="T84" fmla="*/ 1487 w 1492"/>
                  <a:gd name="T85" fmla="*/ 767 h 1846"/>
                  <a:gd name="T86" fmla="*/ 1424 w 1492"/>
                  <a:gd name="T87" fmla="*/ 758 h 1846"/>
                  <a:gd name="T88" fmla="*/ 1430 w 1492"/>
                  <a:gd name="T89" fmla="*/ 649 h 1846"/>
                  <a:gd name="T90" fmla="*/ 1423 w 1492"/>
                  <a:gd name="T91" fmla="*/ 572 h 1846"/>
                  <a:gd name="T92" fmla="*/ 1418 w 1492"/>
                  <a:gd name="T93" fmla="*/ 519 h 1846"/>
                  <a:gd name="T94" fmla="*/ 1428 w 1492"/>
                  <a:gd name="T95" fmla="*/ 456 h 1846"/>
                  <a:gd name="T96" fmla="*/ 1486 w 1492"/>
                  <a:gd name="T97" fmla="*/ 421 h 1846"/>
                  <a:gd name="T98" fmla="*/ 1396 w 1492"/>
                  <a:gd name="T99" fmla="*/ 205 h 1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492" h="1846">
                    <a:moveTo>
                      <a:pt x="1396" y="205"/>
                    </a:moveTo>
                    <a:lnTo>
                      <a:pt x="1331" y="165"/>
                    </a:lnTo>
                    <a:lnTo>
                      <a:pt x="1261" y="79"/>
                    </a:lnTo>
                    <a:lnTo>
                      <a:pt x="1220" y="44"/>
                    </a:lnTo>
                    <a:lnTo>
                      <a:pt x="1216" y="5"/>
                    </a:lnTo>
                    <a:lnTo>
                      <a:pt x="1193" y="0"/>
                    </a:lnTo>
                    <a:lnTo>
                      <a:pt x="1178" y="17"/>
                    </a:lnTo>
                    <a:lnTo>
                      <a:pt x="1154" y="4"/>
                    </a:lnTo>
                    <a:lnTo>
                      <a:pt x="1118" y="22"/>
                    </a:lnTo>
                    <a:lnTo>
                      <a:pt x="995" y="126"/>
                    </a:lnTo>
                    <a:lnTo>
                      <a:pt x="885" y="183"/>
                    </a:lnTo>
                    <a:lnTo>
                      <a:pt x="840" y="195"/>
                    </a:lnTo>
                    <a:lnTo>
                      <a:pt x="786" y="192"/>
                    </a:lnTo>
                    <a:lnTo>
                      <a:pt x="629" y="245"/>
                    </a:lnTo>
                    <a:lnTo>
                      <a:pt x="559" y="244"/>
                    </a:lnTo>
                    <a:lnTo>
                      <a:pt x="461" y="268"/>
                    </a:lnTo>
                    <a:lnTo>
                      <a:pt x="235" y="405"/>
                    </a:lnTo>
                    <a:lnTo>
                      <a:pt x="130" y="438"/>
                    </a:lnTo>
                    <a:lnTo>
                      <a:pt x="109" y="463"/>
                    </a:lnTo>
                    <a:lnTo>
                      <a:pt x="95" y="472"/>
                    </a:lnTo>
                    <a:lnTo>
                      <a:pt x="78" y="536"/>
                    </a:lnTo>
                    <a:lnTo>
                      <a:pt x="0" y="704"/>
                    </a:lnTo>
                    <a:lnTo>
                      <a:pt x="51" y="754"/>
                    </a:lnTo>
                    <a:lnTo>
                      <a:pt x="52" y="770"/>
                    </a:lnTo>
                    <a:lnTo>
                      <a:pt x="100" y="781"/>
                    </a:lnTo>
                    <a:lnTo>
                      <a:pt x="108" y="787"/>
                    </a:lnTo>
                    <a:lnTo>
                      <a:pt x="263" y="796"/>
                    </a:lnTo>
                    <a:lnTo>
                      <a:pt x="376" y="755"/>
                    </a:lnTo>
                    <a:lnTo>
                      <a:pt x="392" y="761"/>
                    </a:lnTo>
                    <a:lnTo>
                      <a:pt x="399" y="760"/>
                    </a:lnTo>
                    <a:lnTo>
                      <a:pt x="443" y="818"/>
                    </a:lnTo>
                    <a:lnTo>
                      <a:pt x="496" y="813"/>
                    </a:lnTo>
                    <a:lnTo>
                      <a:pt x="467" y="830"/>
                    </a:lnTo>
                    <a:lnTo>
                      <a:pt x="452" y="833"/>
                    </a:lnTo>
                    <a:lnTo>
                      <a:pt x="392" y="769"/>
                    </a:lnTo>
                    <a:lnTo>
                      <a:pt x="376" y="755"/>
                    </a:lnTo>
                    <a:lnTo>
                      <a:pt x="288" y="801"/>
                    </a:lnTo>
                    <a:lnTo>
                      <a:pt x="265" y="804"/>
                    </a:lnTo>
                    <a:lnTo>
                      <a:pt x="197" y="817"/>
                    </a:lnTo>
                    <a:lnTo>
                      <a:pt x="197" y="902"/>
                    </a:lnTo>
                    <a:lnTo>
                      <a:pt x="208" y="940"/>
                    </a:lnTo>
                    <a:lnTo>
                      <a:pt x="202" y="964"/>
                    </a:lnTo>
                    <a:lnTo>
                      <a:pt x="206" y="1010"/>
                    </a:lnTo>
                    <a:lnTo>
                      <a:pt x="244" y="999"/>
                    </a:lnTo>
                    <a:lnTo>
                      <a:pt x="261" y="1020"/>
                    </a:lnTo>
                    <a:lnTo>
                      <a:pt x="256" y="1044"/>
                    </a:lnTo>
                    <a:lnTo>
                      <a:pt x="211" y="1063"/>
                    </a:lnTo>
                    <a:lnTo>
                      <a:pt x="228" y="1085"/>
                    </a:lnTo>
                    <a:lnTo>
                      <a:pt x="262" y="1113"/>
                    </a:lnTo>
                    <a:lnTo>
                      <a:pt x="269" y="1189"/>
                    </a:lnTo>
                    <a:lnTo>
                      <a:pt x="295" y="1210"/>
                    </a:lnTo>
                    <a:lnTo>
                      <a:pt x="275" y="1250"/>
                    </a:lnTo>
                    <a:lnTo>
                      <a:pt x="278" y="1289"/>
                    </a:lnTo>
                    <a:lnTo>
                      <a:pt x="256" y="1298"/>
                    </a:lnTo>
                    <a:lnTo>
                      <a:pt x="251" y="1321"/>
                    </a:lnTo>
                    <a:lnTo>
                      <a:pt x="261" y="1344"/>
                    </a:lnTo>
                    <a:lnTo>
                      <a:pt x="302" y="1371"/>
                    </a:lnTo>
                    <a:lnTo>
                      <a:pt x="284" y="1434"/>
                    </a:lnTo>
                    <a:lnTo>
                      <a:pt x="271" y="1458"/>
                    </a:lnTo>
                    <a:lnTo>
                      <a:pt x="252" y="1507"/>
                    </a:lnTo>
                    <a:lnTo>
                      <a:pt x="286" y="1542"/>
                    </a:lnTo>
                    <a:lnTo>
                      <a:pt x="389" y="1564"/>
                    </a:lnTo>
                    <a:lnTo>
                      <a:pt x="410" y="1546"/>
                    </a:lnTo>
                    <a:lnTo>
                      <a:pt x="426" y="1544"/>
                    </a:lnTo>
                    <a:lnTo>
                      <a:pt x="427" y="1560"/>
                    </a:lnTo>
                    <a:lnTo>
                      <a:pt x="446" y="1604"/>
                    </a:lnTo>
                    <a:lnTo>
                      <a:pt x="440" y="1621"/>
                    </a:lnTo>
                    <a:lnTo>
                      <a:pt x="564" y="1709"/>
                    </a:lnTo>
                    <a:lnTo>
                      <a:pt x="566" y="1725"/>
                    </a:lnTo>
                    <a:lnTo>
                      <a:pt x="576" y="1754"/>
                    </a:lnTo>
                    <a:lnTo>
                      <a:pt x="548" y="1788"/>
                    </a:lnTo>
                    <a:lnTo>
                      <a:pt x="566" y="1810"/>
                    </a:lnTo>
                    <a:lnTo>
                      <a:pt x="577" y="1846"/>
                    </a:lnTo>
                    <a:lnTo>
                      <a:pt x="615" y="1844"/>
                    </a:lnTo>
                    <a:lnTo>
                      <a:pt x="652" y="1824"/>
                    </a:lnTo>
                    <a:lnTo>
                      <a:pt x="672" y="1792"/>
                    </a:lnTo>
                    <a:lnTo>
                      <a:pt x="679" y="1783"/>
                    </a:lnTo>
                    <a:lnTo>
                      <a:pt x="712" y="1795"/>
                    </a:lnTo>
                    <a:lnTo>
                      <a:pt x="755" y="1769"/>
                    </a:lnTo>
                    <a:lnTo>
                      <a:pt x="809" y="1764"/>
                    </a:lnTo>
                    <a:lnTo>
                      <a:pt x="829" y="1738"/>
                    </a:lnTo>
                    <a:lnTo>
                      <a:pt x="875" y="1742"/>
                    </a:lnTo>
                    <a:lnTo>
                      <a:pt x="887" y="1695"/>
                    </a:lnTo>
                    <a:lnTo>
                      <a:pt x="910" y="1700"/>
                    </a:lnTo>
                    <a:lnTo>
                      <a:pt x="920" y="1723"/>
                    </a:lnTo>
                    <a:lnTo>
                      <a:pt x="967" y="1733"/>
                    </a:lnTo>
                    <a:lnTo>
                      <a:pt x="989" y="1724"/>
                    </a:lnTo>
                    <a:lnTo>
                      <a:pt x="1006" y="1737"/>
                    </a:lnTo>
                    <a:lnTo>
                      <a:pt x="1037" y="1727"/>
                    </a:lnTo>
                    <a:lnTo>
                      <a:pt x="1068" y="1732"/>
                    </a:lnTo>
                    <a:lnTo>
                      <a:pt x="1104" y="1706"/>
                    </a:lnTo>
                    <a:lnTo>
                      <a:pt x="1092" y="1660"/>
                    </a:lnTo>
                    <a:lnTo>
                      <a:pt x="1098" y="1644"/>
                    </a:lnTo>
                    <a:lnTo>
                      <a:pt x="1184" y="1582"/>
                    </a:lnTo>
                    <a:lnTo>
                      <a:pt x="1190" y="1559"/>
                    </a:lnTo>
                    <a:lnTo>
                      <a:pt x="1180" y="1521"/>
                    </a:lnTo>
                    <a:lnTo>
                      <a:pt x="1193" y="1504"/>
                    </a:lnTo>
                    <a:lnTo>
                      <a:pt x="1223" y="1501"/>
                    </a:lnTo>
                    <a:lnTo>
                      <a:pt x="1221" y="1470"/>
                    </a:lnTo>
                    <a:lnTo>
                      <a:pt x="1235" y="1453"/>
                    </a:lnTo>
                    <a:lnTo>
                      <a:pt x="1195" y="1450"/>
                    </a:lnTo>
                    <a:lnTo>
                      <a:pt x="1207" y="1410"/>
                    </a:lnTo>
                    <a:lnTo>
                      <a:pt x="1190" y="1389"/>
                    </a:lnTo>
                    <a:lnTo>
                      <a:pt x="1187" y="1350"/>
                    </a:lnTo>
                    <a:lnTo>
                      <a:pt x="1194" y="1342"/>
                    </a:lnTo>
                    <a:lnTo>
                      <a:pt x="1217" y="1348"/>
                    </a:lnTo>
                    <a:lnTo>
                      <a:pt x="1238" y="1323"/>
                    </a:lnTo>
                    <a:lnTo>
                      <a:pt x="1280" y="1323"/>
                    </a:lnTo>
                    <a:lnTo>
                      <a:pt x="1291" y="1323"/>
                    </a:lnTo>
                    <a:lnTo>
                      <a:pt x="1323" y="1323"/>
                    </a:lnTo>
                    <a:lnTo>
                      <a:pt x="1363" y="1250"/>
                    </a:lnTo>
                    <a:lnTo>
                      <a:pt x="1383" y="1147"/>
                    </a:lnTo>
                    <a:lnTo>
                      <a:pt x="1405" y="1123"/>
                    </a:lnTo>
                    <a:lnTo>
                      <a:pt x="1403" y="1100"/>
                    </a:lnTo>
                    <a:lnTo>
                      <a:pt x="1416" y="1074"/>
                    </a:lnTo>
                    <a:lnTo>
                      <a:pt x="1453" y="1072"/>
                    </a:lnTo>
                    <a:lnTo>
                      <a:pt x="1463" y="1093"/>
                    </a:lnTo>
                    <a:lnTo>
                      <a:pt x="1479" y="1092"/>
                    </a:lnTo>
                    <a:lnTo>
                      <a:pt x="1492" y="1068"/>
                    </a:lnTo>
                    <a:lnTo>
                      <a:pt x="1483" y="1045"/>
                    </a:lnTo>
                    <a:lnTo>
                      <a:pt x="1467" y="1039"/>
                    </a:lnTo>
                    <a:lnTo>
                      <a:pt x="1468" y="977"/>
                    </a:lnTo>
                    <a:lnTo>
                      <a:pt x="1457" y="940"/>
                    </a:lnTo>
                    <a:lnTo>
                      <a:pt x="1430" y="903"/>
                    </a:lnTo>
                    <a:lnTo>
                      <a:pt x="1438" y="895"/>
                    </a:lnTo>
                    <a:lnTo>
                      <a:pt x="1421" y="881"/>
                    </a:lnTo>
                    <a:lnTo>
                      <a:pt x="1433" y="841"/>
                    </a:lnTo>
                    <a:lnTo>
                      <a:pt x="1475" y="799"/>
                    </a:lnTo>
                    <a:lnTo>
                      <a:pt x="1487" y="767"/>
                    </a:lnTo>
                    <a:lnTo>
                      <a:pt x="1470" y="746"/>
                    </a:lnTo>
                    <a:lnTo>
                      <a:pt x="1449" y="771"/>
                    </a:lnTo>
                    <a:lnTo>
                      <a:pt x="1424" y="758"/>
                    </a:lnTo>
                    <a:lnTo>
                      <a:pt x="1452" y="716"/>
                    </a:lnTo>
                    <a:lnTo>
                      <a:pt x="1435" y="703"/>
                    </a:lnTo>
                    <a:lnTo>
                      <a:pt x="1430" y="649"/>
                    </a:lnTo>
                    <a:lnTo>
                      <a:pt x="1413" y="635"/>
                    </a:lnTo>
                    <a:lnTo>
                      <a:pt x="1433" y="603"/>
                    </a:lnTo>
                    <a:lnTo>
                      <a:pt x="1423" y="572"/>
                    </a:lnTo>
                    <a:lnTo>
                      <a:pt x="1456" y="508"/>
                    </a:lnTo>
                    <a:lnTo>
                      <a:pt x="1447" y="501"/>
                    </a:lnTo>
                    <a:lnTo>
                      <a:pt x="1418" y="519"/>
                    </a:lnTo>
                    <a:lnTo>
                      <a:pt x="1409" y="504"/>
                    </a:lnTo>
                    <a:lnTo>
                      <a:pt x="1423" y="487"/>
                    </a:lnTo>
                    <a:lnTo>
                      <a:pt x="1428" y="456"/>
                    </a:lnTo>
                    <a:lnTo>
                      <a:pt x="1450" y="446"/>
                    </a:lnTo>
                    <a:lnTo>
                      <a:pt x="1456" y="423"/>
                    </a:lnTo>
                    <a:lnTo>
                      <a:pt x="1486" y="421"/>
                    </a:lnTo>
                    <a:lnTo>
                      <a:pt x="1449" y="347"/>
                    </a:lnTo>
                    <a:lnTo>
                      <a:pt x="1432" y="247"/>
                    </a:lnTo>
                    <a:lnTo>
                      <a:pt x="1396" y="2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329">
                <a:extLst>
                  <a:ext uri="{FF2B5EF4-FFF2-40B4-BE49-F238E27FC236}">
                    <a16:creationId xmlns:a16="http://schemas.microsoft.com/office/drawing/2014/main" id="{A4FA6EF8-393C-89D1-040E-B42136F1E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883"/>
                <a:ext cx="491" cy="433"/>
              </a:xfrm>
              <a:custGeom>
                <a:avLst/>
                <a:gdLst>
                  <a:gd name="T0" fmla="*/ 827 w 2455"/>
                  <a:gd name="T1" fmla="*/ 487 h 2167"/>
                  <a:gd name="T2" fmla="*/ 662 w 2455"/>
                  <a:gd name="T3" fmla="*/ 533 h 2167"/>
                  <a:gd name="T4" fmla="*/ 639 w 2455"/>
                  <a:gd name="T5" fmla="*/ 458 h 2167"/>
                  <a:gd name="T6" fmla="*/ 562 w 2455"/>
                  <a:gd name="T7" fmla="*/ 219 h 2167"/>
                  <a:gd name="T8" fmla="*/ 573 w 2455"/>
                  <a:gd name="T9" fmla="*/ 78 h 2167"/>
                  <a:gd name="T10" fmla="*/ 276 w 2455"/>
                  <a:gd name="T11" fmla="*/ 122 h 2167"/>
                  <a:gd name="T12" fmla="*/ 51 w 2455"/>
                  <a:gd name="T13" fmla="*/ 26 h 2167"/>
                  <a:gd name="T14" fmla="*/ 57 w 2455"/>
                  <a:gd name="T15" fmla="*/ 95 h 2167"/>
                  <a:gd name="T16" fmla="*/ 62 w 2455"/>
                  <a:gd name="T17" fmla="*/ 304 h 2167"/>
                  <a:gd name="T18" fmla="*/ 92 w 2455"/>
                  <a:gd name="T19" fmla="*/ 470 h 2167"/>
                  <a:gd name="T20" fmla="*/ 171 w 2455"/>
                  <a:gd name="T21" fmla="*/ 563 h 2167"/>
                  <a:gd name="T22" fmla="*/ 245 w 2455"/>
                  <a:gd name="T23" fmla="*/ 703 h 2167"/>
                  <a:gd name="T24" fmla="*/ 238 w 2455"/>
                  <a:gd name="T25" fmla="*/ 866 h 2167"/>
                  <a:gd name="T26" fmla="*/ 267 w 2455"/>
                  <a:gd name="T27" fmla="*/ 1018 h 2167"/>
                  <a:gd name="T28" fmla="*/ 259 w 2455"/>
                  <a:gd name="T29" fmla="*/ 1111 h 2167"/>
                  <a:gd name="T30" fmla="*/ 274 w 2455"/>
                  <a:gd name="T31" fmla="*/ 1349 h 2167"/>
                  <a:gd name="T32" fmla="*/ 389 w 2455"/>
                  <a:gd name="T33" fmla="*/ 1423 h 2167"/>
                  <a:gd name="T34" fmla="*/ 232 w 2455"/>
                  <a:gd name="T35" fmla="*/ 1476 h 2167"/>
                  <a:gd name="T36" fmla="*/ 257 w 2455"/>
                  <a:gd name="T37" fmla="*/ 1581 h 2167"/>
                  <a:gd name="T38" fmla="*/ 384 w 2455"/>
                  <a:gd name="T39" fmla="*/ 1709 h 2167"/>
                  <a:gd name="T40" fmla="*/ 507 w 2455"/>
                  <a:gd name="T41" fmla="*/ 1604 h 2167"/>
                  <a:gd name="T42" fmla="*/ 745 w 2455"/>
                  <a:gd name="T43" fmla="*/ 1682 h 2167"/>
                  <a:gd name="T44" fmla="*/ 845 w 2455"/>
                  <a:gd name="T45" fmla="*/ 1681 h 2167"/>
                  <a:gd name="T46" fmla="*/ 922 w 2455"/>
                  <a:gd name="T47" fmla="*/ 1767 h 2167"/>
                  <a:gd name="T48" fmla="*/ 996 w 2455"/>
                  <a:gd name="T49" fmla="*/ 1729 h 2167"/>
                  <a:gd name="T50" fmla="*/ 1074 w 2455"/>
                  <a:gd name="T51" fmla="*/ 1737 h 2167"/>
                  <a:gd name="T52" fmla="*/ 1200 w 2455"/>
                  <a:gd name="T53" fmla="*/ 1687 h 2167"/>
                  <a:gd name="T54" fmla="*/ 1364 w 2455"/>
                  <a:gd name="T55" fmla="*/ 1694 h 2167"/>
                  <a:gd name="T56" fmla="*/ 1418 w 2455"/>
                  <a:gd name="T57" fmla="*/ 1627 h 2167"/>
                  <a:gd name="T58" fmla="*/ 1494 w 2455"/>
                  <a:gd name="T59" fmla="*/ 1783 h 2167"/>
                  <a:gd name="T60" fmla="*/ 1612 w 2455"/>
                  <a:gd name="T61" fmla="*/ 1880 h 2167"/>
                  <a:gd name="T62" fmla="*/ 1698 w 2455"/>
                  <a:gd name="T63" fmla="*/ 1810 h 2167"/>
                  <a:gd name="T64" fmla="*/ 1756 w 2455"/>
                  <a:gd name="T65" fmla="*/ 1774 h 2167"/>
                  <a:gd name="T66" fmla="*/ 1911 w 2455"/>
                  <a:gd name="T67" fmla="*/ 1790 h 2167"/>
                  <a:gd name="T68" fmla="*/ 1927 w 2455"/>
                  <a:gd name="T69" fmla="*/ 1873 h 2167"/>
                  <a:gd name="T70" fmla="*/ 1984 w 2455"/>
                  <a:gd name="T71" fmla="*/ 1992 h 2167"/>
                  <a:gd name="T72" fmla="*/ 2043 w 2455"/>
                  <a:gd name="T73" fmla="*/ 2048 h 2167"/>
                  <a:gd name="T74" fmla="*/ 2161 w 2455"/>
                  <a:gd name="T75" fmla="*/ 2060 h 2167"/>
                  <a:gd name="T76" fmla="*/ 2263 w 2455"/>
                  <a:gd name="T77" fmla="*/ 2158 h 2167"/>
                  <a:gd name="T78" fmla="*/ 2295 w 2455"/>
                  <a:gd name="T79" fmla="*/ 2025 h 2167"/>
                  <a:gd name="T80" fmla="*/ 2289 w 2455"/>
                  <a:gd name="T81" fmla="*/ 1956 h 2167"/>
                  <a:gd name="T82" fmla="*/ 2435 w 2455"/>
                  <a:gd name="T83" fmla="*/ 1858 h 2167"/>
                  <a:gd name="T84" fmla="*/ 2442 w 2455"/>
                  <a:gd name="T85" fmla="*/ 1772 h 2167"/>
                  <a:gd name="T86" fmla="*/ 2418 w 2455"/>
                  <a:gd name="T87" fmla="*/ 1682 h 2167"/>
                  <a:gd name="T88" fmla="*/ 2332 w 2455"/>
                  <a:gd name="T89" fmla="*/ 1574 h 2167"/>
                  <a:gd name="T90" fmla="*/ 2259 w 2455"/>
                  <a:gd name="T91" fmla="*/ 1465 h 2167"/>
                  <a:gd name="T92" fmla="*/ 2151 w 2455"/>
                  <a:gd name="T93" fmla="*/ 1298 h 2167"/>
                  <a:gd name="T94" fmla="*/ 2121 w 2455"/>
                  <a:gd name="T95" fmla="*/ 1223 h 2167"/>
                  <a:gd name="T96" fmla="*/ 1982 w 2455"/>
                  <a:gd name="T97" fmla="*/ 1135 h 2167"/>
                  <a:gd name="T98" fmla="*/ 1962 w 2455"/>
                  <a:gd name="T99" fmla="*/ 998 h 2167"/>
                  <a:gd name="T100" fmla="*/ 2006 w 2455"/>
                  <a:gd name="T101" fmla="*/ 887 h 2167"/>
                  <a:gd name="T102" fmla="*/ 1922 w 2455"/>
                  <a:gd name="T103" fmla="*/ 740 h 2167"/>
                  <a:gd name="T104" fmla="*/ 1917 w 2455"/>
                  <a:gd name="T105" fmla="*/ 687 h 2167"/>
                  <a:gd name="T106" fmla="*/ 1908 w 2455"/>
                  <a:gd name="T107" fmla="*/ 494 h 2167"/>
                  <a:gd name="T108" fmla="*/ 1642 w 2455"/>
                  <a:gd name="T109" fmla="*/ 627 h 2167"/>
                  <a:gd name="T110" fmla="*/ 1422 w 2455"/>
                  <a:gd name="T111" fmla="*/ 663 h 2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55" h="2167">
                    <a:moveTo>
                      <a:pt x="1422" y="663"/>
                    </a:moveTo>
                    <a:lnTo>
                      <a:pt x="1299" y="597"/>
                    </a:lnTo>
                    <a:lnTo>
                      <a:pt x="941" y="546"/>
                    </a:lnTo>
                    <a:lnTo>
                      <a:pt x="827" y="487"/>
                    </a:lnTo>
                    <a:lnTo>
                      <a:pt x="712" y="498"/>
                    </a:lnTo>
                    <a:lnTo>
                      <a:pt x="685" y="532"/>
                    </a:ln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  <a:lnTo>
                      <a:pt x="251" y="1512"/>
                    </a:lnTo>
                    <a:lnTo>
                      <a:pt x="253" y="1535"/>
                    </a:lnTo>
                    <a:lnTo>
                      <a:pt x="263" y="1557"/>
                    </a:lnTo>
                    <a:lnTo>
                      <a:pt x="257" y="1581"/>
                    </a:lnTo>
                    <a:lnTo>
                      <a:pt x="296" y="1663"/>
                    </a:lnTo>
                    <a:lnTo>
                      <a:pt x="327" y="1675"/>
                    </a:lnTo>
                    <a:lnTo>
                      <a:pt x="346" y="1704"/>
                    </a:lnTo>
                    <a:lnTo>
                      <a:pt x="384" y="1709"/>
                    </a:lnTo>
                    <a:lnTo>
                      <a:pt x="435" y="1665"/>
                    </a:lnTo>
                    <a:lnTo>
                      <a:pt x="472" y="1646"/>
                    </a:lnTo>
                    <a:lnTo>
                      <a:pt x="484" y="1614"/>
                    </a:lnTo>
                    <a:lnTo>
                      <a:pt x="507" y="1604"/>
                    </a:lnTo>
                    <a:lnTo>
                      <a:pt x="658" y="1660"/>
                    </a:lnTo>
                    <a:lnTo>
                      <a:pt x="673" y="1659"/>
                    </a:lnTo>
                    <a:lnTo>
                      <a:pt x="722" y="1684"/>
                    </a:lnTo>
                    <a:lnTo>
                      <a:pt x="745" y="1682"/>
                    </a:lnTo>
                    <a:lnTo>
                      <a:pt x="766" y="1658"/>
                    </a:lnTo>
                    <a:lnTo>
                      <a:pt x="782" y="1664"/>
                    </a:lnTo>
                    <a:lnTo>
                      <a:pt x="807" y="1684"/>
                    </a:lnTo>
                    <a:lnTo>
                      <a:pt x="845" y="1681"/>
                    </a:lnTo>
                    <a:lnTo>
                      <a:pt x="879" y="1716"/>
                    </a:lnTo>
                    <a:lnTo>
                      <a:pt x="881" y="1739"/>
                    </a:lnTo>
                    <a:lnTo>
                      <a:pt x="911" y="1737"/>
                    </a:lnTo>
                    <a:lnTo>
                      <a:pt x="922" y="1767"/>
                    </a:lnTo>
                    <a:lnTo>
                      <a:pt x="960" y="1755"/>
                    </a:lnTo>
                    <a:lnTo>
                      <a:pt x="950" y="1740"/>
                    </a:lnTo>
                    <a:lnTo>
                      <a:pt x="958" y="1732"/>
                    </a:lnTo>
                    <a:lnTo>
                      <a:pt x="996" y="1729"/>
                    </a:lnTo>
                    <a:lnTo>
                      <a:pt x="1010" y="1712"/>
                    </a:lnTo>
                    <a:lnTo>
                      <a:pt x="1019" y="1727"/>
                    </a:lnTo>
                    <a:lnTo>
                      <a:pt x="1023" y="1764"/>
                    </a:lnTo>
                    <a:lnTo>
                      <a:pt x="1074" y="1737"/>
                    </a:lnTo>
                    <a:lnTo>
                      <a:pt x="1111" y="1726"/>
                    </a:lnTo>
                    <a:lnTo>
                      <a:pt x="1154" y="1690"/>
                    </a:lnTo>
                    <a:lnTo>
                      <a:pt x="1178" y="1697"/>
                    </a:lnTo>
                    <a:lnTo>
                      <a:pt x="1200" y="1687"/>
                    </a:lnTo>
                    <a:lnTo>
                      <a:pt x="1256" y="1697"/>
                    </a:lnTo>
                    <a:lnTo>
                      <a:pt x="1288" y="1724"/>
                    </a:lnTo>
                    <a:lnTo>
                      <a:pt x="1324" y="1683"/>
                    </a:lnTo>
                    <a:lnTo>
                      <a:pt x="1364" y="1694"/>
                    </a:lnTo>
                    <a:lnTo>
                      <a:pt x="1384" y="1670"/>
                    </a:lnTo>
                    <a:lnTo>
                      <a:pt x="1374" y="1647"/>
                    </a:lnTo>
                    <a:lnTo>
                      <a:pt x="1388" y="1623"/>
                    </a:lnTo>
                    <a:lnTo>
                      <a:pt x="1418" y="1627"/>
                    </a:lnTo>
                    <a:lnTo>
                      <a:pt x="1469" y="1677"/>
                    </a:lnTo>
                    <a:lnTo>
                      <a:pt x="1456" y="1701"/>
                    </a:lnTo>
                    <a:lnTo>
                      <a:pt x="1470" y="1769"/>
                    </a:lnTo>
                    <a:lnTo>
                      <a:pt x="1494" y="1783"/>
                    </a:lnTo>
                    <a:lnTo>
                      <a:pt x="1549" y="1785"/>
                    </a:lnTo>
                    <a:lnTo>
                      <a:pt x="1550" y="1878"/>
                    </a:lnTo>
                    <a:lnTo>
                      <a:pt x="1594" y="1858"/>
                    </a:lnTo>
                    <a:lnTo>
                      <a:pt x="1612" y="1880"/>
                    </a:lnTo>
                    <a:lnTo>
                      <a:pt x="1643" y="1884"/>
                    </a:lnTo>
                    <a:lnTo>
                      <a:pt x="1656" y="1853"/>
                    </a:lnTo>
                    <a:lnTo>
                      <a:pt x="1677" y="1843"/>
                    </a:lnTo>
                    <a:lnTo>
                      <a:pt x="1698" y="1810"/>
                    </a:lnTo>
                    <a:lnTo>
                      <a:pt x="1728" y="1807"/>
                    </a:lnTo>
                    <a:lnTo>
                      <a:pt x="1734" y="1784"/>
                    </a:lnTo>
                    <a:lnTo>
                      <a:pt x="1750" y="1790"/>
                    </a:lnTo>
                    <a:lnTo>
                      <a:pt x="1756" y="1774"/>
                    </a:lnTo>
                    <a:lnTo>
                      <a:pt x="1763" y="1773"/>
                    </a:lnTo>
                    <a:lnTo>
                      <a:pt x="1831" y="1751"/>
                    </a:lnTo>
                    <a:lnTo>
                      <a:pt x="1863" y="1756"/>
                    </a:lnTo>
                    <a:lnTo>
                      <a:pt x="1911" y="1790"/>
                    </a:lnTo>
                    <a:lnTo>
                      <a:pt x="1931" y="1827"/>
                    </a:lnTo>
                    <a:lnTo>
                      <a:pt x="1932" y="1835"/>
                    </a:lnTo>
                    <a:lnTo>
                      <a:pt x="1925" y="1850"/>
                    </a:lnTo>
                    <a:lnTo>
                      <a:pt x="1927" y="1873"/>
                    </a:lnTo>
                    <a:lnTo>
                      <a:pt x="1927" y="1951"/>
                    </a:lnTo>
                    <a:lnTo>
                      <a:pt x="1944" y="1973"/>
                    </a:lnTo>
                    <a:lnTo>
                      <a:pt x="1960" y="1979"/>
                    </a:lnTo>
                    <a:lnTo>
                      <a:pt x="1984" y="1992"/>
                    </a:lnTo>
                    <a:lnTo>
                      <a:pt x="2024" y="1996"/>
                    </a:lnTo>
                    <a:lnTo>
                      <a:pt x="2031" y="2003"/>
                    </a:lnTo>
                    <a:lnTo>
                      <a:pt x="2026" y="2026"/>
                    </a:lnTo>
                    <a:lnTo>
                      <a:pt x="2043" y="2048"/>
                    </a:lnTo>
                    <a:lnTo>
                      <a:pt x="2069" y="2069"/>
                    </a:lnTo>
                    <a:lnTo>
                      <a:pt x="2148" y="2092"/>
                    </a:lnTo>
                    <a:lnTo>
                      <a:pt x="2146" y="2070"/>
                    </a:lnTo>
                    <a:lnTo>
                      <a:pt x="2161" y="2060"/>
                    </a:lnTo>
                    <a:lnTo>
                      <a:pt x="2185" y="2073"/>
                    </a:lnTo>
                    <a:lnTo>
                      <a:pt x="2247" y="2161"/>
                    </a:lnTo>
                    <a:lnTo>
                      <a:pt x="2255" y="2167"/>
                    </a:lnTo>
                    <a:lnTo>
                      <a:pt x="2263" y="2158"/>
                    </a:lnTo>
                    <a:lnTo>
                      <a:pt x="2292" y="2149"/>
                    </a:lnTo>
                    <a:lnTo>
                      <a:pt x="2321" y="2130"/>
                    </a:lnTo>
                    <a:lnTo>
                      <a:pt x="2283" y="2057"/>
                    </a:lnTo>
                    <a:lnTo>
                      <a:pt x="2295" y="2025"/>
                    </a:lnTo>
                    <a:lnTo>
                      <a:pt x="2280" y="2010"/>
                    </a:lnTo>
                    <a:lnTo>
                      <a:pt x="2264" y="2012"/>
                    </a:lnTo>
                    <a:lnTo>
                      <a:pt x="2269" y="1980"/>
                    </a:lnTo>
                    <a:lnTo>
                      <a:pt x="2289" y="1956"/>
                    </a:lnTo>
                    <a:lnTo>
                      <a:pt x="2373" y="1940"/>
                    </a:lnTo>
                    <a:lnTo>
                      <a:pt x="2401" y="1915"/>
                    </a:lnTo>
                    <a:lnTo>
                      <a:pt x="2429" y="1881"/>
                    </a:lnTo>
                    <a:lnTo>
                      <a:pt x="2435" y="1858"/>
                    </a:lnTo>
                    <a:lnTo>
                      <a:pt x="2455" y="1832"/>
                    </a:lnTo>
                    <a:lnTo>
                      <a:pt x="2438" y="1819"/>
                    </a:lnTo>
                    <a:lnTo>
                      <a:pt x="2429" y="1789"/>
                    </a:lnTo>
                    <a:lnTo>
                      <a:pt x="2442" y="1772"/>
                    </a:lnTo>
                    <a:lnTo>
                      <a:pt x="2434" y="1757"/>
                    </a:lnTo>
                    <a:lnTo>
                      <a:pt x="2453" y="1717"/>
                    </a:lnTo>
                    <a:lnTo>
                      <a:pt x="2420" y="1704"/>
                    </a:lnTo>
                    <a:lnTo>
                      <a:pt x="2418" y="1682"/>
                    </a:lnTo>
                    <a:lnTo>
                      <a:pt x="2361" y="1641"/>
                    </a:lnTo>
                    <a:lnTo>
                      <a:pt x="2350" y="1603"/>
                    </a:lnTo>
                    <a:lnTo>
                      <a:pt x="2326" y="1597"/>
                    </a:lnTo>
                    <a:lnTo>
                      <a:pt x="2332" y="1574"/>
                    </a:lnTo>
                    <a:lnTo>
                      <a:pt x="2326" y="1521"/>
                    </a:lnTo>
                    <a:lnTo>
                      <a:pt x="2288" y="1523"/>
                    </a:lnTo>
                    <a:lnTo>
                      <a:pt x="2277" y="1487"/>
                    </a:lnTo>
                    <a:lnTo>
                      <a:pt x="2259" y="1465"/>
                    </a:lnTo>
                    <a:lnTo>
                      <a:pt x="2287" y="1431"/>
                    </a:lnTo>
                    <a:lnTo>
                      <a:pt x="2277" y="1402"/>
                    </a:lnTo>
                    <a:lnTo>
                      <a:pt x="2275" y="1386"/>
                    </a:lnTo>
                    <a:lnTo>
                      <a:pt x="2151" y="1298"/>
                    </a:lnTo>
                    <a:lnTo>
                      <a:pt x="2157" y="1281"/>
                    </a:lnTo>
                    <a:lnTo>
                      <a:pt x="2138" y="1237"/>
                    </a:lnTo>
                    <a:lnTo>
                      <a:pt x="2137" y="1221"/>
                    </a:lnTo>
                    <a:lnTo>
                      <a:pt x="2121" y="1223"/>
                    </a:lnTo>
                    <a:lnTo>
                      <a:pt x="2100" y="1241"/>
                    </a:lnTo>
                    <a:lnTo>
                      <a:pt x="1997" y="1219"/>
                    </a:lnTo>
                    <a:lnTo>
                      <a:pt x="1963" y="1184"/>
                    </a:lnTo>
                    <a:lnTo>
                      <a:pt x="1982" y="1135"/>
                    </a:lnTo>
                    <a:lnTo>
                      <a:pt x="1995" y="1111"/>
                    </a:lnTo>
                    <a:lnTo>
                      <a:pt x="2013" y="1048"/>
                    </a:lnTo>
                    <a:lnTo>
                      <a:pt x="1972" y="1021"/>
                    </a:lnTo>
                    <a:lnTo>
                      <a:pt x="1962" y="998"/>
                    </a:lnTo>
                    <a:lnTo>
                      <a:pt x="1967" y="975"/>
                    </a:lnTo>
                    <a:lnTo>
                      <a:pt x="1989" y="966"/>
                    </a:lnTo>
                    <a:lnTo>
                      <a:pt x="1986" y="927"/>
                    </a:lnTo>
                    <a:lnTo>
                      <a:pt x="2006" y="887"/>
                    </a:lnTo>
                    <a:lnTo>
                      <a:pt x="1980" y="866"/>
                    </a:lnTo>
                    <a:lnTo>
                      <a:pt x="1973" y="790"/>
                    </a:lnTo>
                    <a:lnTo>
                      <a:pt x="1939" y="762"/>
                    </a:lnTo>
                    <a:lnTo>
                      <a:pt x="1922" y="740"/>
                    </a:lnTo>
                    <a:lnTo>
                      <a:pt x="1967" y="721"/>
                    </a:lnTo>
                    <a:lnTo>
                      <a:pt x="1972" y="697"/>
                    </a:lnTo>
                    <a:lnTo>
                      <a:pt x="1955" y="676"/>
                    </a:lnTo>
                    <a:lnTo>
                      <a:pt x="1917" y="687"/>
                    </a:lnTo>
                    <a:lnTo>
                      <a:pt x="1913" y="641"/>
                    </a:lnTo>
                    <a:lnTo>
                      <a:pt x="1919" y="617"/>
                    </a:lnTo>
                    <a:lnTo>
                      <a:pt x="1908" y="579"/>
                    </a:lnTo>
                    <a:lnTo>
                      <a:pt x="1908" y="494"/>
                    </a:lnTo>
                    <a:lnTo>
                      <a:pt x="1839" y="501"/>
                    </a:lnTo>
                    <a:lnTo>
                      <a:pt x="1771" y="523"/>
                    </a:lnTo>
                    <a:lnTo>
                      <a:pt x="1720" y="558"/>
                    </a:lnTo>
                    <a:lnTo>
                      <a:pt x="1642" y="627"/>
                    </a:lnTo>
                    <a:lnTo>
                      <a:pt x="1560" y="658"/>
                    </a:lnTo>
                    <a:lnTo>
                      <a:pt x="1453" y="667"/>
                    </a:lnTo>
                    <a:lnTo>
                      <a:pt x="1440" y="693"/>
                    </a:lnTo>
                    <a:lnTo>
                      <a:pt x="1422" y="6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330">
                <a:extLst>
                  <a:ext uri="{FF2B5EF4-FFF2-40B4-BE49-F238E27FC236}">
                    <a16:creationId xmlns:a16="http://schemas.microsoft.com/office/drawing/2014/main" id="{27916D55-1742-A8F8-F579-8AD1D512D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43"/>
                <a:ext cx="367" cy="296"/>
              </a:xfrm>
              <a:custGeom>
                <a:avLst/>
                <a:gdLst>
                  <a:gd name="T0" fmla="*/ 0 w 1836"/>
                  <a:gd name="T1" fmla="*/ 227 h 1478"/>
                  <a:gd name="T2" fmla="*/ 48 w 1836"/>
                  <a:gd name="T3" fmla="*/ 330 h 1478"/>
                  <a:gd name="T4" fmla="*/ 70 w 1836"/>
                  <a:gd name="T5" fmla="*/ 406 h 1478"/>
                  <a:gd name="T6" fmla="*/ 100 w 1836"/>
                  <a:gd name="T7" fmla="*/ 488 h 1478"/>
                  <a:gd name="T8" fmla="*/ 106 w 1836"/>
                  <a:gd name="T9" fmla="*/ 549 h 1478"/>
                  <a:gd name="T10" fmla="*/ 138 w 1836"/>
                  <a:gd name="T11" fmla="*/ 638 h 1478"/>
                  <a:gd name="T12" fmla="*/ 125 w 1836"/>
                  <a:gd name="T13" fmla="*/ 749 h 1478"/>
                  <a:gd name="T14" fmla="*/ 213 w 1836"/>
                  <a:gd name="T15" fmla="*/ 864 h 1478"/>
                  <a:gd name="T16" fmla="*/ 288 w 1836"/>
                  <a:gd name="T17" fmla="*/ 1010 h 1478"/>
                  <a:gd name="T18" fmla="*/ 377 w 1836"/>
                  <a:gd name="T19" fmla="*/ 1049 h 1478"/>
                  <a:gd name="T20" fmla="*/ 436 w 1836"/>
                  <a:gd name="T21" fmla="*/ 1105 h 1478"/>
                  <a:gd name="T22" fmla="*/ 445 w 1836"/>
                  <a:gd name="T23" fmla="*/ 1204 h 1478"/>
                  <a:gd name="T24" fmla="*/ 495 w 1836"/>
                  <a:gd name="T25" fmla="*/ 1254 h 1478"/>
                  <a:gd name="T26" fmla="*/ 601 w 1836"/>
                  <a:gd name="T27" fmla="*/ 1220 h 1478"/>
                  <a:gd name="T28" fmla="*/ 680 w 1836"/>
                  <a:gd name="T29" fmla="*/ 1237 h 1478"/>
                  <a:gd name="T30" fmla="*/ 779 w 1836"/>
                  <a:gd name="T31" fmla="*/ 1227 h 1478"/>
                  <a:gd name="T32" fmla="*/ 916 w 1836"/>
                  <a:gd name="T33" fmla="*/ 1369 h 1478"/>
                  <a:gd name="T34" fmla="*/ 855 w 1836"/>
                  <a:gd name="T35" fmla="*/ 1467 h 1478"/>
                  <a:gd name="T36" fmla="*/ 1072 w 1836"/>
                  <a:gd name="T37" fmla="*/ 1478 h 1478"/>
                  <a:gd name="T38" fmla="*/ 1186 w 1836"/>
                  <a:gd name="T39" fmla="*/ 1467 h 1478"/>
                  <a:gd name="T40" fmla="*/ 1295 w 1836"/>
                  <a:gd name="T41" fmla="*/ 1396 h 1478"/>
                  <a:gd name="T42" fmla="*/ 1389 w 1836"/>
                  <a:gd name="T43" fmla="*/ 1310 h 1478"/>
                  <a:gd name="T44" fmla="*/ 1391 w 1836"/>
                  <a:gd name="T45" fmla="*/ 1170 h 1478"/>
                  <a:gd name="T46" fmla="*/ 1528 w 1836"/>
                  <a:gd name="T47" fmla="*/ 1158 h 1478"/>
                  <a:gd name="T48" fmla="*/ 1666 w 1836"/>
                  <a:gd name="T49" fmla="*/ 1145 h 1478"/>
                  <a:gd name="T50" fmla="*/ 1699 w 1836"/>
                  <a:gd name="T51" fmla="*/ 1081 h 1478"/>
                  <a:gd name="T52" fmla="*/ 1709 w 1836"/>
                  <a:gd name="T53" fmla="*/ 940 h 1478"/>
                  <a:gd name="T54" fmla="*/ 1793 w 1836"/>
                  <a:gd name="T55" fmla="*/ 855 h 1478"/>
                  <a:gd name="T56" fmla="*/ 1741 w 1836"/>
                  <a:gd name="T57" fmla="*/ 798 h 1478"/>
                  <a:gd name="T58" fmla="*/ 1752 w 1836"/>
                  <a:gd name="T59" fmla="*/ 666 h 1478"/>
                  <a:gd name="T60" fmla="*/ 1721 w 1836"/>
                  <a:gd name="T61" fmla="*/ 569 h 1478"/>
                  <a:gd name="T62" fmla="*/ 1738 w 1836"/>
                  <a:gd name="T63" fmla="*/ 506 h 1478"/>
                  <a:gd name="T64" fmla="*/ 1610 w 1836"/>
                  <a:gd name="T65" fmla="*/ 386 h 1478"/>
                  <a:gd name="T66" fmla="*/ 1487 w 1836"/>
                  <a:gd name="T67" fmla="*/ 298 h 1478"/>
                  <a:gd name="T68" fmla="*/ 1404 w 1836"/>
                  <a:gd name="T69" fmla="*/ 158 h 1478"/>
                  <a:gd name="T70" fmla="*/ 1316 w 1836"/>
                  <a:gd name="T71" fmla="*/ 198 h 1478"/>
                  <a:gd name="T72" fmla="*/ 1175 w 1836"/>
                  <a:gd name="T73" fmla="*/ 187 h 1478"/>
                  <a:gd name="T74" fmla="*/ 1101 w 1836"/>
                  <a:gd name="T75" fmla="*/ 210 h 1478"/>
                  <a:gd name="T76" fmla="*/ 1029 w 1836"/>
                  <a:gd name="T77" fmla="*/ 178 h 1478"/>
                  <a:gd name="T78" fmla="*/ 941 w 1836"/>
                  <a:gd name="T79" fmla="*/ 156 h 1478"/>
                  <a:gd name="T80" fmla="*/ 910 w 1836"/>
                  <a:gd name="T81" fmla="*/ 151 h 1478"/>
                  <a:gd name="T82" fmla="*/ 798 w 1836"/>
                  <a:gd name="T83" fmla="*/ 107 h 1478"/>
                  <a:gd name="T84" fmla="*/ 668 w 1836"/>
                  <a:gd name="T85" fmla="*/ 111 h 1478"/>
                  <a:gd name="T86" fmla="*/ 609 w 1836"/>
                  <a:gd name="T87" fmla="*/ 71 h 1478"/>
                  <a:gd name="T88" fmla="*/ 455 w 1836"/>
                  <a:gd name="T89" fmla="*/ 70 h 1478"/>
                  <a:gd name="T90" fmla="*/ 300 w 1836"/>
                  <a:gd name="T91" fmla="*/ 60 h 1478"/>
                  <a:gd name="T92" fmla="*/ 218 w 1836"/>
                  <a:gd name="T93" fmla="*/ 0 h 1478"/>
                  <a:gd name="T94" fmla="*/ 104 w 1836"/>
                  <a:gd name="T95" fmla="*/ 200 h 1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836" h="1478">
                    <a:moveTo>
                      <a:pt x="51" y="200"/>
                    </a:moveTo>
                    <a:lnTo>
                      <a:pt x="30" y="225"/>
                    </a:lnTo>
                    <a:lnTo>
                      <a:pt x="7" y="219"/>
                    </a:lnTo>
                    <a:lnTo>
                      <a:pt x="0" y="227"/>
                    </a:lnTo>
                    <a:lnTo>
                      <a:pt x="3" y="266"/>
                    </a:lnTo>
                    <a:lnTo>
                      <a:pt x="20" y="287"/>
                    </a:lnTo>
                    <a:lnTo>
                      <a:pt x="8" y="327"/>
                    </a:lnTo>
                    <a:lnTo>
                      <a:pt x="48" y="330"/>
                    </a:lnTo>
                    <a:lnTo>
                      <a:pt x="34" y="347"/>
                    </a:lnTo>
                    <a:lnTo>
                      <a:pt x="36" y="378"/>
                    </a:lnTo>
                    <a:lnTo>
                      <a:pt x="46" y="393"/>
                    </a:lnTo>
                    <a:lnTo>
                      <a:pt x="70" y="406"/>
                    </a:lnTo>
                    <a:lnTo>
                      <a:pt x="73" y="429"/>
                    </a:lnTo>
                    <a:lnTo>
                      <a:pt x="89" y="450"/>
                    </a:lnTo>
                    <a:lnTo>
                      <a:pt x="76" y="475"/>
                    </a:lnTo>
                    <a:lnTo>
                      <a:pt x="100" y="488"/>
                    </a:lnTo>
                    <a:lnTo>
                      <a:pt x="103" y="511"/>
                    </a:lnTo>
                    <a:lnTo>
                      <a:pt x="111" y="518"/>
                    </a:lnTo>
                    <a:lnTo>
                      <a:pt x="104" y="527"/>
                    </a:lnTo>
                    <a:lnTo>
                      <a:pt x="106" y="549"/>
                    </a:lnTo>
                    <a:lnTo>
                      <a:pt x="103" y="589"/>
                    </a:lnTo>
                    <a:lnTo>
                      <a:pt x="105" y="619"/>
                    </a:lnTo>
                    <a:lnTo>
                      <a:pt x="129" y="624"/>
                    </a:lnTo>
                    <a:lnTo>
                      <a:pt x="138" y="638"/>
                    </a:lnTo>
                    <a:lnTo>
                      <a:pt x="104" y="688"/>
                    </a:lnTo>
                    <a:lnTo>
                      <a:pt x="97" y="697"/>
                    </a:lnTo>
                    <a:lnTo>
                      <a:pt x="122" y="717"/>
                    </a:lnTo>
                    <a:lnTo>
                      <a:pt x="125" y="749"/>
                    </a:lnTo>
                    <a:lnTo>
                      <a:pt x="150" y="769"/>
                    </a:lnTo>
                    <a:lnTo>
                      <a:pt x="169" y="813"/>
                    </a:lnTo>
                    <a:lnTo>
                      <a:pt x="217" y="817"/>
                    </a:lnTo>
                    <a:lnTo>
                      <a:pt x="213" y="864"/>
                    </a:lnTo>
                    <a:lnTo>
                      <a:pt x="252" y="867"/>
                    </a:lnTo>
                    <a:lnTo>
                      <a:pt x="270" y="897"/>
                    </a:lnTo>
                    <a:lnTo>
                      <a:pt x="268" y="951"/>
                    </a:lnTo>
                    <a:lnTo>
                      <a:pt x="288" y="1010"/>
                    </a:lnTo>
                    <a:lnTo>
                      <a:pt x="312" y="1017"/>
                    </a:lnTo>
                    <a:lnTo>
                      <a:pt x="329" y="1037"/>
                    </a:lnTo>
                    <a:lnTo>
                      <a:pt x="354" y="1050"/>
                    </a:lnTo>
                    <a:lnTo>
                      <a:pt x="377" y="1049"/>
                    </a:lnTo>
                    <a:lnTo>
                      <a:pt x="390" y="1024"/>
                    </a:lnTo>
                    <a:lnTo>
                      <a:pt x="408" y="1061"/>
                    </a:lnTo>
                    <a:lnTo>
                      <a:pt x="403" y="1093"/>
                    </a:lnTo>
                    <a:lnTo>
                      <a:pt x="436" y="1105"/>
                    </a:lnTo>
                    <a:lnTo>
                      <a:pt x="439" y="1128"/>
                    </a:lnTo>
                    <a:lnTo>
                      <a:pt x="448" y="1150"/>
                    </a:lnTo>
                    <a:lnTo>
                      <a:pt x="435" y="1183"/>
                    </a:lnTo>
                    <a:lnTo>
                      <a:pt x="445" y="1204"/>
                    </a:lnTo>
                    <a:lnTo>
                      <a:pt x="424" y="1230"/>
                    </a:lnTo>
                    <a:lnTo>
                      <a:pt x="434" y="1252"/>
                    </a:lnTo>
                    <a:lnTo>
                      <a:pt x="458" y="1258"/>
                    </a:lnTo>
                    <a:lnTo>
                      <a:pt x="495" y="1254"/>
                    </a:lnTo>
                    <a:lnTo>
                      <a:pt x="556" y="1232"/>
                    </a:lnTo>
                    <a:lnTo>
                      <a:pt x="565" y="1240"/>
                    </a:lnTo>
                    <a:lnTo>
                      <a:pt x="603" y="1243"/>
                    </a:lnTo>
                    <a:lnTo>
                      <a:pt x="601" y="1220"/>
                    </a:lnTo>
                    <a:lnTo>
                      <a:pt x="617" y="1219"/>
                    </a:lnTo>
                    <a:lnTo>
                      <a:pt x="643" y="1186"/>
                    </a:lnTo>
                    <a:lnTo>
                      <a:pt x="676" y="1206"/>
                    </a:lnTo>
                    <a:lnTo>
                      <a:pt x="680" y="1237"/>
                    </a:lnTo>
                    <a:lnTo>
                      <a:pt x="701" y="1226"/>
                    </a:lnTo>
                    <a:lnTo>
                      <a:pt x="725" y="1225"/>
                    </a:lnTo>
                    <a:lnTo>
                      <a:pt x="745" y="1200"/>
                    </a:lnTo>
                    <a:lnTo>
                      <a:pt x="779" y="1227"/>
                    </a:lnTo>
                    <a:lnTo>
                      <a:pt x="817" y="1217"/>
                    </a:lnTo>
                    <a:lnTo>
                      <a:pt x="838" y="1292"/>
                    </a:lnTo>
                    <a:lnTo>
                      <a:pt x="904" y="1323"/>
                    </a:lnTo>
                    <a:lnTo>
                      <a:pt x="916" y="1369"/>
                    </a:lnTo>
                    <a:lnTo>
                      <a:pt x="917" y="1392"/>
                    </a:lnTo>
                    <a:lnTo>
                      <a:pt x="912" y="1424"/>
                    </a:lnTo>
                    <a:lnTo>
                      <a:pt x="883" y="1433"/>
                    </a:lnTo>
                    <a:lnTo>
                      <a:pt x="855" y="1467"/>
                    </a:lnTo>
                    <a:lnTo>
                      <a:pt x="864" y="1473"/>
                    </a:lnTo>
                    <a:lnTo>
                      <a:pt x="910" y="1470"/>
                    </a:lnTo>
                    <a:lnTo>
                      <a:pt x="946" y="1459"/>
                    </a:lnTo>
                    <a:lnTo>
                      <a:pt x="1072" y="1478"/>
                    </a:lnTo>
                    <a:lnTo>
                      <a:pt x="1152" y="1424"/>
                    </a:lnTo>
                    <a:lnTo>
                      <a:pt x="1168" y="1430"/>
                    </a:lnTo>
                    <a:lnTo>
                      <a:pt x="1171" y="1453"/>
                    </a:lnTo>
                    <a:lnTo>
                      <a:pt x="1186" y="1467"/>
                    </a:lnTo>
                    <a:lnTo>
                      <a:pt x="1231" y="1440"/>
                    </a:lnTo>
                    <a:lnTo>
                      <a:pt x="1290" y="1426"/>
                    </a:lnTo>
                    <a:lnTo>
                      <a:pt x="1289" y="1403"/>
                    </a:lnTo>
                    <a:lnTo>
                      <a:pt x="1295" y="1396"/>
                    </a:lnTo>
                    <a:lnTo>
                      <a:pt x="1324" y="1369"/>
                    </a:lnTo>
                    <a:lnTo>
                      <a:pt x="1347" y="1367"/>
                    </a:lnTo>
                    <a:lnTo>
                      <a:pt x="1366" y="1320"/>
                    </a:lnTo>
                    <a:lnTo>
                      <a:pt x="1389" y="1310"/>
                    </a:lnTo>
                    <a:lnTo>
                      <a:pt x="1386" y="1287"/>
                    </a:lnTo>
                    <a:lnTo>
                      <a:pt x="1369" y="1272"/>
                    </a:lnTo>
                    <a:lnTo>
                      <a:pt x="1366" y="1235"/>
                    </a:lnTo>
                    <a:lnTo>
                      <a:pt x="1391" y="1170"/>
                    </a:lnTo>
                    <a:lnTo>
                      <a:pt x="1437" y="1174"/>
                    </a:lnTo>
                    <a:lnTo>
                      <a:pt x="1459" y="1156"/>
                    </a:lnTo>
                    <a:lnTo>
                      <a:pt x="1497" y="1145"/>
                    </a:lnTo>
                    <a:lnTo>
                      <a:pt x="1528" y="1158"/>
                    </a:lnTo>
                    <a:lnTo>
                      <a:pt x="1567" y="1155"/>
                    </a:lnTo>
                    <a:lnTo>
                      <a:pt x="1589" y="1145"/>
                    </a:lnTo>
                    <a:lnTo>
                      <a:pt x="1643" y="1147"/>
                    </a:lnTo>
                    <a:lnTo>
                      <a:pt x="1666" y="1145"/>
                    </a:lnTo>
                    <a:lnTo>
                      <a:pt x="1678" y="1113"/>
                    </a:lnTo>
                    <a:lnTo>
                      <a:pt x="1710" y="1126"/>
                    </a:lnTo>
                    <a:lnTo>
                      <a:pt x="1715" y="1094"/>
                    </a:lnTo>
                    <a:lnTo>
                      <a:pt x="1699" y="1081"/>
                    </a:lnTo>
                    <a:lnTo>
                      <a:pt x="1704" y="1049"/>
                    </a:lnTo>
                    <a:lnTo>
                      <a:pt x="1684" y="1012"/>
                    </a:lnTo>
                    <a:lnTo>
                      <a:pt x="1728" y="985"/>
                    </a:lnTo>
                    <a:lnTo>
                      <a:pt x="1709" y="940"/>
                    </a:lnTo>
                    <a:lnTo>
                      <a:pt x="1747" y="937"/>
                    </a:lnTo>
                    <a:lnTo>
                      <a:pt x="1769" y="927"/>
                    </a:lnTo>
                    <a:lnTo>
                      <a:pt x="1757" y="882"/>
                    </a:lnTo>
                    <a:lnTo>
                      <a:pt x="1793" y="855"/>
                    </a:lnTo>
                    <a:lnTo>
                      <a:pt x="1792" y="840"/>
                    </a:lnTo>
                    <a:lnTo>
                      <a:pt x="1836" y="820"/>
                    </a:lnTo>
                    <a:lnTo>
                      <a:pt x="1787" y="786"/>
                    </a:lnTo>
                    <a:lnTo>
                      <a:pt x="1741" y="798"/>
                    </a:lnTo>
                    <a:lnTo>
                      <a:pt x="1747" y="775"/>
                    </a:lnTo>
                    <a:lnTo>
                      <a:pt x="1730" y="761"/>
                    </a:lnTo>
                    <a:lnTo>
                      <a:pt x="1758" y="728"/>
                    </a:lnTo>
                    <a:lnTo>
                      <a:pt x="1752" y="666"/>
                    </a:lnTo>
                    <a:lnTo>
                      <a:pt x="1695" y="633"/>
                    </a:lnTo>
                    <a:lnTo>
                      <a:pt x="1709" y="609"/>
                    </a:lnTo>
                    <a:lnTo>
                      <a:pt x="1730" y="591"/>
                    </a:lnTo>
                    <a:lnTo>
                      <a:pt x="1721" y="569"/>
                    </a:lnTo>
                    <a:lnTo>
                      <a:pt x="1766" y="557"/>
                    </a:lnTo>
                    <a:lnTo>
                      <a:pt x="1769" y="511"/>
                    </a:lnTo>
                    <a:lnTo>
                      <a:pt x="1740" y="529"/>
                    </a:lnTo>
                    <a:lnTo>
                      <a:pt x="1738" y="506"/>
                    </a:lnTo>
                    <a:lnTo>
                      <a:pt x="1681" y="480"/>
                    </a:lnTo>
                    <a:lnTo>
                      <a:pt x="1667" y="420"/>
                    </a:lnTo>
                    <a:lnTo>
                      <a:pt x="1631" y="438"/>
                    </a:lnTo>
                    <a:lnTo>
                      <a:pt x="1610" y="386"/>
                    </a:lnTo>
                    <a:lnTo>
                      <a:pt x="1581" y="397"/>
                    </a:lnTo>
                    <a:lnTo>
                      <a:pt x="1562" y="352"/>
                    </a:lnTo>
                    <a:lnTo>
                      <a:pt x="1518" y="303"/>
                    </a:lnTo>
                    <a:lnTo>
                      <a:pt x="1487" y="298"/>
                    </a:lnTo>
                    <a:lnTo>
                      <a:pt x="1506" y="258"/>
                    </a:lnTo>
                    <a:lnTo>
                      <a:pt x="1478" y="206"/>
                    </a:lnTo>
                    <a:lnTo>
                      <a:pt x="1484" y="183"/>
                    </a:lnTo>
                    <a:lnTo>
                      <a:pt x="1404" y="158"/>
                    </a:lnTo>
                    <a:lnTo>
                      <a:pt x="1392" y="198"/>
                    </a:lnTo>
                    <a:lnTo>
                      <a:pt x="1353" y="195"/>
                    </a:lnTo>
                    <a:lnTo>
                      <a:pt x="1333" y="219"/>
                    </a:lnTo>
                    <a:lnTo>
                      <a:pt x="1316" y="198"/>
                    </a:lnTo>
                    <a:lnTo>
                      <a:pt x="1287" y="217"/>
                    </a:lnTo>
                    <a:lnTo>
                      <a:pt x="1263" y="203"/>
                    </a:lnTo>
                    <a:lnTo>
                      <a:pt x="1225" y="221"/>
                    </a:lnTo>
                    <a:lnTo>
                      <a:pt x="1175" y="187"/>
                    </a:lnTo>
                    <a:lnTo>
                      <a:pt x="1154" y="197"/>
                    </a:lnTo>
                    <a:lnTo>
                      <a:pt x="1156" y="220"/>
                    </a:lnTo>
                    <a:lnTo>
                      <a:pt x="1118" y="231"/>
                    </a:lnTo>
                    <a:lnTo>
                      <a:pt x="1101" y="210"/>
                    </a:lnTo>
                    <a:lnTo>
                      <a:pt x="1080" y="227"/>
                    </a:lnTo>
                    <a:lnTo>
                      <a:pt x="1078" y="220"/>
                    </a:lnTo>
                    <a:lnTo>
                      <a:pt x="1061" y="198"/>
                    </a:lnTo>
                    <a:lnTo>
                      <a:pt x="1029" y="178"/>
                    </a:lnTo>
                    <a:lnTo>
                      <a:pt x="985" y="213"/>
                    </a:lnTo>
                    <a:lnTo>
                      <a:pt x="960" y="185"/>
                    </a:lnTo>
                    <a:lnTo>
                      <a:pt x="957" y="153"/>
                    </a:lnTo>
                    <a:lnTo>
                      <a:pt x="941" y="156"/>
                    </a:lnTo>
                    <a:lnTo>
                      <a:pt x="937" y="179"/>
                    </a:lnTo>
                    <a:lnTo>
                      <a:pt x="912" y="174"/>
                    </a:lnTo>
                    <a:lnTo>
                      <a:pt x="905" y="174"/>
                    </a:lnTo>
                    <a:lnTo>
                      <a:pt x="910" y="151"/>
                    </a:lnTo>
                    <a:lnTo>
                      <a:pt x="870" y="132"/>
                    </a:lnTo>
                    <a:lnTo>
                      <a:pt x="854" y="133"/>
                    </a:lnTo>
                    <a:lnTo>
                      <a:pt x="853" y="117"/>
                    </a:lnTo>
                    <a:lnTo>
                      <a:pt x="798" y="107"/>
                    </a:lnTo>
                    <a:lnTo>
                      <a:pt x="784" y="116"/>
                    </a:lnTo>
                    <a:lnTo>
                      <a:pt x="748" y="65"/>
                    </a:lnTo>
                    <a:lnTo>
                      <a:pt x="721" y="99"/>
                    </a:lnTo>
                    <a:lnTo>
                      <a:pt x="668" y="111"/>
                    </a:lnTo>
                    <a:lnTo>
                      <a:pt x="681" y="87"/>
                    </a:lnTo>
                    <a:lnTo>
                      <a:pt x="672" y="80"/>
                    </a:lnTo>
                    <a:lnTo>
                      <a:pt x="619" y="86"/>
                    </a:lnTo>
                    <a:lnTo>
                      <a:pt x="609" y="71"/>
                    </a:lnTo>
                    <a:lnTo>
                      <a:pt x="562" y="52"/>
                    </a:lnTo>
                    <a:lnTo>
                      <a:pt x="544" y="30"/>
                    </a:lnTo>
                    <a:lnTo>
                      <a:pt x="479" y="75"/>
                    </a:lnTo>
                    <a:lnTo>
                      <a:pt x="455" y="70"/>
                    </a:lnTo>
                    <a:lnTo>
                      <a:pt x="380" y="92"/>
                    </a:lnTo>
                    <a:lnTo>
                      <a:pt x="372" y="77"/>
                    </a:lnTo>
                    <a:lnTo>
                      <a:pt x="340" y="80"/>
                    </a:lnTo>
                    <a:lnTo>
                      <a:pt x="300" y="60"/>
                    </a:lnTo>
                    <a:lnTo>
                      <a:pt x="263" y="72"/>
                    </a:lnTo>
                    <a:lnTo>
                      <a:pt x="229" y="36"/>
                    </a:lnTo>
                    <a:lnTo>
                      <a:pt x="248" y="3"/>
                    </a:lnTo>
                    <a:lnTo>
                      <a:pt x="218" y="0"/>
                    </a:lnTo>
                    <a:lnTo>
                      <a:pt x="196" y="24"/>
                    </a:lnTo>
                    <a:lnTo>
                      <a:pt x="176" y="127"/>
                    </a:lnTo>
                    <a:lnTo>
                      <a:pt x="136" y="200"/>
                    </a:lnTo>
                    <a:lnTo>
                      <a:pt x="104" y="200"/>
                    </a:lnTo>
                    <a:lnTo>
                      <a:pt x="93" y="200"/>
                    </a:lnTo>
                    <a:lnTo>
                      <a:pt x="51" y="2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331">
                <a:extLst>
                  <a:ext uri="{FF2B5EF4-FFF2-40B4-BE49-F238E27FC236}">
                    <a16:creationId xmlns:a16="http://schemas.microsoft.com/office/drawing/2014/main" id="{DBAE2F95-6502-7D9F-0EB1-873719C303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119"/>
                <a:ext cx="555" cy="687"/>
              </a:xfrm>
              <a:custGeom>
                <a:avLst/>
                <a:gdLst>
                  <a:gd name="T0" fmla="*/ 1225 w 2774"/>
                  <a:gd name="T1" fmla="*/ 143 h 3439"/>
                  <a:gd name="T2" fmla="*/ 1116 w 2774"/>
                  <a:gd name="T3" fmla="*/ 223 h 3439"/>
                  <a:gd name="T4" fmla="*/ 956 w 2774"/>
                  <a:gd name="T5" fmla="*/ 237 h 3439"/>
                  <a:gd name="T6" fmla="*/ 779 w 2774"/>
                  <a:gd name="T7" fmla="*/ 323 h 3439"/>
                  <a:gd name="T8" fmla="*/ 834 w 2774"/>
                  <a:gd name="T9" fmla="*/ 504 h 3439"/>
                  <a:gd name="T10" fmla="*/ 854 w 2774"/>
                  <a:gd name="T11" fmla="*/ 641 h 3439"/>
                  <a:gd name="T12" fmla="*/ 705 w 2774"/>
                  <a:gd name="T13" fmla="*/ 778 h 3439"/>
                  <a:gd name="T14" fmla="*/ 737 w 2774"/>
                  <a:gd name="T15" fmla="*/ 952 h 3439"/>
                  <a:gd name="T16" fmla="*/ 801 w 2774"/>
                  <a:gd name="T17" fmla="*/ 1054 h 3439"/>
                  <a:gd name="T18" fmla="*/ 708 w 2774"/>
                  <a:gd name="T19" fmla="*/ 1140 h 3439"/>
                  <a:gd name="T20" fmla="*/ 718 w 2774"/>
                  <a:gd name="T21" fmla="*/ 1325 h 3439"/>
                  <a:gd name="T22" fmla="*/ 599 w 2774"/>
                  <a:gd name="T23" fmla="*/ 1535 h 3439"/>
                  <a:gd name="T24" fmla="*/ 502 w 2774"/>
                  <a:gd name="T25" fmla="*/ 1660 h 3439"/>
                  <a:gd name="T26" fmla="*/ 307 w 2774"/>
                  <a:gd name="T27" fmla="*/ 1710 h 3439"/>
                  <a:gd name="T28" fmla="*/ 178 w 2774"/>
                  <a:gd name="T29" fmla="*/ 1737 h 3439"/>
                  <a:gd name="T30" fmla="*/ 147 w 2774"/>
                  <a:gd name="T31" fmla="*/ 1902 h 3439"/>
                  <a:gd name="T32" fmla="*/ 79 w 2774"/>
                  <a:gd name="T33" fmla="*/ 2086 h 3439"/>
                  <a:gd name="T34" fmla="*/ 85 w 2774"/>
                  <a:gd name="T35" fmla="*/ 2401 h 3439"/>
                  <a:gd name="T36" fmla="*/ 130 w 2774"/>
                  <a:gd name="T37" fmla="*/ 2466 h 3439"/>
                  <a:gd name="T38" fmla="*/ 210 w 2774"/>
                  <a:gd name="T39" fmla="*/ 2583 h 3439"/>
                  <a:gd name="T40" fmla="*/ 412 w 2774"/>
                  <a:gd name="T41" fmla="*/ 2602 h 3439"/>
                  <a:gd name="T42" fmla="*/ 518 w 2774"/>
                  <a:gd name="T43" fmla="*/ 2569 h 3439"/>
                  <a:gd name="T44" fmla="*/ 673 w 2774"/>
                  <a:gd name="T45" fmla="*/ 2832 h 3439"/>
                  <a:gd name="T46" fmla="*/ 739 w 2774"/>
                  <a:gd name="T47" fmla="*/ 3051 h 3439"/>
                  <a:gd name="T48" fmla="*/ 955 w 2774"/>
                  <a:gd name="T49" fmla="*/ 3215 h 3439"/>
                  <a:gd name="T50" fmla="*/ 1017 w 2774"/>
                  <a:gd name="T51" fmla="*/ 3379 h 3439"/>
                  <a:gd name="T52" fmla="*/ 1197 w 2774"/>
                  <a:gd name="T53" fmla="*/ 3417 h 3439"/>
                  <a:gd name="T54" fmla="*/ 1391 w 2774"/>
                  <a:gd name="T55" fmla="*/ 3344 h 3439"/>
                  <a:gd name="T56" fmla="*/ 1496 w 2774"/>
                  <a:gd name="T57" fmla="*/ 3389 h 3439"/>
                  <a:gd name="T58" fmla="*/ 1659 w 2774"/>
                  <a:gd name="T59" fmla="*/ 3327 h 3439"/>
                  <a:gd name="T60" fmla="*/ 2013 w 2774"/>
                  <a:gd name="T61" fmla="*/ 3310 h 3439"/>
                  <a:gd name="T62" fmla="*/ 2196 w 2774"/>
                  <a:gd name="T63" fmla="*/ 3208 h 3439"/>
                  <a:gd name="T64" fmla="*/ 2272 w 2774"/>
                  <a:gd name="T65" fmla="*/ 3116 h 3439"/>
                  <a:gd name="T66" fmla="*/ 2316 w 2774"/>
                  <a:gd name="T67" fmla="*/ 3003 h 3439"/>
                  <a:gd name="T68" fmla="*/ 2443 w 2774"/>
                  <a:gd name="T69" fmla="*/ 2961 h 3439"/>
                  <a:gd name="T70" fmla="*/ 2634 w 2774"/>
                  <a:gd name="T71" fmla="*/ 2851 h 3439"/>
                  <a:gd name="T72" fmla="*/ 2720 w 2774"/>
                  <a:gd name="T73" fmla="*/ 2619 h 3439"/>
                  <a:gd name="T74" fmla="*/ 2638 w 2774"/>
                  <a:gd name="T75" fmla="*/ 2241 h 3439"/>
                  <a:gd name="T76" fmla="*/ 2527 w 2774"/>
                  <a:gd name="T77" fmla="*/ 1866 h 3439"/>
                  <a:gd name="T78" fmla="*/ 2614 w 2774"/>
                  <a:gd name="T79" fmla="*/ 1734 h 3439"/>
                  <a:gd name="T80" fmla="*/ 2532 w 2774"/>
                  <a:gd name="T81" fmla="*/ 1588 h 3439"/>
                  <a:gd name="T82" fmla="*/ 2669 w 2774"/>
                  <a:gd name="T83" fmla="*/ 1491 h 3439"/>
                  <a:gd name="T84" fmla="*/ 2763 w 2774"/>
                  <a:gd name="T85" fmla="*/ 1258 h 3439"/>
                  <a:gd name="T86" fmla="*/ 2678 w 2774"/>
                  <a:gd name="T87" fmla="*/ 1088 h 3439"/>
                  <a:gd name="T88" fmla="*/ 2466 w 2774"/>
                  <a:gd name="T89" fmla="*/ 1046 h 3439"/>
                  <a:gd name="T90" fmla="*/ 2197 w 2774"/>
                  <a:gd name="T91" fmla="*/ 1055 h 3439"/>
                  <a:gd name="T92" fmla="*/ 2131 w 2774"/>
                  <a:gd name="T93" fmla="*/ 839 h 3439"/>
                  <a:gd name="T94" fmla="*/ 1990 w 2774"/>
                  <a:gd name="T95" fmla="*/ 828 h 3439"/>
                  <a:gd name="T96" fmla="*/ 1870 w 2774"/>
                  <a:gd name="T97" fmla="*/ 854 h 3439"/>
                  <a:gd name="T98" fmla="*/ 1749 w 2774"/>
                  <a:gd name="T99" fmla="*/ 805 h 3439"/>
                  <a:gd name="T100" fmla="*/ 1704 w 2774"/>
                  <a:gd name="T101" fmla="*/ 646 h 3439"/>
                  <a:gd name="T102" fmla="*/ 1582 w 2774"/>
                  <a:gd name="T103" fmla="*/ 573 h 3439"/>
                  <a:gd name="T104" fmla="*/ 1464 w 2774"/>
                  <a:gd name="T105" fmla="*/ 391 h 3439"/>
                  <a:gd name="T106" fmla="*/ 1443 w 2774"/>
                  <a:gd name="T107" fmla="*/ 246 h 3439"/>
                  <a:gd name="T108" fmla="*/ 1417 w 2774"/>
                  <a:gd name="T109" fmla="*/ 133 h 3439"/>
                  <a:gd name="T110" fmla="*/ 1360 w 2774"/>
                  <a:gd name="T111" fmla="*/ 15 h 3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774" h="3439">
                    <a:moveTo>
                      <a:pt x="1350" y="0"/>
                    </a:moveTo>
                    <a:lnTo>
                      <a:pt x="1320" y="3"/>
                    </a:lnTo>
                    <a:lnTo>
                      <a:pt x="1307" y="20"/>
                    </a:lnTo>
                    <a:lnTo>
                      <a:pt x="1317" y="58"/>
                    </a:lnTo>
                    <a:lnTo>
                      <a:pt x="1311" y="81"/>
                    </a:lnTo>
                    <a:lnTo>
                      <a:pt x="1225" y="143"/>
                    </a:lnTo>
                    <a:lnTo>
                      <a:pt x="1219" y="159"/>
                    </a:lnTo>
                    <a:lnTo>
                      <a:pt x="1231" y="205"/>
                    </a:lnTo>
                    <a:lnTo>
                      <a:pt x="1195" y="231"/>
                    </a:lnTo>
                    <a:lnTo>
                      <a:pt x="1164" y="226"/>
                    </a:lnTo>
                    <a:lnTo>
                      <a:pt x="1133" y="236"/>
                    </a:lnTo>
                    <a:lnTo>
                      <a:pt x="1116" y="223"/>
                    </a:lnTo>
                    <a:lnTo>
                      <a:pt x="1094" y="232"/>
                    </a:lnTo>
                    <a:lnTo>
                      <a:pt x="1047" y="222"/>
                    </a:lnTo>
                    <a:lnTo>
                      <a:pt x="1037" y="199"/>
                    </a:lnTo>
                    <a:lnTo>
                      <a:pt x="1014" y="194"/>
                    </a:lnTo>
                    <a:lnTo>
                      <a:pt x="1002" y="241"/>
                    </a:lnTo>
                    <a:lnTo>
                      <a:pt x="956" y="237"/>
                    </a:lnTo>
                    <a:lnTo>
                      <a:pt x="936" y="263"/>
                    </a:lnTo>
                    <a:lnTo>
                      <a:pt x="882" y="268"/>
                    </a:lnTo>
                    <a:lnTo>
                      <a:pt x="839" y="294"/>
                    </a:lnTo>
                    <a:lnTo>
                      <a:pt x="806" y="282"/>
                    </a:lnTo>
                    <a:lnTo>
                      <a:pt x="799" y="291"/>
                    </a:lnTo>
                    <a:lnTo>
                      <a:pt x="779" y="323"/>
                    </a:lnTo>
                    <a:lnTo>
                      <a:pt x="742" y="343"/>
                    </a:lnTo>
                    <a:lnTo>
                      <a:pt x="748" y="396"/>
                    </a:lnTo>
                    <a:lnTo>
                      <a:pt x="742" y="419"/>
                    </a:lnTo>
                    <a:lnTo>
                      <a:pt x="766" y="425"/>
                    </a:lnTo>
                    <a:lnTo>
                      <a:pt x="777" y="463"/>
                    </a:lnTo>
                    <a:lnTo>
                      <a:pt x="834" y="504"/>
                    </a:lnTo>
                    <a:lnTo>
                      <a:pt x="836" y="526"/>
                    </a:lnTo>
                    <a:lnTo>
                      <a:pt x="869" y="539"/>
                    </a:lnTo>
                    <a:lnTo>
                      <a:pt x="850" y="579"/>
                    </a:lnTo>
                    <a:lnTo>
                      <a:pt x="858" y="594"/>
                    </a:lnTo>
                    <a:lnTo>
                      <a:pt x="845" y="611"/>
                    </a:lnTo>
                    <a:lnTo>
                      <a:pt x="854" y="641"/>
                    </a:lnTo>
                    <a:lnTo>
                      <a:pt x="871" y="654"/>
                    </a:lnTo>
                    <a:lnTo>
                      <a:pt x="851" y="680"/>
                    </a:lnTo>
                    <a:lnTo>
                      <a:pt x="845" y="703"/>
                    </a:lnTo>
                    <a:lnTo>
                      <a:pt x="817" y="737"/>
                    </a:lnTo>
                    <a:lnTo>
                      <a:pt x="789" y="762"/>
                    </a:lnTo>
                    <a:lnTo>
                      <a:pt x="705" y="778"/>
                    </a:lnTo>
                    <a:lnTo>
                      <a:pt x="685" y="802"/>
                    </a:lnTo>
                    <a:lnTo>
                      <a:pt x="680" y="834"/>
                    </a:lnTo>
                    <a:lnTo>
                      <a:pt x="696" y="832"/>
                    </a:lnTo>
                    <a:lnTo>
                      <a:pt x="711" y="847"/>
                    </a:lnTo>
                    <a:lnTo>
                      <a:pt x="699" y="879"/>
                    </a:lnTo>
                    <a:lnTo>
                      <a:pt x="737" y="952"/>
                    </a:lnTo>
                    <a:lnTo>
                      <a:pt x="708" y="971"/>
                    </a:lnTo>
                    <a:lnTo>
                      <a:pt x="718" y="985"/>
                    </a:lnTo>
                    <a:lnTo>
                      <a:pt x="743" y="1013"/>
                    </a:lnTo>
                    <a:lnTo>
                      <a:pt x="782" y="1018"/>
                    </a:lnTo>
                    <a:lnTo>
                      <a:pt x="807" y="1039"/>
                    </a:lnTo>
                    <a:lnTo>
                      <a:pt x="801" y="1054"/>
                    </a:lnTo>
                    <a:lnTo>
                      <a:pt x="755" y="1058"/>
                    </a:lnTo>
                    <a:lnTo>
                      <a:pt x="743" y="1098"/>
                    </a:lnTo>
                    <a:lnTo>
                      <a:pt x="736" y="1106"/>
                    </a:lnTo>
                    <a:lnTo>
                      <a:pt x="744" y="1114"/>
                    </a:lnTo>
                    <a:lnTo>
                      <a:pt x="738" y="1129"/>
                    </a:lnTo>
                    <a:lnTo>
                      <a:pt x="708" y="1140"/>
                    </a:lnTo>
                    <a:lnTo>
                      <a:pt x="703" y="1163"/>
                    </a:lnTo>
                    <a:lnTo>
                      <a:pt x="705" y="1186"/>
                    </a:lnTo>
                    <a:lnTo>
                      <a:pt x="737" y="1199"/>
                    </a:lnTo>
                    <a:lnTo>
                      <a:pt x="719" y="1254"/>
                    </a:lnTo>
                    <a:lnTo>
                      <a:pt x="739" y="1306"/>
                    </a:lnTo>
                    <a:lnTo>
                      <a:pt x="718" y="1325"/>
                    </a:lnTo>
                    <a:lnTo>
                      <a:pt x="707" y="1372"/>
                    </a:lnTo>
                    <a:lnTo>
                      <a:pt x="681" y="1351"/>
                    </a:lnTo>
                    <a:lnTo>
                      <a:pt x="668" y="1367"/>
                    </a:lnTo>
                    <a:lnTo>
                      <a:pt x="668" y="1445"/>
                    </a:lnTo>
                    <a:lnTo>
                      <a:pt x="604" y="1512"/>
                    </a:lnTo>
                    <a:lnTo>
                      <a:pt x="599" y="1535"/>
                    </a:lnTo>
                    <a:lnTo>
                      <a:pt x="539" y="1557"/>
                    </a:lnTo>
                    <a:lnTo>
                      <a:pt x="505" y="1606"/>
                    </a:lnTo>
                    <a:lnTo>
                      <a:pt x="508" y="1637"/>
                    </a:lnTo>
                    <a:lnTo>
                      <a:pt x="524" y="1635"/>
                    </a:lnTo>
                    <a:lnTo>
                      <a:pt x="516" y="1652"/>
                    </a:lnTo>
                    <a:lnTo>
                      <a:pt x="502" y="1660"/>
                    </a:lnTo>
                    <a:lnTo>
                      <a:pt x="389" y="1694"/>
                    </a:lnTo>
                    <a:lnTo>
                      <a:pt x="370" y="1727"/>
                    </a:lnTo>
                    <a:lnTo>
                      <a:pt x="345" y="1721"/>
                    </a:lnTo>
                    <a:lnTo>
                      <a:pt x="329" y="1700"/>
                    </a:lnTo>
                    <a:lnTo>
                      <a:pt x="313" y="1693"/>
                    </a:lnTo>
                    <a:lnTo>
                      <a:pt x="307" y="1710"/>
                    </a:lnTo>
                    <a:lnTo>
                      <a:pt x="299" y="1717"/>
                    </a:lnTo>
                    <a:lnTo>
                      <a:pt x="308" y="1733"/>
                    </a:lnTo>
                    <a:lnTo>
                      <a:pt x="329" y="1777"/>
                    </a:lnTo>
                    <a:lnTo>
                      <a:pt x="305" y="1786"/>
                    </a:lnTo>
                    <a:lnTo>
                      <a:pt x="200" y="1727"/>
                    </a:lnTo>
                    <a:lnTo>
                      <a:pt x="178" y="1737"/>
                    </a:lnTo>
                    <a:lnTo>
                      <a:pt x="181" y="1767"/>
                    </a:lnTo>
                    <a:lnTo>
                      <a:pt x="159" y="1785"/>
                    </a:lnTo>
                    <a:lnTo>
                      <a:pt x="147" y="1825"/>
                    </a:lnTo>
                    <a:lnTo>
                      <a:pt x="165" y="1846"/>
                    </a:lnTo>
                    <a:lnTo>
                      <a:pt x="159" y="1870"/>
                    </a:lnTo>
                    <a:lnTo>
                      <a:pt x="147" y="1902"/>
                    </a:lnTo>
                    <a:lnTo>
                      <a:pt x="126" y="1934"/>
                    </a:lnTo>
                    <a:lnTo>
                      <a:pt x="122" y="1973"/>
                    </a:lnTo>
                    <a:lnTo>
                      <a:pt x="110" y="2006"/>
                    </a:lnTo>
                    <a:lnTo>
                      <a:pt x="113" y="2036"/>
                    </a:lnTo>
                    <a:lnTo>
                      <a:pt x="92" y="2062"/>
                    </a:lnTo>
                    <a:lnTo>
                      <a:pt x="79" y="2086"/>
                    </a:lnTo>
                    <a:lnTo>
                      <a:pt x="57" y="2103"/>
                    </a:lnTo>
                    <a:lnTo>
                      <a:pt x="32" y="2151"/>
                    </a:lnTo>
                    <a:lnTo>
                      <a:pt x="0" y="2316"/>
                    </a:lnTo>
                    <a:lnTo>
                      <a:pt x="21" y="2368"/>
                    </a:lnTo>
                    <a:lnTo>
                      <a:pt x="51" y="2366"/>
                    </a:lnTo>
                    <a:lnTo>
                      <a:pt x="85" y="2401"/>
                    </a:lnTo>
                    <a:lnTo>
                      <a:pt x="107" y="2391"/>
                    </a:lnTo>
                    <a:lnTo>
                      <a:pt x="125" y="2420"/>
                    </a:lnTo>
                    <a:lnTo>
                      <a:pt x="112" y="2437"/>
                    </a:lnTo>
                    <a:lnTo>
                      <a:pt x="104" y="2439"/>
                    </a:lnTo>
                    <a:lnTo>
                      <a:pt x="106" y="2453"/>
                    </a:lnTo>
                    <a:lnTo>
                      <a:pt x="130" y="2466"/>
                    </a:lnTo>
                    <a:lnTo>
                      <a:pt x="166" y="2448"/>
                    </a:lnTo>
                    <a:lnTo>
                      <a:pt x="183" y="2454"/>
                    </a:lnTo>
                    <a:lnTo>
                      <a:pt x="184" y="2477"/>
                    </a:lnTo>
                    <a:lnTo>
                      <a:pt x="216" y="2474"/>
                    </a:lnTo>
                    <a:lnTo>
                      <a:pt x="217" y="2497"/>
                    </a:lnTo>
                    <a:lnTo>
                      <a:pt x="210" y="2583"/>
                    </a:lnTo>
                    <a:lnTo>
                      <a:pt x="221" y="2620"/>
                    </a:lnTo>
                    <a:lnTo>
                      <a:pt x="230" y="2635"/>
                    </a:lnTo>
                    <a:lnTo>
                      <a:pt x="275" y="2615"/>
                    </a:lnTo>
                    <a:lnTo>
                      <a:pt x="331" y="2641"/>
                    </a:lnTo>
                    <a:lnTo>
                      <a:pt x="389" y="2605"/>
                    </a:lnTo>
                    <a:lnTo>
                      <a:pt x="412" y="2602"/>
                    </a:lnTo>
                    <a:lnTo>
                      <a:pt x="475" y="2612"/>
                    </a:lnTo>
                    <a:lnTo>
                      <a:pt x="480" y="2588"/>
                    </a:lnTo>
                    <a:lnTo>
                      <a:pt x="464" y="2574"/>
                    </a:lnTo>
                    <a:lnTo>
                      <a:pt x="461" y="2544"/>
                    </a:lnTo>
                    <a:lnTo>
                      <a:pt x="499" y="2548"/>
                    </a:lnTo>
                    <a:lnTo>
                      <a:pt x="518" y="2569"/>
                    </a:lnTo>
                    <a:lnTo>
                      <a:pt x="565" y="2588"/>
                    </a:lnTo>
                    <a:lnTo>
                      <a:pt x="577" y="2634"/>
                    </a:lnTo>
                    <a:lnTo>
                      <a:pt x="575" y="2687"/>
                    </a:lnTo>
                    <a:lnTo>
                      <a:pt x="618" y="2738"/>
                    </a:lnTo>
                    <a:lnTo>
                      <a:pt x="651" y="2757"/>
                    </a:lnTo>
                    <a:lnTo>
                      <a:pt x="673" y="2832"/>
                    </a:lnTo>
                    <a:lnTo>
                      <a:pt x="718" y="2898"/>
                    </a:lnTo>
                    <a:lnTo>
                      <a:pt x="750" y="2919"/>
                    </a:lnTo>
                    <a:lnTo>
                      <a:pt x="770" y="2962"/>
                    </a:lnTo>
                    <a:lnTo>
                      <a:pt x="756" y="2986"/>
                    </a:lnTo>
                    <a:lnTo>
                      <a:pt x="760" y="3025"/>
                    </a:lnTo>
                    <a:lnTo>
                      <a:pt x="739" y="3051"/>
                    </a:lnTo>
                    <a:lnTo>
                      <a:pt x="750" y="3088"/>
                    </a:lnTo>
                    <a:lnTo>
                      <a:pt x="801" y="3129"/>
                    </a:lnTo>
                    <a:lnTo>
                      <a:pt x="848" y="3140"/>
                    </a:lnTo>
                    <a:lnTo>
                      <a:pt x="851" y="3179"/>
                    </a:lnTo>
                    <a:lnTo>
                      <a:pt x="914" y="3180"/>
                    </a:lnTo>
                    <a:lnTo>
                      <a:pt x="955" y="3215"/>
                    </a:lnTo>
                    <a:lnTo>
                      <a:pt x="962" y="3292"/>
                    </a:lnTo>
                    <a:lnTo>
                      <a:pt x="996" y="3327"/>
                    </a:lnTo>
                    <a:lnTo>
                      <a:pt x="1019" y="3325"/>
                    </a:lnTo>
                    <a:lnTo>
                      <a:pt x="987" y="3382"/>
                    </a:lnTo>
                    <a:lnTo>
                      <a:pt x="1001" y="3380"/>
                    </a:lnTo>
                    <a:lnTo>
                      <a:pt x="1017" y="3379"/>
                    </a:lnTo>
                    <a:lnTo>
                      <a:pt x="1035" y="3408"/>
                    </a:lnTo>
                    <a:lnTo>
                      <a:pt x="1064" y="3397"/>
                    </a:lnTo>
                    <a:lnTo>
                      <a:pt x="1104" y="3402"/>
                    </a:lnTo>
                    <a:lnTo>
                      <a:pt x="1124" y="3369"/>
                    </a:lnTo>
                    <a:lnTo>
                      <a:pt x="1147" y="3367"/>
                    </a:lnTo>
                    <a:lnTo>
                      <a:pt x="1197" y="3417"/>
                    </a:lnTo>
                    <a:lnTo>
                      <a:pt x="1207" y="3439"/>
                    </a:lnTo>
                    <a:lnTo>
                      <a:pt x="1279" y="3378"/>
                    </a:lnTo>
                    <a:lnTo>
                      <a:pt x="1305" y="3337"/>
                    </a:lnTo>
                    <a:lnTo>
                      <a:pt x="1322" y="3351"/>
                    </a:lnTo>
                    <a:lnTo>
                      <a:pt x="1332" y="3373"/>
                    </a:lnTo>
                    <a:lnTo>
                      <a:pt x="1391" y="3344"/>
                    </a:lnTo>
                    <a:lnTo>
                      <a:pt x="1394" y="3375"/>
                    </a:lnTo>
                    <a:lnTo>
                      <a:pt x="1411" y="3389"/>
                    </a:lnTo>
                    <a:lnTo>
                      <a:pt x="1418" y="3388"/>
                    </a:lnTo>
                    <a:lnTo>
                      <a:pt x="1454" y="3354"/>
                    </a:lnTo>
                    <a:lnTo>
                      <a:pt x="1480" y="3383"/>
                    </a:lnTo>
                    <a:lnTo>
                      <a:pt x="1496" y="3389"/>
                    </a:lnTo>
                    <a:lnTo>
                      <a:pt x="1522" y="3340"/>
                    </a:lnTo>
                    <a:lnTo>
                      <a:pt x="1520" y="3317"/>
                    </a:lnTo>
                    <a:lnTo>
                      <a:pt x="1534" y="3308"/>
                    </a:lnTo>
                    <a:lnTo>
                      <a:pt x="1557" y="3306"/>
                    </a:lnTo>
                    <a:lnTo>
                      <a:pt x="1599" y="3340"/>
                    </a:lnTo>
                    <a:lnTo>
                      <a:pt x="1659" y="3327"/>
                    </a:lnTo>
                    <a:lnTo>
                      <a:pt x="1676" y="3333"/>
                    </a:lnTo>
                    <a:lnTo>
                      <a:pt x="1729" y="3328"/>
                    </a:lnTo>
                    <a:lnTo>
                      <a:pt x="1832" y="3365"/>
                    </a:lnTo>
                    <a:lnTo>
                      <a:pt x="1900" y="3351"/>
                    </a:lnTo>
                    <a:lnTo>
                      <a:pt x="2002" y="3357"/>
                    </a:lnTo>
                    <a:lnTo>
                      <a:pt x="2013" y="3310"/>
                    </a:lnTo>
                    <a:lnTo>
                      <a:pt x="2026" y="3286"/>
                    </a:lnTo>
                    <a:lnTo>
                      <a:pt x="2041" y="3285"/>
                    </a:lnTo>
                    <a:lnTo>
                      <a:pt x="2047" y="3260"/>
                    </a:lnTo>
                    <a:lnTo>
                      <a:pt x="2068" y="3235"/>
                    </a:lnTo>
                    <a:lnTo>
                      <a:pt x="2158" y="3219"/>
                    </a:lnTo>
                    <a:lnTo>
                      <a:pt x="2196" y="3208"/>
                    </a:lnTo>
                    <a:lnTo>
                      <a:pt x="2206" y="3223"/>
                    </a:lnTo>
                    <a:lnTo>
                      <a:pt x="2228" y="3213"/>
                    </a:lnTo>
                    <a:lnTo>
                      <a:pt x="2243" y="3219"/>
                    </a:lnTo>
                    <a:lnTo>
                      <a:pt x="2302" y="3183"/>
                    </a:lnTo>
                    <a:lnTo>
                      <a:pt x="2298" y="3137"/>
                    </a:lnTo>
                    <a:lnTo>
                      <a:pt x="2272" y="3116"/>
                    </a:lnTo>
                    <a:lnTo>
                      <a:pt x="2291" y="3068"/>
                    </a:lnTo>
                    <a:lnTo>
                      <a:pt x="2266" y="3047"/>
                    </a:lnTo>
                    <a:lnTo>
                      <a:pt x="2295" y="3029"/>
                    </a:lnTo>
                    <a:lnTo>
                      <a:pt x="2320" y="3042"/>
                    </a:lnTo>
                    <a:lnTo>
                      <a:pt x="2326" y="3026"/>
                    </a:lnTo>
                    <a:lnTo>
                      <a:pt x="2316" y="3003"/>
                    </a:lnTo>
                    <a:lnTo>
                      <a:pt x="2361" y="2984"/>
                    </a:lnTo>
                    <a:lnTo>
                      <a:pt x="2381" y="2967"/>
                    </a:lnTo>
                    <a:lnTo>
                      <a:pt x="2389" y="2959"/>
                    </a:lnTo>
                    <a:lnTo>
                      <a:pt x="2395" y="2935"/>
                    </a:lnTo>
                    <a:lnTo>
                      <a:pt x="2418" y="2933"/>
                    </a:lnTo>
                    <a:lnTo>
                      <a:pt x="2443" y="2961"/>
                    </a:lnTo>
                    <a:lnTo>
                      <a:pt x="2480" y="2943"/>
                    </a:lnTo>
                    <a:lnTo>
                      <a:pt x="2520" y="2954"/>
                    </a:lnTo>
                    <a:lnTo>
                      <a:pt x="2526" y="2931"/>
                    </a:lnTo>
                    <a:lnTo>
                      <a:pt x="2589" y="2870"/>
                    </a:lnTo>
                    <a:lnTo>
                      <a:pt x="2619" y="2868"/>
                    </a:lnTo>
                    <a:lnTo>
                      <a:pt x="2634" y="2851"/>
                    </a:lnTo>
                    <a:lnTo>
                      <a:pt x="2688" y="2862"/>
                    </a:lnTo>
                    <a:lnTo>
                      <a:pt x="2721" y="2789"/>
                    </a:lnTo>
                    <a:lnTo>
                      <a:pt x="2717" y="2751"/>
                    </a:lnTo>
                    <a:lnTo>
                      <a:pt x="2705" y="2714"/>
                    </a:lnTo>
                    <a:lnTo>
                      <a:pt x="2732" y="2657"/>
                    </a:lnTo>
                    <a:lnTo>
                      <a:pt x="2720" y="2619"/>
                    </a:lnTo>
                    <a:lnTo>
                      <a:pt x="2729" y="2557"/>
                    </a:lnTo>
                    <a:lnTo>
                      <a:pt x="2720" y="2534"/>
                    </a:lnTo>
                    <a:lnTo>
                      <a:pt x="2678" y="2500"/>
                    </a:lnTo>
                    <a:lnTo>
                      <a:pt x="2687" y="2430"/>
                    </a:lnTo>
                    <a:lnTo>
                      <a:pt x="2643" y="2294"/>
                    </a:lnTo>
                    <a:lnTo>
                      <a:pt x="2638" y="2241"/>
                    </a:lnTo>
                    <a:lnTo>
                      <a:pt x="2546" y="2157"/>
                    </a:lnTo>
                    <a:lnTo>
                      <a:pt x="2544" y="2134"/>
                    </a:lnTo>
                    <a:lnTo>
                      <a:pt x="2595" y="2014"/>
                    </a:lnTo>
                    <a:lnTo>
                      <a:pt x="2545" y="1903"/>
                    </a:lnTo>
                    <a:lnTo>
                      <a:pt x="2528" y="1881"/>
                    </a:lnTo>
                    <a:lnTo>
                      <a:pt x="2527" y="1866"/>
                    </a:lnTo>
                    <a:lnTo>
                      <a:pt x="2586" y="1845"/>
                    </a:lnTo>
                    <a:lnTo>
                      <a:pt x="2618" y="1849"/>
                    </a:lnTo>
                    <a:lnTo>
                      <a:pt x="2640" y="1840"/>
                    </a:lnTo>
                    <a:lnTo>
                      <a:pt x="2604" y="1797"/>
                    </a:lnTo>
                    <a:lnTo>
                      <a:pt x="2602" y="1759"/>
                    </a:lnTo>
                    <a:lnTo>
                      <a:pt x="2614" y="1734"/>
                    </a:lnTo>
                    <a:lnTo>
                      <a:pt x="2590" y="1714"/>
                    </a:lnTo>
                    <a:lnTo>
                      <a:pt x="2586" y="1683"/>
                    </a:lnTo>
                    <a:lnTo>
                      <a:pt x="2562" y="1662"/>
                    </a:lnTo>
                    <a:lnTo>
                      <a:pt x="2552" y="1640"/>
                    </a:lnTo>
                    <a:lnTo>
                      <a:pt x="2529" y="1642"/>
                    </a:lnTo>
                    <a:lnTo>
                      <a:pt x="2532" y="1588"/>
                    </a:lnTo>
                    <a:lnTo>
                      <a:pt x="2546" y="1579"/>
                    </a:lnTo>
                    <a:lnTo>
                      <a:pt x="2608" y="1580"/>
                    </a:lnTo>
                    <a:lnTo>
                      <a:pt x="2652" y="1554"/>
                    </a:lnTo>
                    <a:lnTo>
                      <a:pt x="2682" y="1543"/>
                    </a:lnTo>
                    <a:lnTo>
                      <a:pt x="2678" y="1512"/>
                    </a:lnTo>
                    <a:lnTo>
                      <a:pt x="2669" y="1491"/>
                    </a:lnTo>
                    <a:lnTo>
                      <a:pt x="2682" y="1465"/>
                    </a:lnTo>
                    <a:lnTo>
                      <a:pt x="2665" y="1445"/>
                    </a:lnTo>
                    <a:lnTo>
                      <a:pt x="2669" y="1406"/>
                    </a:lnTo>
                    <a:lnTo>
                      <a:pt x="2755" y="1335"/>
                    </a:lnTo>
                    <a:lnTo>
                      <a:pt x="2774" y="1295"/>
                    </a:lnTo>
                    <a:lnTo>
                      <a:pt x="2763" y="1258"/>
                    </a:lnTo>
                    <a:lnTo>
                      <a:pt x="2754" y="1243"/>
                    </a:lnTo>
                    <a:lnTo>
                      <a:pt x="2768" y="1226"/>
                    </a:lnTo>
                    <a:lnTo>
                      <a:pt x="2709" y="1171"/>
                    </a:lnTo>
                    <a:lnTo>
                      <a:pt x="2688" y="1119"/>
                    </a:lnTo>
                    <a:lnTo>
                      <a:pt x="2672" y="1111"/>
                    </a:lnTo>
                    <a:lnTo>
                      <a:pt x="2678" y="1088"/>
                    </a:lnTo>
                    <a:lnTo>
                      <a:pt x="2604" y="1048"/>
                    </a:lnTo>
                    <a:lnTo>
                      <a:pt x="2545" y="1062"/>
                    </a:lnTo>
                    <a:lnTo>
                      <a:pt x="2500" y="1089"/>
                    </a:lnTo>
                    <a:lnTo>
                      <a:pt x="2485" y="1075"/>
                    </a:lnTo>
                    <a:lnTo>
                      <a:pt x="2482" y="1052"/>
                    </a:lnTo>
                    <a:lnTo>
                      <a:pt x="2466" y="1046"/>
                    </a:lnTo>
                    <a:lnTo>
                      <a:pt x="2386" y="1100"/>
                    </a:lnTo>
                    <a:lnTo>
                      <a:pt x="2260" y="1081"/>
                    </a:lnTo>
                    <a:lnTo>
                      <a:pt x="2224" y="1092"/>
                    </a:lnTo>
                    <a:lnTo>
                      <a:pt x="2178" y="1095"/>
                    </a:lnTo>
                    <a:lnTo>
                      <a:pt x="2169" y="1089"/>
                    </a:lnTo>
                    <a:lnTo>
                      <a:pt x="2197" y="1055"/>
                    </a:lnTo>
                    <a:lnTo>
                      <a:pt x="2226" y="1046"/>
                    </a:lnTo>
                    <a:lnTo>
                      <a:pt x="2231" y="1014"/>
                    </a:lnTo>
                    <a:lnTo>
                      <a:pt x="2230" y="991"/>
                    </a:lnTo>
                    <a:lnTo>
                      <a:pt x="2218" y="945"/>
                    </a:lnTo>
                    <a:lnTo>
                      <a:pt x="2152" y="914"/>
                    </a:lnTo>
                    <a:lnTo>
                      <a:pt x="2131" y="839"/>
                    </a:lnTo>
                    <a:lnTo>
                      <a:pt x="2093" y="849"/>
                    </a:lnTo>
                    <a:lnTo>
                      <a:pt x="2059" y="822"/>
                    </a:lnTo>
                    <a:lnTo>
                      <a:pt x="2039" y="847"/>
                    </a:lnTo>
                    <a:lnTo>
                      <a:pt x="2015" y="848"/>
                    </a:lnTo>
                    <a:lnTo>
                      <a:pt x="1994" y="859"/>
                    </a:lnTo>
                    <a:lnTo>
                      <a:pt x="1990" y="828"/>
                    </a:lnTo>
                    <a:lnTo>
                      <a:pt x="1957" y="808"/>
                    </a:lnTo>
                    <a:lnTo>
                      <a:pt x="1931" y="841"/>
                    </a:lnTo>
                    <a:lnTo>
                      <a:pt x="1915" y="842"/>
                    </a:lnTo>
                    <a:lnTo>
                      <a:pt x="1917" y="865"/>
                    </a:lnTo>
                    <a:lnTo>
                      <a:pt x="1879" y="862"/>
                    </a:lnTo>
                    <a:lnTo>
                      <a:pt x="1870" y="854"/>
                    </a:lnTo>
                    <a:lnTo>
                      <a:pt x="1809" y="876"/>
                    </a:lnTo>
                    <a:lnTo>
                      <a:pt x="1772" y="880"/>
                    </a:lnTo>
                    <a:lnTo>
                      <a:pt x="1748" y="874"/>
                    </a:lnTo>
                    <a:lnTo>
                      <a:pt x="1738" y="852"/>
                    </a:lnTo>
                    <a:lnTo>
                      <a:pt x="1759" y="826"/>
                    </a:lnTo>
                    <a:lnTo>
                      <a:pt x="1749" y="805"/>
                    </a:lnTo>
                    <a:lnTo>
                      <a:pt x="1762" y="772"/>
                    </a:lnTo>
                    <a:lnTo>
                      <a:pt x="1753" y="750"/>
                    </a:lnTo>
                    <a:lnTo>
                      <a:pt x="1750" y="727"/>
                    </a:lnTo>
                    <a:lnTo>
                      <a:pt x="1717" y="715"/>
                    </a:lnTo>
                    <a:lnTo>
                      <a:pt x="1722" y="683"/>
                    </a:lnTo>
                    <a:lnTo>
                      <a:pt x="1704" y="646"/>
                    </a:lnTo>
                    <a:lnTo>
                      <a:pt x="1691" y="671"/>
                    </a:lnTo>
                    <a:lnTo>
                      <a:pt x="1668" y="672"/>
                    </a:lnTo>
                    <a:lnTo>
                      <a:pt x="1643" y="659"/>
                    </a:lnTo>
                    <a:lnTo>
                      <a:pt x="1626" y="639"/>
                    </a:lnTo>
                    <a:lnTo>
                      <a:pt x="1602" y="632"/>
                    </a:lnTo>
                    <a:lnTo>
                      <a:pt x="1582" y="573"/>
                    </a:lnTo>
                    <a:lnTo>
                      <a:pt x="1584" y="519"/>
                    </a:lnTo>
                    <a:lnTo>
                      <a:pt x="1566" y="489"/>
                    </a:lnTo>
                    <a:lnTo>
                      <a:pt x="1527" y="486"/>
                    </a:lnTo>
                    <a:lnTo>
                      <a:pt x="1531" y="439"/>
                    </a:lnTo>
                    <a:lnTo>
                      <a:pt x="1483" y="435"/>
                    </a:lnTo>
                    <a:lnTo>
                      <a:pt x="1464" y="391"/>
                    </a:lnTo>
                    <a:lnTo>
                      <a:pt x="1439" y="371"/>
                    </a:lnTo>
                    <a:lnTo>
                      <a:pt x="1436" y="339"/>
                    </a:lnTo>
                    <a:lnTo>
                      <a:pt x="1411" y="319"/>
                    </a:lnTo>
                    <a:lnTo>
                      <a:pt x="1418" y="310"/>
                    </a:lnTo>
                    <a:lnTo>
                      <a:pt x="1452" y="260"/>
                    </a:lnTo>
                    <a:lnTo>
                      <a:pt x="1443" y="246"/>
                    </a:lnTo>
                    <a:lnTo>
                      <a:pt x="1419" y="241"/>
                    </a:lnTo>
                    <a:lnTo>
                      <a:pt x="1417" y="211"/>
                    </a:lnTo>
                    <a:lnTo>
                      <a:pt x="1420" y="171"/>
                    </a:lnTo>
                    <a:lnTo>
                      <a:pt x="1418" y="149"/>
                    </a:lnTo>
                    <a:lnTo>
                      <a:pt x="1425" y="140"/>
                    </a:lnTo>
                    <a:lnTo>
                      <a:pt x="1417" y="133"/>
                    </a:lnTo>
                    <a:lnTo>
                      <a:pt x="1414" y="110"/>
                    </a:lnTo>
                    <a:lnTo>
                      <a:pt x="1390" y="97"/>
                    </a:lnTo>
                    <a:lnTo>
                      <a:pt x="1403" y="72"/>
                    </a:lnTo>
                    <a:lnTo>
                      <a:pt x="1387" y="51"/>
                    </a:lnTo>
                    <a:lnTo>
                      <a:pt x="1384" y="28"/>
                    </a:lnTo>
                    <a:lnTo>
                      <a:pt x="1360" y="15"/>
                    </a:lnTo>
                    <a:lnTo>
                      <a:pt x="13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332">
                <a:extLst>
                  <a:ext uri="{FF2B5EF4-FFF2-40B4-BE49-F238E27FC236}">
                    <a16:creationId xmlns:a16="http://schemas.microsoft.com/office/drawing/2014/main" id="{6B3A029E-D666-3D34-1D15-C36562FA73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208"/>
                <a:ext cx="627" cy="599"/>
              </a:xfrm>
              <a:custGeom>
                <a:avLst/>
                <a:gdLst>
                  <a:gd name="T0" fmla="*/ 2070 w 3137"/>
                  <a:gd name="T1" fmla="*/ 60 h 2995"/>
                  <a:gd name="T2" fmla="*/ 1857 w 3137"/>
                  <a:gd name="T3" fmla="*/ 103 h 2995"/>
                  <a:gd name="T4" fmla="*/ 1704 w 3137"/>
                  <a:gd name="T5" fmla="*/ 109 h 2995"/>
                  <a:gd name="T6" fmla="*/ 1625 w 3137"/>
                  <a:gd name="T7" fmla="*/ 93 h 2995"/>
                  <a:gd name="T8" fmla="*/ 1468 w 3137"/>
                  <a:gd name="T9" fmla="*/ 61 h 2995"/>
                  <a:gd name="T10" fmla="*/ 1411 w 3137"/>
                  <a:gd name="T11" fmla="*/ 206 h 2995"/>
                  <a:gd name="T12" fmla="*/ 1380 w 3137"/>
                  <a:gd name="T13" fmla="*/ 448 h 2995"/>
                  <a:gd name="T14" fmla="*/ 1413 w 3137"/>
                  <a:gd name="T15" fmla="*/ 715 h 2995"/>
                  <a:gd name="T16" fmla="*/ 1248 w 3137"/>
                  <a:gd name="T17" fmla="*/ 853 h 2995"/>
                  <a:gd name="T18" fmla="*/ 1201 w 3137"/>
                  <a:gd name="T19" fmla="*/ 997 h 2995"/>
                  <a:gd name="T20" fmla="*/ 996 w 3137"/>
                  <a:gd name="T21" fmla="*/ 954 h 2995"/>
                  <a:gd name="T22" fmla="*/ 642 w 3137"/>
                  <a:gd name="T23" fmla="*/ 1057 h 2995"/>
                  <a:gd name="T24" fmla="*/ 464 w 3137"/>
                  <a:gd name="T25" fmla="*/ 1120 h 2995"/>
                  <a:gd name="T26" fmla="*/ 401 w 3137"/>
                  <a:gd name="T27" fmla="*/ 1280 h 2995"/>
                  <a:gd name="T28" fmla="*/ 281 w 3137"/>
                  <a:gd name="T29" fmla="*/ 1314 h 2995"/>
                  <a:gd name="T30" fmla="*/ 120 w 3137"/>
                  <a:gd name="T31" fmla="*/ 1328 h 2995"/>
                  <a:gd name="T32" fmla="*/ 27 w 3137"/>
                  <a:gd name="T33" fmla="*/ 1492 h 2995"/>
                  <a:gd name="T34" fmla="*/ 3 w 3137"/>
                  <a:gd name="T35" fmla="*/ 1563 h 2995"/>
                  <a:gd name="T36" fmla="*/ 329 w 3137"/>
                  <a:gd name="T37" fmla="*/ 1586 h 2995"/>
                  <a:gd name="T38" fmla="*/ 606 w 3137"/>
                  <a:gd name="T39" fmla="*/ 1661 h 2995"/>
                  <a:gd name="T40" fmla="*/ 332 w 3137"/>
                  <a:gd name="T41" fmla="*/ 1703 h 2995"/>
                  <a:gd name="T42" fmla="*/ 416 w 3137"/>
                  <a:gd name="T43" fmla="*/ 1857 h 2995"/>
                  <a:gd name="T44" fmla="*/ 353 w 3137"/>
                  <a:gd name="T45" fmla="*/ 2094 h 2995"/>
                  <a:gd name="T46" fmla="*/ 466 w 3137"/>
                  <a:gd name="T47" fmla="*/ 2392 h 2995"/>
                  <a:gd name="T48" fmla="*/ 852 w 3137"/>
                  <a:gd name="T49" fmla="*/ 2810 h 2995"/>
                  <a:gd name="T50" fmla="*/ 1058 w 3137"/>
                  <a:gd name="T51" fmla="*/ 2946 h 2995"/>
                  <a:gd name="T52" fmla="*/ 1339 w 3137"/>
                  <a:gd name="T53" fmla="*/ 2905 h 2995"/>
                  <a:gd name="T54" fmla="*/ 1450 w 3137"/>
                  <a:gd name="T55" fmla="*/ 2949 h 2995"/>
                  <a:gd name="T56" fmla="*/ 1591 w 3137"/>
                  <a:gd name="T57" fmla="*/ 2958 h 2995"/>
                  <a:gd name="T58" fmla="*/ 1688 w 3137"/>
                  <a:gd name="T59" fmla="*/ 2842 h 2995"/>
                  <a:gd name="T60" fmla="*/ 1666 w 3137"/>
                  <a:gd name="T61" fmla="*/ 2689 h 2995"/>
                  <a:gd name="T62" fmla="*/ 1653 w 3137"/>
                  <a:gd name="T63" fmla="*/ 2544 h 2995"/>
                  <a:gd name="T64" fmla="*/ 1614 w 3137"/>
                  <a:gd name="T65" fmla="*/ 2385 h 2995"/>
                  <a:gd name="T66" fmla="*/ 1512 w 3137"/>
                  <a:gd name="T67" fmla="*/ 2202 h 2995"/>
                  <a:gd name="T68" fmla="*/ 1462 w 3137"/>
                  <a:gd name="T69" fmla="*/ 2076 h 2995"/>
                  <a:gd name="T70" fmla="*/ 1716 w 3137"/>
                  <a:gd name="T71" fmla="*/ 2067 h 2995"/>
                  <a:gd name="T72" fmla="*/ 1901 w 3137"/>
                  <a:gd name="T73" fmla="*/ 1981 h 2995"/>
                  <a:gd name="T74" fmla="*/ 2145 w 3137"/>
                  <a:gd name="T75" fmla="*/ 1950 h 2995"/>
                  <a:gd name="T76" fmla="*/ 2246 w 3137"/>
                  <a:gd name="T77" fmla="*/ 1964 h 2995"/>
                  <a:gd name="T78" fmla="*/ 2387 w 3137"/>
                  <a:gd name="T79" fmla="*/ 1658 h 2995"/>
                  <a:gd name="T80" fmla="*/ 2456 w 3137"/>
                  <a:gd name="T81" fmla="*/ 1489 h 2995"/>
                  <a:gd name="T82" fmla="*/ 2511 w 3137"/>
                  <a:gd name="T83" fmla="*/ 1322 h 2995"/>
                  <a:gd name="T84" fmla="*/ 2629 w 3137"/>
                  <a:gd name="T85" fmla="*/ 1272 h 2995"/>
                  <a:gd name="T86" fmla="*/ 2719 w 3137"/>
                  <a:gd name="T87" fmla="*/ 1249 h 2995"/>
                  <a:gd name="T88" fmla="*/ 2869 w 3137"/>
                  <a:gd name="T89" fmla="*/ 1112 h 2995"/>
                  <a:gd name="T90" fmla="*/ 3037 w 3137"/>
                  <a:gd name="T91" fmla="*/ 927 h 2995"/>
                  <a:gd name="T92" fmla="*/ 3033 w 3137"/>
                  <a:gd name="T93" fmla="*/ 718 h 2995"/>
                  <a:gd name="T94" fmla="*/ 3085 w 3137"/>
                  <a:gd name="T95" fmla="*/ 613 h 2995"/>
                  <a:gd name="T96" fmla="*/ 3038 w 3137"/>
                  <a:gd name="T97" fmla="*/ 526 h 2995"/>
                  <a:gd name="T98" fmla="*/ 2892 w 3137"/>
                  <a:gd name="T99" fmla="*/ 447 h 2995"/>
                  <a:gd name="T100" fmla="*/ 2770 w 3137"/>
                  <a:gd name="T101" fmla="*/ 373 h 2995"/>
                  <a:gd name="T102" fmla="*/ 2671 w 3137"/>
                  <a:gd name="T103" fmla="*/ 227 h 2995"/>
                  <a:gd name="T104" fmla="*/ 2509 w 3137"/>
                  <a:gd name="T105" fmla="*/ 150 h 2995"/>
                  <a:gd name="T106" fmla="*/ 2423 w 3137"/>
                  <a:gd name="T107" fmla="*/ 220 h 2995"/>
                  <a:gd name="T108" fmla="*/ 2295 w 3137"/>
                  <a:gd name="T109" fmla="*/ 162 h 2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137" h="2995">
                    <a:moveTo>
                      <a:pt x="2164" y="4"/>
                    </a:moveTo>
                    <a:lnTo>
                      <a:pt x="2134" y="0"/>
                    </a:lnTo>
                    <a:lnTo>
                      <a:pt x="2120" y="24"/>
                    </a:lnTo>
                    <a:lnTo>
                      <a:pt x="2130" y="47"/>
                    </a:lnTo>
                    <a:lnTo>
                      <a:pt x="2110" y="71"/>
                    </a:lnTo>
                    <a:lnTo>
                      <a:pt x="2070" y="60"/>
                    </a:lnTo>
                    <a:lnTo>
                      <a:pt x="2034" y="101"/>
                    </a:lnTo>
                    <a:lnTo>
                      <a:pt x="2002" y="74"/>
                    </a:lnTo>
                    <a:lnTo>
                      <a:pt x="1946" y="64"/>
                    </a:lnTo>
                    <a:lnTo>
                      <a:pt x="1924" y="74"/>
                    </a:lnTo>
                    <a:lnTo>
                      <a:pt x="1900" y="67"/>
                    </a:lnTo>
                    <a:lnTo>
                      <a:pt x="1857" y="103"/>
                    </a:lnTo>
                    <a:lnTo>
                      <a:pt x="1820" y="114"/>
                    </a:lnTo>
                    <a:lnTo>
                      <a:pt x="1769" y="141"/>
                    </a:lnTo>
                    <a:lnTo>
                      <a:pt x="1765" y="104"/>
                    </a:lnTo>
                    <a:lnTo>
                      <a:pt x="1756" y="89"/>
                    </a:lnTo>
                    <a:lnTo>
                      <a:pt x="1742" y="106"/>
                    </a:lnTo>
                    <a:lnTo>
                      <a:pt x="1704" y="109"/>
                    </a:lnTo>
                    <a:lnTo>
                      <a:pt x="1696" y="117"/>
                    </a:lnTo>
                    <a:lnTo>
                      <a:pt x="1706" y="132"/>
                    </a:lnTo>
                    <a:lnTo>
                      <a:pt x="1668" y="144"/>
                    </a:lnTo>
                    <a:lnTo>
                      <a:pt x="1657" y="114"/>
                    </a:lnTo>
                    <a:lnTo>
                      <a:pt x="1627" y="116"/>
                    </a:lnTo>
                    <a:lnTo>
                      <a:pt x="1625" y="93"/>
                    </a:lnTo>
                    <a:lnTo>
                      <a:pt x="1591" y="58"/>
                    </a:lnTo>
                    <a:lnTo>
                      <a:pt x="1553" y="61"/>
                    </a:lnTo>
                    <a:lnTo>
                      <a:pt x="1528" y="41"/>
                    </a:lnTo>
                    <a:lnTo>
                      <a:pt x="1512" y="35"/>
                    </a:lnTo>
                    <a:lnTo>
                      <a:pt x="1491" y="59"/>
                    </a:lnTo>
                    <a:lnTo>
                      <a:pt x="1468" y="61"/>
                    </a:lnTo>
                    <a:lnTo>
                      <a:pt x="1419" y="36"/>
                    </a:lnTo>
                    <a:lnTo>
                      <a:pt x="1404" y="37"/>
                    </a:lnTo>
                    <a:lnTo>
                      <a:pt x="1398" y="60"/>
                    </a:lnTo>
                    <a:lnTo>
                      <a:pt x="1403" y="106"/>
                    </a:lnTo>
                    <a:lnTo>
                      <a:pt x="1391" y="146"/>
                    </a:lnTo>
                    <a:lnTo>
                      <a:pt x="1411" y="206"/>
                    </a:lnTo>
                    <a:lnTo>
                      <a:pt x="1405" y="221"/>
                    </a:lnTo>
                    <a:lnTo>
                      <a:pt x="1410" y="275"/>
                    </a:lnTo>
                    <a:lnTo>
                      <a:pt x="1376" y="324"/>
                    </a:lnTo>
                    <a:lnTo>
                      <a:pt x="1364" y="357"/>
                    </a:lnTo>
                    <a:lnTo>
                      <a:pt x="1370" y="425"/>
                    </a:lnTo>
                    <a:lnTo>
                      <a:pt x="1380" y="448"/>
                    </a:lnTo>
                    <a:lnTo>
                      <a:pt x="1376" y="487"/>
                    </a:lnTo>
                    <a:lnTo>
                      <a:pt x="1386" y="509"/>
                    </a:lnTo>
                    <a:lnTo>
                      <a:pt x="1393" y="594"/>
                    </a:lnTo>
                    <a:lnTo>
                      <a:pt x="1411" y="623"/>
                    </a:lnTo>
                    <a:lnTo>
                      <a:pt x="1409" y="669"/>
                    </a:lnTo>
                    <a:lnTo>
                      <a:pt x="1413" y="715"/>
                    </a:lnTo>
                    <a:lnTo>
                      <a:pt x="1376" y="734"/>
                    </a:lnTo>
                    <a:lnTo>
                      <a:pt x="1329" y="730"/>
                    </a:lnTo>
                    <a:lnTo>
                      <a:pt x="1316" y="747"/>
                    </a:lnTo>
                    <a:lnTo>
                      <a:pt x="1294" y="757"/>
                    </a:lnTo>
                    <a:lnTo>
                      <a:pt x="1270" y="836"/>
                    </a:lnTo>
                    <a:lnTo>
                      <a:pt x="1248" y="853"/>
                    </a:lnTo>
                    <a:lnTo>
                      <a:pt x="1252" y="884"/>
                    </a:lnTo>
                    <a:lnTo>
                      <a:pt x="1230" y="901"/>
                    </a:lnTo>
                    <a:lnTo>
                      <a:pt x="1225" y="933"/>
                    </a:lnTo>
                    <a:lnTo>
                      <a:pt x="1204" y="958"/>
                    </a:lnTo>
                    <a:lnTo>
                      <a:pt x="1203" y="968"/>
                    </a:lnTo>
                    <a:lnTo>
                      <a:pt x="1201" y="997"/>
                    </a:lnTo>
                    <a:lnTo>
                      <a:pt x="1098" y="968"/>
                    </a:lnTo>
                    <a:lnTo>
                      <a:pt x="1070" y="924"/>
                    </a:lnTo>
                    <a:lnTo>
                      <a:pt x="999" y="915"/>
                    </a:lnTo>
                    <a:lnTo>
                      <a:pt x="992" y="916"/>
                    </a:lnTo>
                    <a:lnTo>
                      <a:pt x="1002" y="938"/>
                    </a:lnTo>
                    <a:lnTo>
                      <a:pt x="996" y="954"/>
                    </a:lnTo>
                    <a:lnTo>
                      <a:pt x="898" y="979"/>
                    </a:lnTo>
                    <a:lnTo>
                      <a:pt x="861" y="997"/>
                    </a:lnTo>
                    <a:lnTo>
                      <a:pt x="829" y="1063"/>
                    </a:lnTo>
                    <a:lnTo>
                      <a:pt x="790" y="1058"/>
                    </a:lnTo>
                    <a:lnTo>
                      <a:pt x="768" y="1076"/>
                    </a:lnTo>
                    <a:lnTo>
                      <a:pt x="642" y="1057"/>
                    </a:lnTo>
                    <a:lnTo>
                      <a:pt x="553" y="1095"/>
                    </a:lnTo>
                    <a:lnTo>
                      <a:pt x="553" y="1088"/>
                    </a:lnTo>
                    <a:lnTo>
                      <a:pt x="544" y="1074"/>
                    </a:lnTo>
                    <a:lnTo>
                      <a:pt x="507" y="1100"/>
                    </a:lnTo>
                    <a:lnTo>
                      <a:pt x="477" y="1103"/>
                    </a:lnTo>
                    <a:lnTo>
                      <a:pt x="464" y="1120"/>
                    </a:lnTo>
                    <a:lnTo>
                      <a:pt x="441" y="1121"/>
                    </a:lnTo>
                    <a:lnTo>
                      <a:pt x="427" y="1146"/>
                    </a:lnTo>
                    <a:lnTo>
                      <a:pt x="437" y="1168"/>
                    </a:lnTo>
                    <a:lnTo>
                      <a:pt x="416" y="1194"/>
                    </a:lnTo>
                    <a:lnTo>
                      <a:pt x="415" y="1270"/>
                    </a:lnTo>
                    <a:lnTo>
                      <a:pt x="401" y="1280"/>
                    </a:lnTo>
                    <a:lnTo>
                      <a:pt x="385" y="1274"/>
                    </a:lnTo>
                    <a:lnTo>
                      <a:pt x="370" y="1282"/>
                    </a:lnTo>
                    <a:lnTo>
                      <a:pt x="351" y="1322"/>
                    </a:lnTo>
                    <a:lnTo>
                      <a:pt x="335" y="1316"/>
                    </a:lnTo>
                    <a:lnTo>
                      <a:pt x="333" y="1293"/>
                    </a:lnTo>
                    <a:lnTo>
                      <a:pt x="281" y="1314"/>
                    </a:lnTo>
                    <a:lnTo>
                      <a:pt x="272" y="1306"/>
                    </a:lnTo>
                    <a:lnTo>
                      <a:pt x="271" y="1292"/>
                    </a:lnTo>
                    <a:lnTo>
                      <a:pt x="240" y="1287"/>
                    </a:lnTo>
                    <a:lnTo>
                      <a:pt x="207" y="1351"/>
                    </a:lnTo>
                    <a:lnTo>
                      <a:pt x="138" y="1350"/>
                    </a:lnTo>
                    <a:lnTo>
                      <a:pt x="120" y="1328"/>
                    </a:lnTo>
                    <a:lnTo>
                      <a:pt x="99" y="1346"/>
                    </a:lnTo>
                    <a:lnTo>
                      <a:pt x="84" y="1363"/>
                    </a:lnTo>
                    <a:lnTo>
                      <a:pt x="88" y="1401"/>
                    </a:lnTo>
                    <a:lnTo>
                      <a:pt x="59" y="1412"/>
                    </a:lnTo>
                    <a:lnTo>
                      <a:pt x="0" y="1448"/>
                    </a:lnTo>
                    <a:lnTo>
                      <a:pt x="27" y="1492"/>
                    </a:lnTo>
                    <a:lnTo>
                      <a:pt x="31" y="1538"/>
                    </a:lnTo>
                    <a:lnTo>
                      <a:pt x="55" y="1550"/>
                    </a:lnTo>
                    <a:lnTo>
                      <a:pt x="49" y="1567"/>
                    </a:lnTo>
                    <a:lnTo>
                      <a:pt x="11" y="1555"/>
                    </a:lnTo>
                    <a:lnTo>
                      <a:pt x="2" y="1556"/>
                    </a:lnTo>
                    <a:lnTo>
                      <a:pt x="3" y="1563"/>
                    </a:lnTo>
                    <a:lnTo>
                      <a:pt x="92" y="1609"/>
                    </a:lnTo>
                    <a:lnTo>
                      <a:pt x="114" y="1591"/>
                    </a:lnTo>
                    <a:lnTo>
                      <a:pt x="137" y="1589"/>
                    </a:lnTo>
                    <a:lnTo>
                      <a:pt x="219" y="1650"/>
                    </a:lnTo>
                    <a:lnTo>
                      <a:pt x="301" y="1613"/>
                    </a:lnTo>
                    <a:lnTo>
                      <a:pt x="329" y="1586"/>
                    </a:lnTo>
                    <a:lnTo>
                      <a:pt x="390" y="1573"/>
                    </a:lnTo>
                    <a:lnTo>
                      <a:pt x="420" y="1570"/>
                    </a:lnTo>
                    <a:lnTo>
                      <a:pt x="482" y="1573"/>
                    </a:lnTo>
                    <a:lnTo>
                      <a:pt x="538" y="1591"/>
                    </a:lnTo>
                    <a:lnTo>
                      <a:pt x="613" y="1653"/>
                    </a:lnTo>
                    <a:lnTo>
                      <a:pt x="606" y="1661"/>
                    </a:lnTo>
                    <a:lnTo>
                      <a:pt x="549" y="1620"/>
                    </a:lnTo>
                    <a:lnTo>
                      <a:pt x="454" y="1598"/>
                    </a:lnTo>
                    <a:lnTo>
                      <a:pt x="424" y="1609"/>
                    </a:lnTo>
                    <a:lnTo>
                      <a:pt x="340" y="1624"/>
                    </a:lnTo>
                    <a:lnTo>
                      <a:pt x="321" y="1657"/>
                    </a:lnTo>
                    <a:lnTo>
                      <a:pt x="332" y="1703"/>
                    </a:lnTo>
                    <a:lnTo>
                      <a:pt x="321" y="1750"/>
                    </a:lnTo>
                    <a:lnTo>
                      <a:pt x="307" y="1767"/>
                    </a:lnTo>
                    <a:lnTo>
                      <a:pt x="277" y="1769"/>
                    </a:lnTo>
                    <a:lnTo>
                      <a:pt x="255" y="1786"/>
                    </a:lnTo>
                    <a:lnTo>
                      <a:pt x="408" y="1849"/>
                    </a:lnTo>
                    <a:lnTo>
                      <a:pt x="416" y="1857"/>
                    </a:lnTo>
                    <a:lnTo>
                      <a:pt x="459" y="1906"/>
                    </a:lnTo>
                    <a:lnTo>
                      <a:pt x="478" y="1951"/>
                    </a:lnTo>
                    <a:lnTo>
                      <a:pt x="435" y="1970"/>
                    </a:lnTo>
                    <a:lnTo>
                      <a:pt x="402" y="2043"/>
                    </a:lnTo>
                    <a:lnTo>
                      <a:pt x="396" y="2052"/>
                    </a:lnTo>
                    <a:lnTo>
                      <a:pt x="353" y="2094"/>
                    </a:lnTo>
                    <a:lnTo>
                      <a:pt x="340" y="2118"/>
                    </a:lnTo>
                    <a:lnTo>
                      <a:pt x="310" y="2128"/>
                    </a:lnTo>
                    <a:lnTo>
                      <a:pt x="317" y="2206"/>
                    </a:lnTo>
                    <a:lnTo>
                      <a:pt x="327" y="2227"/>
                    </a:lnTo>
                    <a:lnTo>
                      <a:pt x="430" y="2333"/>
                    </a:lnTo>
                    <a:lnTo>
                      <a:pt x="466" y="2392"/>
                    </a:lnTo>
                    <a:lnTo>
                      <a:pt x="490" y="2404"/>
                    </a:lnTo>
                    <a:lnTo>
                      <a:pt x="545" y="2500"/>
                    </a:lnTo>
                    <a:lnTo>
                      <a:pt x="591" y="2665"/>
                    </a:lnTo>
                    <a:lnTo>
                      <a:pt x="631" y="2677"/>
                    </a:lnTo>
                    <a:lnTo>
                      <a:pt x="756" y="2781"/>
                    </a:lnTo>
                    <a:lnTo>
                      <a:pt x="852" y="2810"/>
                    </a:lnTo>
                    <a:lnTo>
                      <a:pt x="898" y="2884"/>
                    </a:lnTo>
                    <a:lnTo>
                      <a:pt x="998" y="2898"/>
                    </a:lnTo>
                    <a:lnTo>
                      <a:pt x="1043" y="2956"/>
                    </a:lnTo>
                    <a:lnTo>
                      <a:pt x="1050" y="2962"/>
                    </a:lnTo>
                    <a:lnTo>
                      <a:pt x="1049" y="2947"/>
                    </a:lnTo>
                    <a:lnTo>
                      <a:pt x="1058" y="2946"/>
                    </a:lnTo>
                    <a:lnTo>
                      <a:pt x="1116" y="2995"/>
                    </a:lnTo>
                    <a:lnTo>
                      <a:pt x="1141" y="2939"/>
                    </a:lnTo>
                    <a:lnTo>
                      <a:pt x="1249" y="2944"/>
                    </a:lnTo>
                    <a:lnTo>
                      <a:pt x="1270" y="2911"/>
                    </a:lnTo>
                    <a:lnTo>
                      <a:pt x="1307" y="2900"/>
                    </a:lnTo>
                    <a:lnTo>
                      <a:pt x="1339" y="2905"/>
                    </a:lnTo>
                    <a:lnTo>
                      <a:pt x="1375" y="2886"/>
                    </a:lnTo>
                    <a:lnTo>
                      <a:pt x="1378" y="2909"/>
                    </a:lnTo>
                    <a:lnTo>
                      <a:pt x="1357" y="2941"/>
                    </a:lnTo>
                    <a:lnTo>
                      <a:pt x="1374" y="2956"/>
                    </a:lnTo>
                    <a:lnTo>
                      <a:pt x="1434" y="2943"/>
                    </a:lnTo>
                    <a:lnTo>
                      <a:pt x="1450" y="2949"/>
                    </a:lnTo>
                    <a:lnTo>
                      <a:pt x="1464" y="2924"/>
                    </a:lnTo>
                    <a:lnTo>
                      <a:pt x="1502" y="2928"/>
                    </a:lnTo>
                    <a:lnTo>
                      <a:pt x="1504" y="2944"/>
                    </a:lnTo>
                    <a:lnTo>
                      <a:pt x="1546" y="2978"/>
                    </a:lnTo>
                    <a:lnTo>
                      <a:pt x="1569" y="2975"/>
                    </a:lnTo>
                    <a:lnTo>
                      <a:pt x="1591" y="2958"/>
                    </a:lnTo>
                    <a:lnTo>
                      <a:pt x="1597" y="2950"/>
                    </a:lnTo>
                    <a:lnTo>
                      <a:pt x="1644" y="2961"/>
                    </a:lnTo>
                    <a:lnTo>
                      <a:pt x="1687" y="2911"/>
                    </a:lnTo>
                    <a:lnTo>
                      <a:pt x="1724" y="2907"/>
                    </a:lnTo>
                    <a:lnTo>
                      <a:pt x="1745" y="2875"/>
                    </a:lnTo>
                    <a:lnTo>
                      <a:pt x="1688" y="2842"/>
                    </a:lnTo>
                    <a:lnTo>
                      <a:pt x="1667" y="2866"/>
                    </a:lnTo>
                    <a:lnTo>
                      <a:pt x="1659" y="2860"/>
                    </a:lnTo>
                    <a:lnTo>
                      <a:pt x="1654" y="2814"/>
                    </a:lnTo>
                    <a:lnTo>
                      <a:pt x="1682" y="2780"/>
                    </a:lnTo>
                    <a:lnTo>
                      <a:pt x="1660" y="2705"/>
                    </a:lnTo>
                    <a:lnTo>
                      <a:pt x="1666" y="2689"/>
                    </a:lnTo>
                    <a:lnTo>
                      <a:pt x="1689" y="2687"/>
                    </a:lnTo>
                    <a:lnTo>
                      <a:pt x="1694" y="2664"/>
                    </a:lnTo>
                    <a:lnTo>
                      <a:pt x="1683" y="2626"/>
                    </a:lnTo>
                    <a:lnTo>
                      <a:pt x="1685" y="2564"/>
                    </a:lnTo>
                    <a:lnTo>
                      <a:pt x="1676" y="2541"/>
                    </a:lnTo>
                    <a:lnTo>
                      <a:pt x="1653" y="2544"/>
                    </a:lnTo>
                    <a:lnTo>
                      <a:pt x="1664" y="2504"/>
                    </a:lnTo>
                    <a:lnTo>
                      <a:pt x="1638" y="2476"/>
                    </a:lnTo>
                    <a:lnTo>
                      <a:pt x="1651" y="2452"/>
                    </a:lnTo>
                    <a:lnTo>
                      <a:pt x="1624" y="2408"/>
                    </a:lnTo>
                    <a:lnTo>
                      <a:pt x="1622" y="2392"/>
                    </a:lnTo>
                    <a:lnTo>
                      <a:pt x="1614" y="2385"/>
                    </a:lnTo>
                    <a:lnTo>
                      <a:pt x="1597" y="2364"/>
                    </a:lnTo>
                    <a:lnTo>
                      <a:pt x="1603" y="2340"/>
                    </a:lnTo>
                    <a:lnTo>
                      <a:pt x="1615" y="2309"/>
                    </a:lnTo>
                    <a:lnTo>
                      <a:pt x="1614" y="2300"/>
                    </a:lnTo>
                    <a:lnTo>
                      <a:pt x="1557" y="2267"/>
                    </a:lnTo>
                    <a:lnTo>
                      <a:pt x="1512" y="2202"/>
                    </a:lnTo>
                    <a:lnTo>
                      <a:pt x="1524" y="2162"/>
                    </a:lnTo>
                    <a:lnTo>
                      <a:pt x="1481" y="2105"/>
                    </a:lnTo>
                    <a:lnTo>
                      <a:pt x="1474" y="2121"/>
                    </a:lnTo>
                    <a:lnTo>
                      <a:pt x="1471" y="2090"/>
                    </a:lnTo>
                    <a:lnTo>
                      <a:pt x="1455" y="2084"/>
                    </a:lnTo>
                    <a:lnTo>
                      <a:pt x="1462" y="2076"/>
                    </a:lnTo>
                    <a:lnTo>
                      <a:pt x="1485" y="2081"/>
                    </a:lnTo>
                    <a:lnTo>
                      <a:pt x="1561" y="2050"/>
                    </a:lnTo>
                    <a:lnTo>
                      <a:pt x="1624" y="2076"/>
                    </a:lnTo>
                    <a:lnTo>
                      <a:pt x="1631" y="2067"/>
                    </a:lnTo>
                    <a:lnTo>
                      <a:pt x="1668" y="2057"/>
                    </a:lnTo>
                    <a:lnTo>
                      <a:pt x="1716" y="2067"/>
                    </a:lnTo>
                    <a:lnTo>
                      <a:pt x="1774" y="2024"/>
                    </a:lnTo>
                    <a:lnTo>
                      <a:pt x="1777" y="1977"/>
                    </a:lnTo>
                    <a:lnTo>
                      <a:pt x="1830" y="1957"/>
                    </a:lnTo>
                    <a:lnTo>
                      <a:pt x="1845" y="1963"/>
                    </a:lnTo>
                    <a:lnTo>
                      <a:pt x="1839" y="1986"/>
                    </a:lnTo>
                    <a:lnTo>
                      <a:pt x="1901" y="1981"/>
                    </a:lnTo>
                    <a:lnTo>
                      <a:pt x="1922" y="1956"/>
                    </a:lnTo>
                    <a:lnTo>
                      <a:pt x="1976" y="1958"/>
                    </a:lnTo>
                    <a:lnTo>
                      <a:pt x="2051" y="1944"/>
                    </a:lnTo>
                    <a:lnTo>
                      <a:pt x="2090" y="1947"/>
                    </a:lnTo>
                    <a:lnTo>
                      <a:pt x="2113" y="1938"/>
                    </a:lnTo>
                    <a:lnTo>
                      <a:pt x="2145" y="1950"/>
                    </a:lnTo>
                    <a:lnTo>
                      <a:pt x="2125" y="1991"/>
                    </a:lnTo>
                    <a:lnTo>
                      <a:pt x="2157" y="2003"/>
                    </a:lnTo>
                    <a:lnTo>
                      <a:pt x="2180" y="1994"/>
                    </a:lnTo>
                    <a:lnTo>
                      <a:pt x="2185" y="1969"/>
                    </a:lnTo>
                    <a:lnTo>
                      <a:pt x="2199" y="1954"/>
                    </a:lnTo>
                    <a:lnTo>
                      <a:pt x="2246" y="1964"/>
                    </a:lnTo>
                    <a:lnTo>
                      <a:pt x="2242" y="1918"/>
                    </a:lnTo>
                    <a:lnTo>
                      <a:pt x="2276" y="1869"/>
                    </a:lnTo>
                    <a:lnTo>
                      <a:pt x="2299" y="1859"/>
                    </a:lnTo>
                    <a:lnTo>
                      <a:pt x="2330" y="1871"/>
                    </a:lnTo>
                    <a:lnTo>
                      <a:pt x="2362" y="1706"/>
                    </a:lnTo>
                    <a:lnTo>
                      <a:pt x="2387" y="1658"/>
                    </a:lnTo>
                    <a:lnTo>
                      <a:pt x="2409" y="1641"/>
                    </a:lnTo>
                    <a:lnTo>
                      <a:pt x="2422" y="1617"/>
                    </a:lnTo>
                    <a:lnTo>
                      <a:pt x="2443" y="1591"/>
                    </a:lnTo>
                    <a:lnTo>
                      <a:pt x="2440" y="1561"/>
                    </a:lnTo>
                    <a:lnTo>
                      <a:pt x="2452" y="1528"/>
                    </a:lnTo>
                    <a:lnTo>
                      <a:pt x="2456" y="1489"/>
                    </a:lnTo>
                    <a:lnTo>
                      <a:pt x="2477" y="1457"/>
                    </a:lnTo>
                    <a:lnTo>
                      <a:pt x="2489" y="1425"/>
                    </a:lnTo>
                    <a:lnTo>
                      <a:pt x="2495" y="1401"/>
                    </a:lnTo>
                    <a:lnTo>
                      <a:pt x="2477" y="1380"/>
                    </a:lnTo>
                    <a:lnTo>
                      <a:pt x="2489" y="1340"/>
                    </a:lnTo>
                    <a:lnTo>
                      <a:pt x="2511" y="1322"/>
                    </a:lnTo>
                    <a:lnTo>
                      <a:pt x="2508" y="1292"/>
                    </a:lnTo>
                    <a:lnTo>
                      <a:pt x="2530" y="1282"/>
                    </a:lnTo>
                    <a:lnTo>
                      <a:pt x="2635" y="1341"/>
                    </a:lnTo>
                    <a:lnTo>
                      <a:pt x="2659" y="1332"/>
                    </a:lnTo>
                    <a:lnTo>
                      <a:pt x="2638" y="1288"/>
                    </a:lnTo>
                    <a:lnTo>
                      <a:pt x="2629" y="1272"/>
                    </a:lnTo>
                    <a:lnTo>
                      <a:pt x="2637" y="1265"/>
                    </a:lnTo>
                    <a:lnTo>
                      <a:pt x="2643" y="1248"/>
                    </a:lnTo>
                    <a:lnTo>
                      <a:pt x="2659" y="1255"/>
                    </a:lnTo>
                    <a:lnTo>
                      <a:pt x="2675" y="1276"/>
                    </a:lnTo>
                    <a:lnTo>
                      <a:pt x="2700" y="1282"/>
                    </a:lnTo>
                    <a:lnTo>
                      <a:pt x="2719" y="1249"/>
                    </a:lnTo>
                    <a:lnTo>
                      <a:pt x="2832" y="1215"/>
                    </a:lnTo>
                    <a:lnTo>
                      <a:pt x="2846" y="1207"/>
                    </a:lnTo>
                    <a:lnTo>
                      <a:pt x="2854" y="1190"/>
                    </a:lnTo>
                    <a:lnTo>
                      <a:pt x="2838" y="1192"/>
                    </a:lnTo>
                    <a:lnTo>
                      <a:pt x="2835" y="1161"/>
                    </a:lnTo>
                    <a:lnTo>
                      <a:pt x="2869" y="1112"/>
                    </a:lnTo>
                    <a:lnTo>
                      <a:pt x="2929" y="1090"/>
                    </a:lnTo>
                    <a:lnTo>
                      <a:pt x="2934" y="1067"/>
                    </a:lnTo>
                    <a:lnTo>
                      <a:pt x="2998" y="1000"/>
                    </a:lnTo>
                    <a:lnTo>
                      <a:pt x="2998" y="922"/>
                    </a:lnTo>
                    <a:lnTo>
                      <a:pt x="3011" y="906"/>
                    </a:lnTo>
                    <a:lnTo>
                      <a:pt x="3037" y="927"/>
                    </a:lnTo>
                    <a:lnTo>
                      <a:pt x="3048" y="880"/>
                    </a:lnTo>
                    <a:lnTo>
                      <a:pt x="3069" y="861"/>
                    </a:lnTo>
                    <a:lnTo>
                      <a:pt x="3049" y="809"/>
                    </a:lnTo>
                    <a:lnTo>
                      <a:pt x="3067" y="754"/>
                    </a:lnTo>
                    <a:lnTo>
                      <a:pt x="3035" y="741"/>
                    </a:lnTo>
                    <a:lnTo>
                      <a:pt x="3033" y="718"/>
                    </a:lnTo>
                    <a:lnTo>
                      <a:pt x="3038" y="695"/>
                    </a:lnTo>
                    <a:lnTo>
                      <a:pt x="3068" y="684"/>
                    </a:lnTo>
                    <a:lnTo>
                      <a:pt x="3074" y="669"/>
                    </a:lnTo>
                    <a:lnTo>
                      <a:pt x="3066" y="661"/>
                    </a:lnTo>
                    <a:lnTo>
                      <a:pt x="3073" y="653"/>
                    </a:lnTo>
                    <a:lnTo>
                      <a:pt x="3085" y="613"/>
                    </a:lnTo>
                    <a:lnTo>
                      <a:pt x="3131" y="609"/>
                    </a:lnTo>
                    <a:lnTo>
                      <a:pt x="3137" y="594"/>
                    </a:lnTo>
                    <a:lnTo>
                      <a:pt x="3112" y="573"/>
                    </a:lnTo>
                    <a:lnTo>
                      <a:pt x="3073" y="568"/>
                    </a:lnTo>
                    <a:lnTo>
                      <a:pt x="3048" y="540"/>
                    </a:lnTo>
                    <a:lnTo>
                      <a:pt x="3038" y="526"/>
                    </a:lnTo>
                    <a:lnTo>
                      <a:pt x="3009" y="535"/>
                    </a:lnTo>
                    <a:lnTo>
                      <a:pt x="3001" y="544"/>
                    </a:lnTo>
                    <a:lnTo>
                      <a:pt x="2993" y="538"/>
                    </a:lnTo>
                    <a:lnTo>
                      <a:pt x="2931" y="450"/>
                    </a:lnTo>
                    <a:lnTo>
                      <a:pt x="2907" y="437"/>
                    </a:lnTo>
                    <a:lnTo>
                      <a:pt x="2892" y="447"/>
                    </a:lnTo>
                    <a:lnTo>
                      <a:pt x="2894" y="469"/>
                    </a:lnTo>
                    <a:lnTo>
                      <a:pt x="2815" y="446"/>
                    </a:lnTo>
                    <a:lnTo>
                      <a:pt x="2789" y="425"/>
                    </a:lnTo>
                    <a:lnTo>
                      <a:pt x="2772" y="403"/>
                    </a:lnTo>
                    <a:lnTo>
                      <a:pt x="2777" y="380"/>
                    </a:lnTo>
                    <a:lnTo>
                      <a:pt x="2770" y="373"/>
                    </a:lnTo>
                    <a:lnTo>
                      <a:pt x="2730" y="369"/>
                    </a:lnTo>
                    <a:lnTo>
                      <a:pt x="2706" y="356"/>
                    </a:lnTo>
                    <a:lnTo>
                      <a:pt x="2690" y="350"/>
                    </a:lnTo>
                    <a:lnTo>
                      <a:pt x="2673" y="328"/>
                    </a:lnTo>
                    <a:lnTo>
                      <a:pt x="2673" y="250"/>
                    </a:lnTo>
                    <a:lnTo>
                      <a:pt x="2671" y="227"/>
                    </a:lnTo>
                    <a:lnTo>
                      <a:pt x="2678" y="212"/>
                    </a:lnTo>
                    <a:lnTo>
                      <a:pt x="2677" y="204"/>
                    </a:lnTo>
                    <a:lnTo>
                      <a:pt x="2657" y="167"/>
                    </a:lnTo>
                    <a:lnTo>
                      <a:pt x="2609" y="133"/>
                    </a:lnTo>
                    <a:lnTo>
                      <a:pt x="2577" y="128"/>
                    </a:lnTo>
                    <a:lnTo>
                      <a:pt x="2509" y="150"/>
                    </a:lnTo>
                    <a:lnTo>
                      <a:pt x="2502" y="151"/>
                    </a:lnTo>
                    <a:lnTo>
                      <a:pt x="2496" y="167"/>
                    </a:lnTo>
                    <a:lnTo>
                      <a:pt x="2480" y="161"/>
                    </a:lnTo>
                    <a:lnTo>
                      <a:pt x="2474" y="184"/>
                    </a:lnTo>
                    <a:lnTo>
                      <a:pt x="2444" y="187"/>
                    </a:lnTo>
                    <a:lnTo>
                      <a:pt x="2423" y="220"/>
                    </a:lnTo>
                    <a:lnTo>
                      <a:pt x="2402" y="230"/>
                    </a:lnTo>
                    <a:lnTo>
                      <a:pt x="2389" y="261"/>
                    </a:lnTo>
                    <a:lnTo>
                      <a:pt x="2358" y="257"/>
                    </a:lnTo>
                    <a:lnTo>
                      <a:pt x="2340" y="235"/>
                    </a:lnTo>
                    <a:lnTo>
                      <a:pt x="2296" y="255"/>
                    </a:lnTo>
                    <a:lnTo>
                      <a:pt x="2295" y="162"/>
                    </a:lnTo>
                    <a:lnTo>
                      <a:pt x="2240" y="160"/>
                    </a:lnTo>
                    <a:lnTo>
                      <a:pt x="2216" y="146"/>
                    </a:lnTo>
                    <a:lnTo>
                      <a:pt x="2202" y="78"/>
                    </a:lnTo>
                    <a:lnTo>
                      <a:pt x="2215" y="54"/>
                    </a:lnTo>
                    <a:lnTo>
                      <a:pt x="2164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333">
                <a:extLst>
                  <a:ext uri="{FF2B5EF4-FFF2-40B4-BE49-F238E27FC236}">
                    <a16:creationId xmlns:a16="http://schemas.microsoft.com/office/drawing/2014/main" id="{0726CD07-5793-89DE-522F-00D363EBD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094"/>
                <a:ext cx="658" cy="386"/>
              </a:xfrm>
              <a:custGeom>
                <a:avLst/>
                <a:gdLst>
                  <a:gd name="T0" fmla="*/ 1136 w 3286"/>
                  <a:gd name="T1" fmla="*/ 57 h 1933"/>
                  <a:gd name="T2" fmla="*/ 1097 w 3286"/>
                  <a:gd name="T3" fmla="*/ 216 h 1933"/>
                  <a:gd name="T4" fmla="*/ 1024 w 3286"/>
                  <a:gd name="T5" fmla="*/ 191 h 1933"/>
                  <a:gd name="T6" fmla="*/ 772 w 3286"/>
                  <a:gd name="T7" fmla="*/ 207 h 1933"/>
                  <a:gd name="T8" fmla="*/ 589 w 3286"/>
                  <a:gd name="T9" fmla="*/ 154 h 1933"/>
                  <a:gd name="T10" fmla="*/ 421 w 3286"/>
                  <a:gd name="T11" fmla="*/ 162 h 1933"/>
                  <a:gd name="T12" fmla="*/ 114 w 3286"/>
                  <a:gd name="T13" fmla="*/ 268 h 1933"/>
                  <a:gd name="T14" fmla="*/ 14 w 3286"/>
                  <a:gd name="T15" fmla="*/ 509 h 1933"/>
                  <a:gd name="T16" fmla="*/ 255 w 3286"/>
                  <a:gd name="T17" fmla="*/ 540 h 1933"/>
                  <a:gd name="T18" fmla="*/ 338 w 3286"/>
                  <a:gd name="T19" fmla="*/ 610 h 1933"/>
                  <a:gd name="T20" fmla="*/ 405 w 3286"/>
                  <a:gd name="T21" fmla="*/ 665 h 1933"/>
                  <a:gd name="T22" fmla="*/ 192 w 3286"/>
                  <a:gd name="T23" fmla="*/ 600 h 1933"/>
                  <a:gd name="T24" fmla="*/ 257 w 3286"/>
                  <a:gd name="T25" fmla="*/ 733 h 1933"/>
                  <a:gd name="T26" fmla="*/ 376 w 3286"/>
                  <a:gd name="T27" fmla="*/ 922 h 1933"/>
                  <a:gd name="T28" fmla="*/ 186 w 3286"/>
                  <a:gd name="T29" fmla="*/ 1033 h 1933"/>
                  <a:gd name="T30" fmla="*/ 302 w 3286"/>
                  <a:gd name="T31" fmla="*/ 1292 h 1933"/>
                  <a:gd name="T32" fmla="*/ 468 w 3286"/>
                  <a:gd name="T33" fmla="*/ 1260 h 1933"/>
                  <a:gd name="T34" fmla="*/ 651 w 3286"/>
                  <a:gd name="T35" fmla="*/ 1236 h 1933"/>
                  <a:gd name="T36" fmla="*/ 818 w 3286"/>
                  <a:gd name="T37" fmla="*/ 1376 h 1933"/>
                  <a:gd name="T38" fmla="*/ 1040 w 3286"/>
                  <a:gd name="T39" fmla="*/ 1355 h 1933"/>
                  <a:gd name="T40" fmla="*/ 1207 w 3286"/>
                  <a:gd name="T41" fmla="*/ 1486 h 1933"/>
                  <a:gd name="T42" fmla="*/ 1368 w 3286"/>
                  <a:gd name="T43" fmla="*/ 1717 h 1933"/>
                  <a:gd name="T44" fmla="*/ 1534 w 3286"/>
                  <a:gd name="T45" fmla="*/ 1687 h 1933"/>
                  <a:gd name="T46" fmla="*/ 1713 w 3286"/>
                  <a:gd name="T47" fmla="*/ 1778 h 1933"/>
                  <a:gd name="T48" fmla="*/ 1657 w 3286"/>
                  <a:gd name="T49" fmla="*/ 1852 h 1933"/>
                  <a:gd name="T50" fmla="*/ 1925 w 3286"/>
                  <a:gd name="T51" fmla="*/ 1828 h 1933"/>
                  <a:gd name="T52" fmla="*/ 1972 w 3286"/>
                  <a:gd name="T53" fmla="*/ 1916 h 1933"/>
                  <a:gd name="T54" fmla="*/ 2144 w 3286"/>
                  <a:gd name="T55" fmla="*/ 1862 h 1933"/>
                  <a:gd name="T56" fmla="*/ 2224 w 3286"/>
                  <a:gd name="T57" fmla="*/ 1892 h 1933"/>
                  <a:gd name="T58" fmla="*/ 2289 w 3286"/>
                  <a:gd name="T59" fmla="*/ 1764 h 1933"/>
                  <a:gd name="T60" fmla="*/ 2350 w 3286"/>
                  <a:gd name="T61" fmla="*/ 1673 h 1933"/>
                  <a:gd name="T62" fmla="*/ 2515 w 3286"/>
                  <a:gd name="T63" fmla="*/ 1627 h 1933"/>
                  <a:gd name="T64" fmla="*/ 2771 w 3286"/>
                  <a:gd name="T65" fmla="*/ 1549 h 1933"/>
                  <a:gd name="T66" fmla="*/ 2943 w 3286"/>
                  <a:gd name="T67" fmla="*/ 1494 h 1933"/>
                  <a:gd name="T68" fmla="*/ 3098 w 3286"/>
                  <a:gd name="T69" fmla="*/ 1503 h 1933"/>
                  <a:gd name="T70" fmla="*/ 3167 w 3286"/>
                  <a:gd name="T71" fmla="*/ 1327 h 1933"/>
                  <a:gd name="T72" fmla="*/ 3282 w 3286"/>
                  <a:gd name="T73" fmla="*/ 1239 h 1933"/>
                  <a:gd name="T74" fmla="*/ 3253 w 3286"/>
                  <a:gd name="T75" fmla="*/ 1018 h 1933"/>
                  <a:gd name="T76" fmla="*/ 3278 w 3286"/>
                  <a:gd name="T77" fmla="*/ 791 h 1933"/>
                  <a:gd name="T78" fmla="*/ 3277 w 3286"/>
                  <a:gd name="T79" fmla="*/ 607 h 1933"/>
                  <a:gd name="T80" fmla="*/ 3003 w 3286"/>
                  <a:gd name="T81" fmla="*/ 656 h 1933"/>
                  <a:gd name="T82" fmla="*/ 2882 w 3286"/>
                  <a:gd name="T83" fmla="*/ 504 h 1933"/>
                  <a:gd name="T84" fmla="*/ 2628 w 3286"/>
                  <a:gd name="T85" fmla="*/ 428 h 1933"/>
                  <a:gd name="T86" fmla="*/ 2609 w 3286"/>
                  <a:gd name="T87" fmla="*/ 307 h 1933"/>
                  <a:gd name="T88" fmla="*/ 2496 w 3286"/>
                  <a:gd name="T89" fmla="*/ 332 h 1933"/>
                  <a:gd name="T90" fmla="*/ 2485 w 3286"/>
                  <a:gd name="T91" fmla="*/ 464 h 1933"/>
                  <a:gd name="T92" fmla="*/ 2489 w 3286"/>
                  <a:gd name="T93" fmla="*/ 510 h 1933"/>
                  <a:gd name="T94" fmla="*/ 2416 w 3286"/>
                  <a:gd name="T95" fmla="*/ 378 h 1933"/>
                  <a:gd name="T96" fmla="*/ 2321 w 3286"/>
                  <a:gd name="T97" fmla="*/ 441 h 1933"/>
                  <a:gd name="T98" fmla="*/ 2193 w 3286"/>
                  <a:gd name="T99" fmla="*/ 314 h 1933"/>
                  <a:gd name="T100" fmla="*/ 1915 w 3286"/>
                  <a:gd name="T101" fmla="*/ 479 h 1933"/>
                  <a:gd name="T102" fmla="*/ 1744 w 3286"/>
                  <a:gd name="T103" fmla="*/ 302 h 1933"/>
                  <a:gd name="T104" fmla="*/ 1602 w 3286"/>
                  <a:gd name="T105" fmla="*/ 99 h 1933"/>
                  <a:gd name="T106" fmla="*/ 1480 w 3286"/>
                  <a:gd name="T107" fmla="*/ 25 h 1933"/>
                  <a:gd name="T108" fmla="*/ 1335 w 3286"/>
                  <a:gd name="T109" fmla="*/ 31 h 1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286" h="1933">
                    <a:moveTo>
                      <a:pt x="1335" y="31"/>
                    </a:moveTo>
                    <a:lnTo>
                      <a:pt x="1252" y="70"/>
                    </a:lnTo>
                    <a:lnTo>
                      <a:pt x="1201" y="20"/>
                    </a:lnTo>
                    <a:lnTo>
                      <a:pt x="1164" y="24"/>
                    </a:lnTo>
                    <a:lnTo>
                      <a:pt x="1136" y="57"/>
                    </a:lnTo>
                    <a:lnTo>
                      <a:pt x="1113" y="59"/>
                    </a:lnTo>
                    <a:lnTo>
                      <a:pt x="1109" y="98"/>
                    </a:lnTo>
                    <a:lnTo>
                      <a:pt x="1137" y="150"/>
                    </a:lnTo>
                    <a:lnTo>
                      <a:pt x="1099" y="168"/>
                    </a:lnTo>
                    <a:lnTo>
                      <a:pt x="1097" y="216"/>
                    </a:lnTo>
                    <a:lnTo>
                      <a:pt x="1074" y="225"/>
                    </a:lnTo>
                    <a:lnTo>
                      <a:pt x="1050" y="212"/>
                    </a:lnTo>
                    <a:lnTo>
                      <a:pt x="1029" y="237"/>
                    </a:lnTo>
                    <a:lnTo>
                      <a:pt x="1035" y="213"/>
                    </a:lnTo>
                    <a:lnTo>
                      <a:pt x="1024" y="191"/>
                    </a:lnTo>
                    <a:lnTo>
                      <a:pt x="898" y="156"/>
                    </a:lnTo>
                    <a:lnTo>
                      <a:pt x="870" y="183"/>
                    </a:lnTo>
                    <a:lnTo>
                      <a:pt x="838" y="254"/>
                    </a:lnTo>
                    <a:lnTo>
                      <a:pt x="802" y="212"/>
                    </a:lnTo>
                    <a:lnTo>
                      <a:pt x="772" y="207"/>
                    </a:lnTo>
                    <a:lnTo>
                      <a:pt x="758" y="139"/>
                    </a:lnTo>
                    <a:lnTo>
                      <a:pt x="749" y="125"/>
                    </a:lnTo>
                    <a:lnTo>
                      <a:pt x="712" y="136"/>
                    </a:lnTo>
                    <a:lnTo>
                      <a:pt x="675" y="162"/>
                    </a:lnTo>
                    <a:lnTo>
                      <a:pt x="589" y="154"/>
                    </a:lnTo>
                    <a:lnTo>
                      <a:pt x="532" y="199"/>
                    </a:lnTo>
                    <a:lnTo>
                      <a:pt x="486" y="202"/>
                    </a:lnTo>
                    <a:lnTo>
                      <a:pt x="462" y="197"/>
                    </a:lnTo>
                    <a:lnTo>
                      <a:pt x="452" y="174"/>
                    </a:lnTo>
                    <a:lnTo>
                      <a:pt x="421" y="162"/>
                    </a:lnTo>
                    <a:lnTo>
                      <a:pt x="324" y="202"/>
                    </a:lnTo>
                    <a:lnTo>
                      <a:pt x="246" y="201"/>
                    </a:lnTo>
                    <a:lnTo>
                      <a:pt x="226" y="227"/>
                    </a:lnTo>
                    <a:lnTo>
                      <a:pt x="167" y="256"/>
                    </a:lnTo>
                    <a:lnTo>
                      <a:pt x="114" y="268"/>
                    </a:lnTo>
                    <a:lnTo>
                      <a:pt x="56" y="304"/>
                    </a:lnTo>
                    <a:lnTo>
                      <a:pt x="37" y="344"/>
                    </a:lnTo>
                    <a:lnTo>
                      <a:pt x="34" y="399"/>
                    </a:lnTo>
                    <a:lnTo>
                      <a:pt x="9" y="456"/>
                    </a:lnTo>
                    <a:lnTo>
                      <a:pt x="14" y="509"/>
                    </a:lnTo>
                    <a:lnTo>
                      <a:pt x="0" y="533"/>
                    </a:lnTo>
                    <a:lnTo>
                      <a:pt x="34" y="568"/>
                    </a:lnTo>
                    <a:lnTo>
                      <a:pt x="95" y="555"/>
                    </a:lnTo>
                    <a:lnTo>
                      <a:pt x="150" y="573"/>
                    </a:lnTo>
                    <a:lnTo>
                      <a:pt x="255" y="540"/>
                    </a:lnTo>
                    <a:lnTo>
                      <a:pt x="338" y="525"/>
                    </a:lnTo>
                    <a:lnTo>
                      <a:pt x="340" y="532"/>
                    </a:lnTo>
                    <a:lnTo>
                      <a:pt x="320" y="573"/>
                    </a:lnTo>
                    <a:lnTo>
                      <a:pt x="314" y="596"/>
                    </a:lnTo>
                    <a:lnTo>
                      <a:pt x="338" y="610"/>
                    </a:lnTo>
                    <a:lnTo>
                      <a:pt x="415" y="595"/>
                    </a:lnTo>
                    <a:lnTo>
                      <a:pt x="418" y="633"/>
                    </a:lnTo>
                    <a:lnTo>
                      <a:pt x="460" y="668"/>
                    </a:lnTo>
                    <a:lnTo>
                      <a:pt x="452" y="676"/>
                    </a:lnTo>
                    <a:lnTo>
                      <a:pt x="405" y="665"/>
                    </a:lnTo>
                    <a:lnTo>
                      <a:pt x="346" y="679"/>
                    </a:lnTo>
                    <a:lnTo>
                      <a:pt x="243" y="657"/>
                    </a:lnTo>
                    <a:lnTo>
                      <a:pt x="218" y="644"/>
                    </a:lnTo>
                    <a:lnTo>
                      <a:pt x="207" y="606"/>
                    </a:lnTo>
                    <a:lnTo>
                      <a:pt x="192" y="600"/>
                    </a:lnTo>
                    <a:lnTo>
                      <a:pt x="172" y="641"/>
                    </a:lnTo>
                    <a:lnTo>
                      <a:pt x="150" y="665"/>
                    </a:lnTo>
                    <a:lnTo>
                      <a:pt x="186" y="709"/>
                    </a:lnTo>
                    <a:lnTo>
                      <a:pt x="193" y="785"/>
                    </a:lnTo>
                    <a:lnTo>
                      <a:pt x="257" y="733"/>
                    </a:lnTo>
                    <a:lnTo>
                      <a:pt x="370" y="777"/>
                    </a:lnTo>
                    <a:lnTo>
                      <a:pt x="395" y="805"/>
                    </a:lnTo>
                    <a:lnTo>
                      <a:pt x="413" y="834"/>
                    </a:lnTo>
                    <a:lnTo>
                      <a:pt x="404" y="897"/>
                    </a:lnTo>
                    <a:lnTo>
                      <a:pt x="376" y="922"/>
                    </a:lnTo>
                    <a:lnTo>
                      <a:pt x="304" y="907"/>
                    </a:lnTo>
                    <a:lnTo>
                      <a:pt x="67" y="928"/>
                    </a:lnTo>
                    <a:lnTo>
                      <a:pt x="32" y="955"/>
                    </a:lnTo>
                    <a:lnTo>
                      <a:pt x="137" y="1014"/>
                    </a:lnTo>
                    <a:lnTo>
                      <a:pt x="186" y="1033"/>
                    </a:lnTo>
                    <a:lnTo>
                      <a:pt x="260" y="1087"/>
                    </a:lnTo>
                    <a:lnTo>
                      <a:pt x="297" y="1154"/>
                    </a:lnTo>
                    <a:lnTo>
                      <a:pt x="309" y="1206"/>
                    </a:lnTo>
                    <a:lnTo>
                      <a:pt x="314" y="1252"/>
                    </a:lnTo>
                    <a:lnTo>
                      <a:pt x="302" y="1292"/>
                    </a:lnTo>
                    <a:lnTo>
                      <a:pt x="303" y="1308"/>
                    </a:lnTo>
                    <a:lnTo>
                      <a:pt x="382" y="1331"/>
                    </a:lnTo>
                    <a:lnTo>
                      <a:pt x="436" y="1326"/>
                    </a:lnTo>
                    <a:lnTo>
                      <a:pt x="472" y="1299"/>
                    </a:lnTo>
                    <a:lnTo>
                      <a:pt x="468" y="1260"/>
                    </a:lnTo>
                    <a:lnTo>
                      <a:pt x="475" y="1253"/>
                    </a:lnTo>
                    <a:lnTo>
                      <a:pt x="546" y="1254"/>
                    </a:lnTo>
                    <a:lnTo>
                      <a:pt x="616" y="1270"/>
                    </a:lnTo>
                    <a:lnTo>
                      <a:pt x="632" y="1269"/>
                    </a:lnTo>
                    <a:lnTo>
                      <a:pt x="651" y="1236"/>
                    </a:lnTo>
                    <a:lnTo>
                      <a:pt x="666" y="1228"/>
                    </a:lnTo>
                    <a:lnTo>
                      <a:pt x="701" y="1263"/>
                    </a:lnTo>
                    <a:lnTo>
                      <a:pt x="729" y="1314"/>
                    </a:lnTo>
                    <a:lnTo>
                      <a:pt x="762" y="1357"/>
                    </a:lnTo>
                    <a:lnTo>
                      <a:pt x="818" y="1376"/>
                    </a:lnTo>
                    <a:lnTo>
                      <a:pt x="864" y="1371"/>
                    </a:lnTo>
                    <a:lnTo>
                      <a:pt x="914" y="1405"/>
                    </a:lnTo>
                    <a:lnTo>
                      <a:pt x="1009" y="1427"/>
                    </a:lnTo>
                    <a:lnTo>
                      <a:pt x="1036" y="1401"/>
                    </a:lnTo>
                    <a:lnTo>
                      <a:pt x="1040" y="1355"/>
                    </a:lnTo>
                    <a:lnTo>
                      <a:pt x="1046" y="1423"/>
                    </a:lnTo>
                    <a:lnTo>
                      <a:pt x="1085" y="1504"/>
                    </a:lnTo>
                    <a:lnTo>
                      <a:pt x="1109" y="1517"/>
                    </a:lnTo>
                    <a:lnTo>
                      <a:pt x="1148" y="1522"/>
                    </a:lnTo>
                    <a:lnTo>
                      <a:pt x="1207" y="1486"/>
                    </a:lnTo>
                    <a:lnTo>
                      <a:pt x="1202" y="1525"/>
                    </a:lnTo>
                    <a:lnTo>
                      <a:pt x="1242" y="1544"/>
                    </a:lnTo>
                    <a:lnTo>
                      <a:pt x="1295" y="1601"/>
                    </a:lnTo>
                    <a:lnTo>
                      <a:pt x="1367" y="1717"/>
                    </a:lnTo>
                    <a:lnTo>
                      <a:pt x="1368" y="1717"/>
                    </a:lnTo>
                    <a:lnTo>
                      <a:pt x="1370" y="1714"/>
                    </a:lnTo>
                    <a:lnTo>
                      <a:pt x="1370" y="1717"/>
                    </a:lnTo>
                    <a:lnTo>
                      <a:pt x="1467" y="1708"/>
                    </a:lnTo>
                    <a:lnTo>
                      <a:pt x="1524" y="1742"/>
                    </a:lnTo>
                    <a:lnTo>
                      <a:pt x="1534" y="1687"/>
                    </a:lnTo>
                    <a:lnTo>
                      <a:pt x="1574" y="1707"/>
                    </a:lnTo>
                    <a:lnTo>
                      <a:pt x="1627" y="1686"/>
                    </a:lnTo>
                    <a:lnTo>
                      <a:pt x="1694" y="1671"/>
                    </a:lnTo>
                    <a:lnTo>
                      <a:pt x="1760" y="1711"/>
                    </a:lnTo>
                    <a:lnTo>
                      <a:pt x="1713" y="1778"/>
                    </a:lnTo>
                    <a:lnTo>
                      <a:pt x="1628" y="1778"/>
                    </a:lnTo>
                    <a:lnTo>
                      <a:pt x="1595" y="1766"/>
                    </a:lnTo>
                    <a:lnTo>
                      <a:pt x="1581" y="1774"/>
                    </a:lnTo>
                    <a:lnTo>
                      <a:pt x="1624" y="1833"/>
                    </a:lnTo>
                    <a:lnTo>
                      <a:pt x="1657" y="1852"/>
                    </a:lnTo>
                    <a:lnTo>
                      <a:pt x="1756" y="1844"/>
                    </a:lnTo>
                    <a:lnTo>
                      <a:pt x="1814" y="1800"/>
                    </a:lnTo>
                    <a:lnTo>
                      <a:pt x="1852" y="1788"/>
                    </a:lnTo>
                    <a:lnTo>
                      <a:pt x="1863" y="1825"/>
                    </a:lnTo>
                    <a:lnTo>
                      <a:pt x="1925" y="1828"/>
                    </a:lnTo>
                    <a:lnTo>
                      <a:pt x="1959" y="1856"/>
                    </a:lnTo>
                    <a:lnTo>
                      <a:pt x="1932" y="1904"/>
                    </a:lnTo>
                    <a:lnTo>
                      <a:pt x="1933" y="1920"/>
                    </a:lnTo>
                    <a:lnTo>
                      <a:pt x="1957" y="1933"/>
                    </a:lnTo>
                    <a:lnTo>
                      <a:pt x="1972" y="1916"/>
                    </a:lnTo>
                    <a:lnTo>
                      <a:pt x="1993" y="1898"/>
                    </a:lnTo>
                    <a:lnTo>
                      <a:pt x="2011" y="1920"/>
                    </a:lnTo>
                    <a:lnTo>
                      <a:pt x="2080" y="1921"/>
                    </a:lnTo>
                    <a:lnTo>
                      <a:pt x="2113" y="1857"/>
                    </a:lnTo>
                    <a:lnTo>
                      <a:pt x="2144" y="1862"/>
                    </a:lnTo>
                    <a:lnTo>
                      <a:pt x="2145" y="1876"/>
                    </a:lnTo>
                    <a:lnTo>
                      <a:pt x="2154" y="1884"/>
                    </a:lnTo>
                    <a:lnTo>
                      <a:pt x="2206" y="1863"/>
                    </a:lnTo>
                    <a:lnTo>
                      <a:pt x="2208" y="1886"/>
                    </a:lnTo>
                    <a:lnTo>
                      <a:pt x="2224" y="1892"/>
                    </a:lnTo>
                    <a:lnTo>
                      <a:pt x="2243" y="1852"/>
                    </a:lnTo>
                    <a:lnTo>
                      <a:pt x="2258" y="1844"/>
                    </a:lnTo>
                    <a:lnTo>
                      <a:pt x="2274" y="1850"/>
                    </a:lnTo>
                    <a:lnTo>
                      <a:pt x="2288" y="1840"/>
                    </a:lnTo>
                    <a:lnTo>
                      <a:pt x="2289" y="1764"/>
                    </a:lnTo>
                    <a:lnTo>
                      <a:pt x="2310" y="1738"/>
                    </a:lnTo>
                    <a:lnTo>
                      <a:pt x="2300" y="1716"/>
                    </a:lnTo>
                    <a:lnTo>
                      <a:pt x="2314" y="1691"/>
                    </a:lnTo>
                    <a:lnTo>
                      <a:pt x="2337" y="1690"/>
                    </a:lnTo>
                    <a:lnTo>
                      <a:pt x="2350" y="1673"/>
                    </a:lnTo>
                    <a:lnTo>
                      <a:pt x="2380" y="1670"/>
                    </a:lnTo>
                    <a:lnTo>
                      <a:pt x="2417" y="1644"/>
                    </a:lnTo>
                    <a:lnTo>
                      <a:pt x="2426" y="1658"/>
                    </a:lnTo>
                    <a:lnTo>
                      <a:pt x="2426" y="1665"/>
                    </a:lnTo>
                    <a:lnTo>
                      <a:pt x="2515" y="1627"/>
                    </a:lnTo>
                    <a:lnTo>
                      <a:pt x="2641" y="1646"/>
                    </a:lnTo>
                    <a:lnTo>
                      <a:pt x="2663" y="1628"/>
                    </a:lnTo>
                    <a:lnTo>
                      <a:pt x="2702" y="1633"/>
                    </a:lnTo>
                    <a:lnTo>
                      <a:pt x="2734" y="1567"/>
                    </a:lnTo>
                    <a:lnTo>
                      <a:pt x="2771" y="1549"/>
                    </a:lnTo>
                    <a:lnTo>
                      <a:pt x="2869" y="1524"/>
                    </a:lnTo>
                    <a:lnTo>
                      <a:pt x="2875" y="1508"/>
                    </a:lnTo>
                    <a:lnTo>
                      <a:pt x="2865" y="1486"/>
                    </a:lnTo>
                    <a:lnTo>
                      <a:pt x="2872" y="1485"/>
                    </a:lnTo>
                    <a:lnTo>
                      <a:pt x="2943" y="1494"/>
                    </a:lnTo>
                    <a:lnTo>
                      <a:pt x="2971" y="1538"/>
                    </a:lnTo>
                    <a:lnTo>
                      <a:pt x="3074" y="1567"/>
                    </a:lnTo>
                    <a:lnTo>
                      <a:pt x="3076" y="1538"/>
                    </a:lnTo>
                    <a:lnTo>
                      <a:pt x="3077" y="1528"/>
                    </a:lnTo>
                    <a:lnTo>
                      <a:pt x="3098" y="1503"/>
                    </a:lnTo>
                    <a:lnTo>
                      <a:pt x="3103" y="1471"/>
                    </a:lnTo>
                    <a:lnTo>
                      <a:pt x="3125" y="1454"/>
                    </a:lnTo>
                    <a:lnTo>
                      <a:pt x="3121" y="1423"/>
                    </a:lnTo>
                    <a:lnTo>
                      <a:pt x="3143" y="1406"/>
                    </a:lnTo>
                    <a:lnTo>
                      <a:pt x="3167" y="1327"/>
                    </a:lnTo>
                    <a:lnTo>
                      <a:pt x="3189" y="1317"/>
                    </a:lnTo>
                    <a:lnTo>
                      <a:pt x="3202" y="1300"/>
                    </a:lnTo>
                    <a:lnTo>
                      <a:pt x="3249" y="1304"/>
                    </a:lnTo>
                    <a:lnTo>
                      <a:pt x="3286" y="1285"/>
                    </a:lnTo>
                    <a:lnTo>
                      <a:pt x="3282" y="1239"/>
                    </a:lnTo>
                    <a:lnTo>
                      <a:pt x="3284" y="1193"/>
                    </a:lnTo>
                    <a:lnTo>
                      <a:pt x="3266" y="1164"/>
                    </a:lnTo>
                    <a:lnTo>
                      <a:pt x="3259" y="1079"/>
                    </a:lnTo>
                    <a:lnTo>
                      <a:pt x="3249" y="1057"/>
                    </a:lnTo>
                    <a:lnTo>
                      <a:pt x="3253" y="1018"/>
                    </a:lnTo>
                    <a:lnTo>
                      <a:pt x="3243" y="995"/>
                    </a:lnTo>
                    <a:lnTo>
                      <a:pt x="3237" y="927"/>
                    </a:lnTo>
                    <a:lnTo>
                      <a:pt x="3249" y="894"/>
                    </a:lnTo>
                    <a:lnTo>
                      <a:pt x="3283" y="845"/>
                    </a:lnTo>
                    <a:lnTo>
                      <a:pt x="3278" y="791"/>
                    </a:lnTo>
                    <a:lnTo>
                      <a:pt x="3284" y="776"/>
                    </a:lnTo>
                    <a:lnTo>
                      <a:pt x="3264" y="716"/>
                    </a:lnTo>
                    <a:lnTo>
                      <a:pt x="3276" y="676"/>
                    </a:lnTo>
                    <a:lnTo>
                      <a:pt x="3271" y="630"/>
                    </a:lnTo>
                    <a:lnTo>
                      <a:pt x="3277" y="607"/>
                    </a:lnTo>
                    <a:lnTo>
                      <a:pt x="3126" y="551"/>
                    </a:lnTo>
                    <a:lnTo>
                      <a:pt x="3103" y="561"/>
                    </a:lnTo>
                    <a:lnTo>
                      <a:pt x="3091" y="593"/>
                    </a:lnTo>
                    <a:lnTo>
                      <a:pt x="3054" y="612"/>
                    </a:lnTo>
                    <a:lnTo>
                      <a:pt x="3003" y="656"/>
                    </a:lnTo>
                    <a:lnTo>
                      <a:pt x="2965" y="651"/>
                    </a:lnTo>
                    <a:lnTo>
                      <a:pt x="2946" y="622"/>
                    </a:lnTo>
                    <a:lnTo>
                      <a:pt x="2915" y="610"/>
                    </a:lnTo>
                    <a:lnTo>
                      <a:pt x="2876" y="528"/>
                    </a:lnTo>
                    <a:lnTo>
                      <a:pt x="2882" y="504"/>
                    </a:lnTo>
                    <a:lnTo>
                      <a:pt x="2872" y="482"/>
                    </a:lnTo>
                    <a:lnTo>
                      <a:pt x="2870" y="459"/>
                    </a:lnTo>
                    <a:lnTo>
                      <a:pt x="2851" y="423"/>
                    </a:lnTo>
                    <a:lnTo>
                      <a:pt x="2729" y="441"/>
                    </a:lnTo>
                    <a:lnTo>
                      <a:pt x="2628" y="428"/>
                    </a:lnTo>
                    <a:lnTo>
                      <a:pt x="2603" y="414"/>
                    </a:lnTo>
                    <a:lnTo>
                      <a:pt x="2592" y="385"/>
                    </a:lnTo>
                    <a:lnTo>
                      <a:pt x="2599" y="361"/>
                    </a:lnTo>
                    <a:lnTo>
                      <a:pt x="2619" y="336"/>
                    </a:lnTo>
                    <a:lnTo>
                      <a:pt x="2609" y="307"/>
                    </a:lnTo>
                    <a:lnTo>
                      <a:pt x="2563" y="319"/>
                    </a:lnTo>
                    <a:lnTo>
                      <a:pt x="2540" y="313"/>
                    </a:lnTo>
                    <a:lnTo>
                      <a:pt x="2517" y="322"/>
                    </a:lnTo>
                    <a:lnTo>
                      <a:pt x="2510" y="324"/>
                    </a:lnTo>
                    <a:lnTo>
                      <a:pt x="2496" y="332"/>
                    </a:lnTo>
                    <a:lnTo>
                      <a:pt x="2453" y="374"/>
                    </a:lnTo>
                    <a:lnTo>
                      <a:pt x="2466" y="435"/>
                    </a:lnTo>
                    <a:lnTo>
                      <a:pt x="2491" y="448"/>
                    </a:lnTo>
                    <a:lnTo>
                      <a:pt x="2499" y="456"/>
                    </a:lnTo>
                    <a:lnTo>
                      <a:pt x="2485" y="464"/>
                    </a:lnTo>
                    <a:lnTo>
                      <a:pt x="2498" y="517"/>
                    </a:lnTo>
                    <a:lnTo>
                      <a:pt x="2512" y="516"/>
                    </a:lnTo>
                    <a:lnTo>
                      <a:pt x="2485" y="549"/>
                    </a:lnTo>
                    <a:lnTo>
                      <a:pt x="2476" y="534"/>
                    </a:lnTo>
                    <a:lnTo>
                      <a:pt x="2489" y="510"/>
                    </a:lnTo>
                    <a:lnTo>
                      <a:pt x="2463" y="482"/>
                    </a:lnTo>
                    <a:lnTo>
                      <a:pt x="2469" y="458"/>
                    </a:lnTo>
                    <a:lnTo>
                      <a:pt x="2452" y="445"/>
                    </a:lnTo>
                    <a:lnTo>
                      <a:pt x="2440" y="399"/>
                    </a:lnTo>
                    <a:lnTo>
                      <a:pt x="2416" y="378"/>
                    </a:lnTo>
                    <a:lnTo>
                      <a:pt x="2354" y="384"/>
                    </a:lnTo>
                    <a:lnTo>
                      <a:pt x="2346" y="393"/>
                    </a:lnTo>
                    <a:lnTo>
                      <a:pt x="2365" y="422"/>
                    </a:lnTo>
                    <a:lnTo>
                      <a:pt x="2342" y="416"/>
                    </a:lnTo>
                    <a:lnTo>
                      <a:pt x="2321" y="441"/>
                    </a:lnTo>
                    <a:lnTo>
                      <a:pt x="2289" y="436"/>
                    </a:lnTo>
                    <a:lnTo>
                      <a:pt x="2253" y="378"/>
                    </a:lnTo>
                    <a:lnTo>
                      <a:pt x="2206" y="374"/>
                    </a:lnTo>
                    <a:lnTo>
                      <a:pt x="2211" y="336"/>
                    </a:lnTo>
                    <a:lnTo>
                      <a:pt x="2193" y="314"/>
                    </a:lnTo>
                    <a:lnTo>
                      <a:pt x="2120" y="351"/>
                    </a:lnTo>
                    <a:lnTo>
                      <a:pt x="2065" y="349"/>
                    </a:lnTo>
                    <a:lnTo>
                      <a:pt x="2045" y="382"/>
                    </a:lnTo>
                    <a:lnTo>
                      <a:pt x="1987" y="411"/>
                    </a:lnTo>
                    <a:lnTo>
                      <a:pt x="1915" y="479"/>
                    </a:lnTo>
                    <a:lnTo>
                      <a:pt x="1877" y="482"/>
                    </a:lnTo>
                    <a:lnTo>
                      <a:pt x="1857" y="515"/>
                    </a:lnTo>
                    <a:lnTo>
                      <a:pt x="1827" y="441"/>
                    </a:lnTo>
                    <a:lnTo>
                      <a:pt x="1751" y="378"/>
                    </a:lnTo>
                    <a:lnTo>
                      <a:pt x="1744" y="302"/>
                    </a:lnTo>
                    <a:lnTo>
                      <a:pt x="1659" y="210"/>
                    </a:lnTo>
                    <a:lnTo>
                      <a:pt x="1663" y="162"/>
                    </a:lnTo>
                    <a:lnTo>
                      <a:pt x="1598" y="130"/>
                    </a:lnTo>
                    <a:lnTo>
                      <a:pt x="1589" y="115"/>
                    </a:lnTo>
                    <a:lnTo>
                      <a:pt x="1602" y="99"/>
                    </a:lnTo>
                    <a:lnTo>
                      <a:pt x="1601" y="84"/>
                    </a:lnTo>
                    <a:lnTo>
                      <a:pt x="1554" y="73"/>
                    </a:lnTo>
                    <a:lnTo>
                      <a:pt x="1541" y="19"/>
                    </a:lnTo>
                    <a:lnTo>
                      <a:pt x="1533" y="13"/>
                    </a:lnTo>
                    <a:lnTo>
                      <a:pt x="1480" y="25"/>
                    </a:lnTo>
                    <a:lnTo>
                      <a:pt x="1444" y="52"/>
                    </a:lnTo>
                    <a:lnTo>
                      <a:pt x="1433" y="14"/>
                    </a:lnTo>
                    <a:lnTo>
                      <a:pt x="1423" y="0"/>
                    </a:lnTo>
                    <a:lnTo>
                      <a:pt x="1388" y="27"/>
                    </a:lnTo>
                    <a:lnTo>
                      <a:pt x="1335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334">
                <a:extLst>
                  <a:ext uri="{FF2B5EF4-FFF2-40B4-BE49-F238E27FC236}">
                    <a16:creationId xmlns:a16="http://schemas.microsoft.com/office/drawing/2014/main" id="{3F2FF7A7-6794-166A-3BE0-E4DD725937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6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8 w 53"/>
                  <a:gd name="T19" fmla="*/ 0 h 136"/>
                  <a:gd name="T20" fmla="*/ 26 w 53"/>
                  <a:gd name="T21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136">
                    <a:moveTo>
                      <a:pt x="26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8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335">
                <a:extLst>
                  <a:ext uri="{FF2B5EF4-FFF2-40B4-BE49-F238E27FC236}">
                    <a16:creationId xmlns:a16="http://schemas.microsoft.com/office/drawing/2014/main" id="{E4B39D76-E8A3-97EF-B47D-258ED18E0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36"/>
                <a:ext cx="0" cy="1"/>
              </a:xfrm>
              <a:custGeom>
                <a:avLst/>
                <a:gdLst>
                  <a:gd name="T0" fmla="*/ 2 w 2"/>
                  <a:gd name="T1" fmla="*/ 0 h 3"/>
                  <a:gd name="T2" fmla="*/ 0 w 2"/>
                  <a:gd name="T3" fmla="*/ 3 h 3"/>
                  <a:gd name="T4" fmla="*/ 2 w 2"/>
                  <a:gd name="T5" fmla="*/ 3 h 3"/>
                  <a:gd name="T6" fmla="*/ 2 w 2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336">
                <a:extLst>
                  <a:ext uri="{FF2B5EF4-FFF2-40B4-BE49-F238E27FC236}">
                    <a16:creationId xmlns:a16="http://schemas.microsoft.com/office/drawing/2014/main" id="{CF63CCB8-9B1F-73DE-41A0-12EA7152E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579"/>
                <a:ext cx="456" cy="551"/>
              </a:xfrm>
              <a:custGeom>
                <a:avLst/>
                <a:gdLst>
                  <a:gd name="T0" fmla="*/ 411 w 2279"/>
                  <a:gd name="T1" fmla="*/ 246 h 2754"/>
                  <a:gd name="T2" fmla="*/ 544 w 2279"/>
                  <a:gd name="T3" fmla="*/ 441 h 2754"/>
                  <a:gd name="T4" fmla="*/ 544 w 2279"/>
                  <a:gd name="T5" fmla="*/ 526 h 2754"/>
                  <a:gd name="T6" fmla="*/ 568 w 2279"/>
                  <a:gd name="T7" fmla="*/ 617 h 2754"/>
                  <a:gd name="T8" fmla="*/ 615 w 2279"/>
                  <a:gd name="T9" fmla="*/ 705 h 2754"/>
                  <a:gd name="T10" fmla="*/ 596 w 2279"/>
                  <a:gd name="T11" fmla="*/ 830 h 2754"/>
                  <a:gd name="T12" fmla="*/ 589 w 2279"/>
                  <a:gd name="T13" fmla="*/ 1001 h 2754"/>
                  <a:gd name="T14" fmla="*/ 654 w 2279"/>
                  <a:gd name="T15" fmla="*/ 1048 h 2754"/>
                  <a:gd name="T16" fmla="*/ 521 w 2279"/>
                  <a:gd name="T17" fmla="*/ 1099 h 2754"/>
                  <a:gd name="T18" fmla="*/ 432 w 2279"/>
                  <a:gd name="T19" fmla="*/ 1069 h 2754"/>
                  <a:gd name="T20" fmla="*/ 304 w 2279"/>
                  <a:gd name="T21" fmla="*/ 1097 h 2754"/>
                  <a:gd name="T22" fmla="*/ 269 w 2279"/>
                  <a:gd name="T23" fmla="*/ 1046 h 2754"/>
                  <a:gd name="T24" fmla="*/ 143 w 2279"/>
                  <a:gd name="T25" fmla="*/ 1104 h 2754"/>
                  <a:gd name="T26" fmla="*/ 53 w 2279"/>
                  <a:gd name="T27" fmla="*/ 1297 h 2754"/>
                  <a:gd name="T28" fmla="*/ 83 w 2279"/>
                  <a:gd name="T29" fmla="*/ 1711 h 2754"/>
                  <a:gd name="T30" fmla="*/ 0 w 2279"/>
                  <a:gd name="T31" fmla="*/ 1804 h 2754"/>
                  <a:gd name="T32" fmla="*/ 343 w 2279"/>
                  <a:gd name="T33" fmla="*/ 2181 h 2754"/>
                  <a:gd name="T34" fmla="*/ 521 w 2279"/>
                  <a:gd name="T35" fmla="*/ 2434 h 2754"/>
                  <a:gd name="T36" fmla="*/ 592 w 2279"/>
                  <a:gd name="T37" fmla="*/ 2458 h 2754"/>
                  <a:gd name="T38" fmla="*/ 723 w 2279"/>
                  <a:gd name="T39" fmla="*/ 2531 h 2754"/>
                  <a:gd name="T40" fmla="*/ 772 w 2279"/>
                  <a:gd name="T41" fmla="*/ 2642 h 2754"/>
                  <a:gd name="T42" fmla="*/ 853 w 2279"/>
                  <a:gd name="T43" fmla="*/ 2681 h 2754"/>
                  <a:gd name="T44" fmla="*/ 1050 w 2279"/>
                  <a:gd name="T45" fmla="*/ 2739 h 2754"/>
                  <a:gd name="T46" fmla="*/ 1096 w 2279"/>
                  <a:gd name="T47" fmla="*/ 2658 h 2754"/>
                  <a:gd name="T48" fmla="*/ 1238 w 2279"/>
                  <a:gd name="T49" fmla="*/ 2599 h 2754"/>
                  <a:gd name="T50" fmla="*/ 1358 w 2279"/>
                  <a:gd name="T51" fmla="*/ 2395 h 2754"/>
                  <a:gd name="T52" fmla="*/ 1433 w 2279"/>
                  <a:gd name="T53" fmla="*/ 2296 h 2754"/>
                  <a:gd name="T54" fmla="*/ 1562 w 2279"/>
                  <a:gd name="T55" fmla="*/ 2183 h 2754"/>
                  <a:gd name="T56" fmla="*/ 1604 w 2279"/>
                  <a:gd name="T57" fmla="*/ 2063 h 2754"/>
                  <a:gd name="T58" fmla="*/ 1665 w 2279"/>
                  <a:gd name="T59" fmla="*/ 2050 h 2754"/>
                  <a:gd name="T60" fmla="*/ 1761 w 2279"/>
                  <a:gd name="T61" fmla="*/ 1910 h 2754"/>
                  <a:gd name="T62" fmla="*/ 1867 w 2279"/>
                  <a:gd name="T63" fmla="*/ 1816 h 2754"/>
                  <a:gd name="T64" fmla="*/ 1963 w 2279"/>
                  <a:gd name="T65" fmla="*/ 1682 h 2754"/>
                  <a:gd name="T66" fmla="*/ 1973 w 2279"/>
                  <a:gd name="T67" fmla="*/ 1543 h 2754"/>
                  <a:gd name="T68" fmla="*/ 1908 w 2279"/>
                  <a:gd name="T69" fmla="*/ 1425 h 2754"/>
                  <a:gd name="T70" fmla="*/ 1924 w 2279"/>
                  <a:gd name="T71" fmla="*/ 1347 h 2754"/>
                  <a:gd name="T72" fmla="*/ 1939 w 2279"/>
                  <a:gd name="T73" fmla="*/ 1253 h 2754"/>
                  <a:gd name="T74" fmla="*/ 2108 w 2279"/>
                  <a:gd name="T75" fmla="*/ 1168 h 2754"/>
                  <a:gd name="T76" fmla="*/ 2197 w 2279"/>
                  <a:gd name="T77" fmla="*/ 1128 h 2754"/>
                  <a:gd name="T78" fmla="*/ 2256 w 2279"/>
                  <a:gd name="T79" fmla="*/ 1023 h 2754"/>
                  <a:gd name="T80" fmla="*/ 2111 w 2279"/>
                  <a:gd name="T81" fmla="*/ 875 h 2754"/>
                  <a:gd name="T82" fmla="*/ 1999 w 2279"/>
                  <a:gd name="T83" fmla="*/ 747 h 2754"/>
                  <a:gd name="T84" fmla="*/ 2010 w 2279"/>
                  <a:gd name="T85" fmla="*/ 615 h 2754"/>
                  <a:gd name="T86" fmla="*/ 1878 w 2279"/>
                  <a:gd name="T87" fmla="*/ 434 h 2754"/>
                  <a:gd name="T88" fmla="*/ 1778 w 2279"/>
                  <a:gd name="T89" fmla="*/ 265 h 2754"/>
                  <a:gd name="T90" fmla="*/ 1740 w 2279"/>
                  <a:gd name="T91" fmla="*/ 284 h 2754"/>
                  <a:gd name="T92" fmla="*/ 1591 w 2279"/>
                  <a:gd name="T93" fmla="*/ 337 h 2754"/>
                  <a:gd name="T94" fmla="*/ 1470 w 2279"/>
                  <a:gd name="T95" fmla="*/ 279 h 2754"/>
                  <a:gd name="T96" fmla="*/ 1443 w 2279"/>
                  <a:gd name="T97" fmla="*/ 150 h 2754"/>
                  <a:gd name="T98" fmla="*/ 1364 w 2279"/>
                  <a:gd name="T99" fmla="*/ 135 h 2754"/>
                  <a:gd name="T100" fmla="*/ 1345 w 2279"/>
                  <a:gd name="T101" fmla="*/ 97 h 2754"/>
                  <a:gd name="T102" fmla="*/ 1229 w 2279"/>
                  <a:gd name="T103" fmla="*/ 0 h 2754"/>
                  <a:gd name="T104" fmla="*/ 1129 w 2279"/>
                  <a:gd name="T105" fmla="*/ 95 h 2754"/>
                  <a:gd name="T106" fmla="*/ 1055 w 2279"/>
                  <a:gd name="T107" fmla="*/ 132 h 2754"/>
                  <a:gd name="T108" fmla="*/ 981 w 2279"/>
                  <a:gd name="T109" fmla="*/ 85 h 2754"/>
                  <a:gd name="T110" fmla="*/ 769 w 2279"/>
                  <a:gd name="T111" fmla="*/ 127 h 2754"/>
                  <a:gd name="T112" fmla="*/ 704 w 2279"/>
                  <a:gd name="T113" fmla="*/ 165 h 2754"/>
                  <a:gd name="T114" fmla="*/ 554 w 2279"/>
                  <a:gd name="T115" fmla="*/ 217 h 2754"/>
                  <a:gd name="T116" fmla="*/ 385 w 2279"/>
                  <a:gd name="T117" fmla="*/ 225 h 2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79" h="2754">
                    <a:moveTo>
                      <a:pt x="385" y="225"/>
                    </a:moveTo>
                    <a:lnTo>
                      <a:pt x="401" y="231"/>
                    </a:lnTo>
                    <a:lnTo>
                      <a:pt x="404" y="262"/>
                    </a:lnTo>
                    <a:lnTo>
                      <a:pt x="411" y="246"/>
                    </a:lnTo>
                    <a:lnTo>
                      <a:pt x="454" y="303"/>
                    </a:lnTo>
                    <a:lnTo>
                      <a:pt x="442" y="343"/>
                    </a:lnTo>
                    <a:lnTo>
                      <a:pt x="487" y="408"/>
                    </a:lnTo>
                    <a:lnTo>
                      <a:pt x="544" y="441"/>
                    </a:lnTo>
                    <a:lnTo>
                      <a:pt x="545" y="450"/>
                    </a:lnTo>
                    <a:lnTo>
                      <a:pt x="533" y="481"/>
                    </a:lnTo>
                    <a:lnTo>
                      <a:pt x="527" y="505"/>
                    </a:lnTo>
                    <a:lnTo>
                      <a:pt x="544" y="526"/>
                    </a:lnTo>
                    <a:lnTo>
                      <a:pt x="552" y="533"/>
                    </a:lnTo>
                    <a:lnTo>
                      <a:pt x="554" y="549"/>
                    </a:lnTo>
                    <a:lnTo>
                      <a:pt x="581" y="593"/>
                    </a:lnTo>
                    <a:lnTo>
                      <a:pt x="568" y="617"/>
                    </a:lnTo>
                    <a:lnTo>
                      <a:pt x="594" y="645"/>
                    </a:lnTo>
                    <a:lnTo>
                      <a:pt x="583" y="685"/>
                    </a:lnTo>
                    <a:lnTo>
                      <a:pt x="606" y="682"/>
                    </a:lnTo>
                    <a:lnTo>
                      <a:pt x="615" y="705"/>
                    </a:lnTo>
                    <a:lnTo>
                      <a:pt x="613" y="767"/>
                    </a:lnTo>
                    <a:lnTo>
                      <a:pt x="624" y="805"/>
                    </a:lnTo>
                    <a:lnTo>
                      <a:pt x="619" y="828"/>
                    </a:lnTo>
                    <a:lnTo>
                      <a:pt x="596" y="830"/>
                    </a:lnTo>
                    <a:lnTo>
                      <a:pt x="590" y="846"/>
                    </a:lnTo>
                    <a:lnTo>
                      <a:pt x="612" y="921"/>
                    </a:lnTo>
                    <a:lnTo>
                      <a:pt x="584" y="955"/>
                    </a:lnTo>
                    <a:lnTo>
                      <a:pt x="589" y="1001"/>
                    </a:lnTo>
                    <a:lnTo>
                      <a:pt x="597" y="1007"/>
                    </a:lnTo>
                    <a:lnTo>
                      <a:pt x="618" y="983"/>
                    </a:lnTo>
                    <a:lnTo>
                      <a:pt x="675" y="1016"/>
                    </a:lnTo>
                    <a:lnTo>
                      <a:pt x="654" y="1048"/>
                    </a:lnTo>
                    <a:lnTo>
                      <a:pt x="617" y="1052"/>
                    </a:lnTo>
                    <a:lnTo>
                      <a:pt x="574" y="1102"/>
                    </a:lnTo>
                    <a:lnTo>
                      <a:pt x="527" y="1091"/>
                    </a:lnTo>
                    <a:lnTo>
                      <a:pt x="521" y="1099"/>
                    </a:lnTo>
                    <a:lnTo>
                      <a:pt x="499" y="1116"/>
                    </a:lnTo>
                    <a:lnTo>
                      <a:pt x="476" y="1119"/>
                    </a:lnTo>
                    <a:lnTo>
                      <a:pt x="434" y="1085"/>
                    </a:lnTo>
                    <a:lnTo>
                      <a:pt x="432" y="1069"/>
                    </a:lnTo>
                    <a:lnTo>
                      <a:pt x="394" y="1065"/>
                    </a:lnTo>
                    <a:lnTo>
                      <a:pt x="380" y="1090"/>
                    </a:lnTo>
                    <a:lnTo>
                      <a:pt x="364" y="1084"/>
                    </a:lnTo>
                    <a:lnTo>
                      <a:pt x="304" y="1097"/>
                    </a:lnTo>
                    <a:lnTo>
                      <a:pt x="287" y="1082"/>
                    </a:lnTo>
                    <a:lnTo>
                      <a:pt x="308" y="1050"/>
                    </a:lnTo>
                    <a:lnTo>
                      <a:pt x="305" y="1027"/>
                    </a:lnTo>
                    <a:lnTo>
                      <a:pt x="269" y="1046"/>
                    </a:lnTo>
                    <a:lnTo>
                      <a:pt x="237" y="1041"/>
                    </a:lnTo>
                    <a:lnTo>
                      <a:pt x="200" y="1052"/>
                    </a:lnTo>
                    <a:lnTo>
                      <a:pt x="179" y="1085"/>
                    </a:lnTo>
                    <a:lnTo>
                      <a:pt x="143" y="1104"/>
                    </a:lnTo>
                    <a:lnTo>
                      <a:pt x="125" y="1159"/>
                    </a:lnTo>
                    <a:lnTo>
                      <a:pt x="69" y="1218"/>
                    </a:lnTo>
                    <a:lnTo>
                      <a:pt x="43" y="1275"/>
                    </a:lnTo>
                    <a:lnTo>
                      <a:pt x="53" y="1297"/>
                    </a:lnTo>
                    <a:lnTo>
                      <a:pt x="103" y="1331"/>
                    </a:lnTo>
                    <a:lnTo>
                      <a:pt x="168" y="1456"/>
                    </a:lnTo>
                    <a:lnTo>
                      <a:pt x="138" y="1636"/>
                    </a:lnTo>
                    <a:lnTo>
                      <a:pt x="83" y="1711"/>
                    </a:lnTo>
                    <a:lnTo>
                      <a:pt x="105" y="1778"/>
                    </a:lnTo>
                    <a:lnTo>
                      <a:pt x="158" y="1851"/>
                    </a:lnTo>
                    <a:lnTo>
                      <a:pt x="43" y="1776"/>
                    </a:lnTo>
                    <a:lnTo>
                      <a:pt x="0" y="1804"/>
                    </a:lnTo>
                    <a:lnTo>
                      <a:pt x="0" y="1888"/>
                    </a:lnTo>
                    <a:lnTo>
                      <a:pt x="173" y="2011"/>
                    </a:lnTo>
                    <a:lnTo>
                      <a:pt x="234" y="2082"/>
                    </a:lnTo>
                    <a:lnTo>
                      <a:pt x="343" y="2181"/>
                    </a:lnTo>
                    <a:lnTo>
                      <a:pt x="414" y="2282"/>
                    </a:lnTo>
                    <a:lnTo>
                      <a:pt x="449" y="2410"/>
                    </a:lnTo>
                    <a:lnTo>
                      <a:pt x="458" y="2417"/>
                    </a:lnTo>
                    <a:lnTo>
                      <a:pt x="521" y="2434"/>
                    </a:lnTo>
                    <a:lnTo>
                      <a:pt x="558" y="2423"/>
                    </a:lnTo>
                    <a:lnTo>
                      <a:pt x="572" y="2406"/>
                    </a:lnTo>
                    <a:lnTo>
                      <a:pt x="580" y="2413"/>
                    </a:lnTo>
                    <a:lnTo>
                      <a:pt x="592" y="2458"/>
                    </a:lnTo>
                    <a:lnTo>
                      <a:pt x="641" y="2476"/>
                    </a:lnTo>
                    <a:lnTo>
                      <a:pt x="678" y="2473"/>
                    </a:lnTo>
                    <a:lnTo>
                      <a:pt x="720" y="2492"/>
                    </a:lnTo>
                    <a:lnTo>
                      <a:pt x="723" y="2531"/>
                    </a:lnTo>
                    <a:lnTo>
                      <a:pt x="730" y="2538"/>
                    </a:lnTo>
                    <a:lnTo>
                      <a:pt x="720" y="2585"/>
                    </a:lnTo>
                    <a:lnTo>
                      <a:pt x="750" y="2659"/>
                    </a:lnTo>
                    <a:lnTo>
                      <a:pt x="772" y="2642"/>
                    </a:lnTo>
                    <a:lnTo>
                      <a:pt x="795" y="2640"/>
                    </a:lnTo>
                    <a:lnTo>
                      <a:pt x="813" y="2676"/>
                    </a:lnTo>
                    <a:lnTo>
                      <a:pt x="827" y="2668"/>
                    </a:lnTo>
                    <a:lnTo>
                      <a:pt x="853" y="2681"/>
                    </a:lnTo>
                    <a:lnTo>
                      <a:pt x="871" y="2718"/>
                    </a:lnTo>
                    <a:lnTo>
                      <a:pt x="975" y="2754"/>
                    </a:lnTo>
                    <a:lnTo>
                      <a:pt x="1018" y="2711"/>
                    </a:lnTo>
                    <a:lnTo>
                      <a:pt x="1050" y="2739"/>
                    </a:lnTo>
                    <a:lnTo>
                      <a:pt x="1066" y="2738"/>
                    </a:lnTo>
                    <a:lnTo>
                      <a:pt x="1077" y="2691"/>
                    </a:lnTo>
                    <a:lnTo>
                      <a:pt x="1106" y="2673"/>
                    </a:lnTo>
                    <a:lnTo>
                      <a:pt x="1096" y="2658"/>
                    </a:lnTo>
                    <a:lnTo>
                      <a:pt x="1117" y="2625"/>
                    </a:lnTo>
                    <a:lnTo>
                      <a:pt x="1167" y="2582"/>
                    </a:lnTo>
                    <a:lnTo>
                      <a:pt x="1206" y="2587"/>
                    </a:lnTo>
                    <a:lnTo>
                      <a:pt x="1238" y="2599"/>
                    </a:lnTo>
                    <a:lnTo>
                      <a:pt x="1322" y="2507"/>
                    </a:lnTo>
                    <a:lnTo>
                      <a:pt x="1359" y="2495"/>
                    </a:lnTo>
                    <a:lnTo>
                      <a:pt x="1372" y="2463"/>
                    </a:lnTo>
                    <a:lnTo>
                      <a:pt x="1358" y="2395"/>
                    </a:lnTo>
                    <a:lnTo>
                      <a:pt x="1375" y="2331"/>
                    </a:lnTo>
                    <a:lnTo>
                      <a:pt x="1412" y="2313"/>
                    </a:lnTo>
                    <a:lnTo>
                      <a:pt x="1418" y="2288"/>
                    </a:lnTo>
                    <a:lnTo>
                      <a:pt x="1433" y="2296"/>
                    </a:lnTo>
                    <a:lnTo>
                      <a:pt x="1477" y="2261"/>
                    </a:lnTo>
                    <a:lnTo>
                      <a:pt x="1483" y="2252"/>
                    </a:lnTo>
                    <a:lnTo>
                      <a:pt x="1522" y="2248"/>
                    </a:lnTo>
                    <a:lnTo>
                      <a:pt x="1562" y="2183"/>
                    </a:lnTo>
                    <a:lnTo>
                      <a:pt x="1598" y="2164"/>
                    </a:lnTo>
                    <a:lnTo>
                      <a:pt x="1597" y="2142"/>
                    </a:lnTo>
                    <a:lnTo>
                      <a:pt x="1609" y="2109"/>
                    </a:lnTo>
                    <a:lnTo>
                      <a:pt x="1604" y="2063"/>
                    </a:lnTo>
                    <a:lnTo>
                      <a:pt x="1612" y="2055"/>
                    </a:lnTo>
                    <a:lnTo>
                      <a:pt x="1626" y="2046"/>
                    </a:lnTo>
                    <a:lnTo>
                      <a:pt x="1636" y="2061"/>
                    </a:lnTo>
                    <a:lnTo>
                      <a:pt x="1665" y="2050"/>
                    </a:lnTo>
                    <a:lnTo>
                      <a:pt x="1664" y="2035"/>
                    </a:lnTo>
                    <a:lnTo>
                      <a:pt x="1718" y="1953"/>
                    </a:lnTo>
                    <a:lnTo>
                      <a:pt x="1733" y="1943"/>
                    </a:lnTo>
                    <a:lnTo>
                      <a:pt x="1761" y="1910"/>
                    </a:lnTo>
                    <a:lnTo>
                      <a:pt x="1797" y="1891"/>
                    </a:lnTo>
                    <a:lnTo>
                      <a:pt x="1799" y="1836"/>
                    </a:lnTo>
                    <a:lnTo>
                      <a:pt x="1864" y="1855"/>
                    </a:lnTo>
                    <a:lnTo>
                      <a:pt x="1867" y="1816"/>
                    </a:lnTo>
                    <a:lnTo>
                      <a:pt x="1894" y="1775"/>
                    </a:lnTo>
                    <a:lnTo>
                      <a:pt x="1906" y="1735"/>
                    </a:lnTo>
                    <a:lnTo>
                      <a:pt x="1900" y="1673"/>
                    </a:lnTo>
                    <a:lnTo>
                      <a:pt x="1963" y="1682"/>
                    </a:lnTo>
                    <a:lnTo>
                      <a:pt x="1999" y="1664"/>
                    </a:lnTo>
                    <a:lnTo>
                      <a:pt x="2020" y="1631"/>
                    </a:lnTo>
                    <a:lnTo>
                      <a:pt x="1998" y="1572"/>
                    </a:lnTo>
                    <a:lnTo>
                      <a:pt x="1973" y="1543"/>
                    </a:lnTo>
                    <a:lnTo>
                      <a:pt x="1944" y="1561"/>
                    </a:lnTo>
                    <a:lnTo>
                      <a:pt x="1908" y="1519"/>
                    </a:lnTo>
                    <a:lnTo>
                      <a:pt x="1918" y="1448"/>
                    </a:lnTo>
                    <a:lnTo>
                      <a:pt x="1908" y="1425"/>
                    </a:lnTo>
                    <a:lnTo>
                      <a:pt x="1915" y="1410"/>
                    </a:lnTo>
                    <a:lnTo>
                      <a:pt x="1936" y="1400"/>
                    </a:lnTo>
                    <a:lnTo>
                      <a:pt x="1927" y="1378"/>
                    </a:lnTo>
                    <a:lnTo>
                      <a:pt x="1924" y="1347"/>
                    </a:lnTo>
                    <a:lnTo>
                      <a:pt x="1898" y="1311"/>
                    </a:lnTo>
                    <a:lnTo>
                      <a:pt x="1902" y="1280"/>
                    </a:lnTo>
                    <a:lnTo>
                      <a:pt x="1940" y="1276"/>
                    </a:lnTo>
                    <a:lnTo>
                      <a:pt x="1939" y="1253"/>
                    </a:lnTo>
                    <a:lnTo>
                      <a:pt x="1982" y="1225"/>
                    </a:lnTo>
                    <a:lnTo>
                      <a:pt x="1996" y="1201"/>
                    </a:lnTo>
                    <a:lnTo>
                      <a:pt x="2081" y="1210"/>
                    </a:lnTo>
                    <a:lnTo>
                      <a:pt x="2108" y="1168"/>
                    </a:lnTo>
                    <a:lnTo>
                      <a:pt x="2112" y="1130"/>
                    </a:lnTo>
                    <a:lnTo>
                      <a:pt x="2134" y="1111"/>
                    </a:lnTo>
                    <a:lnTo>
                      <a:pt x="2171" y="1108"/>
                    </a:lnTo>
                    <a:lnTo>
                      <a:pt x="2197" y="1128"/>
                    </a:lnTo>
                    <a:lnTo>
                      <a:pt x="2231" y="1080"/>
                    </a:lnTo>
                    <a:lnTo>
                      <a:pt x="2247" y="1078"/>
                    </a:lnTo>
                    <a:lnTo>
                      <a:pt x="2279" y="1021"/>
                    </a:lnTo>
                    <a:lnTo>
                      <a:pt x="2256" y="1023"/>
                    </a:lnTo>
                    <a:lnTo>
                      <a:pt x="2222" y="988"/>
                    </a:lnTo>
                    <a:lnTo>
                      <a:pt x="2215" y="911"/>
                    </a:lnTo>
                    <a:lnTo>
                      <a:pt x="2174" y="876"/>
                    </a:lnTo>
                    <a:lnTo>
                      <a:pt x="2111" y="875"/>
                    </a:lnTo>
                    <a:lnTo>
                      <a:pt x="2108" y="836"/>
                    </a:lnTo>
                    <a:lnTo>
                      <a:pt x="2061" y="825"/>
                    </a:lnTo>
                    <a:lnTo>
                      <a:pt x="2010" y="784"/>
                    </a:lnTo>
                    <a:lnTo>
                      <a:pt x="1999" y="747"/>
                    </a:lnTo>
                    <a:lnTo>
                      <a:pt x="2020" y="721"/>
                    </a:lnTo>
                    <a:lnTo>
                      <a:pt x="2016" y="682"/>
                    </a:lnTo>
                    <a:lnTo>
                      <a:pt x="2030" y="658"/>
                    </a:lnTo>
                    <a:lnTo>
                      <a:pt x="2010" y="615"/>
                    </a:lnTo>
                    <a:lnTo>
                      <a:pt x="1978" y="594"/>
                    </a:lnTo>
                    <a:lnTo>
                      <a:pt x="1933" y="528"/>
                    </a:lnTo>
                    <a:lnTo>
                      <a:pt x="1911" y="453"/>
                    </a:lnTo>
                    <a:lnTo>
                      <a:pt x="1878" y="434"/>
                    </a:lnTo>
                    <a:lnTo>
                      <a:pt x="1835" y="383"/>
                    </a:lnTo>
                    <a:lnTo>
                      <a:pt x="1837" y="330"/>
                    </a:lnTo>
                    <a:lnTo>
                      <a:pt x="1825" y="284"/>
                    </a:lnTo>
                    <a:lnTo>
                      <a:pt x="1778" y="265"/>
                    </a:lnTo>
                    <a:lnTo>
                      <a:pt x="1759" y="244"/>
                    </a:lnTo>
                    <a:lnTo>
                      <a:pt x="1721" y="240"/>
                    </a:lnTo>
                    <a:lnTo>
                      <a:pt x="1724" y="270"/>
                    </a:lnTo>
                    <a:lnTo>
                      <a:pt x="1740" y="284"/>
                    </a:lnTo>
                    <a:lnTo>
                      <a:pt x="1735" y="308"/>
                    </a:lnTo>
                    <a:lnTo>
                      <a:pt x="1672" y="298"/>
                    </a:lnTo>
                    <a:lnTo>
                      <a:pt x="1649" y="301"/>
                    </a:lnTo>
                    <a:lnTo>
                      <a:pt x="1591" y="337"/>
                    </a:lnTo>
                    <a:lnTo>
                      <a:pt x="1535" y="311"/>
                    </a:lnTo>
                    <a:lnTo>
                      <a:pt x="1490" y="331"/>
                    </a:lnTo>
                    <a:lnTo>
                      <a:pt x="1481" y="316"/>
                    </a:lnTo>
                    <a:lnTo>
                      <a:pt x="1470" y="279"/>
                    </a:lnTo>
                    <a:lnTo>
                      <a:pt x="1477" y="193"/>
                    </a:lnTo>
                    <a:lnTo>
                      <a:pt x="1476" y="170"/>
                    </a:lnTo>
                    <a:lnTo>
                      <a:pt x="1444" y="173"/>
                    </a:lnTo>
                    <a:lnTo>
                      <a:pt x="1443" y="150"/>
                    </a:lnTo>
                    <a:lnTo>
                      <a:pt x="1426" y="144"/>
                    </a:lnTo>
                    <a:lnTo>
                      <a:pt x="1390" y="162"/>
                    </a:lnTo>
                    <a:lnTo>
                      <a:pt x="1366" y="149"/>
                    </a:lnTo>
                    <a:lnTo>
                      <a:pt x="1364" y="135"/>
                    </a:lnTo>
                    <a:lnTo>
                      <a:pt x="1372" y="133"/>
                    </a:lnTo>
                    <a:lnTo>
                      <a:pt x="1385" y="116"/>
                    </a:lnTo>
                    <a:lnTo>
                      <a:pt x="1367" y="87"/>
                    </a:lnTo>
                    <a:lnTo>
                      <a:pt x="1345" y="97"/>
                    </a:lnTo>
                    <a:lnTo>
                      <a:pt x="1311" y="62"/>
                    </a:lnTo>
                    <a:lnTo>
                      <a:pt x="1281" y="64"/>
                    </a:lnTo>
                    <a:lnTo>
                      <a:pt x="1260" y="12"/>
                    </a:lnTo>
                    <a:lnTo>
                      <a:pt x="1229" y="0"/>
                    </a:lnTo>
                    <a:lnTo>
                      <a:pt x="1206" y="10"/>
                    </a:lnTo>
                    <a:lnTo>
                      <a:pt x="1172" y="59"/>
                    </a:lnTo>
                    <a:lnTo>
                      <a:pt x="1176" y="105"/>
                    </a:lnTo>
                    <a:lnTo>
                      <a:pt x="1129" y="95"/>
                    </a:lnTo>
                    <a:lnTo>
                      <a:pt x="1115" y="110"/>
                    </a:lnTo>
                    <a:lnTo>
                      <a:pt x="1110" y="135"/>
                    </a:lnTo>
                    <a:lnTo>
                      <a:pt x="1087" y="144"/>
                    </a:lnTo>
                    <a:lnTo>
                      <a:pt x="1055" y="132"/>
                    </a:lnTo>
                    <a:lnTo>
                      <a:pt x="1075" y="91"/>
                    </a:lnTo>
                    <a:lnTo>
                      <a:pt x="1043" y="79"/>
                    </a:lnTo>
                    <a:lnTo>
                      <a:pt x="1020" y="88"/>
                    </a:lnTo>
                    <a:lnTo>
                      <a:pt x="981" y="85"/>
                    </a:lnTo>
                    <a:lnTo>
                      <a:pt x="906" y="99"/>
                    </a:lnTo>
                    <a:lnTo>
                      <a:pt x="852" y="97"/>
                    </a:lnTo>
                    <a:lnTo>
                      <a:pt x="831" y="122"/>
                    </a:lnTo>
                    <a:lnTo>
                      <a:pt x="769" y="127"/>
                    </a:lnTo>
                    <a:lnTo>
                      <a:pt x="775" y="104"/>
                    </a:lnTo>
                    <a:lnTo>
                      <a:pt x="760" y="98"/>
                    </a:lnTo>
                    <a:lnTo>
                      <a:pt x="707" y="118"/>
                    </a:lnTo>
                    <a:lnTo>
                      <a:pt x="704" y="165"/>
                    </a:lnTo>
                    <a:lnTo>
                      <a:pt x="646" y="208"/>
                    </a:lnTo>
                    <a:lnTo>
                      <a:pt x="598" y="198"/>
                    </a:lnTo>
                    <a:lnTo>
                      <a:pt x="561" y="208"/>
                    </a:lnTo>
                    <a:lnTo>
                      <a:pt x="554" y="217"/>
                    </a:lnTo>
                    <a:lnTo>
                      <a:pt x="491" y="191"/>
                    </a:lnTo>
                    <a:lnTo>
                      <a:pt x="415" y="222"/>
                    </a:lnTo>
                    <a:lnTo>
                      <a:pt x="392" y="217"/>
                    </a:lnTo>
                    <a:lnTo>
                      <a:pt x="385" y="2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337">
                <a:extLst>
                  <a:ext uri="{FF2B5EF4-FFF2-40B4-BE49-F238E27FC236}">
                    <a16:creationId xmlns:a16="http://schemas.microsoft.com/office/drawing/2014/main" id="{A6BE5087-9B87-20FD-0A42-D6C0E22C3B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02" y="1970"/>
                <a:ext cx="634" cy="767"/>
              </a:xfrm>
              <a:custGeom>
                <a:avLst/>
                <a:gdLst>
                  <a:gd name="T0" fmla="*/ 766 w 3170"/>
                  <a:gd name="T1" fmla="*/ 214 h 3835"/>
                  <a:gd name="T2" fmla="*/ 787 w 3170"/>
                  <a:gd name="T3" fmla="*/ 1262 h 3835"/>
                  <a:gd name="T4" fmla="*/ 597 w 3170"/>
                  <a:gd name="T5" fmla="*/ 1465 h 3835"/>
                  <a:gd name="T6" fmla="*/ 184 w 3170"/>
                  <a:gd name="T7" fmla="*/ 2922 h 3835"/>
                  <a:gd name="T8" fmla="*/ 55 w 3170"/>
                  <a:gd name="T9" fmla="*/ 3097 h 3835"/>
                  <a:gd name="T10" fmla="*/ 199 w 3170"/>
                  <a:gd name="T11" fmla="*/ 3160 h 3835"/>
                  <a:gd name="T12" fmla="*/ 377 w 3170"/>
                  <a:gd name="T13" fmla="*/ 3160 h 3835"/>
                  <a:gd name="T14" fmla="*/ 398 w 3170"/>
                  <a:gd name="T15" fmla="*/ 3466 h 3835"/>
                  <a:gd name="T16" fmla="*/ 488 w 3170"/>
                  <a:gd name="T17" fmla="*/ 3449 h 3835"/>
                  <a:gd name="T18" fmla="*/ 727 w 3170"/>
                  <a:gd name="T19" fmla="*/ 3535 h 3835"/>
                  <a:gd name="T20" fmla="*/ 1008 w 3170"/>
                  <a:gd name="T21" fmla="*/ 3648 h 3835"/>
                  <a:gd name="T22" fmla="*/ 1122 w 3170"/>
                  <a:gd name="T23" fmla="*/ 3800 h 3835"/>
                  <a:gd name="T24" fmla="*/ 1325 w 3170"/>
                  <a:gd name="T25" fmla="*/ 3819 h 3835"/>
                  <a:gd name="T26" fmla="*/ 1462 w 3170"/>
                  <a:gd name="T27" fmla="*/ 3544 h 3835"/>
                  <a:gd name="T28" fmla="*/ 1612 w 3170"/>
                  <a:gd name="T29" fmla="*/ 3338 h 3835"/>
                  <a:gd name="T30" fmla="*/ 1708 w 3170"/>
                  <a:gd name="T31" fmla="*/ 3206 h 3835"/>
                  <a:gd name="T32" fmla="*/ 1734 w 3170"/>
                  <a:gd name="T33" fmla="*/ 3080 h 3835"/>
                  <a:gd name="T34" fmla="*/ 1672 w 3170"/>
                  <a:gd name="T35" fmla="*/ 2992 h 3835"/>
                  <a:gd name="T36" fmla="*/ 1646 w 3170"/>
                  <a:gd name="T37" fmla="*/ 2795 h 3835"/>
                  <a:gd name="T38" fmla="*/ 1479 w 3170"/>
                  <a:gd name="T39" fmla="*/ 2740 h 3835"/>
                  <a:gd name="T40" fmla="*/ 1516 w 3170"/>
                  <a:gd name="T41" fmla="*/ 2645 h 3835"/>
                  <a:gd name="T42" fmla="*/ 1533 w 3170"/>
                  <a:gd name="T43" fmla="*/ 2497 h 3835"/>
                  <a:gd name="T44" fmla="*/ 1531 w 3170"/>
                  <a:gd name="T45" fmla="*/ 2380 h 3835"/>
                  <a:gd name="T46" fmla="*/ 1664 w 3170"/>
                  <a:gd name="T47" fmla="*/ 2322 h 3835"/>
                  <a:gd name="T48" fmla="*/ 1808 w 3170"/>
                  <a:gd name="T49" fmla="*/ 2386 h 3835"/>
                  <a:gd name="T50" fmla="*/ 1908 w 3170"/>
                  <a:gd name="T51" fmla="*/ 2285 h 3835"/>
                  <a:gd name="T52" fmla="*/ 2127 w 3170"/>
                  <a:gd name="T53" fmla="*/ 2248 h 3835"/>
                  <a:gd name="T54" fmla="*/ 2345 w 3170"/>
                  <a:gd name="T55" fmla="*/ 2190 h 3835"/>
                  <a:gd name="T56" fmla="*/ 2467 w 3170"/>
                  <a:gd name="T57" fmla="*/ 2178 h 3835"/>
                  <a:gd name="T58" fmla="*/ 2610 w 3170"/>
                  <a:gd name="T59" fmla="*/ 2057 h 3835"/>
                  <a:gd name="T60" fmla="*/ 2676 w 3170"/>
                  <a:gd name="T61" fmla="*/ 1920 h 3835"/>
                  <a:gd name="T62" fmla="*/ 2631 w 3170"/>
                  <a:gd name="T63" fmla="*/ 1777 h 3835"/>
                  <a:gd name="T64" fmla="*/ 2776 w 3170"/>
                  <a:gd name="T65" fmla="*/ 1763 h 3835"/>
                  <a:gd name="T66" fmla="*/ 2720 w 3170"/>
                  <a:gd name="T67" fmla="*/ 1561 h 3835"/>
                  <a:gd name="T68" fmla="*/ 2878 w 3170"/>
                  <a:gd name="T69" fmla="*/ 1446 h 3835"/>
                  <a:gd name="T70" fmla="*/ 3023 w 3170"/>
                  <a:gd name="T71" fmla="*/ 1263 h 3835"/>
                  <a:gd name="T72" fmla="*/ 3158 w 3170"/>
                  <a:gd name="T73" fmla="*/ 1134 h 3835"/>
                  <a:gd name="T74" fmla="*/ 3170 w 3170"/>
                  <a:gd name="T75" fmla="*/ 940 h 3835"/>
                  <a:gd name="T76" fmla="*/ 3024 w 3170"/>
                  <a:gd name="T77" fmla="*/ 777 h 3835"/>
                  <a:gd name="T78" fmla="*/ 3012 w 3170"/>
                  <a:gd name="T79" fmla="*/ 638 h 3835"/>
                  <a:gd name="T80" fmla="*/ 3002 w 3170"/>
                  <a:gd name="T81" fmla="*/ 532 h 3835"/>
                  <a:gd name="T82" fmla="*/ 2999 w 3170"/>
                  <a:gd name="T83" fmla="*/ 431 h 3835"/>
                  <a:gd name="T84" fmla="*/ 2987 w 3170"/>
                  <a:gd name="T85" fmla="*/ 379 h 3835"/>
                  <a:gd name="T86" fmla="*/ 2873 w 3170"/>
                  <a:gd name="T87" fmla="*/ 312 h 3835"/>
                  <a:gd name="T88" fmla="*/ 2781 w 3170"/>
                  <a:gd name="T89" fmla="*/ 151 h 3835"/>
                  <a:gd name="T90" fmla="*/ 2583 w 3170"/>
                  <a:gd name="T91" fmla="*/ 169 h 3835"/>
                  <a:gd name="T92" fmla="*/ 2420 w 3170"/>
                  <a:gd name="T93" fmla="*/ 0 h 3835"/>
                  <a:gd name="T94" fmla="*/ 2306 w 3170"/>
                  <a:gd name="T95" fmla="*/ 110 h 3835"/>
                  <a:gd name="T96" fmla="*/ 2185 w 3170"/>
                  <a:gd name="T97" fmla="*/ 299 h 3835"/>
                  <a:gd name="T98" fmla="*/ 2060 w 3170"/>
                  <a:gd name="T99" fmla="*/ 442 h 3835"/>
                  <a:gd name="T100" fmla="*/ 1869 w 3170"/>
                  <a:gd name="T101" fmla="*/ 629 h 3835"/>
                  <a:gd name="T102" fmla="*/ 1752 w 3170"/>
                  <a:gd name="T103" fmla="*/ 786 h 3835"/>
                  <a:gd name="T104" fmla="*/ 1515 w 3170"/>
                  <a:gd name="T105" fmla="*/ 723 h 3835"/>
                  <a:gd name="T106" fmla="*/ 1425 w 3170"/>
                  <a:gd name="T107" fmla="*/ 578 h 3835"/>
                  <a:gd name="T108" fmla="*/ 1274 w 3170"/>
                  <a:gd name="T109" fmla="*/ 453 h 3835"/>
                  <a:gd name="T110" fmla="*/ 1207 w 3170"/>
                  <a:gd name="T111" fmla="*/ 814 h 3835"/>
                  <a:gd name="T112" fmla="*/ 1668 w 3170"/>
                  <a:gd name="T113" fmla="*/ 3109 h 3835"/>
                  <a:gd name="T114" fmla="*/ 1625 w 3170"/>
                  <a:gd name="T115" fmla="*/ 3236 h 3835"/>
                  <a:gd name="T116" fmla="*/ 1623 w 3170"/>
                  <a:gd name="T117" fmla="*/ 3128 h 3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70" h="3835">
                    <a:moveTo>
                      <a:pt x="1096" y="516"/>
                    </a:moveTo>
                    <a:lnTo>
                      <a:pt x="1056" y="419"/>
                    </a:lnTo>
                    <a:lnTo>
                      <a:pt x="851" y="207"/>
                    </a:lnTo>
                    <a:lnTo>
                      <a:pt x="844" y="138"/>
                    </a:lnTo>
                    <a:lnTo>
                      <a:pt x="806" y="149"/>
                    </a:lnTo>
                    <a:lnTo>
                      <a:pt x="766" y="214"/>
                    </a:lnTo>
                    <a:lnTo>
                      <a:pt x="748" y="263"/>
                    </a:lnTo>
                    <a:lnTo>
                      <a:pt x="600" y="1333"/>
                    </a:lnTo>
                    <a:lnTo>
                      <a:pt x="608" y="1340"/>
                    </a:lnTo>
                    <a:lnTo>
                      <a:pt x="640" y="1260"/>
                    </a:lnTo>
                    <a:lnTo>
                      <a:pt x="702" y="1185"/>
                    </a:lnTo>
                    <a:lnTo>
                      <a:pt x="787" y="1262"/>
                    </a:lnTo>
                    <a:lnTo>
                      <a:pt x="814" y="1321"/>
                    </a:lnTo>
                    <a:lnTo>
                      <a:pt x="764" y="1349"/>
                    </a:lnTo>
                    <a:lnTo>
                      <a:pt x="725" y="1345"/>
                    </a:lnTo>
                    <a:lnTo>
                      <a:pt x="692" y="1325"/>
                    </a:lnTo>
                    <a:lnTo>
                      <a:pt x="662" y="1335"/>
                    </a:lnTo>
                    <a:lnTo>
                      <a:pt x="597" y="1465"/>
                    </a:lnTo>
                    <a:lnTo>
                      <a:pt x="591" y="1573"/>
                    </a:lnTo>
                    <a:lnTo>
                      <a:pt x="493" y="2092"/>
                    </a:lnTo>
                    <a:lnTo>
                      <a:pt x="486" y="2100"/>
                    </a:lnTo>
                    <a:lnTo>
                      <a:pt x="344" y="2653"/>
                    </a:lnTo>
                    <a:lnTo>
                      <a:pt x="265" y="2800"/>
                    </a:lnTo>
                    <a:lnTo>
                      <a:pt x="184" y="2922"/>
                    </a:lnTo>
                    <a:lnTo>
                      <a:pt x="120" y="2974"/>
                    </a:lnTo>
                    <a:lnTo>
                      <a:pt x="97" y="2969"/>
                    </a:lnTo>
                    <a:lnTo>
                      <a:pt x="36" y="2983"/>
                    </a:lnTo>
                    <a:lnTo>
                      <a:pt x="0" y="3017"/>
                    </a:lnTo>
                    <a:lnTo>
                      <a:pt x="42" y="3052"/>
                    </a:lnTo>
                    <a:lnTo>
                      <a:pt x="55" y="3097"/>
                    </a:lnTo>
                    <a:lnTo>
                      <a:pt x="114" y="3076"/>
                    </a:lnTo>
                    <a:lnTo>
                      <a:pt x="154" y="3087"/>
                    </a:lnTo>
                    <a:lnTo>
                      <a:pt x="158" y="3133"/>
                    </a:lnTo>
                    <a:lnTo>
                      <a:pt x="167" y="3148"/>
                    </a:lnTo>
                    <a:lnTo>
                      <a:pt x="167" y="3155"/>
                    </a:lnTo>
                    <a:lnTo>
                      <a:pt x="199" y="3160"/>
                    </a:lnTo>
                    <a:lnTo>
                      <a:pt x="206" y="3152"/>
                    </a:lnTo>
                    <a:lnTo>
                      <a:pt x="218" y="3112"/>
                    </a:lnTo>
                    <a:lnTo>
                      <a:pt x="271" y="3108"/>
                    </a:lnTo>
                    <a:lnTo>
                      <a:pt x="313" y="3142"/>
                    </a:lnTo>
                    <a:lnTo>
                      <a:pt x="360" y="3145"/>
                    </a:lnTo>
                    <a:lnTo>
                      <a:pt x="377" y="3160"/>
                    </a:lnTo>
                    <a:lnTo>
                      <a:pt x="388" y="3197"/>
                    </a:lnTo>
                    <a:lnTo>
                      <a:pt x="385" y="3251"/>
                    </a:lnTo>
                    <a:lnTo>
                      <a:pt x="347" y="3332"/>
                    </a:lnTo>
                    <a:lnTo>
                      <a:pt x="297" y="3390"/>
                    </a:lnTo>
                    <a:lnTo>
                      <a:pt x="326" y="3442"/>
                    </a:lnTo>
                    <a:lnTo>
                      <a:pt x="398" y="3466"/>
                    </a:lnTo>
                    <a:lnTo>
                      <a:pt x="411" y="3441"/>
                    </a:lnTo>
                    <a:lnTo>
                      <a:pt x="419" y="3379"/>
                    </a:lnTo>
                    <a:lnTo>
                      <a:pt x="441" y="3361"/>
                    </a:lnTo>
                    <a:lnTo>
                      <a:pt x="471" y="3358"/>
                    </a:lnTo>
                    <a:lnTo>
                      <a:pt x="454" y="3414"/>
                    </a:lnTo>
                    <a:lnTo>
                      <a:pt x="488" y="3449"/>
                    </a:lnTo>
                    <a:lnTo>
                      <a:pt x="542" y="3445"/>
                    </a:lnTo>
                    <a:lnTo>
                      <a:pt x="591" y="3478"/>
                    </a:lnTo>
                    <a:lnTo>
                      <a:pt x="608" y="3500"/>
                    </a:lnTo>
                    <a:lnTo>
                      <a:pt x="639" y="3498"/>
                    </a:lnTo>
                    <a:lnTo>
                      <a:pt x="673" y="3525"/>
                    </a:lnTo>
                    <a:lnTo>
                      <a:pt x="727" y="3535"/>
                    </a:lnTo>
                    <a:lnTo>
                      <a:pt x="794" y="3583"/>
                    </a:lnTo>
                    <a:lnTo>
                      <a:pt x="831" y="3580"/>
                    </a:lnTo>
                    <a:lnTo>
                      <a:pt x="910" y="3596"/>
                    </a:lnTo>
                    <a:lnTo>
                      <a:pt x="978" y="3582"/>
                    </a:lnTo>
                    <a:lnTo>
                      <a:pt x="996" y="3611"/>
                    </a:lnTo>
                    <a:lnTo>
                      <a:pt x="1008" y="3648"/>
                    </a:lnTo>
                    <a:lnTo>
                      <a:pt x="994" y="3658"/>
                    </a:lnTo>
                    <a:lnTo>
                      <a:pt x="1003" y="3680"/>
                    </a:lnTo>
                    <a:lnTo>
                      <a:pt x="1019" y="3693"/>
                    </a:lnTo>
                    <a:lnTo>
                      <a:pt x="1060" y="3712"/>
                    </a:lnTo>
                    <a:lnTo>
                      <a:pt x="1111" y="3762"/>
                    </a:lnTo>
                    <a:lnTo>
                      <a:pt x="1122" y="3800"/>
                    </a:lnTo>
                    <a:lnTo>
                      <a:pt x="1146" y="3813"/>
                    </a:lnTo>
                    <a:lnTo>
                      <a:pt x="1163" y="3835"/>
                    </a:lnTo>
                    <a:lnTo>
                      <a:pt x="1194" y="3817"/>
                    </a:lnTo>
                    <a:lnTo>
                      <a:pt x="1213" y="3784"/>
                    </a:lnTo>
                    <a:lnTo>
                      <a:pt x="1270" y="3817"/>
                    </a:lnTo>
                    <a:lnTo>
                      <a:pt x="1325" y="3819"/>
                    </a:lnTo>
                    <a:lnTo>
                      <a:pt x="1403" y="3758"/>
                    </a:lnTo>
                    <a:lnTo>
                      <a:pt x="1409" y="3734"/>
                    </a:lnTo>
                    <a:lnTo>
                      <a:pt x="1396" y="3674"/>
                    </a:lnTo>
                    <a:lnTo>
                      <a:pt x="1439" y="3638"/>
                    </a:lnTo>
                    <a:lnTo>
                      <a:pt x="1439" y="3554"/>
                    </a:lnTo>
                    <a:lnTo>
                      <a:pt x="1462" y="3544"/>
                    </a:lnTo>
                    <a:lnTo>
                      <a:pt x="1466" y="3514"/>
                    </a:lnTo>
                    <a:lnTo>
                      <a:pt x="1505" y="3517"/>
                    </a:lnTo>
                    <a:lnTo>
                      <a:pt x="1526" y="3500"/>
                    </a:lnTo>
                    <a:lnTo>
                      <a:pt x="1534" y="3414"/>
                    </a:lnTo>
                    <a:lnTo>
                      <a:pt x="1578" y="3395"/>
                    </a:lnTo>
                    <a:lnTo>
                      <a:pt x="1612" y="3338"/>
                    </a:lnTo>
                    <a:lnTo>
                      <a:pt x="1628" y="3344"/>
                    </a:lnTo>
                    <a:lnTo>
                      <a:pt x="1658" y="3333"/>
                    </a:lnTo>
                    <a:lnTo>
                      <a:pt x="1652" y="3280"/>
                    </a:lnTo>
                    <a:lnTo>
                      <a:pt x="1675" y="3277"/>
                    </a:lnTo>
                    <a:lnTo>
                      <a:pt x="1709" y="3229"/>
                    </a:lnTo>
                    <a:lnTo>
                      <a:pt x="1708" y="3206"/>
                    </a:lnTo>
                    <a:lnTo>
                      <a:pt x="1689" y="3184"/>
                    </a:lnTo>
                    <a:lnTo>
                      <a:pt x="1688" y="3168"/>
                    </a:lnTo>
                    <a:lnTo>
                      <a:pt x="1709" y="3144"/>
                    </a:lnTo>
                    <a:lnTo>
                      <a:pt x="1739" y="3133"/>
                    </a:lnTo>
                    <a:lnTo>
                      <a:pt x="1752" y="3116"/>
                    </a:lnTo>
                    <a:lnTo>
                      <a:pt x="1734" y="3080"/>
                    </a:lnTo>
                    <a:lnTo>
                      <a:pt x="1735" y="3018"/>
                    </a:lnTo>
                    <a:lnTo>
                      <a:pt x="1734" y="2995"/>
                    </a:lnTo>
                    <a:lnTo>
                      <a:pt x="1703" y="2997"/>
                    </a:lnTo>
                    <a:lnTo>
                      <a:pt x="1691" y="3022"/>
                    </a:lnTo>
                    <a:lnTo>
                      <a:pt x="1682" y="3023"/>
                    </a:lnTo>
                    <a:lnTo>
                      <a:pt x="1672" y="2992"/>
                    </a:lnTo>
                    <a:lnTo>
                      <a:pt x="1677" y="2969"/>
                    </a:lnTo>
                    <a:lnTo>
                      <a:pt x="1715" y="2950"/>
                    </a:lnTo>
                    <a:lnTo>
                      <a:pt x="1697" y="2921"/>
                    </a:lnTo>
                    <a:lnTo>
                      <a:pt x="1692" y="2868"/>
                    </a:lnTo>
                    <a:lnTo>
                      <a:pt x="1651" y="2841"/>
                    </a:lnTo>
                    <a:lnTo>
                      <a:pt x="1646" y="2795"/>
                    </a:lnTo>
                    <a:lnTo>
                      <a:pt x="1584" y="2792"/>
                    </a:lnTo>
                    <a:lnTo>
                      <a:pt x="1567" y="2779"/>
                    </a:lnTo>
                    <a:lnTo>
                      <a:pt x="1506" y="2792"/>
                    </a:lnTo>
                    <a:lnTo>
                      <a:pt x="1497" y="2769"/>
                    </a:lnTo>
                    <a:lnTo>
                      <a:pt x="1503" y="2754"/>
                    </a:lnTo>
                    <a:lnTo>
                      <a:pt x="1479" y="2740"/>
                    </a:lnTo>
                    <a:lnTo>
                      <a:pt x="1469" y="2718"/>
                    </a:lnTo>
                    <a:lnTo>
                      <a:pt x="1485" y="2717"/>
                    </a:lnTo>
                    <a:lnTo>
                      <a:pt x="1512" y="2691"/>
                    </a:lnTo>
                    <a:lnTo>
                      <a:pt x="1511" y="2676"/>
                    </a:lnTo>
                    <a:lnTo>
                      <a:pt x="1503" y="2662"/>
                    </a:lnTo>
                    <a:lnTo>
                      <a:pt x="1516" y="2645"/>
                    </a:lnTo>
                    <a:lnTo>
                      <a:pt x="1506" y="2623"/>
                    </a:lnTo>
                    <a:lnTo>
                      <a:pt x="1557" y="2586"/>
                    </a:lnTo>
                    <a:lnTo>
                      <a:pt x="1556" y="2579"/>
                    </a:lnTo>
                    <a:lnTo>
                      <a:pt x="1540" y="2573"/>
                    </a:lnTo>
                    <a:lnTo>
                      <a:pt x="1546" y="2557"/>
                    </a:lnTo>
                    <a:lnTo>
                      <a:pt x="1533" y="2497"/>
                    </a:lnTo>
                    <a:lnTo>
                      <a:pt x="1563" y="2493"/>
                    </a:lnTo>
                    <a:lnTo>
                      <a:pt x="1568" y="2463"/>
                    </a:lnTo>
                    <a:lnTo>
                      <a:pt x="1559" y="2432"/>
                    </a:lnTo>
                    <a:lnTo>
                      <a:pt x="1572" y="2415"/>
                    </a:lnTo>
                    <a:lnTo>
                      <a:pt x="1571" y="2400"/>
                    </a:lnTo>
                    <a:lnTo>
                      <a:pt x="1531" y="2380"/>
                    </a:lnTo>
                    <a:lnTo>
                      <a:pt x="1537" y="2365"/>
                    </a:lnTo>
                    <a:lnTo>
                      <a:pt x="1559" y="2355"/>
                    </a:lnTo>
                    <a:lnTo>
                      <a:pt x="1588" y="2329"/>
                    </a:lnTo>
                    <a:lnTo>
                      <a:pt x="1641" y="2325"/>
                    </a:lnTo>
                    <a:lnTo>
                      <a:pt x="1665" y="2338"/>
                    </a:lnTo>
                    <a:lnTo>
                      <a:pt x="1664" y="2322"/>
                    </a:lnTo>
                    <a:lnTo>
                      <a:pt x="1687" y="2320"/>
                    </a:lnTo>
                    <a:lnTo>
                      <a:pt x="1728" y="2270"/>
                    </a:lnTo>
                    <a:lnTo>
                      <a:pt x="1763" y="2312"/>
                    </a:lnTo>
                    <a:lnTo>
                      <a:pt x="1743" y="2345"/>
                    </a:lnTo>
                    <a:lnTo>
                      <a:pt x="1785" y="2380"/>
                    </a:lnTo>
                    <a:lnTo>
                      <a:pt x="1808" y="2386"/>
                    </a:lnTo>
                    <a:lnTo>
                      <a:pt x="1829" y="2361"/>
                    </a:lnTo>
                    <a:lnTo>
                      <a:pt x="1817" y="2308"/>
                    </a:lnTo>
                    <a:lnTo>
                      <a:pt x="1829" y="2276"/>
                    </a:lnTo>
                    <a:lnTo>
                      <a:pt x="1889" y="2263"/>
                    </a:lnTo>
                    <a:lnTo>
                      <a:pt x="1899" y="2285"/>
                    </a:lnTo>
                    <a:lnTo>
                      <a:pt x="1908" y="2285"/>
                    </a:lnTo>
                    <a:lnTo>
                      <a:pt x="1941" y="2242"/>
                    </a:lnTo>
                    <a:lnTo>
                      <a:pt x="1972" y="2232"/>
                    </a:lnTo>
                    <a:lnTo>
                      <a:pt x="1997" y="2253"/>
                    </a:lnTo>
                    <a:lnTo>
                      <a:pt x="2052" y="2271"/>
                    </a:lnTo>
                    <a:lnTo>
                      <a:pt x="2066" y="2254"/>
                    </a:lnTo>
                    <a:lnTo>
                      <a:pt x="2127" y="2248"/>
                    </a:lnTo>
                    <a:lnTo>
                      <a:pt x="2172" y="2229"/>
                    </a:lnTo>
                    <a:lnTo>
                      <a:pt x="2207" y="2195"/>
                    </a:lnTo>
                    <a:lnTo>
                      <a:pt x="2261" y="2197"/>
                    </a:lnTo>
                    <a:lnTo>
                      <a:pt x="2284" y="2195"/>
                    </a:lnTo>
                    <a:lnTo>
                      <a:pt x="2328" y="2168"/>
                    </a:lnTo>
                    <a:lnTo>
                      <a:pt x="2345" y="2190"/>
                    </a:lnTo>
                    <a:lnTo>
                      <a:pt x="2396" y="2231"/>
                    </a:lnTo>
                    <a:lnTo>
                      <a:pt x="2440" y="2203"/>
                    </a:lnTo>
                    <a:lnTo>
                      <a:pt x="2470" y="2194"/>
                    </a:lnTo>
                    <a:lnTo>
                      <a:pt x="2477" y="2192"/>
                    </a:lnTo>
                    <a:lnTo>
                      <a:pt x="2469" y="2185"/>
                    </a:lnTo>
                    <a:lnTo>
                      <a:pt x="2467" y="2178"/>
                    </a:lnTo>
                    <a:lnTo>
                      <a:pt x="2487" y="2138"/>
                    </a:lnTo>
                    <a:lnTo>
                      <a:pt x="2524" y="2118"/>
                    </a:lnTo>
                    <a:lnTo>
                      <a:pt x="2529" y="2088"/>
                    </a:lnTo>
                    <a:lnTo>
                      <a:pt x="2593" y="2112"/>
                    </a:lnTo>
                    <a:lnTo>
                      <a:pt x="2614" y="2095"/>
                    </a:lnTo>
                    <a:lnTo>
                      <a:pt x="2610" y="2057"/>
                    </a:lnTo>
                    <a:lnTo>
                      <a:pt x="2587" y="2052"/>
                    </a:lnTo>
                    <a:lnTo>
                      <a:pt x="2586" y="2036"/>
                    </a:lnTo>
                    <a:lnTo>
                      <a:pt x="2631" y="2024"/>
                    </a:lnTo>
                    <a:lnTo>
                      <a:pt x="2650" y="1984"/>
                    </a:lnTo>
                    <a:lnTo>
                      <a:pt x="2660" y="1928"/>
                    </a:lnTo>
                    <a:lnTo>
                      <a:pt x="2676" y="1920"/>
                    </a:lnTo>
                    <a:lnTo>
                      <a:pt x="2649" y="1883"/>
                    </a:lnTo>
                    <a:lnTo>
                      <a:pt x="2626" y="1886"/>
                    </a:lnTo>
                    <a:lnTo>
                      <a:pt x="2601" y="1865"/>
                    </a:lnTo>
                    <a:lnTo>
                      <a:pt x="2627" y="1824"/>
                    </a:lnTo>
                    <a:lnTo>
                      <a:pt x="2625" y="1794"/>
                    </a:lnTo>
                    <a:lnTo>
                      <a:pt x="2631" y="1777"/>
                    </a:lnTo>
                    <a:lnTo>
                      <a:pt x="2654" y="1775"/>
                    </a:lnTo>
                    <a:lnTo>
                      <a:pt x="2672" y="1805"/>
                    </a:lnTo>
                    <a:lnTo>
                      <a:pt x="2726" y="1800"/>
                    </a:lnTo>
                    <a:lnTo>
                      <a:pt x="2773" y="1802"/>
                    </a:lnTo>
                    <a:lnTo>
                      <a:pt x="2786" y="1786"/>
                    </a:lnTo>
                    <a:lnTo>
                      <a:pt x="2776" y="1763"/>
                    </a:lnTo>
                    <a:lnTo>
                      <a:pt x="2780" y="1725"/>
                    </a:lnTo>
                    <a:lnTo>
                      <a:pt x="2755" y="1697"/>
                    </a:lnTo>
                    <a:lnTo>
                      <a:pt x="2751" y="1658"/>
                    </a:lnTo>
                    <a:lnTo>
                      <a:pt x="2743" y="1643"/>
                    </a:lnTo>
                    <a:lnTo>
                      <a:pt x="2747" y="1612"/>
                    </a:lnTo>
                    <a:lnTo>
                      <a:pt x="2720" y="1561"/>
                    </a:lnTo>
                    <a:lnTo>
                      <a:pt x="2734" y="1560"/>
                    </a:lnTo>
                    <a:lnTo>
                      <a:pt x="2750" y="1566"/>
                    </a:lnTo>
                    <a:lnTo>
                      <a:pt x="2808" y="1522"/>
                    </a:lnTo>
                    <a:lnTo>
                      <a:pt x="2824" y="1528"/>
                    </a:lnTo>
                    <a:lnTo>
                      <a:pt x="2829" y="1497"/>
                    </a:lnTo>
                    <a:lnTo>
                      <a:pt x="2878" y="1446"/>
                    </a:lnTo>
                    <a:lnTo>
                      <a:pt x="2873" y="1400"/>
                    </a:lnTo>
                    <a:lnTo>
                      <a:pt x="2941" y="1378"/>
                    </a:lnTo>
                    <a:lnTo>
                      <a:pt x="2991" y="1335"/>
                    </a:lnTo>
                    <a:lnTo>
                      <a:pt x="3015" y="1340"/>
                    </a:lnTo>
                    <a:lnTo>
                      <a:pt x="3041" y="1285"/>
                    </a:lnTo>
                    <a:lnTo>
                      <a:pt x="3023" y="1263"/>
                    </a:lnTo>
                    <a:lnTo>
                      <a:pt x="3021" y="1240"/>
                    </a:lnTo>
                    <a:lnTo>
                      <a:pt x="3081" y="1219"/>
                    </a:lnTo>
                    <a:lnTo>
                      <a:pt x="3084" y="1180"/>
                    </a:lnTo>
                    <a:lnTo>
                      <a:pt x="3122" y="1168"/>
                    </a:lnTo>
                    <a:lnTo>
                      <a:pt x="3135" y="1137"/>
                    </a:lnTo>
                    <a:lnTo>
                      <a:pt x="3158" y="1134"/>
                    </a:lnTo>
                    <a:lnTo>
                      <a:pt x="3156" y="1118"/>
                    </a:lnTo>
                    <a:lnTo>
                      <a:pt x="3130" y="1091"/>
                    </a:lnTo>
                    <a:lnTo>
                      <a:pt x="3159" y="1072"/>
                    </a:lnTo>
                    <a:lnTo>
                      <a:pt x="3139" y="1020"/>
                    </a:lnTo>
                    <a:lnTo>
                      <a:pt x="3134" y="967"/>
                    </a:lnTo>
                    <a:lnTo>
                      <a:pt x="3170" y="940"/>
                    </a:lnTo>
                    <a:lnTo>
                      <a:pt x="3127" y="882"/>
                    </a:lnTo>
                    <a:lnTo>
                      <a:pt x="3113" y="830"/>
                    </a:lnTo>
                    <a:lnTo>
                      <a:pt x="3129" y="820"/>
                    </a:lnTo>
                    <a:lnTo>
                      <a:pt x="3135" y="805"/>
                    </a:lnTo>
                    <a:lnTo>
                      <a:pt x="3078" y="779"/>
                    </a:lnTo>
                    <a:lnTo>
                      <a:pt x="3024" y="777"/>
                    </a:lnTo>
                    <a:lnTo>
                      <a:pt x="2991" y="749"/>
                    </a:lnTo>
                    <a:lnTo>
                      <a:pt x="3020" y="731"/>
                    </a:lnTo>
                    <a:lnTo>
                      <a:pt x="3018" y="708"/>
                    </a:lnTo>
                    <a:lnTo>
                      <a:pt x="2970" y="697"/>
                    </a:lnTo>
                    <a:lnTo>
                      <a:pt x="2976" y="672"/>
                    </a:lnTo>
                    <a:lnTo>
                      <a:pt x="3012" y="638"/>
                    </a:lnTo>
                    <a:lnTo>
                      <a:pt x="3010" y="631"/>
                    </a:lnTo>
                    <a:lnTo>
                      <a:pt x="2986" y="618"/>
                    </a:lnTo>
                    <a:lnTo>
                      <a:pt x="2969" y="605"/>
                    </a:lnTo>
                    <a:lnTo>
                      <a:pt x="2981" y="565"/>
                    </a:lnTo>
                    <a:lnTo>
                      <a:pt x="2979" y="542"/>
                    </a:lnTo>
                    <a:lnTo>
                      <a:pt x="3002" y="532"/>
                    </a:lnTo>
                    <a:lnTo>
                      <a:pt x="3021" y="499"/>
                    </a:lnTo>
                    <a:lnTo>
                      <a:pt x="3044" y="489"/>
                    </a:lnTo>
                    <a:lnTo>
                      <a:pt x="3058" y="472"/>
                    </a:lnTo>
                    <a:lnTo>
                      <a:pt x="3048" y="451"/>
                    </a:lnTo>
                    <a:lnTo>
                      <a:pt x="3018" y="453"/>
                    </a:lnTo>
                    <a:lnTo>
                      <a:pt x="2999" y="431"/>
                    </a:lnTo>
                    <a:lnTo>
                      <a:pt x="2998" y="417"/>
                    </a:lnTo>
                    <a:lnTo>
                      <a:pt x="3021" y="414"/>
                    </a:lnTo>
                    <a:lnTo>
                      <a:pt x="3027" y="398"/>
                    </a:lnTo>
                    <a:lnTo>
                      <a:pt x="3027" y="390"/>
                    </a:lnTo>
                    <a:lnTo>
                      <a:pt x="2995" y="378"/>
                    </a:lnTo>
                    <a:lnTo>
                      <a:pt x="2987" y="379"/>
                    </a:lnTo>
                    <a:lnTo>
                      <a:pt x="2978" y="365"/>
                    </a:lnTo>
                    <a:lnTo>
                      <a:pt x="2962" y="350"/>
                    </a:lnTo>
                    <a:lnTo>
                      <a:pt x="2930" y="354"/>
                    </a:lnTo>
                    <a:lnTo>
                      <a:pt x="2913" y="332"/>
                    </a:lnTo>
                    <a:lnTo>
                      <a:pt x="2875" y="327"/>
                    </a:lnTo>
                    <a:lnTo>
                      <a:pt x="2873" y="312"/>
                    </a:lnTo>
                    <a:lnTo>
                      <a:pt x="2915" y="262"/>
                    </a:lnTo>
                    <a:lnTo>
                      <a:pt x="2873" y="235"/>
                    </a:lnTo>
                    <a:lnTo>
                      <a:pt x="2836" y="246"/>
                    </a:lnTo>
                    <a:lnTo>
                      <a:pt x="2803" y="219"/>
                    </a:lnTo>
                    <a:lnTo>
                      <a:pt x="2798" y="173"/>
                    </a:lnTo>
                    <a:lnTo>
                      <a:pt x="2781" y="151"/>
                    </a:lnTo>
                    <a:lnTo>
                      <a:pt x="2711" y="143"/>
                    </a:lnTo>
                    <a:lnTo>
                      <a:pt x="2666" y="154"/>
                    </a:lnTo>
                    <a:lnTo>
                      <a:pt x="2641" y="133"/>
                    </a:lnTo>
                    <a:lnTo>
                      <a:pt x="2614" y="182"/>
                    </a:lnTo>
                    <a:lnTo>
                      <a:pt x="2591" y="184"/>
                    </a:lnTo>
                    <a:lnTo>
                      <a:pt x="2583" y="169"/>
                    </a:lnTo>
                    <a:lnTo>
                      <a:pt x="2558" y="165"/>
                    </a:lnTo>
                    <a:lnTo>
                      <a:pt x="2540" y="135"/>
                    </a:lnTo>
                    <a:lnTo>
                      <a:pt x="2550" y="65"/>
                    </a:lnTo>
                    <a:lnTo>
                      <a:pt x="2515" y="29"/>
                    </a:lnTo>
                    <a:lnTo>
                      <a:pt x="2454" y="35"/>
                    </a:lnTo>
                    <a:lnTo>
                      <a:pt x="2420" y="0"/>
                    </a:lnTo>
                    <a:lnTo>
                      <a:pt x="2366" y="82"/>
                    </a:lnTo>
                    <a:lnTo>
                      <a:pt x="2367" y="97"/>
                    </a:lnTo>
                    <a:lnTo>
                      <a:pt x="2338" y="108"/>
                    </a:lnTo>
                    <a:lnTo>
                      <a:pt x="2328" y="93"/>
                    </a:lnTo>
                    <a:lnTo>
                      <a:pt x="2314" y="102"/>
                    </a:lnTo>
                    <a:lnTo>
                      <a:pt x="2306" y="110"/>
                    </a:lnTo>
                    <a:lnTo>
                      <a:pt x="2311" y="156"/>
                    </a:lnTo>
                    <a:lnTo>
                      <a:pt x="2299" y="189"/>
                    </a:lnTo>
                    <a:lnTo>
                      <a:pt x="2300" y="211"/>
                    </a:lnTo>
                    <a:lnTo>
                      <a:pt x="2264" y="230"/>
                    </a:lnTo>
                    <a:lnTo>
                      <a:pt x="2224" y="295"/>
                    </a:lnTo>
                    <a:lnTo>
                      <a:pt x="2185" y="299"/>
                    </a:lnTo>
                    <a:lnTo>
                      <a:pt x="2179" y="308"/>
                    </a:lnTo>
                    <a:lnTo>
                      <a:pt x="2135" y="343"/>
                    </a:lnTo>
                    <a:lnTo>
                      <a:pt x="2120" y="335"/>
                    </a:lnTo>
                    <a:lnTo>
                      <a:pt x="2114" y="360"/>
                    </a:lnTo>
                    <a:lnTo>
                      <a:pt x="2077" y="378"/>
                    </a:lnTo>
                    <a:lnTo>
                      <a:pt x="2060" y="442"/>
                    </a:lnTo>
                    <a:lnTo>
                      <a:pt x="2074" y="510"/>
                    </a:lnTo>
                    <a:lnTo>
                      <a:pt x="2061" y="542"/>
                    </a:lnTo>
                    <a:lnTo>
                      <a:pt x="2024" y="554"/>
                    </a:lnTo>
                    <a:lnTo>
                      <a:pt x="1940" y="646"/>
                    </a:lnTo>
                    <a:lnTo>
                      <a:pt x="1908" y="634"/>
                    </a:lnTo>
                    <a:lnTo>
                      <a:pt x="1869" y="629"/>
                    </a:lnTo>
                    <a:lnTo>
                      <a:pt x="1819" y="672"/>
                    </a:lnTo>
                    <a:lnTo>
                      <a:pt x="1798" y="705"/>
                    </a:lnTo>
                    <a:lnTo>
                      <a:pt x="1808" y="720"/>
                    </a:lnTo>
                    <a:lnTo>
                      <a:pt x="1779" y="738"/>
                    </a:lnTo>
                    <a:lnTo>
                      <a:pt x="1768" y="785"/>
                    </a:lnTo>
                    <a:lnTo>
                      <a:pt x="1752" y="786"/>
                    </a:lnTo>
                    <a:lnTo>
                      <a:pt x="1720" y="758"/>
                    </a:lnTo>
                    <a:lnTo>
                      <a:pt x="1677" y="801"/>
                    </a:lnTo>
                    <a:lnTo>
                      <a:pt x="1573" y="765"/>
                    </a:lnTo>
                    <a:lnTo>
                      <a:pt x="1555" y="728"/>
                    </a:lnTo>
                    <a:lnTo>
                      <a:pt x="1529" y="715"/>
                    </a:lnTo>
                    <a:lnTo>
                      <a:pt x="1515" y="723"/>
                    </a:lnTo>
                    <a:lnTo>
                      <a:pt x="1497" y="687"/>
                    </a:lnTo>
                    <a:lnTo>
                      <a:pt x="1474" y="689"/>
                    </a:lnTo>
                    <a:lnTo>
                      <a:pt x="1452" y="706"/>
                    </a:lnTo>
                    <a:lnTo>
                      <a:pt x="1422" y="632"/>
                    </a:lnTo>
                    <a:lnTo>
                      <a:pt x="1432" y="585"/>
                    </a:lnTo>
                    <a:lnTo>
                      <a:pt x="1425" y="578"/>
                    </a:lnTo>
                    <a:lnTo>
                      <a:pt x="1422" y="539"/>
                    </a:lnTo>
                    <a:lnTo>
                      <a:pt x="1380" y="520"/>
                    </a:lnTo>
                    <a:lnTo>
                      <a:pt x="1343" y="523"/>
                    </a:lnTo>
                    <a:lnTo>
                      <a:pt x="1294" y="505"/>
                    </a:lnTo>
                    <a:lnTo>
                      <a:pt x="1282" y="460"/>
                    </a:lnTo>
                    <a:lnTo>
                      <a:pt x="1274" y="453"/>
                    </a:lnTo>
                    <a:lnTo>
                      <a:pt x="1260" y="470"/>
                    </a:lnTo>
                    <a:lnTo>
                      <a:pt x="1223" y="481"/>
                    </a:lnTo>
                    <a:lnTo>
                      <a:pt x="1160" y="464"/>
                    </a:lnTo>
                    <a:lnTo>
                      <a:pt x="1151" y="457"/>
                    </a:lnTo>
                    <a:lnTo>
                      <a:pt x="1183" y="709"/>
                    </a:lnTo>
                    <a:lnTo>
                      <a:pt x="1207" y="814"/>
                    </a:lnTo>
                    <a:lnTo>
                      <a:pt x="1183" y="801"/>
                    </a:lnTo>
                    <a:lnTo>
                      <a:pt x="1156" y="765"/>
                    </a:lnTo>
                    <a:lnTo>
                      <a:pt x="1096" y="516"/>
                    </a:lnTo>
                    <a:close/>
                    <a:moveTo>
                      <a:pt x="1641" y="3072"/>
                    </a:moveTo>
                    <a:lnTo>
                      <a:pt x="1658" y="3087"/>
                    </a:lnTo>
                    <a:lnTo>
                      <a:pt x="1668" y="3109"/>
                    </a:lnTo>
                    <a:lnTo>
                      <a:pt x="1664" y="3155"/>
                    </a:lnTo>
                    <a:lnTo>
                      <a:pt x="1634" y="3158"/>
                    </a:lnTo>
                    <a:lnTo>
                      <a:pt x="1642" y="3173"/>
                    </a:lnTo>
                    <a:lnTo>
                      <a:pt x="1647" y="3226"/>
                    </a:lnTo>
                    <a:lnTo>
                      <a:pt x="1641" y="3235"/>
                    </a:lnTo>
                    <a:lnTo>
                      <a:pt x="1625" y="3236"/>
                    </a:lnTo>
                    <a:lnTo>
                      <a:pt x="1626" y="3243"/>
                    </a:lnTo>
                    <a:lnTo>
                      <a:pt x="1611" y="3245"/>
                    </a:lnTo>
                    <a:lnTo>
                      <a:pt x="1601" y="3223"/>
                    </a:lnTo>
                    <a:lnTo>
                      <a:pt x="1599" y="3192"/>
                    </a:lnTo>
                    <a:lnTo>
                      <a:pt x="1625" y="3151"/>
                    </a:lnTo>
                    <a:lnTo>
                      <a:pt x="1623" y="3128"/>
                    </a:lnTo>
                    <a:lnTo>
                      <a:pt x="1646" y="3126"/>
                    </a:lnTo>
                    <a:lnTo>
                      <a:pt x="1643" y="3103"/>
                    </a:lnTo>
                    <a:lnTo>
                      <a:pt x="1628" y="3089"/>
                    </a:lnTo>
                    <a:lnTo>
                      <a:pt x="1641" y="30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338">
                <a:extLst>
                  <a:ext uri="{FF2B5EF4-FFF2-40B4-BE49-F238E27FC236}">
                    <a16:creationId xmlns:a16="http://schemas.microsoft.com/office/drawing/2014/main" id="{2FE08381-AA02-5AA1-18C0-5F30C379D4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59 w 69"/>
                  <a:gd name="T1" fmla="*/ 15 h 173"/>
                  <a:gd name="T2" fmla="*/ 42 w 69"/>
                  <a:gd name="T3" fmla="*/ 0 h 173"/>
                  <a:gd name="T4" fmla="*/ 29 w 69"/>
                  <a:gd name="T5" fmla="*/ 17 h 173"/>
                  <a:gd name="T6" fmla="*/ 44 w 69"/>
                  <a:gd name="T7" fmla="*/ 31 h 173"/>
                  <a:gd name="T8" fmla="*/ 47 w 69"/>
                  <a:gd name="T9" fmla="*/ 54 h 173"/>
                  <a:gd name="T10" fmla="*/ 24 w 69"/>
                  <a:gd name="T11" fmla="*/ 56 h 173"/>
                  <a:gd name="T12" fmla="*/ 26 w 69"/>
                  <a:gd name="T13" fmla="*/ 79 h 173"/>
                  <a:gd name="T14" fmla="*/ 0 w 69"/>
                  <a:gd name="T15" fmla="*/ 120 h 173"/>
                  <a:gd name="T16" fmla="*/ 2 w 69"/>
                  <a:gd name="T17" fmla="*/ 151 h 173"/>
                  <a:gd name="T18" fmla="*/ 12 w 69"/>
                  <a:gd name="T19" fmla="*/ 173 h 173"/>
                  <a:gd name="T20" fmla="*/ 27 w 69"/>
                  <a:gd name="T21" fmla="*/ 171 h 173"/>
                  <a:gd name="T22" fmla="*/ 26 w 69"/>
                  <a:gd name="T23" fmla="*/ 164 h 173"/>
                  <a:gd name="T24" fmla="*/ 42 w 69"/>
                  <a:gd name="T25" fmla="*/ 163 h 173"/>
                  <a:gd name="T26" fmla="*/ 48 w 69"/>
                  <a:gd name="T27" fmla="*/ 154 h 173"/>
                  <a:gd name="T28" fmla="*/ 43 w 69"/>
                  <a:gd name="T29" fmla="*/ 101 h 173"/>
                  <a:gd name="T30" fmla="*/ 35 w 69"/>
                  <a:gd name="T31" fmla="*/ 86 h 173"/>
                  <a:gd name="T32" fmla="*/ 65 w 69"/>
                  <a:gd name="T33" fmla="*/ 83 h 173"/>
                  <a:gd name="T34" fmla="*/ 69 w 69"/>
                  <a:gd name="T35" fmla="*/ 37 h 173"/>
                  <a:gd name="T36" fmla="*/ 59 w 69"/>
                  <a:gd name="T37" fmla="*/ 15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59" y="15"/>
                    </a:moveTo>
                    <a:lnTo>
                      <a:pt x="42" y="0"/>
                    </a:ln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339">
                <a:extLst>
                  <a:ext uri="{FF2B5EF4-FFF2-40B4-BE49-F238E27FC236}">
                    <a16:creationId xmlns:a16="http://schemas.microsoft.com/office/drawing/2014/main" id="{6F5DA229-69E2-EACC-4682-EB3041538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780"/>
                <a:ext cx="367" cy="405"/>
              </a:xfrm>
              <a:custGeom>
                <a:avLst/>
                <a:gdLst>
                  <a:gd name="T0" fmla="*/ 1374 w 1839"/>
                  <a:gd name="T1" fmla="*/ 59 h 2025"/>
                  <a:gd name="T2" fmla="*/ 1141 w 1839"/>
                  <a:gd name="T3" fmla="*/ 34 h 2025"/>
                  <a:gd name="T4" fmla="*/ 1064 w 1839"/>
                  <a:gd name="T5" fmla="*/ 34 h 2025"/>
                  <a:gd name="T6" fmla="*/ 960 w 1839"/>
                  <a:gd name="T7" fmla="*/ 82 h 2025"/>
                  <a:gd name="T8" fmla="*/ 874 w 1839"/>
                  <a:gd name="T9" fmla="*/ 67 h 2025"/>
                  <a:gd name="T10" fmla="*/ 749 w 1839"/>
                  <a:gd name="T11" fmla="*/ 133 h 2025"/>
                  <a:gd name="T12" fmla="*/ 689 w 1839"/>
                  <a:gd name="T13" fmla="*/ 61 h 2025"/>
                  <a:gd name="T14" fmla="*/ 577 w 1839"/>
                  <a:gd name="T15" fmla="*/ 102 h 2025"/>
                  <a:gd name="T16" fmla="*/ 479 w 1839"/>
                  <a:gd name="T17" fmla="*/ 126 h 2025"/>
                  <a:gd name="T18" fmla="*/ 390 w 1839"/>
                  <a:gd name="T19" fmla="*/ 166 h 2025"/>
                  <a:gd name="T20" fmla="*/ 221 w 1839"/>
                  <a:gd name="T21" fmla="*/ 251 h 2025"/>
                  <a:gd name="T22" fmla="*/ 206 w 1839"/>
                  <a:gd name="T23" fmla="*/ 345 h 2025"/>
                  <a:gd name="T24" fmla="*/ 190 w 1839"/>
                  <a:gd name="T25" fmla="*/ 423 h 2025"/>
                  <a:gd name="T26" fmla="*/ 255 w 1839"/>
                  <a:gd name="T27" fmla="*/ 541 h 2025"/>
                  <a:gd name="T28" fmla="*/ 245 w 1839"/>
                  <a:gd name="T29" fmla="*/ 680 h 2025"/>
                  <a:gd name="T30" fmla="*/ 149 w 1839"/>
                  <a:gd name="T31" fmla="*/ 814 h 2025"/>
                  <a:gd name="T32" fmla="*/ 43 w 1839"/>
                  <a:gd name="T33" fmla="*/ 908 h 2025"/>
                  <a:gd name="T34" fmla="*/ 95 w 1839"/>
                  <a:gd name="T35" fmla="*/ 980 h 2025"/>
                  <a:gd name="T36" fmla="*/ 163 w 1839"/>
                  <a:gd name="T37" fmla="*/ 1120 h 2025"/>
                  <a:gd name="T38" fmla="*/ 246 w 1839"/>
                  <a:gd name="T39" fmla="*/ 1105 h 2025"/>
                  <a:gd name="T40" fmla="*/ 383 w 1839"/>
                  <a:gd name="T41" fmla="*/ 1170 h 2025"/>
                  <a:gd name="T42" fmla="*/ 453 w 1839"/>
                  <a:gd name="T43" fmla="*/ 1263 h 2025"/>
                  <a:gd name="T44" fmla="*/ 542 w 1839"/>
                  <a:gd name="T45" fmla="*/ 1301 h 2025"/>
                  <a:gd name="T46" fmla="*/ 607 w 1839"/>
                  <a:gd name="T47" fmla="*/ 1341 h 2025"/>
                  <a:gd name="T48" fmla="*/ 579 w 1839"/>
                  <a:gd name="T49" fmla="*/ 1382 h 2025"/>
                  <a:gd name="T50" fmla="*/ 624 w 1839"/>
                  <a:gd name="T51" fmla="*/ 1440 h 2025"/>
                  <a:gd name="T52" fmla="*/ 561 w 1839"/>
                  <a:gd name="T53" fmla="*/ 1516 h 2025"/>
                  <a:gd name="T54" fmla="*/ 592 w 1839"/>
                  <a:gd name="T55" fmla="*/ 1589 h 2025"/>
                  <a:gd name="T56" fmla="*/ 600 w 1839"/>
                  <a:gd name="T57" fmla="*/ 1682 h 2025"/>
                  <a:gd name="T58" fmla="*/ 715 w 1839"/>
                  <a:gd name="T59" fmla="*/ 1756 h 2025"/>
                  <a:gd name="T60" fmla="*/ 750 w 1839"/>
                  <a:gd name="T61" fmla="*/ 1891 h 2025"/>
                  <a:gd name="T62" fmla="*/ 873 w 1839"/>
                  <a:gd name="T63" fmla="*/ 1872 h 2025"/>
                  <a:gd name="T64" fmla="*/ 1029 w 1839"/>
                  <a:gd name="T65" fmla="*/ 1988 h 2025"/>
                  <a:gd name="T66" fmla="*/ 1095 w 1839"/>
                  <a:gd name="T67" fmla="*/ 2021 h 2025"/>
                  <a:gd name="T68" fmla="*/ 1205 w 1839"/>
                  <a:gd name="T69" fmla="*/ 1965 h 2025"/>
                  <a:gd name="T70" fmla="*/ 1327 w 1839"/>
                  <a:gd name="T71" fmla="*/ 1962 h 2025"/>
                  <a:gd name="T72" fmla="*/ 1356 w 1839"/>
                  <a:gd name="T73" fmla="*/ 1859 h 2025"/>
                  <a:gd name="T74" fmla="*/ 1439 w 1839"/>
                  <a:gd name="T75" fmla="*/ 1751 h 2025"/>
                  <a:gd name="T76" fmla="*/ 1457 w 1839"/>
                  <a:gd name="T77" fmla="*/ 1686 h 2025"/>
                  <a:gd name="T78" fmla="*/ 1521 w 1839"/>
                  <a:gd name="T79" fmla="*/ 1549 h 2025"/>
                  <a:gd name="T80" fmla="*/ 1617 w 1839"/>
                  <a:gd name="T81" fmla="*/ 1417 h 2025"/>
                  <a:gd name="T82" fmla="*/ 1764 w 1839"/>
                  <a:gd name="T83" fmla="*/ 1420 h 2025"/>
                  <a:gd name="T84" fmla="*/ 1734 w 1839"/>
                  <a:gd name="T85" fmla="*/ 1191 h 2025"/>
                  <a:gd name="T86" fmla="*/ 1761 w 1839"/>
                  <a:gd name="T87" fmla="*/ 1065 h 2025"/>
                  <a:gd name="T88" fmla="*/ 1727 w 1839"/>
                  <a:gd name="T89" fmla="*/ 945 h 2025"/>
                  <a:gd name="T90" fmla="*/ 1640 w 1839"/>
                  <a:gd name="T91" fmla="*/ 837 h 2025"/>
                  <a:gd name="T92" fmla="*/ 1690 w 1839"/>
                  <a:gd name="T93" fmla="*/ 786 h 2025"/>
                  <a:gd name="T94" fmla="*/ 1784 w 1839"/>
                  <a:gd name="T95" fmla="*/ 731 h 2025"/>
                  <a:gd name="T96" fmla="*/ 1828 w 1839"/>
                  <a:gd name="T97" fmla="*/ 619 h 2025"/>
                  <a:gd name="T98" fmla="*/ 1790 w 1839"/>
                  <a:gd name="T99" fmla="*/ 460 h 2025"/>
                  <a:gd name="T100" fmla="*/ 1751 w 1839"/>
                  <a:gd name="T101" fmla="*/ 294 h 2025"/>
                  <a:gd name="T102" fmla="*/ 1668 w 1839"/>
                  <a:gd name="T103" fmla="*/ 225 h 2025"/>
                  <a:gd name="T104" fmla="*/ 1578 w 1839"/>
                  <a:gd name="T105" fmla="*/ 171 h 2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39" h="2025">
                    <a:moveTo>
                      <a:pt x="1548" y="97"/>
                    </a:moveTo>
                    <a:lnTo>
                      <a:pt x="1544" y="51"/>
                    </a:lnTo>
                    <a:lnTo>
                      <a:pt x="1442" y="45"/>
                    </a:lnTo>
                    <a:lnTo>
                      <a:pt x="1374" y="59"/>
                    </a:lnTo>
                    <a:lnTo>
                      <a:pt x="1271" y="22"/>
                    </a:lnTo>
                    <a:lnTo>
                      <a:pt x="1218" y="27"/>
                    </a:lnTo>
                    <a:lnTo>
                      <a:pt x="1201" y="21"/>
                    </a:lnTo>
                    <a:lnTo>
                      <a:pt x="1141" y="34"/>
                    </a:lnTo>
                    <a:lnTo>
                      <a:pt x="1099" y="0"/>
                    </a:lnTo>
                    <a:lnTo>
                      <a:pt x="1076" y="2"/>
                    </a:lnTo>
                    <a:lnTo>
                      <a:pt x="1062" y="11"/>
                    </a:lnTo>
                    <a:lnTo>
                      <a:pt x="1064" y="34"/>
                    </a:lnTo>
                    <a:lnTo>
                      <a:pt x="1038" y="83"/>
                    </a:lnTo>
                    <a:lnTo>
                      <a:pt x="1022" y="77"/>
                    </a:lnTo>
                    <a:lnTo>
                      <a:pt x="996" y="48"/>
                    </a:lnTo>
                    <a:lnTo>
                      <a:pt x="960" y="82"/>
                    </a:lnTo>
                    <a:lnTo>
                      <a:pt x="953" y="83"/>
                    </a:lnTo>
                    <a:lnTo>
                      <a:pt x="936" y="69"/>
                    </a:lnTo>
                    <a:lnTo>
                      <a:pt x="933" y="38"/>
                    </a:lnTo>
                    <a:lnTo>
                      <a:pt x="874" y="67"/>
                    </a:lnTo>
                    <a:lnTo>
                      <a:pt x="864" y="45"/>
                    </a:lnTo>
                    <a:lnTo>
                      <a:pt x="847" y="31"/>
                    </a:lnTo>
                    <a:lnTo>
                      <a:pt x="821" y="72"/>
                    </a:lnTo>
                    <a:lnTo>
                      <a:pt x="749" y="133"/>
                    </a:lnTo>
                    <a:lnTo>
                      <a:pt x="750" y="140"/>
                    </a:lnTo>
                    <a:lnTo>
                      <a:pt x="749" y="133"/>
                    </a:lnTo>
                    <a:lnTo>
                      <a:pt x="739" y="111"/>
                    </a:lnTo>
                    <a:lnTo>
                      <a:pt x="689" y="61"/>
                    </a:lnTo>
                    <a:lnTo>
                      <a:pt x="666" y="63"/>
                    </a:lnTo>
                    <a:lnTo>
                      <a:pt x="646" y="96"/>
                    </a:lnTo>
                    <a:lnTo>
                      <a:pt x="606" y="91"/>
                    </a:lnTo>
                    <a:lnTo>
                      <a:pt x="577" y="102"/>
                    </a:lnTo>
                    <a:lnTo>
                      <a:pt x="559" y="73"/>
                    </a:lnTo>
                    <a:lnTo>
                      <a:pt x="529" y="77"/>
                    </a:lnTo>
                    <a:lnTo>
                      <a:pt x="513" y="78"/>
                    </a:lnTo>
                    <a:lnTo>
                      <a:pt x="479" y="126"/>
                    </a:lnTo>
                    <a:lnTo>
                      <a:pt x="453" y="106"/>
                    </a:lnTo>
                    <a:lnTo>
                      <a:pt x="416" y="109"/>
                    </a:lnTo>
                    <a:lnTo>
                      <a:pt x="394" y="128"/>
                    </a:lnTo>
                    <a:lnTo>
                      <a:pt x="390" y="166"/>
                    </a:lnTo>
                    <a:lnTo>
                      <a:pt x="363" y="208"/>
                    </a:lnTo>
                    <a:lnTo>
                      <a:pt x="278" y="199"/>
                    </a:lnTo>
                    <a:lnTo>
                      <a:pt x="264" y="223"/>
                    </a:lnTo>
                    <a:lnTo>
                      <a:pt x="221" y="251"/>
                    </a:lnTo>
                    <a:lnTo>
                      <a:pt x="222" y="274"/>
                    </a:lnTo>
                    <a:lnTo>
                      <a:pt x="184" y="278"/>
                    </a:lnTo>
                    <a:lnTo>
                      <a:pt x="180" y="309"/>
                    </a:lnTo>
                    <a:lnTo>
                      <a:pt x="206" y="345"/>
                    </a:lnTo>
                    <a:lnTo>
                      <a:pt x="209" y="376"/>
                    </a:lnTo>
                    <a:lnTo>
                      <a:pt x="218" y="398"/>
                    </a:lnTo>
                    <a:lnTo>
                      <a:pt x="197" y="408"/>
                    </a:lnTo>
                    <a:lnTo>
                      <a:pt x="190" y="423"/>
                    </a:lnTo>
                    <a:lnTo>
                      <a:pt x="200" y="446"/>
                    </a:lnTo>
                    <a:lnTo>
                      <a:pt x="190" y="517"/>
                    </a:lnTo>
                    <a:lnTo>
                      <a:pt x="226" y="559"/>
                    </a:lnTo>
                    <a:lnTo>
                      <a:pt x="255" y="541"/>
                    </a:lnTo>
                    <a:lnTo>
                      <a:pt x="280" y="570"/>
                    </a:lnTo>
                    <a:lnTo>
                      <a:pt x="302" y="629"/>
                    </a:lnTo>
                    <a:lnTo>
                      <a:pt x="281" y="662"/>
                    </a:lnTo>
                    <a:lnTo>
                      <a:pt x="245" y="680"/>
                    </a:lnTo>
                    <a:lnTo>
                      <a:pt x="182" y="671"/>
                    </a:lnTo>
                    <a:lnTo>
                      <a:pt x="188" y="733"/>
                    </a:lnTo>
                    <a:lnTo>
                      <a:pt x="176" y="773"/>
                    </a:lnTo>
                    <a:lnTo>
                      <a:pt x="149" y="814"/>
                    </a:lnTo>
                    <a:lnTo>
                      <a:pt x="146" y="853"/>
                    </a:lnTo>
                    <a:lnTo>
                      <a:pt x="81" y="834"/>
                    </a:lnTo>
                    <a:lnTo>
                      <a:pt x="79" y="889"/>
                    </a:lnTo>
                    <a:lnTo>
                      <a:pt x="43" y="908"/>
                    </a:lnTo>
                    <a:lnTo>
                      <a:pt x="15" y="941"/>
                    </a:lnTo>
                    <a:lnTo>
                      <a:pt x="0" y="951"/>
                    </a:lnTo>
                    <a:lnTo>
                      <a:pt x="34" y="986"/>
                    </a:lnTo>
                    <a:lnTo>
                      <a:pt x="95" y="980"/>
                    </a:lnTo>
                    <a:lnTo>
                      <a:pt x="130" y="1016"/>
                    </a:lnTo>
                    <a:lnTo>
                      <a:pt x="120" y="1086"/>
                    </a:lnTo>
                    <a:lnTo>
                      <a:pt x="138" y="1116"/>
                    </a:lnTo>
                    <a:lnTo>
                      <a:pt x="163" y="1120"/>
                    </a:lnTo>
                    <a:lnTo>
                      <a:pt x="171" y="1135"/>
                    </a:lnTo>
                    <a:lnTo>
                      <a:pt x="194" y="1133"/>
                    </a:lnTo>
                    <a:lnTo>
                      <a:pt x="221" y="1084"/>
                    </a:lnTo>
                    <a:lnTo>
                      <a:pt x="246" y="1105"/>
                    </a:lnTo>
                    <a:lnTo>
                      <a:pt x="291" y="1094"/>
                    </a:lnTo>
                    <a:lnTo>
                      <a:pt x="361" y="1102"/>
                    </a:lnTo>
                    <a:lnTo>
                      <a:pt x="378" y="1124"/>
                    </a:lnTo>
                    <a:lnTo>
                      <a:pt x="383" y="1170"/>
                    </a:lnTo>
                    <a:lnTo>
                      <a:pt x="416" y="1197"/>
                    </a:lnTo>
                    <a:lnTo>
                      <a:pt x="453" y="1186"/>
                    </a:lnTo>
                    <a:lnTo>
                      <a:pt x="495" y="1213"/>
                    </a:lnTo>
                    <a:lnTo>
                      <a:pt x="453" y="1263"/>
                    </a:lnTo>
                    <a:lnTo>
                      <a:pt x="455" y="1278"/>
                    </a:lnTo>
                    <a:lnTo>
                      <a:pt x="493" y="1283"/>
                    </a:lnTo>
                    <a:lnTo>
                      <a:pt x="510" y="1305"/>
                    </a:lnTo>
                    <a:lnTo>
                      <a:pt x="542" y="1301"/>
                    </a:lnTo>
                    <a:lnTo>
                      <a:pt x="558" y="1316"/>
                    </a:lnTo>
                    <a:lnTo>
                      <a:pt x="567" y="1330"/>
                    </a:lnTo>
                    <a:lnTo>
                      <a:pt x="575" y="1329"/>
                    </a:lnTo>
                    <a:lnTo>
                      <a:pt x="607" y="1341"/>
                    </a:lnTo>
                    <a:lnTo>
                      <a:pt x="607" y="1349"/>
                    </a:lnTo>
                    <a:lnTo>
                      <a:pt x="601" y="1365"/>
                    </a:lnTo>
                    <a:lnTo>
                      <a:pt x="578" y="1368"/>
                    </a:lnTo>
                    <a:lnTo>
                      <a:pt x="579" y="1382"/>
                    </a:lnTo>
                    <a:lnTo>
                      <a:pt x="598" y="1404"/>
                    </a:lnTo>
                    <a:lnTo>
                      <a:pt x="628" y="1402"/>
                    </a:lnTo>
                    <a:lnTo>
                      <a:pt x="638" y="1423"/>
                    </a:lnTo>
                    <a:lnTo>
                      <a:pt x="624" y="1440"/>
                    </a:lnTo>
                    <a:lnTo>
                      <a:pt x="601" y="1450"/>
                    </a:lnTo>
                    <a:lnTo>
                      <a:pt x="582" y="1483"/>
                    </a:lnTo>
                    <a:lnTo>
                      <a:pt x="559" y="1493"/>
                    </a:lnTo>
                    <a:lnTo>
                      <a:pt x="561" y="1516"/>
                    </a:lnTo>
                    <a:lnTo>
                      <a:pt x="549" y="1556"/>
                    </a:lnTo>
                    <a:lnTo>
                      <a:pt x="566" y="1569"/>
                    </a:lnTo>
                    <a:lnTo>
                      <a:pt x="590" y="1582"/>
                    </a:lnTo>
                    <a:lnTo>
                      <a:pt x="592" y="1589"/>
                    </a:lnTo>
                    <a:lnTo>
                      <a:pt x="556" y="1623"/>
                    </a:lnTo>
                    <a:lnTo>
                      <a:pt x="550" y="1648"/>
                    </a:lnTo>
                    <a:lnTo>
                      <a:pt x="598" y="1659"/>
                    </a:lnTo>
                    <a:lnTo>
                      <a:pt x="600" y="1682"/>
                    </a:lnTo>
                    <a:lnTo>
                      <a:pt x="571" y="1700"/>
                    </a:lnTo>
                    <a:lnTo>
                      <a:pt x="604" y="1728"/>
                    </a:lnTo>
                    <a:lnTo>
                      <a:pt x="658" y="1730"/>
                    </a:lnTo>
                    <a:lnTo>
                      <a:pt x="715" y="1756"/>
                    </a:lnTo>
                    <a:lnTo>
                      <a:pt x="709" y="1771"/>
                    </a:lnTo>
                    <a:lnTo>
                      <a:pt x="693" y="1781"/>
                    </a:lnTo>
                    <a:lnTo>
                      <a:pt x="707" y="1833"/>
                    </a:lnTo>
                    <a:lnTo>
                      <a:pt x="750" y="1891"/>
                    </a:lnTo>
                    <a:lnTo>
                      <a:pt x="766" y="1897"/>
                    </a:lnTo>
                    <a:lnTo>
                      <a:pt x="824" y="1861"/>
                    </a:lnTo>
                    <a:lnTo>
                      <a:pt x="842" y="1883"/>
                    </a:lnTo>
                    <a:lnTo>
                      <a:pt x="873" y="1872"/>
                    </a:lnTo>
                    <a:lnTo>
                      <a:pt x="927" y="1883"/>
                    </a:lnTo>
                    <a:lnTo>
                      <a:pt x="970" y="1925"/>
                    </a:lnTo>
                    <a:lnTo>
                      <a:pt x="996" y="1962"/>
                    </a:lnTo>
                    <a:lnTo>
                      <a:pt x="1029" y="1988"/>
                    </a:lnTo>
                    <a:lnTo>
                      <a:pt x="1032" y="2004"/>
                    </a:lnTo>
                    <a:lnTo>
                      <a:pt x="1056" y="2025"/>
                    </a:lnTo>
                    <a:lnTo>
                      <a:pt x="1063" y="2016"/>
                    </a:lnTo>
                    <a:lnTo>
                      <a:pt x="1095" y="2021"/>
                    </a:lnTo>
                    <a:lnTo>
                      <a:pt x="1108" y="2005"/>
                    </a:lnTo>
                    <a:lnTo>
                      <a:pt x="1160" y="1985"/>
                    </a:lnTo>
                    <a:lnTo>
                      <a:pt x="1181" y="1959"/>
                    </a:lnTo>
                    <a:lnTo>
                      <a:pt x="1205" y="1965"/>
                    </a:lnTo>
                    <a:lnTo>
                      <a:pt x="1215" y="1987"/>
                    </a:lnTo>
                    <a:lnTo>
                      <a:pt x="1258" y="1960"/>
                    </a:lnTo>
                    <a:lnTo>
                      <a:pt x="1304" y="1956"/>
                    </a:lnTo>
                    <a:lnTo>
                      <a:pt x="1327" y="1962"/>
                    </a:lnTo>
                    <a:lnTo>
                      <a:pt x="1396" y="1947"/>
                    </a:lnTo>
                    <a:lnTo>
                      <a:pt x="1394" y="1924"/>
                    </a:lnTo>
                    <a:lnTo>
                      <a:pt x="1376" y="1902"/>
                    </a:lnTo>
                    <a:lnTo>
                      <a:pt x="1356" y="1859"/>
                    </a:lnTo>
                    <a:lnTo>
                      <a:pt x="1399" y="1816"/>
                    </a:lnTo>
                    <a:lnTo>
                      <a:pt x="1430" y="1821"/>
                    </a:lnTo>
                    <a:lnTo>
                      <a:pt x="1441" y="1774"/>
                    </a:lnTo>
                    <a:lnTo>
                      <a:pt x="1439" y="1751"/>
                    </a:lnTo>
                    <a:lnTo>
                      <a:pt x="1454" y="1748"/>
                    </a:lnTo>
                    <a:lnTo>
                      <a:pt x="1468" y="1724"/>
                    </a:lnTo>
                    <a:lnTo>
                      <a:pt x="1482" y="1716"/>
                    </a:lnTo>
                    <a:lnTo>
                      <a:pt x="1457" y="1686"/>
                    </a:lnTo>
                    <a:lnTo>
                      <a:pt x="1446" y="1657"/>
                    </a:lnTo>
                    <a:lnTo>
                      <a:pt x="1452" y="1642"/>
                    </a:lnTo>
                    <a:lnTo>
                      <a:pt x="1494" y="1598"/>
                    </a:lnTo>
                    <a:lnTo>
                      <a:pt x="1521" y="1549"/>
                    </a:lnTo>
                    <a:lnTo>
                      <a:pt x="1544" y="1547"/>
                    </a:lnTo>
                    <a:lnTo>
                      <a:pt x="1564" y="1507"/>
                    </a:lnTo>
                    <a:lnTo>
                      <a:pt x="1601" y="1496"/>
                    </a:lnTo>
                    <a:lnTo>
                      <a:pt x="1617" y="1417"/>
                    </a:lnTo>
                    <a:lnTo>
                      <a:pt x="1606" y="1387"/>
                    </a:lnTo>
                    <a:lnTo>
                      <a:pt x="1629" y="1386"/>
                    </a:lnTo>
                    <a:lnTo>
                      <a:pt x="1719" y="1439"/>
                    </a:lnTo>
                    <a:lnTo>
                      <a:pt x="1764" y="1420"/>
                    </a:lnTo>
                    <a:lnTo>
                      <a:pt x="1762" y="1404"/>
                    </a:lnTo>
                    <a:lnTo>
                      <a:pt x="1728" y="1376"/>
                    </a:lnTo>
                    <a:lnTo>
                      <a:pt x="1751" y="1213"/>
                    </a:lnTo>
                    <a:lnTo>
                      <a:pt x="1734" y="1191"/>
                    </a:lnTo>
                    <a:lnTo>
                      <a:pt x="1708" y="1147"/>
                    </a:lnTo>
                    <a:lnTo>
                      <a:pt x="1725" y="1091"/>
                    </a:lnTo>
                    <a:lnTo>
                      <a:pt x="1756" y="1088"/>
                    </a:lnTo>
                    <a:lnTo>
                      <a:pt x="1761" y="1065"/>
                    </a:lnTo>
                    <a:lnTo>
                      <a:pt x="1753" y="1050"/>
                    </a:lnTo>
                    <a:lnTo>
                      <a:pt x="1766" y="1026"/>
                    </a:lnTo>
                    <a:lnTo>
                      <a:pt x="1762" y="996"/>
                    </a:lnTo>
                    <a:lnTo>
                      <a:pt x="1727" y="945"/>
                    </a:lnTo>
                    <a:lnTo>
                      <a:pt x="1694" y="924"/>
                    </a:lnTo>
                    <a:lnTo>
                      <a:pt x="1687" y="925"/>
                    </a:lnTo>
                    <a:lnTo>
                      <a:pt x="1675" y="888"/>
                    </a:lnTo>
                    <a:lnTo>
                      <a:pt x="1640" y="837"/>
                    </a:lnTo>
                    <a:lnTo>
                      <a:pt x="1647" y="828"/>
                    </a:lnTo>
                    <a:lnTo>
                      <a:pt x="1677" y="826"/>
                    </a:lnTo>
                    <a:lnTo>
                      <a:pt x="1691" y="809"/>
                    </a:lnTo>
                    <a:lnTo>
                      <a:pt x="1690" y="786"/>
                    </a:lnTo>
                    <a:lnTo>
                      <a:pt x="1697" y="785"/>
                    </a:lnTo>
                    <a:lnTo>
                      <a:pt x="1736" y="789"/>
                    </a:lnTo>
                    <a:lnTo>
                      <a:pt x="1749" y="765"/>
                    </a:lnTo>
                    <a:lnTo>
                      <a:pt x="1784" y="731"/>
                    </a:lnTo>
                    <a:lnTo>
                      <a:pt x="1789" y="700"/>
                    </a:lnTo>
                    <a:lnTo>
                      <a:pt x="1810" y="667"/>
                    </a:lnTo>
                    <a:lnTo>
                      <a:pt x="1839" y="649"/>
                    </a:lnTo>
                    <a:lnTo>
                      <a:pt x="1828" y="619"/>
                    </a:lnTo>
                    <a:lnTo>
                      <a:pt x="1839" y="571"/>
                    </a:lnTo>
                    <a:lnTo>
                      <a:pt x="1806" y="543"/>
                    </a:lnTo>
                    <a:lnTo>
                      <a:pt x="1794" y="499"/>
                    </a:lnTo>
                    <a:lnTo>
                      <a:pt x="1790" y="460"/>
                    </a:lnTo>
                    <a:lnTo>
                      <a:pt x="1802" y="421"/>
                    </a:lnTo>
                    <a:lnTo>
                      <a:pt x="1799" y="382"/>
                    </a:lnTo>
                    <a:lnTo>
                      <a:pt x="1766" y="363"/>
                    </a:lnTo>
                    <a:lnTo>
                      <a:pt x="1751" y="294"/>
                    </a:lnTo>
                    <a:lnTo>
                      <a:pt x="1734" y="273"/>
                    </a:lnTo>
                    <a:lnTo>
                      <a:pt x="1722" y="236"/>
                    </a:lnTo>
                    <a:lnTo>
                      <a:pt x="1698" y="222"/>
                    </a:lnTo>
                    <a:lnTo>
                      <a:pt x="1668" y="225"/>
                    </a:lnTo>
                    <a:lnTo>
                      <a:pt x="1665" y="202"/>
                    </a:lnTo>
                    <a:lnTo>
                      <a:pt x="1640" y="174"/>
                    </a:lnTo>
                    <a:lnTo>
                      <a:pt x="1618" y="191"/>
                    </a:lnTo>
                    <a:lnTo>
                      <a:pt x="1578" y="171"/>
                    </a:lnTo>
                    <a:lnTo>
                      <a:pt x="1567" y="141"/>
                    </a:lnTo>
                    <a:lnTo>
                      <a:pt x="1588" y="117"/>
                    </a:lnTo>
                    <a:lnTo>
                      <a:pt x="1548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340">
                <a:extLst>
                  <a:ext uri="{FF2B5EF4-FFF2-40B4-BE49-F238E27FC236}">
                    <a16:creationId xmlns:a16="http://schemas.microsoft.com/office/drawing/2014/main" id="{5CABDF48-7466-98FC-D7EC-D55909F89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14 w 30"/>
                  <a:gd name="T1" fmla="*/ 1 h 4"/>
                  <a:gd name="T2" fmla="*/ 0 w 30"/>
                  <a:gd name="T3" fmla="*/ 4 h 4"/>
                  <a:gd name="T4" fmla="*/ 30 w 30"/>
                  <a:gd name="T5" fmla="*/ 0 h 4"/>
                  <a:gd name="T6" fmla="*/ 14 w 30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4">
                    <a:moveTo>
                      <a:pt x="14" y="1"/>
                    </a:moveTo>
                    <a:lnTo>
                      <a:pt x="0" y="4"/>
                    </a:lnTo>
                    <a:lnTo>
                      <a:pt x="30" y="0"/>
                    </a:lnTo>
                    <a:lnTo>
                      <a:pt x="1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341">
                <a:extLst>
                  <a:ext uri="{FF2B5EF4-FFF2-40B4-BE49-F238E27FC236}">
                    <a16:creationId xmlns:a16="http://schemas.microsoft.com/office/drawing/2014/main" id="{095E48B9-007F-61C7-69D4-F8627B37E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152"/>
                <a:ext cx="733" cy="655"/>
              </a:xfrm>
              <a:custGeom>
                <a:avLst/>
                <a:gdLst>
                  <a:gd name="T0" fmla="*/ 1760 w 3665"/>
                  <a:gd name="T1" fmla="*/ 208 h 3275"/>
                  <a:gd name="T2" fmla="*/ 1627 w 3665"/>
                  <a:gd name="T3" fmla="*/ 353 h 3275"/>
                  <a:gd name="T4" fmla="*/ 1433 w 3665"/>
                  <a:gd name="T5" fmla="*/ 587 h 3275"/>
                  <a:gd name="T6" fmla="*/ 1347 w 3665"/>
                  <a:gd name="T7" fmla="*/ 733 h 3275"/>
                  <a:gd name="T8" fmla="*/ 1330 w 3665"/>
                  <a:gd name="T9" fmla="*/ 890 h 3275"/>
                  <a:gd name="T10" fmla="*/ 1230 w 3665"/>
                  <a:gd name="T11" fmla="*/ 976 h 3275"/>
                  <a:gd name="T12" fmla="*/ 1191 w 3665"/>
                  <a:gd name="T13" fmla="*/ 1142 h 3275"/>
                  <a:gd name="T14" fmla="*/ 1071 w 3665"/>
                  <a:gd name="T15" fmla="*/ 1268 h 3275"/>
                  <a:gd name="T16" fmla="*/ 932 w 3665"/>
                  <a:gd name="T17" fmla="*/ 1258 h 3275"/>
                  <a:gd name="T18" fmla="*/ 656 w 3665"/>
                  <a:gd name="T19" fmla="*/ 1361 h 3275"/>
                  <a:gd name="T20" fmla="*/ 433 w 3665"/>
                  <a:gd name="T21" fmla="*/ 1366 h 3275"/>
                  <a:gd name="T22" fmla="*/ 332 w 3665"/>
                  <a:gd name="T23" fmla="*/ 1360 h 3275"/>
                  <a:gd name="T24" fmla="*/ 141 w 3665"/>
                  <a:gd name="T25" fmla="*/ 1455 h 3275"/>
                  <a:gd name="T26" fmla="*/ 137 w 3665"/>
                  <a:gd name="T27" fmla="*/ 1587 h 3275"/>
                  <a:gd name="T28" fmla="*/ 107 w 3665"/>
                  <a:gd name="T29" fmla="*/ 1752 h 3275"/>
                  <a:gd name="T30" fmla="*/ 101 w 3665"/>
                  <a:gd name="T31" fmla="*/ 1859 h 3275"/>
                  <a:gd name="T32" fmla="*/ 301 w 3665"/>
                  <a:gd name="T33" fmla="*/ 2011 h 3275"/>
                  <a:gd name="T34" fmla="*/ 338 w 3665"/>
                  <a:gd name="T35" fmla="*/ 2085 h 3275"/>
                  <a:gd name="T36" fmla="*/ 293 w 3665"/>
                  <a:gd name="T37" fmla="*/ 2274 h 3275"/>
                  <a:gd name="T38" fmla="*/ 216 w 3665"/>
                  <a:gd name="T39" fmla="*/ 2428 h 3275"/>
                  <a:gd name="T40" fmla="*/ 43 w 3665"/>
                  <a:gd name="T41" fmla="*/ 2644 h 3275"/>
                  <a:gd name="T42" fmla="*/ 200 w 3665"/>
                  <a:gd name="T43" fmla="*/ 3007 h 3275"/>
                  <a:gd name="T44" fmla="*/ 594 w 3665"/>
                  <a:gd name="T45" fmla="*/ 3102 h 3275"/>
                  <a:gd name="T46" fmla="*/ 816 w 3665"/>
                  <a:gd name="T47" fmla="*/ 3081 h 3275"/>
                  <a:gd name="T48" fmla="*/ 971 w 3665"/>
                  <a:gd name="T49" fmla="*/ 3082 h 3275"/>
                  <a:gd name="T50" fmla="*/ 961 w 3665"/>
                  <a:gd name="T51" fmla="*/ 2983 h 3275"/>
                  <a:gd name="T52" fmla="*/ 1148 w 3665"/>
                  <a:gd name="T53" fmla="*/ 2920 h 3275"/>
                  <a:gd name="T54" fmla="*/ 1423 w 3665"/>
                  <a:gd name="T55" fmla="*/ 3056 h 3275"/>
                  <a:gd name="T56" fmla="*/ 1670 w 3665"/>
                  <a:gd name="T57" fmla="*/ 3141 h 3275"/>
                  <a:gd name="T58" fmla="*/ 1789 w 3665"/>
                  <a:gd name="T59" fmla="*/ 3176 h 3275"/>
                  <a:gd name="T60" fmla="*/ 2150 w 3665"/>
                  <a:gd name="T61" fmla="*/ 3251 h 3275"/>
                  <a:gd name="T62" fmla="*/ 2428 w 3665"/>
                  <a:gd name="T63" fmla="*/ 3164 h 3275"/>
                  <a:gd name="T64" fmla="*/ 2190 w 3665"/>
                  <a:gd name="T65" fmla="*/ 3008 h 3275"/>
                  <a:gd name="T66" fmla="*/ 2208 w 3665"/>
                  <a:gd name="T67" fmla="*/ 2790 h 3275"/>
                  <a:gd name="T68" fmla="*/ 2209 w 3665"/>
                  <a:gd name="T69" fmla="*/ 2552 h 3275"/>
                  <a:gd name="T70" fmla="*/ 1996 w 3665"/>
                  <a:gd name="T71" fmla="*/ 2417 h 3275"/>
                  <a:gd name="T72" fmla="*/ 2166 w 3665"/>
                  <a:gd name="T73" fmla="*/ 2161 h 3275"/>
                  <a:gd name="T74" fmla="*/ 2335 w 3665"/>
                  <a:gd name="T75" fmla="*/ 2161 h 3275"/>
                  <a:gd name="T76" fmla="*/ 2523 w 3665"/>
                  <a:gd name="T77" fmla="*/ 2113 h 3275"/>
                  <a:gd name="T78" fmla="*/ 2774 w 3665"/>
                  <a:gd name="T79" fmla="*/ 2159 h 3275"/>
                  <a:gd name="T80" fmla="*/ 2872 w 3665"/>
                  <a:gd name="T81" fmla="*/ 1972 h 3275"/>
                  <a:gd name="T82" fmla="*/ 3155 w 3665"/>
                  <a:gd name="T83" fmla="*/ 1853 h 3275"/>
                  <a:gd name="T84" fmla="*/ 3294 w 3665"/>
                  <a:gd name="T85" fmla="*/ 1771 h 3275"/>
                  <a:gd name="T86" fmla="*/ 3443 w 3665"/>
                  <a:gd name="T87" fmla="*/ 1641 h 3275"/>
                  <a:gd name="T88" fmla="*/ 3660 w 3665"/>
                  <a:gd name="T89" fmla="*/ 1398 h 3275"/>
                  <a:gd name="T90" fmla="*/ 3539 w 3665"/>
                  <a:gd name="T91" fmla="*/ 1255 h 3275"/>
                  <a:gd name="T92" fmla="*/ 3454 w 3665"/>
                  <a:gd name="T93" fmla="*/ 1093 h 3275"/>
                  <a:gd name="T94" fmla="*/ 3364 w 3665"/>
                  <a:gd name="T95" fmla="*/ 955 h 3275"/>
                  <a:gd name="T96" fmla="*/ 3305 w 3665"/>
                  <a:gd name="T97" fmla="*/ 737 h 3275"/>
                  <a:gd name="T98" fmla="*/ 3167 w 3665"/>
                  <a:gd name="T99" fmla="*/ 410 h 3275"/>
                  <a:gd name="T100" fmla="*/ 3100 w 3665"/>
                  <a:gd name="T101" fmla="*/ 270 h 3275"/>
                  <a:gd name="T102" fmla="*/ 2939 w 3665"/>
                  <a:gd name="T103" fmla="*/ 200 h 3275"/>
                  <a:gd name="T104" fmla="*/ 2812 w 3665"/>
                  <a:gd name="T105" fmla="*/ 396 h 3275"/>
                  <a:gd name="T106" fmla="*/ 2624 w 3665"/>
                  <a:gd name="T107" fmla="*/ 545 h 3275"/>
                  <a:gd name="T108" fmla="*/ 2481 w 3665"/>
                  <a:gd name="T109" fmla="*/ 582 h 3275"/>
                  <a:gd name="T110" fmla="*/ 2446 w 3665"/>
                  <a:gd name="T111" fmla="*/ 361 h 3275"/>
                  <a:gd name="T112" fmla="*/ 2351 w 3665"/>
                  <a:gd name="T113" fmla="*/ 101 h 3275"/>
                  <a:gd name="T114" fmla="*/ 2132 w 3665"/>
                  <a:gd name="T115" fmla="*/ 144 h 3275"/>
                  <a:gd name="T116" fmla="*/ 1994 w 3665"/>
                  <a:gd name="T117" fmla="*/ 64 h 3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665" h="3275">
                    <a:moveTo>
                      <a:pt x="1790" y="36"/>
                    </a:moveTo>
                    <a:lnTo>
                      <a:pt x="1774" y="30"/>
                    </a:lnTo>
                    <a:lnTo>
                      <a:pt x="1738" y="57"/>
                    </a:lnTo>
                    <a:lnTo>
                      <a:pt x="1743" y="110"/>
                    </a:lnTo>
                    <a:lnTo>
                      <a:pt x="1763" y="162"/>
                    </a:lnTo>
                    <a:lnTo>
                      <a:pt x="1734" y="181"/>
                    </a:lnTo>
                    <a:lnTo>
                      <a:pt x="1760" y="208"/>
                    </a:lnTo>
                    <a:lnTo>
                      <a:pt x="1762" y="224"/>
                    </a:lnTo>
                    <a:lnTo>
                      <a:pt x="1739" y="227"/>
                    </a:lnTo>
                    <a:lnTo>
                      <a:pt x="1726" y="258"/>
                    </a:lnTo>
                    <a:lnTo>
                      <a:pt x="1688" y="270"/>
                    </a:lnTo>
                    <a:lnTo>
                      <a:pt x="1685" y="309"/>
                    </a:lnTo>
                    <a:lnTo>
                      <a:pt x="1625" y="330"/>
                    </a:lnTo>
                    <a:lnTo>
                      <a:pt x="1627" y="353"/>
                    </a:lnTo>
                    <a:lnTo>
                      <a:pt x="1645" y="375"/>
                    </a:lnTo>
                    <a:lnTo>
                      <a:pt x="1619" y="430"/>
                    </a:lnTo>
                    <a:lnTo>
                      <a:pt x="1595" y="425"/>
                    </a:lnTo>
                    <a:lnTo>
                      <a:pt x="1545" y="468"/>
                    </a:lnTo>
                    <a:lnTo>
                      <a:pt x="1477" y="490"/>
                    </a:lnTo>
                    <a:lnTo>
                      <a:pt x="1482" y="536"/>
                    </a:lnTo>
                    <a:lnTo>
                      <a:pt x="1433" y="587"/>
                    </a:lnTo>
                    <a:lnTo>
                      <a:pt x="1428" y="618"/>
                    </a:lnTo>
                    <a:lnTo>
                      <a:pt x="1412" y="612"/>
                    </a:lnTo>
                    <a:lnTo>
                      <a:pt x="1354" y="656"/>
                    </a:lnTo>
                    <a:lnTo>
                      <a:pt x="1338" y="650"/>
                    </a:lnTo>
                    <a:lnTo>
                      <a:pt x="1324" y="651"/>
                    </a:lnTo>
                    <a:lnTo>
                      <a:pt x="1351" y="702"/>
                    </a:lnTo>
                    <a:lnTo>
                      <a:pt x="1347" y="733"/>
                    </a:lnTo>
                    <a:lnTo>
                      <a:pt x="1355" y="748"/>
                    </a:lnTo>
                    <a:lnTo>
                      <a:pt x="1359" y="787"/>
                    </a:lnTo>
                    <a:lnTo>
                      <a:pt x="1384" y="815"/>
                    </a:lnTo>
                    <a:lnTo>
                      <a:pt x="1380" y="853"/>
                    </a:lnTo>
                    <a:lnTo>
                      <a:pt x="1390" y="876"/>
                    </a:lnTo>
                    <a:lnTo>
                      <a:pt x="1377" y="892"/>
                    </a:lnTo>
                    <a:lnTo>
                      <a:pt x="1330" y="890"/>
                    </a:lnTo>
                    <a:lnTo>
                      <a:pt x="1276" y="895"/>
                    </a:lnTo>
                    <a:lnTo>
                      <a:pt x="1258" y="865"/>
                    </a:lnTo>
                    <a:lnTo>
                      <a:pt x="1235" y="867"/>
                    </a:lnTo>
                    <a:lnTo>
                      <a:pt x="1229" y="884"/>
                    </a:lnTo>
                    <a:lnTo>
                      <a:pt x="1231" y="914"/>
                    </a:lnTo>
                    <a:lnTo>
                      <a:pt x="1205" y="955"/>
                    </a:lnTo>
                    <a:lnTo>
                      <a:pt x="1230" y="976"/>
                    </a:lnTo>
                    <a:lnTo>
                      <a:pt x="1253" y="973"/>
                    </a:lnTo>
                    <a:lnTo>
                      <a:pt x="1280" y="1010"/>
                    </a:lnTo>
                    <a:lnTo>
                      <a:pt x="1264" y="1018"/>
                    </a:lnTo>
                    <a:lnTo>
                      <a:pt x="1254" y="1074"/>
                    </a:lnTo>
                    <a:lnTo>
                      <a:pt x="1235" y="1114"/>
                    </a:lnTo>
                    <a:lnTo>
                      <a:pt x="1190" y="1126"/>
                    </a:lnTo>
                    <a:lnTo>
                      <a:pt x="1191" y="1142"/>
                    </a:lnTo>
                    <a:lnTo>
                      <a:pt x="1214" y="1147"/>
                    </a:lnTo>
                    <a:lnTo>
                      <a:pt x="1218" y="1185"/>
                    </a:lnTo>
                    <a:lnTo>
                      <a:pt x="1197" y="1202"/>
                    </a:lnTo>
                    <a:lnTo>
                      <a:pt x="1133" y="1178"/>
                    </a:lnTo>
                    <a:lnTo>
                      <a:pt x="1128" y="1208"/>
                    </a:lnTo>
                    <a:lnTo>
                      <a:pt x="1091" y="1228"/>
                    </a:lnTo>
                    <a:lnTo>
                      <a:pt x="1071" y="1268"/>
                    </a:lnTo>
                    <a:lnTo>
                      <a:pt x="1073" y="1275"/>
                    </a:lnTo>
                    <a:lnTo>
                      <a:pt x="1081" y="1282"/>
                    </a:lnTo>
                    <a:lnTo>
                      <a:pt x="1074" y="1284"/>
                    </a:lnTo>
                    <a:lnTo>
                      <a:pt x="1044" y="1293"/>
                    </a:lnTo>
                    <a:lnTo>
                      <a:pt x="1000" y="1321"/>
                    </a:lnTo>
                    <a:lnTo>
                      <a:pt x="949" y="1280"/>
                    </a:lnTo>
                    <a:lnTo>
                      <a:pt x="932" y="1258"/>
                    </a:lnTo>
                    <a:lnTo>
                      <a:pt x="888" y="1285"/>
                    </a:lnTo>
                    <a:lnTo>
                      <a:pt x="865" y="1287"/>
                    </a:lnTo>
                    <a:lnTo>
                      <a:pt x="811" y="1285"/>
                    </a:lnTo>
                    <a:lnTo>
                      <a:pt x="776" y="1319"/>
                    </a:lnTo>
                    <a:lnTo>
                      <a:pt x="731" y="1338"/>
                    </a:lnTo>
                    <a:lnTo>
                      <a:pt x="670" y="1344"/>
                    </a:lnTo>
                    <a:lnTo>
                      <a:pt x="656" y="1361"/>
                    </a:lnTo>
                    <a:lnTo>
                      <a:pt x="601" y="1343"/>
                    </a:lnTo>
                    <a:lnTo>
                      <a:pt x="576" y="1322"/>
                    </a:lnTo>
                    <a:lnTo>
                      <a:pt x="545" y="1332"/>
                    </a:lnTo>
                    <a:lnTo>
                      <a:pt x="512" y="1375"/>
                    </a:lnTo>
                    <a:lnTo>
                      <a:pt x="503" y="1375"/>
                    </a:lnTo>
                    <a:lnTo>
                      <a:pt x="493" y="1353"/>
                    </a:lnTo>
                    <a:lnTo>
                      <a:pt x="433" y="1366"/>
                    </a:lnTo>
                    <a:lnTo>
                      <a:pt x="421" y="1398"/>
                    </a:lnTo>
                    <a:lnTo>
                      <a:pt x="433" y="1451"/>
                    </a:lnTo>
                    <a:lnTo>
                      <a:pt x="412" y="1476"/>
                    </a:lnTo>
                    <a:lnTo>
                      <a:pt x="389" y="1470"/>
                    </a:lnTo>
                    <a:lnTo>
                      <a:pt x="347" y="1435"/>
                    </a:lnTo>
                    <a:lnTo>
                      <a:pt x="367" y="1402"/>
                    </a:lnTo>
                    <a:lnTo>
                      <a:pt x="332" y="1360"/>
                    </a:lnTo>
                    <a:lnTo>
                      <a:pt x="291" y="1410"/>
                    </a:lnTo>
                    <a:lnTo>
                      <a:pt x="268" y="1412"/>
                    </a:lnTo>
                    <a:lnTo>
                      <a:pt x="269" y="1428"/>
                    </a:lnTo>
                    <a:lnTo>
                      <a:pt x="245" y="1415"/>
                    </a:lnTo>
                    <a:lnTo>
                      <a:pt x="192" y="1419"/>
                    </a:lnTo>
                    <a:lnTo>
                      <a:pt x="163" y="1445"/>
                    </a:lnTo>
                    <a:lnTo>
                      <a:pt x="141" y="1455"/>
                    </a:lnTo>
                    <a:lnTo>
                      <a:pt x="135" y="1470"/>
                    </a:lnTo>
                    <a:lnTo>
                      <a:pt x="175" y="1490"/>
                    </a:lnTo>
                    <a:lnTo>
                      <a:pt x="176" y="1505"/>
                    </a:lnTo>
                    <a:lnTo>
                      <a:pt x="163" y="1522"/>
                    </a:lnTo>
                    <a:lnTo>
                      <a:pt x="172" y="1553"/>
                    </a:lnTo>
                    <a:lnTo>
                      <a:pt x="167" y="1583"/>
                    </a:lnTo>
                    <a:lnTo>
                      <a:pt x="137" y="1587"/>
                    </a:lnTo>
                    <a:lnTo>
                      <a:pt x="150" y="1647"/>
                    </a:lnTo>
                    <a:lnTo>
                      <a:pt x="144" y="1663"/>
                    </a:lnTo>
                    <a:lnTo>
                      <a:pt x="160" y="1669"/>
                    </a:lnTo>
                    <a:lnTo>
                      <a:pt x="161" y="1676"/>
                    </a:lnTo>
                    <a:lnTo>
                      <a:pt x="110" y="1713"/>
                    </a:lnTo>
                    <a:lnTo>
                      <a:pt x="120" y="1735"/>
                    </a:lnTo>
                    <a:lnTo>
                      <a:pt x="107" y="1752"/>
                    </a:lnTo>
                    <a:lnTo>
                      <a:pt x="115" y="1766"/>
                    </a:lnTo>
                    <a:lnTo>
                      <a:pt x="116" y="1781"/>
                    </a:lnTo>
                    <a:lnTo>
                      <a:pt x="89" y="1807"/>
                    </a:lnTo>
                    <a:lnTo>
                      <a:pt x="73" y="1808"/>
                    </a:lnTo>
                    <a:lnTo>
                      <a:pt x="83" y="1830"/>
                    </a:lnTo>
                    <a:lnTo>
                      <a:pt x="107" y="1844"/>
                    </a:lnTo>
                    <a:lnTo>
                      <a:pt x="101" y="1859"/>
                    </a:lnTo>
                    <a:lnTo>
                      <a:pt x="110" y="1882"/>
                    </a:lnTo>
                    <a:lnTo>
                      <a:pt x="171" y="1869"/>
                    </a:lnTo>
                    <a:lnTo>
                      <a:pt x="188" y="1882"/>
                    </a:lnTo>
                    <a:lnTo>
                      <a:pt x="250" y="1885"/>
                    </a:lnTo>
                    <a:lnTo>
                      <a:pt x="255" y="1931"/>
                    </a:lnTo>
                    <a:lnTo>
                      <a:pt x="296" y="1958"/>
                    </a:lnTo>
                    <a:lnTo>
                      <a:pt x="301" y="2011"/>
                    </a:lnTo>
                    <a:lnTo>
                      <a:pt x="319" y="2040"/>
                    </a:lnTo>
                    <a:lnTo>
                      <a:pt x="281" y="2059"/>
                    </a:lnTo>
                    <a:lnTo>
                      <a:pt x="276" y="2082"/>
                    </a:lnTo>
                    <a:lnTo>
                      <a:pt x="286" y="2113"/>
                    </a:lnTo>
                    <a:lnTo>
                      <a:pt x="295" y="2112"/>
                    </a:lnTo>
                    <a:lnTo>
                      <a:pt x="307" y="2087"/>
                    </a:lnTo>
                    <a:lnTo>
                      <a:pt x="338" y="2085"/>
                    </a:lnTo>
                    <a:lnTo>
                      <a:pt x="339" y="2108"/>
                    </a:lnTo>
                    <a:lnTo>
                      <a:pt x="338" y="2170"/>
                    </a:lnTo>
                    <a:lnTo>
                      <a:pt x="356" y="2206"/>
                    </a:lnTo>
                    <a:lnTo>
                      <a:pt x="343" y="2223"/>
                    </a:lnTo>
                    <a:lnTo>
                      <a:pt x="313" y="2234"/>
                    </a:lnTo>
                    <a:lnTo>
                      <a:pt x="292" y="2258"/>
                    </a:lnTo>
                    <a:lnTo>
                      <a:pt x="293" y="2274"/>
                    </a:lnTo>
                    <a:lnTo>
                      <a:pt x="312" y="2296"/>
                    </a:lnTo>
                    <a:lnTo>
                      <a:pt x="313" y="2319"/>
                    </a:lnTo>
                    <a:lnTo>
                      <a:pt x="279" y="2367"/>
                    </a:lnTo>
                    <a:lnTo>
                      <a:pt x="256" y="2370"/>
                    </a:lnTo>
                    <a:lnTo>
                      <a:pt x="262" y="2423"/>
                    </a:lnTo>
                    <a:lnTo>
                      <a:pt x="232" y="2434"/>
                    </a:lnTo>
                    <a:lnTo>
                      <a:pt x="216" y="2428"/>
                    </a:lnTo>
                    <a:lnTo>
                      <a:pt x="182" y="2485"/>
                    </a:lnTo>
                    <a:lnTo>
                      <a:pt x="138" y="2504"/>
                    </a:lnTo>
                    <a:lnTo>
                      <a:pt x="130" y="2590"/>
                    </a:lnTo>
                    <a:lnTo>
                      <a:pt x="109" y="2607"/>
                    </a:lnTo>
                    <a:lnTo>
                      <a:pt x="70" y="2604"/>
                    </a:lnTo>
                    <a:lnTo>
                      <a:pt x="66" y="2634"/>
                    </a:lnTo>
                    <a:lnTo>
                      <a:pt x="43" y="2644"/>
                    </a:lnTo>
                    <a:lnTo>
                      <a:pt x="43" y="2728"/>
                    </a:lnTo>
                    <a:lnTo>
                      <a:pt x="0" y="2764"/>
                    </a:lnTo>
                    <a:lnTo>
                      <a:pt x="13" y="2824"/>
                    </a:lnTo>
                    <a:lnTo>
                      <a:pt x="7" y="2848"/>
                    </a:lnTo>
                    <a:lnTo>
                      <a:pt x="107" y="2916"/>
                    </a:lnTo>
                    <a:lnTo>
                      <a:pt x="154" y="2935"/>
                    </a:lnTo>
                    <a:lnTo>
                      <a:pt x="200" y="3007"/>
                    </a:lnTo>
                    <a:lnTo>
                      <a:pt x="267" y="3063"/>
                    </a:lnTo>
                    <a:lnTo>
                      <a:pt x="291" y="3076"/>
                    </a:lnTo>
                    <a:lnTo>
                      <a:pt x="352" y="3063"/>
                    </a:lnTo>
                    <a:lnTo>
                      <a:pt x="486" y="3019"/>
                    </a:lnTo>
                    <a:lnTo>
                      <a:pt x="559" y="3051"/>
                    </a:lnTo>
                    <a:lnTo>
                      <a:pt x="577" y="3080"/>
                    </a:lnTo>
                    <a:lnTo>
                      <a:pt x="594" y="3102"/>
                    </a:lnTo>
                    <a:lnTo>
                      <a:pt x="617" y="3092"/>
                    </a:lnTo>
                    <a:lnTo>
                      <a:pt x="651" y="3051"/>
                    </a:lnTo>
                    <a:lnTo>
                      <a:pt x="675" y="3056"/>
                    </a:lnTo>
                    <a:lnTo>
                      <a:pt x="732" y="3090"/>
                    </a:lnTo>
                    <a:lnTo>
                      <a:pt x="777" y="3078"/>
                    </a:lnTo>
                    <a:lnTo>
                      <a:pt x="810" y="3090"/>
                    </a:lnTo>
                    <a:lnTo>
                      <a:pt x="816" y="3081"/>
                    </a:lnTo>
                    <a:lnTo>
                      <a:pt x="830" y="3073"/>
                    </a:lnTo>
                    <a:lnTo>
                      <a:pt x="878" y="3084"/>
                    </a:lnTo>
                    <a:lnTo>
                      <a:pt x="892" y="3074"/>
                    </a:lnTo>
                    <a:lnTo>
                      <a:pt x="956" y="3092"/>
                    </a:lnTo>
                    <a:lnTo>
                      <a:pt x="965" y="3098"/>
                    </a:lnTo>
                    <a:lnTo>
                      <a:pt x="972" y="3098"/>
                    </a:lnTo>
                    <a:lnTo>
                      <a:pt x="971" y="3082"/>
                    </a:lnTo>
                    <a:lnTo>
                      <a:pt x="977" y="3074"/>
                    </a:lnTo>
                    <a:lnTo>
                      <a:pt x="968" y="3059"/>
                    </a:lnTo>
                    <a:lnTo>
                      <a:pt x="976" y="3051"/>
                    </a:lnTo>
                    <a:lnTo>
                      <a:pt x="967" y="3045"/>
                    </a:lnTo>
                    <a:lnTo>
                      <a:pt x="958" y="3022"/>
                    </a:lnTo>
                    <a:lnTo>
                      <a:pt x="941" y="3008"/>
                    </a:lnTo>
                    <a:lnTo>
                      <a:pt x="961" y="2983"/>
                    </a:lnTo>
                    <a:lnTo>
                      <a:pt x="944" y="2970"/>
                    </a:lnTo>
                    <a:lnTo>
                      <a:pt x="965" y="2944"/>
                    </a:lnTo>
                    <a:lnTo>
                      <a:pt x="961" y="2898"/>
                    </a:lnTo>
                    <a:lnTo>
                      <a:pt x="983" y="2881"/>
                    </a:lnTo>
                    <a:lnTo>
                      <a:pt x="1012" y="2870"/>
                    </a:lnTo>
                    <a:lnTo>
                      <a:pt x="1069" y="2904"/>
                    </a:lnTo>
                    <a:lnTo>
                      <a:pt x="1148" y="2920"/>
                    </a:lnTo>
                    <a:lnTo>
                      <a:pt x="1214" y="2967"/>
                    </a:lnTo>
                    <a:lnTo>
                      <a:pt x="1252" y="2956"/>
                    </a:lnTo>
                    <a:lnTo>
                      <a:pt x="1276" y="2977"/>
                    </a:lnTo>
                    <a:lnTo>
                      <a:pt x="1370" y="2984"/>
                    </a:lnTo>
                    <a:lnTo>
                      <a:pt x="1396" y="3012"/>
                    </a:lnTo>
                    <a:lnTo>
                      <a:pt x="1412" y="3027"/>
                    </a:lnTo>
                    <a:lnTo>
                      <a:pt x="1423" y="3056"/>
                    </a:lnTo>
                    <a:lnTo>
                      <a:pt x="1457" y="3084"/>
                    </a:lnTo>
                    <a:lnTo>
                      <a:pt x="1509" y="3063"/>
                    </a:lnTo>
                    <a:lnTo>
                      <a:pt x="1540" y="3076"/>
                    </a:lnTo>
                    <a:lnTo>
                      <a:pt x="1633" y="3075"/>
                    </a:lnTo>
                    <a:lnTo>
                      <a:pt x="1635" y="3098"/>
                    </a:lnTo>
                    <a:lnTo>
                      <a:pt x="1660" y="3119"/>
                    </a:lnTo>
                    <a:lnTo>
                      <a:pt x="1670" y="3141"/>
                    </a:lnTo>
                    <a:lnTo>
                      <a:pt x="1687" y="3162"/>
                    </a:lnTo>
                    <a:lnTo>
                      <a:pt x="1699" y="3200"/>
                    </a:lnTo>
                    <a:lnTo>
                      <a:pt x="1716" y="3229"/>
                    </a:lnTo>
                    <a:lnTo>
                      <a:pt x="1746" y="3219"/>
                    </a:lnTo>
                    <a:lnTo>
                      <a:pt x="1744" y="3188"/>
                    </a:lnTo>
                    <a:lnTo>
                      <a:pt x="1757" y="3171"/>
                    </a:lnTo>
                    <a:lnTo>
                      <a:pt x="1789" y="3176"/>
                    </a:lnTo>
                    <a:lnTo>
                      <a:pt x="1826" y="3165"/>
                    </a:lnTo>
                    <a:lnTo>
                      <a:pt x="1876" y="3199"/>
                    </a:lnTo>
                    <a:lnTo>
                      <a:pt x="2001" y="3218"/>
                    </a:lnTo>
                    <a:lnTo>
                      <a:pt x="2003" y="3248"/>
                    </a:lnTo>
                    <a:lnTo>
                      <a:pt x="2053" y="3275"/>
                    </a:lnTo>
                    <a:lnTo>
                      <a:pt x="2137" y="3268"/>
                    </a:lnTo>
                    <a:lnTo>
                      <a:pt x="2150" y="3251"/>
                    </a:lnTo>
                    <a:lnTo>
                      <a:pt x="2163" y="3227"/>
                    </a:lnTo>
                    <a:lnTo>
                      <a:pt x="2202" y="3230"/>
                    </a:lnTo>
                    <a:lnTo>
                      <a:pt x="2232" y="3219"/>
                    </a:lnTo>
                    <a:lnTo>
                      <a:pt x="2266" y="3162"/>
                    </a:lnTo>
                    <a:lnTo>
                      <a:pt x="2298" y="3176"/>
                    </a:lnTo>
                    <a:lnTo>
                      <a:pt x="2389" y="3152"/>
                    </a:lnTo>
                    <a:lnTo>
                      <a:pt x="2428" y="3164"/>
                    </a:lnTo>
                    <a:lnTo>
                      <a:pt x="2432" y="3125"/>
                    </a:lnTo>
                    <a:lnTo>
                      <a:pt x="2348" y="3047"/>
                    </a:lnTo>
                    <a:lnTo>
                      <a:pt x="2325" y="3041"/>
                    </a:lnTo>
                    <a:lnTo>
                      <a:pt x="2272" y="3062"/>
                    </a:lnTo>
                    <a:lnTo>
                      <a:pt x="2232" y="3058"/>
                    </a:lnTo>
                    <a:lnTo>
                      <a:pt x="2184" y="3024"/>
                    </a:lnTo>
                    <a:lnTo>
                      <a:pt x="2190" y="3008"/>
                    </a:lnTo>
                    <a:lnTo>
                      <a:pt x="2172" y="2978"/>
                    </a:lnTo>
                    <a:lnTo>
                      <a:pt x="2138" y="2952"/>
                    </a:lnTo>
                    <a:lnTo>
                      <a:pt x="2150" y="2912"/>
                    </a:lnTo>
                    <a:lnTo>
                      <a:pt x="2219" y="2905"/>
                    </a:lnTo>
                    <a:lnTo>
                      <a:pt x="2255" y="2879"/>
                    </a:lnTo>
                    <a:lnTo>
                      <a:pt x="2249" y="2817"/>
                    </a:lnTo>
                    <a:lnTo>
                      <a:pt x="2208" y="2790"/>
                    </a:lnTo>
                    <a:lnTo>
                      <a:pt x="2230" y="2773"/>
                    </a:lnTo>
                    <a:lnTo>
                      <a:pt x="2259" y="2762"/>
                    </a:lnTo>
                    <a:lnTo>
                      <a:pt x="2247" y="2709"/>
                    </a:lnTo>
                    <a:lnTo>
                      <a:pt x="2251" y="2670"/>
                    </a:lnTo>
                    <a:lnTo>
                      <a:pt x="2218" y="2642"/>
                    </a:lnTo>
                    <a:lnTo>
                      <a:pt x="2231" y="2618"/>
                    </a:lnTo>
                    <a:lnTo>
                      <a:pt x="2209" y="2552"/>
                    </a:lnTo>
                    <a:lnTo>
                      <a:pt x="2185" y="2545"/>
                    </a:lnTo>
                    <a:lnTo>
                      <a:pt x="2163" y="2555"/>
                    </a:lnTo>
                    <a:lnTo>
                      <a:pt x="2128" y="2513"/>
                    </a:lnTo>
                    <a:lnTo>
                      <a:pt x="2105" y="2514"/>
                    </a:lnTo>
                    <a:lnTo>
                      <a:pt x="2066" y="2510"/>
                    </a:lnTo>
                    <a:lnTo>
                      <a:pt x="2000" y="2462"/>
                    </a:lnTo>
                    <a:lnTo>
                      <a:pt x="1996" y="2417"/>
                    </a:lnTo>
                    <a:lnTo>
                      <a:pt x="1967" y="2350"/>
                    </a:lnTo>
                    <a:lnTo>
                      <a:pt x="2008" y="2292"/>
                    </a:lnTo>
                    <a:lnTo>
                      <a:pt x="2020" y="2261"/>
                    </a:lnTo>
                    <a:lnTo>
                      <a:pt x="2089" y="2253"/>
                    </a:lnTo>
                    <a:lnTo>
                      <a:pt x="2083" y="2200"/>
                    </a:lnTo>
                    <a:lnTo>
                      <a:pt x="2132" y="2133"/>
                    </a:lnTo>
                    <a:lnTo>
                      <a:pt x="2166" y="2161"/>
                    </a:lnTo>
                    <a:lnTo>
                      <a:pt x="2183" y="2190"/>
                    </a:lnTo>
                    <a:lnTo>
                      <a:pt x="2203" y="2158"/>
                    </a:lnTo>
                    <a:lnTo>
                      <a:pt x="2274" y="2167"/>
                    </a:lnTo>
                    <a:lnTo>
                      <a:pt x="2304" y="2156"/>
                    </a:lnTo>
                    <a:lnTo>
                      <a:pt x="2303" y="2142"/>
                    </a:lnTo>
                    <a:lnTo>
                      <a:pt x="2326" y="2147"/>
                    </a:lnTo>
                    <a:lnTo>
                      <a:pt x="2335" y="2161"/>
                    </a:lnTo>
                    <a:lnTo>
                      <a:pt x="2345" y="2192"/>
                    </a:lnTo>
                    <a:lnTo>
                      <a:pt x="2377" y="2196"/>
                    </a:lnTo>
                    <a:lnTo>
                      <a:pt x="2428" y="2168"/>
                    </a:lnTo>
                    <a:lnTo>
                      <a:pt x="2478" y="2210"/>
                    </a:lnTo>
                    <a:lnTo>
                      <a:pt x="2493" y="2201"/>
                    </a:lnTo>
                    <a:lnTo>
                      <a:pt x="2488" y="2155"/>
                    </a:lnTo>
                    <a:lnTo>
                      <a:pt x="2523" y="2113"/>
                    </a:lnTo>
                    <a:lnTo>
                      <a:pt x="2549" y="2133"/>
                    </a:lnTo>
                    <a:lnTo>
                      <a:pt x="2572" y="2132"/>
                    </a:lnTo>
                    <a:lnTo>
                      <a:pt x="2652" y="2171"/>
                    </a:lnTo>
                    <a:lnTo>
                      <a:pt x="2688" y="2144"/>
                    </a:lnTo>
                    <a:lnTo>
                      <a:pt x="2711" y="2149"/>
                    </a:lnTo>
                    <a:lnTo>
                      <a:pt x="2750" y="2145"/>
                    </a:lnTo>
                    <a:lnTo>
                      <a:pt x="2774" y="2159"/>
                    </a:lnTo>
                    <a:lnTo>
                      <a:pt x="2821" y="2162"/>
                    </a:lnTo>
                    <a:lnTo>
                      <a:pt x="2872" y="2135"/>
                    </a:lnTo>
                    <a:lnTo>
                      <a:pt x="2893" y="2102"/>
                    </a:lnTo>
                    <a:lnTo>
                      <a:pt x="2916" y="2108"/>
                    </a:lnTo>
                    <a:lnTo>
                      <a:pt x="2912" y="2069"/>
                    </a:lnTo>
                    <a:lnTo>
                      <a:pt x="2916" y="2030"/>
                    </a:lnTo>
                    <a:lnTo>
                      <a:pt x="2872" y="1972"/>
                    </a:lnTo>
                    <a:lnTo>
                      <a:pt x="2878" y="1949"/>
                    </a:lnTo>
                    <a:lnTo>
                      <a:pt x="2869" y="1926"/>
                    </a:lnTo>
                    <a:lnTo>
                      <a:pt x="2900" y="1855"/>
                    </a:lnTo>
                    <a:lnTo>
                      <a:pt x="2963" y="1872"/>
                    </a:lnTo>
                    <a:lnTo>
                      <a:pt x="3013" y="1905"/>
                    </a:lnTo>
                    <a:lnTo>
                      <a:pt x="3064" y="1878"/>
                    </a:lnTo>
                    <a:lnTo>
                      <a:pt x="3155" y="1853"/>
                    </a:lnTo>
                    <a:lnTo>
                      <a:pt x="3167" y="1815"/>
                    </a:lnTo>
                    <a:lnTo>
                      <a:pt x="3173" y="1806"/>
                    </a:lnTo>
                    <a:lnTo>
                      <a:pt x="3225" y="1785"/>
                    </a:lnTo>
                    <a:lnTo>
                      <a:pt x="3266" y="1805"/>
                    </a:lnTo>
                    <a:lnTo>
                      <a:pt x="3297" y="1802"/>
                    </a:lnTo>
                    <a:lnTo>
                      <a:pt x="3303" y="1785"/>
                    </a:lnTo>
                    <a:lnTo>
                      <a:pt x="3294" y="1771"/>
                    </a:lnTo>
                    <a:lnTo>
                      <a:pt x="3290" y="1733"/>
                    </a:lnTo>
                    <a:lnTo>
                      <a:pt x="3311" y="1708"/>
                    </a:lnTo>
                    <a:lnTo>
                      <a:pt x="3283" y="1664"/>
                    </a:lnTo>
                    <a:lnTo>
                      <a:pt x="3303" y="1616"/>
                    </a:lnTo>
                    <a:lnTo>
                      <a:pt x="3326" y="1622"/>
                    </a:lnTo>
                    <a:lnTo>
                      <a:pt x="3374" y="1640"/>
                    </a:lnTo>
                    <a:lnTo>
                      <a:pt x="3443" y="1641"/>
                    </a:lnTo>
                    <a:lnTo>
                      <a:pt x="3481" y="1623"/>
                    </a:lnTo>
                    <a:lnTo>
                      <a:pt x="3469" y="1578"/>
                    </a:lnTo>
                    <a:lnTo>
                      <a:pt x="3495" y="1537"/>
                    </a:lnTo>
                    <a:lnTo>
                      <a:pt x="3557" y="1538"/>
                    </a:lnTo>
                    <a:lnTo>
                      <a:pt x="3578" y="1514"/>
                    </a:lnTo>
                    <a:lnTo>
                      <a:pt x="3581" y="1467"/>
                    </a:lnTo>
                    <a:lnTo>
                      <a:pt x="3660" y="1398"/>
                    </a:lnTo>
                    <a:lnTo>
                      <a:pt x="3665" y="1367"/>
                    </a:lnTo>
                    <a:lnTo>
                      <a:pt x="3607" y="1326"/>
                    </a:lnTo>
                    <a:lnTo>
                      <a:pt x="3569" y="1330"/>
                    </a:lnTo>
                    <a:lnTo>
                      <a:pt x="3551" y="1301"/>
                    </a:lnTo>
                    <a:lnTo>
                      <a:pt x="3520" y="1303"/>
                    </a:lnTo>
                    <a:lnTo>
                      <a:pt x="3494" y="1274"/>
                    </a:lnTo>
                    <a:lnTo>
                      <a:pt x="3539" y="1255"/>
                    </a:lnTo>
                    <a:lnTo>
                      <a:pt x="3544" y="1224"/>
                    </a:lnTo>
                    <a:lnTo>
                      <a:pt x="3556" y="1192"/>
                    </a:lnTo>
                    <a:lnTo>
                      <a:pt x="3592" y="1173"/>
                    </a:lnTo>
                    <a:lnTo>
                      <a:pt x="3566" y="1128"/>
                    </a:lnTo>
                    <a:lnTo>
                      <a:pt x="3520" y="1126"/>
                    </a:lnTo>
                    <a:lnTo>
                      <a:pt x="3444" y="1148"/>
                    </a:lnTo>
                    <a:lnTo>
                      <a:pt x="3454" y="1093"/>
                    </a:lnTo>
                    <a:lnTo>
                      <a:pt x="3391" y="1076"/>
                    </a:lnTo>
                    <a:lnTo>
                      <a:pt x="3380" y="1039"/>
                    </a:lnTo>
                    <a:lnTo>
                      <a:pt x="3357" y="1048"/>
                    </a:lnTo>
                    <a:lnTo>
                      <a:pt x="3356" y="1025"/>
                    </a:lnTo>
                    <a:lnTo>
                      <a:pt x="3375" y="993"/>
                    </a:lnTo>
                    <a:lnTo>
                      <a:pt x="3381" y="968"/>
                    </a:lnTo>
                    <a:lnTo>
                      <a:pt x="3364" y="955"/>
                    </a:lnTo>
                    <a:lnTo>
                      <a:pt x="3352" y="910"/>
                    </a:lnTo>
                    <a:lnTo>
                      <a:pt x="3350" y="887"/>
                    </a:lnTo>
                    <a:lnTo>
                      <a:pt x="3364" y="878"/>
                    </a:lnTo>
                    <a:lnTo>
                      <a:pt x="3355" y="847"/>
                    </a:lnTo>
                    <a:lnTo>
                      <a:pt x="3368" y="832"/>
                    </a:lnTo>
                    <a:lnTo>
                      <a:pt x="3366" y="800"/>
                    </a:lnTo>
                    <a:lnTo>
                      <a:pt x="3305" y="737"/>
                    </a:lnTo>
                    <a:lnTo>
                      <a:pt x="3315" y="667"/>
                    </a:lnTo>
                    <a:lnTo>
                      <a:pt x="3305" y="644"/>
                    </a:lnTo>
                    <a:lnTo>
                      <a:pt x="3218" y="544"/>
                    </a:lnTo>
                    <a:lnTo>
                      <a:pt x="3194" y="524"/>
                    </a:lnTo>
                    <a:lnTo>
                      <a:pt x="3174" y="479"/>
                    </a:lnTo>
                    <a:lnTo>
                      <a:pt x="3162" y="434"/>
                    </a:lnTo>
                    <a:lnTo>
                      <a:pt x="3167" y="410"/>
                    </a:lnTo>
                    <a:lnTo>
                      <a:pt x="3150" y="389"/>
                    </a:lnTo>
                    <a:lnTo>
                      <a:pt x="3166" y="387"/>
                    </a:lnTo>
                    <a:lnTo>
                      <a:pt x="3172" y="371"/>
                    </a:lnTo>
                    <a:lnTo>
                      <a:pt x="3162" y="349"/>
                    </a:lnTo>
                    <a:lnTo>
                      <a:pt x="3139" y="359"/>
                    </a:lnTo>
                    <a:lnTo>
                      <a:pt x="3122" y="344"/>
                    </a:lnTo>
                    <a:lnTo>
                      <a:pt x="3100" y="270"/>
                    </a:lnTo>
                    <a:lnTo>
                      <a:pt x="3098" y="247"/>
                    </a:lnTo>
                    <a:lnTo>
                      <a:pt x="3052" y="244"/>
                    </a:lnTo>
                    <a:lnTo>
                      <a:pt x="3014" y="262"/>
                    </a:lnTo>
                    <a:lnTo>
                      <a:pt x="3015" y="185"/>
                    </a:lnTo>
                    <a:lnTo>
                      <a:pt x="2981" y="158"/>
                    </a:lnTo>
                    <a:lnTo>
                      <a:pt x="2955" y="199"/>
                    </a:lnTo>
                    <a:lnTo>
                      <a:pt x="2939" y="200"/>
                    </a:lnTo>
                    <a:lnTo>
                      <a:pt x="2924" y="208"/>
                    </a:lnTo>
                    <a:lnTo>
                      <a:pt x="2905" y="241"/>
                    </a:lnTo>
                    <a:lnTo>
                      <a:pt x="2882" y="251"/>
                    </a:lnTo>
                    <a:lnTo>
                      <a:pt x="2863" y="284"/>
                    </a:lnTo>
                    <a:lnTo>
                      <a:pt x="2853" y="347"/>
                    </a:lnTo>
                    <a:lnTo>
                      <a:pt x="2824" y="365"/>
                    </a:lnTo>
                    <a:lnTo>
                      <a:pt x="2812" y="396"/>
                    </a:lnTo>
                    <a:lnTo>
                      <a:pt x="2815" y="442"/>
                    </a:lnTo>
                    <a:lnTo>
                      <a:pt x="2758" y="487"/>
                    </a:lnTo>
                    <a:lnTo>
                      <a:pt x="2746" y="535"/>
                    </a:lnTo>
                    <a:lnTo>
                      <a:pt x="2716" y="537"/>
                    </a:lnTo>
                    <a:lnTo>
                      <a:pt x="2694" y="547"/>
                    </a:lnTo>
                    <a:lnTo>
                      <a:pt x="2647" y="536"/>
                    </a:lnTo>
                    <a:lnTo>
                      <a:pt x="2624" y="545"/>
                    </a:lnTo>
                    <a:lnTo>
                      <a:pt x="2608" y="539"/>
                    </a:lnTo>
                    <a:lnTo>
                      <a:pt x="2598" y="509"/>
                    </a:lnTo>
                    <a:lnTo>
                      <a:pt x="2552" y="514"/>
                    </a:lnTo>
                    <a:lnTo>
                      <a:pt x="2492" y="535"/>
                    </a:lnTo>
                    <a:lnTo>
                      <a:pt x="2486" y="550"/>
                    </a:lnTo>
                    <a:lnTo>
                      <a:pt x="2488" y="573"/>
                    </a:lnTo>
                    <a:lnTo>
                      <a:pt x="2481" y="582"/>
                    </a:lnTo>
                    <a:lnTo>
                      <a:pt x="2447" y="547"/>
                    </a:lnTo>
                    <a:lnTo>
                      <a:pt x="2449" y="492"/>
                    </a:lnTo>
                    <a:lnTo>
                      <a:pt x="2432" y="470"/>
                    </a:lnTo>
                    <a:lnTo>
                      <a:pt x="2417" y="464"/>
                    </a:lnTo>
                    <a:lnTo>
                      <a:pt x="2428" y="424"/>
                    </a:lnTo>
                    <a:lnTo>
                      <a:pt x="2431" y="378"/>
                    </a:lnTo>
                    <a:lnTo>
                      <a:pt x="2446" y="361"/>
                    </a:lnTo>
                    <a:lnTo>
                      <a:pt x="2442" y="324"/>
                    </a:lnTo>
                    <a:lnTo>
                      <a:pt x="2371" y="222"/>
                    </a:lnTo>
                    <a:lnTo>
                      <a:pt x="2368" y="199"/>
                    </a:lnTo>
                    <a:lnTo>
                      <a:pt x="2390" y="182"/>
                    </a:lnTo>
                    <a:lnTo>
                      <a:pt x="2365" y="153"/>
                    </a:lnTo>
                    <a:lnTo>
                      <a:pt x="2362" y="130"/>
                    </a:lnTo>
                    <a:lnTo>
                      <a:pt x="2351" y="101"/>
                    </a:lnTo>
                    <a:lnTo>
                      <a:pt x="2328" y="95"/>
                    </a:lnTo>
                    <a:lnTo>
                      <a:pt x="2282" y="99"/>
                    </a:lnTo>
                    <a:lnTo>
                      <a:pt x="2239" y="126"/>
                    </a:lnTo>
                    <a:lnTo>
                      <a:pt x="2229" y="104"/>
                    </a:lnTo>
                    <a:lnTo>
                      <a:pt x="2205" y="98"/>
                    </a:lnTo>
                    <a:lnTo>
                      <a:pt x="2184" y="124"/>
                    </a:lnTo>
                    <a:lnTo>
                      <a:pt x="2132" y="144"/>
                    </a:lnTo>
                    <a:lnTo>
                      <a:pt x="2119" y="160"/>
                    </a:lnTo>
                    <a:lnTo>
                      <a:pt x="2087" y="155"/>
                    </a:lnTo>
                    <a:lnTo>
                      <a:pt x="2080" y="164"/>
                    </a:lnTo>
                    <a:lnTo>
                      <a:pt x="2056" y="143"/>
                    </a:lnTo>
                    <a:lnTo>
                      <a:pt x="2053" y="127"/>
                    </a:lnTo>
                    <a:lnTo>
                      <a:pt x="2020" y="101"/>
                    </a:lnTo>
                    <a:lnTo>
                      <a:pt x="1994" y="64"/>
                    </a:lnTo>
                    <a:lnTo>
                      <a:pt x="1951" y="22"/>
                    </a:lnTo>
                    <a:lnTo>
                      <a:pt x="1897" y="11"/>
                    </a:lnTo>
                    <a:lnTo>
                      <a:pt x="1866" y="22"/>
                    </a:lnTo>
                    <a:lnTo>
                      <a:pt x="1848" y="0"/>
                    </a:lnTo>
                    <a:lnTo>
                      <a:pt x="179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342">
                <a:extLst>
                  <a:ext uri="{FF2B5EF4-FFF2-40B4-BE49-F238E27FC236}">
                    <a16:creationId xmlns:a16="http://schemas.microsoft.com/office/drawing/2014/main" id="{501A5D31-6B19-2102-7B12-DD87C95CF4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343">
                <a:extLst>
                  <a:ext uri="{FF2B5EF4-FFF2-40B4-BE49-F238E27FC236}">
                    <a16:creationId xmlns:a16="http://schemas.microsoft.com/office/drawing/2014/main" id="{F46E667E-4A56-1704-43B3-67DF7BE7B2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344">
                <a:extLst>
                  <a:ext uri="{FF2B5EF4-FFF2-40B4-BE49-F238E27FC236}">
                    <a16:creationId xmlns:a16="http://schemas.microsoft.com/office/drawing/2014/main" id="{7833813E-C314-1584-F42A-C81CFC6D9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44 w 76"/>
                  <a:gd name="T1" fmla="*/ 1 h 49"/>
                  <a:gd name="T2" fmla="*/ 28 w 76"/>
                  <a:gd name="T3" fmla="*/ 2 h 49"/>
                  <a:gd name="T4" fmla="*/ 29 w 76"/>
                  <a:gd name="T5" fmla="*/ 10 h 49"/>
                  <a:gd name="T6" fmla="*/ 6 w 76"/>
                  <a:gd name="T7" fmla="*/ 20 h 49"/>
                  <a:gd name="T8" fmla="*/ 0 w 76"/>
                  <a:gd name="T9" fmla="*/ 29 h 49"/>
                  <a:gd name="T10" fmla="*/ 0 w 76"/>
                  <a:gd name="T11" fmla="*/ 36 h 49"/>
                  <a:gd name="T12" fmla="*/ 15 w 76"/>
                  <a:gd name="T13" fmla="*/ 26 h 49"/>
                  <a:gd name="T14" fmla="*/ 30 w 76"/>
                  <a:gd name="T15" fmla="*/ 25 h 49"/>
                  <a:gd name="T16" fmla="*/ 32 w 76"/>
                  <a:gd name="T17" fmla="*/ 41 h 49"/>
                  <a:gd name="T18" fmla="*/ 24 w 76"/>
                  <a:gd name="T19" fmla="*/ 41 h 49"/>
                  <a:gd name="T20" fmla="*/ 24 w 76"/>
                  <a:gd name="T21" fmla="*/ 49 h 49"/>
                  <a:gd name="T22" fmla="*/ 40 w 76"/>
                  <a:gd name="T23" fmla="*/ 48 h 49"/>
                  <a:gd name="T24" fmla="*/ 47 w 76"/>
                  <a:gd name="T25" fmla="*/ 40 h 49"/>
                  <a:gd name="T26" fmla="*/ 70 w 76"/>
                  <a:gd name="T27" fmla="*/ 37 h 49"/>
                  <a:gd name="T28" fmla="*/ 76 w 76"/>
                  <a:gd name="T29" fmla="*/ 29 h 49"/>
                  <a:gd name="T30" fmla="*/ 68 w 76"/>
                  <a:gd name="T31" fmla="*/ 14 h 49"/>
                  <a:gd name="T32" fmla="*/ 75 w 76"/>
                  <a:gd name="T33" fmla="*/ 6 h 49"/>
                  <a:gd name="T34" fmla="*/ 58 w 76"/>
                  <a:gd name="T35" fmla="*/ 0 h 49"/>
                  <a:gd name="T36" fmla="*/ 52 w 76"/>
                  <a:gd name="T37" fmla="*/ 8 h 49"/>
                  <a:gd name="T38" fmla="*/ 44 w 76"/>
                  <a:gd name="T3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44" y="1"/>
                    </a:move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345">
                <a:extLst>
                  <a:ext uri="{FF2B5EF4-FFF2-40B4-BE49-F238E27FC236}">
                    <a16:creationId xmlns:a16="http://schemas.microsoft.com/office/drawing/2014/main" id="{8D7F1498-FB43-5884-775D-D09A8B7EFE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22 h 23"/>
                  <a:gd name="T4" fmla="*/ 8 w 17"/>
                  <a:gd name="T5" fmla="*/ 0 h 23"/>
                  <a:gd name="T6" fmla="*/ 0 w 17"/>
                  <a:gd name="T7" fmla="*/ 9 h 23"/>
                  <a:gd name="T8" fmla="*/ 3 w 1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22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346">
                <a:extLst>
                  <a:ext uri="{FF2B5EF4-FFF2-40B4-BE49-F238E27FC236}">
                    <a16:creationId xmlns:a16="http://schemas.microsoft.com/office/drawing/2014/main" id="{953C6B10-737F-38E5-D613-61E23F6BF9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347">
                <a:extLst>
                  <a:ext uri="{FF2B5EF4-FFF2-40B4-BE49-F238E27FC236}">
                    <a16:creationId xmlns:a16="http://schemas.microsoft.com/office/drawing/2014/main" id="{A4828C64-8B59-9B07-E24E-AD63BB7C00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87 w 87"/>
                  <a:gd name="T1" fmla="*/ 40 h 56"/>
                  <a:gd name="T2" fmla="*/ 70 w 87"/>
                  <a:gd name="T3" fmla="*/ 25 h 56"/>
                  <a:gd name="T4" fmla="*/ 54 w 87"/>
                  <a:gd name="T5" fmla="*/ 19 h 56"/>
                  <a:gd name="T6" fmla="*/ 46 w 87"/>
                  <a:gd name="T7" fmla="*/ 12 h 56"/>
                  <a:gd name="T8" fmla="*/ 14 w 87"/>
                  <a:gd name="T9" fmla="*/ 0 h 56"/>
                  <a:gd name="T10" fmla="*/ 0 w 87"/>
                  <a:gd name="T11" fmla="*/ 10 h 56"/>
                  <a:gd name="T12" fmla="*/ 1 w 87"/>
                  <a:gd name="T13" fmla="*/ 24 h 56"/>
                  <a:gd name="T14" fmla="*/ 18 w 87"/>
                  <a:gd name="T15" fmla="*/ 39 h 56"/>
                  <a:gd name="T16" fmla="*/ 42 w 87"/>
                  <a:gd name="T17" fmla="*/ 52 h 56"/>
                  <a:gd name="T18" fmla="*/ 64 w 87"/>
                  <a:gd name="T19" fmla="*/ 41 h 56"/>
                  <a:gd name="T20" fmla="*/ 81 w 87"/>
                  <a:gd name="T21" fmla="*/ 56 h 56"/>
                  <a:gd name="T22" fmla="*/ 87 w 87"/>
                  <a:gd name="T23" fmla="*/ 4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87" y="40"/>
                    </a:move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348">
                <a:extLst>
                  <a:ext uri="{FF2B5EF4-FFF2-40B4-BE49-F238E27FC236}">
                    <a16:creationId xmlns:a16="http://schemas.microsoft.com/office/drawing/2014/main" id="{A8F13AFD-FBD6-2206-D3A2-80799E81E5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0 w 23"/>
                  <a:gd name="T1" fmla="*/ 10 h 24"/>
                  <a:gd name="T2" fmla="*/ 3 w 23"/>
                  <a:gd name="T3" fmla="*/ 24 h 24"/>
                  <a:gd name="T4" fmla="*/ 23 w 23"/>
                  <a:gd name="T5" fmla="*/ 7 h 24"/>
                  <a:gd name="T6" fmla="*/ 15 w 23"/>
                  <a:gd name="T7" fmla="*/ 0 h 24"/>
                  <a:gd name="T8" fmla="*/ 0 w 23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0" y="10"/>
                    </a:move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349">
                <a:extLst>
                  <a:ext uri="{FF2B5EF4-FFF2-40B4-BE49-F238E27FC236}">
                    <a16:creationId xmlns:a16="http://schemas.microsoft.com/office/drawing/2014/main" id="{6D7154A4-2EB6-FA9E-4AC6-A50541E8F3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350">
                <a:extLst>
                  <a:ext uri="{FF2B5EF4-FFF2-40B4-BE49-F238E27FC236}">
                    <a16:creationId xmlns:a16="http://schemas.microsoft.com/office/drawing/2014/main" id="{C60B21FA-2550-5000-7A71-0F4C571E4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351">
                <a:extLst>
                  <a:ext uri="{FF2B5EF4-FFF2-40B4-BE49-F238E27FC236}">
                    <a16:creationId xmlns:a16="http://schemas.microsoft.com/office/drawing/2014/main" id="{933BCCA8-56C4-3592-FCA3-4577EFE896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60 w 176"/>
                  <a:gd name="T1" fmla="*/ 34 h 157"/>
                  <a:gd name="T2" fmla="*/ 43 w 176"/>
                  <a:gd name="T3" fmla="*/ 20 h 157"/>
                  <a:gd name="T4" fmla="*/ 10 w 176"/>
                  <a:gd name="T5" fmla="*/ 0 h 157"/>
                  <a:gd name="T6" fmla="*/ 13 w 176"/>
                  <a:gd name="T7" fmla="*/ 23 h 157"/>
                  <a:gd name="T8" fmla="*/ 4 w 176"/>
                  <a:gd name="T9" fmla="*/ 24 h 157"/>
                  <a:gd name="T10" fmla="*/ 0 w 176"/>
                  <a:gd name="T11" fmla="*/ 47 h 157"/>
                  <a:gd name="T12" fmla="*/ 1 w 176"/>
                  <a:gd name="T13" fmla="*/ 63 h 157"/>
                  <a:gd name="T14" fmla="*/ 18 w 176"/>
                  <a:gd name="T15" fmla="*/ 84 h 157"/>
                  <a:gd name="T16" fmla="*/ 4 w 176"/>
                  <a:gd name="T17" fmla="*/ 100 h 157"/>
                  <a:gd name="T18" fmla="*/ 13 w 176"/>
                  <a:gd name="T19" fmla="*/ 115 h 157"/>
                  <a:gd name="T20" fmla="*/ 30 w 176"/>
                  <a:gd name="T21" fmla="*/ 129 h 157"/>
                  <a:gd name="T22" fmla="*/ 44 w 176"/>
                  <a:gd name="T23" fmla="*/ 120 h 157"/>
                  <a:gd name="T24" fmla="*/ 60 w 176"/>
                  <a:gd name="T25" fmla="*/ 127 h 157"/>
                  <a:gd name="T26" fmla="*/ 67 w 176"/>
                  <a:gd name="T27" fmla="*/ 118 h 157"/>
                  <a:gd name="T28" fmla="*/ 84 w 176"/>
                  <a:gd name="T29" fmla="*/ 132 h 157"/>
                  <a:gd name="T30" fmla="*/ 100 w 176"/>
                  <a:gd name="T31" fmla="*/ 138 h 157"/>
                  <a:gd name="T32" fmla="*/ 124 w 176"/>
                  <a:gd name="T33" fmla="*/ 144 h 157"/>
                  <a:gd name="T34" fmla="*/ 141 w 176"/>
                  <a:gd name="T35" fmla="*/ 157 h 157"/>
                  <a:gd name="T36" fmla="*/ 156 w 176"/>
                  <a:gd name="T37" fmla="*/ 149 h 157"/>
                  <a:gd name="T38" fmla="*/ 176 w 176"/>
                  <a:gd name="T39" fmla="*/ 123 h 157"/>
                  <a:gd name="T40" fmla="*/ 167 w 176"/>
                  <a:gd name="T41" fmla="*/ 109 h 157"/>
                  <a:gd name="T42" fmla="*/ 135 w 176"/>
                  <a:gd name="T43" fmla="*/ 104 h 157"/>
                  <a:gd name="T44" fmla="*/ 119 w 176"/>
                  <a:gd name="T45" fmla="*/ 98 h 157"/>
                  <a:gd name="T46" fmla="*/ 119 w 176"/>
                  <a:gd name="T47" fmla="*/ 91 h 157"/>
                  <a:gd name="T48" fmla="*/ 103 w 176"/>
                  <a:gd name="T49" fmla="*/ 76 h 157"/>
                  <a:gd name="T50" fmla="*/ 101 w 176"/>
                  <a:gd name="T51" fmla="*/ 69 h 157"/>
                  <a:gd name="T52" fmla="*/ 93 w 176"/>
                  <a:gd name="T53" fmla="*/ 61 h 157"/>
                  <a:gd name="T54" fmla="*/ 92 w 176"/>
                  <a:gd name="T55" fmla="*/ 38 h 157"/>
                  <a:gd name="T56" fmla="*/ 83 w 176"/>
                  <a:gd name="T57" fmla="*/ 40 h 157"/>
                  <a:gd name="T58" fmla="*/ 60 w 176"/>
                  <a:gd name="T59" fmla="*/ 3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60" y="34"/>
                    </a:move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352">
                <a:extLst>
                  <a:ext uri="{FF2B5EF4-FFF2-40B4-BE49-F238E27FC236}">
                    <a16:creationId xmlns:a16="http://schemas.microsoft.com/office/drawing/2014/main" id="{10DD912C-A59D-8580-3248-D1CC257B2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9 w 32"/>
                  <a:gd name="T1" fmla="*/ 23 h 29"/>
                  <a:gd name="T2" fmla="*/ 26 w 32"/>
                  <a:gd name="T3" fmla="*/ 29 h 29"/>
                  <a:gd name="T4" fmla="*/ 32 w 32"/>
                  <a:gd name="T5" fmla="*/ 21 h 29"/>
                  <a:gd name="T6" fmla="*/ 23 w 32"/>
                  <a:gd name="T7" fmla="*/ 14 h 29"/>
                  <a:gd name="T8" fmla="*/ 16 w 32"/>
                  <a:gd name="T9" fmla="*/ 14 h 29"/>
                  <a:gd name="T10" fmla="*/ 8 w 32"/>
                  <a:gd name="T11" fmla="*/ 0 h 29"/>
                  <a:gd name="T12" fmla="*/ 0 w 32"/>
                  <a:gd name="T13" fmla="*/ 8 h 29"/>
                  <a:gd name="T14" fmla="*/ 9 w 32"/>
                  <a:gd name="T15" fmla="*/ 2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9" y="23"/>
                    </a:move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353">
                <a:extLst>
                  <a:ext uri="{FF2B5EF4-FFF2-40B4-BE49-F238E27FC236}">
                    <a16:creationId xmlns:a16="http://schemas.microsoft.com/office/drawing/2014/main" id="{60E004BD-2A59-6348-EADC-A13A8273BC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354">
                <a:extLst>
                  <a:ext uri="{FF2B5EF4-FFF2-40B4-BE49-F238E27FC236}">
                    <a16:creationId xmlns:a16="http://schemas.microsoft.com/office/drawing/2014/main" id="{C461423C-4618-46E9-1C32-6B8B00AB9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0 w 15"/>
                  <a:gd name="T1" fmla="*/ 25 h 25"/>
                  <a:gd name="T2" fmla="*/ 7 w 15"/>
                  <a:gd name="T3" fmla="*/ 23 h 25"/>
                  <a:gd name="T4" fmla="*/ 15 w 15"/>
                  <a:gd name="T5" fmla="*/ 15 h 25"/>
                  <a:gd name="T6" fmla="*/ 12 w 15"/>
                  <a:gd name="T7" fmla="*/ 0 h 25"/>
                  <a:gd name="T8" fmla="*/ 6 w 15"/>
                  <a:gd name="T9" fmla="*/ 9 h 25"/>
                  <a:gd name="T10" fmla="*/ 0 w 15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0" y="25"/>
                    </a:move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355">
                <a:extLst>
                  <a:ext uri="{FF2B5EF4-FFF2-40B4-BE49-F238E27FC236}">
                    <a16:creationId xmlns:a16="http://schemas.microsoft.com/office/drawing/2014/main" id="{4C781225-8B85-4379-D03C-28E356F03E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8 w 22"/>
                  <a:gd name="T1" fmla="*/ 24 h 24"/>
                  <a:gd name="T2" fmla="*/ 22 w 22"/>
                  <a:gd name="T3" fmla="*/ 0 h 24"/>
                  <a:gd name="T4" fmla="*/ 6 w 22"/>
                  <a:gd name="T5" fmla="*/ 1 h 24"/>
                  <a:gd name="T6" fmla="*/ 0 w 22"/>
                  <a:gd name="T7" fmla="*/ 17 h 24"/>
                  <a:gd name="T8" fmla="*/ 8 w 2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8" y="24"/>
                    </a:moveTo>
                    <a:lnTo>
                      <a:pt x="22" y="0"/>
                    </a:ln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356">
                <a:extLst>
                  <a:ext uri="{FF2B5EF4-FFF2-40B4-BE49-F238E27FC236}">
                    <a16:creationId xmlns:a16="http://schemas.microsoft.com/office/drawing/2014/main" id="{E781D76B-E669-F939-144F-497EB17AC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33 w 134"/>
                  <a:gd name="T1" fmla="*/ 129 h 176"/>
                  <a:gd name="T2" fmla="*/ 123 w 134"/>
                  <a:gd name="T3" fmla="*/ 114 h 176"/>
                  <a:gd name="T4" fmla="*/ 65 w 134"/>
                  <a:gd name="T5" fmla="*/ 74 h 176"/>
                  <a:gd name="T6" fmla="*/ 57 w 134"/>
                  <a:gd name="T7" fmla="*/ 67 h 176"/>
                  <a:gd name="T8" fmla="*/ 63 w 134"/>
                  <a:gd name="T9" fmla="*/ 51 h 176"/>
                  <a:gd name="T10" fmla="*/ 71 w 134"/>
                  <a:gd name="T11" fmla="*/ 50 h 176"/>
                  <a:gd name="T12" fmla="*/ 77 w 134"/>
                  <a:gd name="T13" fmla="*/ 34 h 176"/>
                  <a:gd name="T14" fmla="*/ 68 w 134"/>
                  <a:gd name="T15" fmla="*/ 20 h 176"/>
                  <a:gd name="T16" fmla="*/ 51 w 134"/>
                  <a:gd name="T17" fmla="*/ 14 h 176"/>
                  <a:gd name="T18" fmla="*/ 44 w 134"/>
                  <a:gd name="T19" fmla="*/ 6 h 176"/>
                  <a:gd name="T20" fmla="*/ 27 w 134"/>
                  <a:gd name="T21" fmla="*/ 0 h 176"/>
                  <a:gd name="T22" fmla="*/ 4 w 134"/>
                  <a:gd name="T23" fmla="*/ 3 h 176"/>
                  <a:gd name="T24" fmla="*/ 7 w 134"/>
                  <a:gd name="T25" fmla="*/ 26 h 176"/>
                  <a:gd name="T26" fmla="*/ 0 w 134"/>
                  <a:gd name="T27" fmla="*/ 41 h 176"/>
                  <a:gd name="T28" fmla="*/ 2 w 134"/>
                  <a:gd name="T29" fmla="*/ 49 h 176"/>
                  <a:gd name="T30" fmla="*/ 17 w 134"/>
                  <a:gd name="T31" fmla="*/ 63 h 176"/>
                  <a:gd name="T32" fmla="*/ 36 w 134"/>
                  <a:gd name="T33" fmla="*/ 92 h 176"/>
                  <a:gd name="T34" fmla="*/ 50 w 134"/>
                  <a:gd name="T35" fmla="*/ 83 h 176"/>
                  <a:gd name="T36" fmla="*/ 67 w 134"/>
                  <a:gd name="T37" fmla="*/ 89 h 176"/>
                  <a:gd name="T38" fmla="*/ 91 w 134"/>
                  <a:gd name="T39" fmla="*/ 109 h 176"/>
                  <a:gd name="T40" fmla="*/ 120 w 134"/>
                  <a:gd name="T41" fmla="*/ 169 h 176"/>
                  <a:gd name="T42" fmla="*/ 120 w 134"/>
                  <a:gd name="T43" fmla="*/ 176 h 176"/>
                  <a:gd name="T44" fmla="*/ 134 w 134"/>
                  <a:gd name="T45" fmla="*/ 145 h 176"/>
                  <a:gd name="T46" fmla="*/ 133 w 134"/>
                  <a:gd name="T47" fmla="*/ 12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33" y="129"/>
                    </a:move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357">
                <a:extLst>
                  <a:ext uri="{FF2B5EF4-FFF2-40B4-BE49-F238E27FC236}">
                    <a16:creationId xmlns:a16="http://schemas.microsoft.com/office/drawing/2014/main" id="{D3A10BF8-012E-FB03-BDD5-E68355B598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70 w 96"/>
                  <a:gd name="T1" fmla="*/ 27 h 67"/>
                  <a:gd name="T2" fmla="*/ 54 w 96"/>
                  <a:gd name="T3" fmla="*/ 20 h 67"/>
                  <a:gd name="T4" fmla="*/ 46 w 96"/>
                  <a:gd name="T5" fmla="*/ 13 h 67"/>
                  <a:gd name="T6" fmla="*/ 21 w 96"/>
                  <a:gd name="T7" fmla="*/ 0 h 67"/>
                  <a:gd name="T8" fmla="*/ 0 w 96"/>
                  <a:gd name="T9" fmla="*/ 11 h 67"/>
                  <a:gd name="T10" fmla="*/ 1 w 96"/>
                  <a:gd name="T11" fmla="*/ 25 h 67"/>
                  <a:gd name="T12" fmla="*/ 10 w 96"/>
                  <a:gd name="T13" fmla="*/ 40 h 67"/>
                  <a:gd name="T14" fmla="*/ 10 w 96"/>
                  <a:gd name="T15" fmla="*/ 48 h 67"/>
                  <a:gd name="T16" fmla="*/ 26 w 96"/>
                  <a:gd name="T17" fmla="*/ 46 h 67"/>
                  <a:gd name="T18" fmla="*/ 26 w 96"/>
                  <a:gd name="T19" fmla="*/ 54 h 67"/>
                  <a:gd name="T20" fmla="*/ 50 w 96"/>
                  <a:gd name="T21" fmla="*/ 59 h 67"/>
                  <a:gd name="T22" fmla="*/ 59 w 96"/>
                  <a:gd name="T23" fmla="*/ 67 h 67"/>
                  <a:gd name="T24" fmla="*/ 73 w 96"/>
                  <a:gd name="T25" fmla="*/ 57 h 67"/>
                  <a:gd name="T26" fmla="*/ 96 w 96"/>
                  <a:gd name="T27" fmla="*/ 63 h 67"/>
                  <a:gd name="T28" fmla="*/ 88 w 96"/>
                  <a:gd name="T29" fmla="*/ 48 h 67"/>
                  <a:gd name="T30" fmla="*/ 70 w 96"/>
                  <a:gd name="T31" fmla="*/ 2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70" y="27"/>
                    </a:move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358">
                <a:extLst>
                  <a:ext uri="{FF2B5EF4-FFF2-40B4-BE49-F238E27FC236}">
                    <a16:creationId xmlns:a16="http://schemas.microsoft.com/office/drawing/2014/main" id="{FF86EAA8-6297-C349-0252-26A02EB4F3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9 w 258"/>
                  <a:gd name="T1" fmla="*/ 6 h 169"/>
                  <a:gd name="T2" fmla="*/ 44 w 258"/>
                  <a:gd name="T3" fmla="*/ 0 h 169"/>
                  <a:gd name="T4" fmla="*/ 14 w 258"/>
                  <a:gd name="T5" fmla="*/ 18 h 169"/>
                  <a:gd name="T6" fmla="*/ 0 w 258"/>
                  <a:gd name="T7" fmla="*/ 20 h 169"/>
                  <a:gd name="T8" fmla="*/ 0 w 258"/>
                  <a:gd name="T9" fmla="*/ 27 h 169"/>
                  <a:gd name="T10" fmla="*/ 19 w 258"/>
                  <a:gd name="T11" fmla="*/ 72 h 169"/>
                  <a:gd name="T12" fmla="*/ 44 w 258"/>
                  <a:gd name="T13" fmla="*/ 85 h 169"/>
                  <a:gd name="T14" fmla="*/ 74 w 258"/>
                  <a:gd name="T15" fmla="*/ 74 h 169"/>
                  <a:gd name="T16" fmla="*/ 90 w 258"/>
                  <a:gd name="T17" fmla="*/ 80 h 169"/>
                  <a:gd name="T18" fmla="*/ 147 w 258"/>
                  <a:gd name="T19" fmla="*/ 114 h 169"/>
                  <a:gd name="T20" fmla="*/ 180 w 258"/>
                  <a:gd name="T21" fmla="*/ 149 h 169"/>
                  <a:gd name="T22" fmla="*/ 222 w 258"/>
                  <a:gd name="T23" fmla="*/ 169 h 169"/>
                  <a:gd name="T24" fmla="*/ 245 w 258"/>
                  <a:gd name="T25" fmla="*/ 166 h 169"/>
                  <a:gd name="T26" fmla="*/ 258 w 258"/>
                  <a:gd name="T27" fmla="*/ 149 h 169"/>
                  <a:gd name="T28" fmla="*/ 250 w 258"/>
                  <a:gd name="T29" fmla="*/ 135 h 169"/>
                  <a:gd name="T30" fmla="*/ 239 w 258"/>
                  <a:gd name="T31" fmla="*/ 106 h 169"/>
                  <a:gd name="T32" fmla="*/ 223 w 258"/>
                  <a:gd name="T33" fmla="*/ 98 h 169"/>
                  <a:gd name="T34" fmla="*/ 216 w 258"/>
                  <a:gd name="T35" fmla="*/ 107 h 169"/>
                  <a:gd name="T36" fmla="*/ 174 w 258"/>
                  <a:gd name="T37" fmla="*/ 73 h 169"/>
                  <a:gd name="T38" fmla="*/ 120 w 258"/>
                  <a:gd name="T39" fmla="*/ 78 h 169"/>
                  <a:gd name="T40" fmla="*/ 104 w 258"/>
                  <a:gd name="T41" fmla="*/ 72 h 169"/>
                  <a:gd name="T42" fmla="*/ 111 w 258"/>
                  <a:gd name="T43" fmla="*/ 63 h 169"/>
                  <a:gd name="T44" fmla="*/ 126 w 258"/>
                  <a:gd name="T45" fmla="*/ 53 h 169"/>
                  <a:gd name="T46" fmla="*/ 133 w 258"/>
                  <a:gd name="T47" fmla="*/ 45 h 169"/>
                  <a:gd name="T48" fmla="*/ 117 w 258"/>
                  <a:gd name="T49" fmla="*/ 39 h 169"/>
                  <a:gd name="T50" fmla="*/ 94 w 258"/>
                  <a:gd name="T51" fmla="*/ 41 h 169"/>
                  <a:gd name="T52" fmla="*/ 73 w 258"/>
                  <a:gd name="T53" fmla="*/ 58 h 169"/>
                  <a:gd name="T54" fmla="*/ 65 w 258"/>
                  <a:gd name="T55" fmla="*/ 60 h 169"/>
                  <a:gd name="T56" fmla="*/ 58 w 258"/>
                  <a:gd name="T57" fmla="*/ 75 h 169"/>
                  <a:gd name="T58" fmla="*/ 57 w 258"/>
                  <a:gd name="T59" fmla="*/ 61 h 169"/>
                  <a:gd name="T60" fmla="*/ 48 w 258"/>
                  <a:gd name="T61" fmla="*/ 53 h 169"/>
                  <a:gd name="T62" fmla="*/ 40 w 258"/>
                  <a:gd name="T63" fmla="*/ 39 h 169"/>
                  <a:gd name="T64" fmla="*/ 54 w 258"/>
                  <a:gd name="T65" fmla="*/ 29 h 169"/>
                  <a:gd name="T66" fmla="*/ 63 w 258"/>
                  <a:gd name="T67" fmla="*/ 44 h 169"/>
                  <a:gd name="T68" fmla="*/ 77 w 258"/>
                  <a:gd name="T69" fmla="*/ 35 h 169"/>
                  <a:gd name="T70" fmla="*/ 68 w 258"/>
                  <a:gd name="T71" fmla="*/ 13 h 169"/>
                  <a:gd name="T72" fmla="*/ 59 w 258"/>
                  <a:gd name="T73" fmla="*/ 6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9" y="6"/>
                    </a:move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359">
                <a:extLst>
                  <a:ext uri="{FF2B5EF4-FFF2-40B4-BE49-F238E27FC236}">
                    <a16:creationId xmlns:a16="http://schemas.microsoft.com/office/drawing/2014/main" id="{1932ACF2-5BA7-D47A-C1CD-074BA4CC38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31 w 190"/>
                  <a:gd name="T1" fmla="*/ 13 h 335"/>
                  <a:gd name="T2" fmla="*/ 0 w 190"/>
                  <a:gd name="T3" fmla="*/ 0 h 335"/>
                  <a:gd name="T4" fmla="*/ 13 w 190"/>
                  <a:gd name="T5" fmla="*/ 69 h 335"/>
                  <a:gd name="T6" fmla="*/ 8 w 190"/>
                  <a:gd name="T7" fmla="*/ 92 h 335"/>
                  <a:gd name="T8" fmla="*/ 11 w 190"/>
                  <a:gd name="T9" fmla="*/ 122 h 335"/>
                  <a:gd name="T10" fmla="*/ 46 w 190"/>
                  <a:gd name="T11" fmla="*/ 173 h 335"/>
                  <a:gd name="T12" fmla="*/ 95 w 190"/>
                  <a:gd name="T13" fmla="*/ 207 h 335"/>
                  <a:gd name="T14" fmla="*/ 114 w 190"/>
                  <a:gd name="T15" fmla="*/ 229 h 335"/>
                  <a:gd name="T16" fmla="*/ 125 w 190"/>
                  <a:gd name="T17" fmla="*/ 267 h 335"/>
                  <a:gd name="T18" fmla="*/ 129 w 190"/>
                  <a:gd name="T19" fmla="*/ 327 h 335"/>
                  <a:gd name="T20" fmla="*/ 138 w 190"/>
                  <a:gd name="T21" fmla="*/ 335 h 335"/>
                  <a:gd name="T22" fmla="*/ 174 w 190"/>
                  <a:gd name="T23" fmla="*/ 301 h 335"/>
                  <a:gd name="T24" fmla="*/ 171 w 190"/>
                  <a:gd name="T25" fmla="*/ 270 h 335"/>
                  <a:gd name="T26" fmla="*/ 190 w 190"/>
                  <a:gd name="T27" fmla="*/ 229 h 335"/>
                  <a:gd name="T28" fmla="*/ 180 w 190"/>
                  <a:gd name="T29" fmla="*/ 207 h 335"/>
                  <a:gd name="T30" fmla="*/ 154 w 190"/>
                  <a:gd name="T31" fmla="*/ 171 h 335"/>
                  <a:gd name="T32" fmla="*/ 146 w 190"/>
                  <a:gd name="T33" fmla="*/ 95 h 335"/>
                  <a:gd name="T34" fmla="*/ 83 w 190"/>
                  <a:gd name="T35" fmla="*/ 78 h 335"/>
                  <a:gd name="T36" fmla="*/ 31 w 190"/>
                  <a:gd name="T37" fmla="*/ 1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31" y="13"/>
                    </a:move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360">
                <a:extLst>
                  <a:ext uri="{FF2B5EF4-FFF2-40B4-BE49-F238E27FC236}">
                    <a16:creationId xmlns:a16="http://schemas.microsoft.com/office/drawing/2014/main" id="{DB753965-160B-0B8F-BD20-D2ECF669F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8 w 24"/>
                  <a:gd name="T1" fmla="*/ 15 h 15"/>
                  <a:gd name="T2" fmla="*/ 24 w 24"/>
                  <a:gd name="T3" fmla="*/ 14 h 15"/>
                  <a:gd name="T4" fmla="*/ 15 w 24"/>
                  <a:gd name="T5" fmla="*/ 0 h 15"/>
                  <a:gd name="T6" fmla="*/ 0 w 24"/>
                  <a:gd name="T7" fmla="*/ 1 h 15"/>
                  <a:gd name="T8" fmla="*/ 8 w 24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8" y="15"/>
                    </a:move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361">
                <a:extLst>
                  <a:ext uri="{FF2B5EF4-FFF2-40B4-BE49-F238E27FC236}">
                    <a16:creationId xmlns:a16="http://schemas.microsoft.com/office/drawing/2014/main" id="{8E8A7B6A-50C2-1F82-8A7F-B9A7DDBFA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362">
                <a:extLst>
                  <a:ext uri="{FF2B5EF4-FFF2-40B4-BE49-F238E27FC236}">
                    <a16:creationId xmlns:a16="http://schemas.microsoft.com/office/drawing/2014/main" id="{9DE2D30D-D498-B217-A900-1F7DC1A86F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3 w 18"/>
                  <a:gd name="T1" fmla="*/ 0 h 46"/>
                  <a:gd name="T2" fmla="*/ 6 w 18"/>
                  <a:gd name="T3" fmla="*/ 0 h 46"/>
                  <a:gd name="T4" fmla="*/ 0 w 18"/>
                  <a:gd name="T5" fmla="*/ 17 h 46"/>
                  <a:gd name="T6" fmla="*/ 11 w 18"/>
                  <a:gd name="T7" fmla="*/ 46 h 46"/>
                  <a:gd name="T8" fmla="*/ 18 w 18"/>
                  <a:gd name="T9" fmla="*/ 46 h 46"/>
                  <a:gd name="T10" fmla="*/ 13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3" y="0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363">
                <a:extLst>
                  <a:ext uri="{FF2B5EF4-FFF2-40B4-BE49-F238E27FC236}">
                    <a16:creationId xmlns:a16="http://schemas.microsoft.com/office/drawing/2014/main" id="{4D8F2C7F-354C-450E-93E1-CDA2630AF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6 w 8"/>
                  <a:gd name="T1" fmla="*/ 0 h 31"/>
                  <a:gd name="T2" fmla="*/ 0 w 8"/>
                  <a:gd name="T3" fmla="*/ 8 h 31"/>
                  <a:gd name="T4" fmla="*/ 2 w 8"/>
                  <a:gd name="T5" fmla="*/ 31 h 31"/>
                  <a:gd name="T6" fmla="*/ 8 w 8"/>
                  <a:gd name="T7" fmla="*/ 23 h 31"/>
                  <a:gd name="T8" fmla="*/ 6 w 8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6" y="0"/>
                    </a:moveTo>
                    <a:lnTo>
                      <a:pt x="0" y="8"/>
                    </a:ln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364">
                <a:extLst>
                  <a:ext uri="{FF2B5EF4-FFF2-40B4-BE49-F238E27FC236}">
                    <a16:creationId xmlns:a16="http://schemas.microsoft.com/office/drawing/2014/main" id="{AC85504E-2C3F-7AC8-9161-82B7F9A5C2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749 w 1012"/>
                  <a:gd name="T1" fmla="*/ 0 h 2176"/>
                  <a:gd name="T2" fmla="*/ 719 w 1012"/>
                  <a:gd name="T3" fmla="*/ 10 h 2176"/>
                  <a:gd name="T4" fmla="*/ 729 w 1012"/>
                  <a:gd name="T5" fmla="*/ 118 h 2176"/>
                  <a:gd name="T6" fmla="*/ 713 w 1012"/>
                  <a:gd name="T7" fmla="*/ 196 h 2176"/>
                  <a:gd name="T8" fmla="*/ 730 w 1012"/>
                  <a:gd name="T9" fmla="*/ 288 h 2176"/>
                  <a:gd name="T10" fmla="*/ 712 w 1012"/>
                  <a:gd name="T11" fmla="*/ 427 h 2176"/>
                  <a:gd name="T12" fmla="*/ 655 w 1012"/>
                  <a:gd name="T13" fmla="*/ 394 h 2176"/>
                  <a:gd name="T14" fmla="*/ 522 w 1012"/>
                  <a:gd name="T15" fmla="*/ 391 h 2176"/>
                  <a:gd name="T16" fmla="*/ 463 w 1012"/>
                  <a:gd name="T17" fmla="*/ 489 h 2176"/>
                  <a:gd name="T18" fmla="*/ 335 w 1012"/>
                  <a:gd name="T19" fmla="*/ 524 h 2176"/>
                  <a:gd name="T20" fmla="*/ 285 w 1012"/>
                  <a:gd name="T21" fmla="*/ 568 h 2176"/>
                  <a:gd name="T22" fmla="*/ 233 w 1012"/>
                  <a:gd name="T23" fmla="*/ 596 h 2176"/>
                  <a:gd name="T24" fmla="*/ 207 w 1012"/>
                  <a:gd name="T25" fmla="*/ 644 h 2176"/>
                  <a:gd name="T26" fmla="*/ 183 w 1012"/>
                  <a:gd name="T27" fmla="*/ 631 h 2176"/>
                  <a:gd name="T28" fmla="*/ 143 w 1012"/>
                  <a:gd name="T29" fmla="*/ 620 h 2176"/>
                  <a:gd name="T30" fmla="*/ 146 w 1012"/>
                  <a:gd name="T31" fmla="*/ 650 h 2176"/>
                  <a:gd name="T32" fmla="*/ 97 w 1012"/>
                  <a:gd name="T33" fmla="*/ 708 h 2176"/>
                  <a:gd name="T34" fmla="*/ 110 w 1012"/>
                  <a:gd name="T35" fmla="*/ 769 h 2176"/>
                  <a:gd name="T36" fmla="*/ 93 w 1012"/>
                  <a:gd name="T37" fmla="*/ 832 h 2176"/>
                  <a:gd name="T38" fmla="*/ 56 w 1012"/>
                  <a:gd name="T39" fmla="*/ 843 h 2176"/>
                  <a:gd name="T40" fmla="*/ 22 w 1012"/>
                  <a:gd name="T41" fmla="*/ 893 h 2176"/>
                  <a:gd name="T42" fmla="*/ 4 w 1012"/>
                  <a:gd name="T43" fmla="*/ 941 h 2176"/>
                  <a:gd name="T44" fmla="*/ 68 w 1012"/>
                  <a:gd name="T45" fmla="*/ 974 h 2176"/>
                  <a:gd name="T46" fmla="*/ 135 w 1012"/>
                  <a:gd name="T47" fmla="*/ 1028 h 2176"/>
                  <a:gd name="T48" fmla="*/ 24 w 1012"/>
                  <a:gd name="T49" fmla="*/ 1085 h 2176"/>
                  <a:gd name="T50" fmla="*/ 51 w 1012"/>
                  <a:gd name="T51" fmla="*/ 1207 h 2176"/>
                  <a:gd name="T52" fmla="*/ 170 w 1012"/>
                  <a:gd name="T53" fmla="*/ 1242 h 2176"/>
                  <a:gd name="T54" fmla="*/ 194 w 1012"/>
                  <a:gd name="T55" fmla="*/ 1340 h 2176"/>
                  <a:gd name="T56" fmla="*/ 140 w 1012"/>
                  <a:gd name="T57" fmla="*/ 1414 h 2176"/>
                  <a:gd name="T58" fmla="*/ 110 w 1012"/>
                  <a:gd name="T59" fmla="*/ 1510 h 2176"/>
                  <a:gd name="T60" fmla="*/ 238 w 1012"/>
                  <a:gd name="T61" fmla="*/ 1474 h 2176"/>
                  <a:gd name="T62" fmla="*/ 287 w 1012"/>
                  <a:gd name="T63" fmla="*/ 1508 h 2176"/>
                  <a:gd name="T64" fmla="*/ 230 w 1012"/>
                  <a:gd name="T65" fmla="*/ 1645 h 2176"/>
                  <a:gd name="T66" fmla="*/ 192 w 1012"/>
                  <a:gd name="T67" fmla="*/ 1725 h 2176"/>
                  <a:gd name="T68" fmla="*/ 276 w 1012"/>
                  <a:gd name="T69" fmla="*/ 1725 h 2176"/>
                  <a:gd name="T70" fmla="*/ 333 w 1012"/>
                  <a:gd name="T71" fmla="*/ 1759 h 2176"/>
                  <a:gd name="T72" fmla="*/ 379 w 1012"/>
                  <a:gd name="T73" fmla="*/ 1832 h 2176"/>
                  <a:gd name="T74" fmla="*/ 308 w 1012"/>
                  <a:gd name="T75" fmla="*/ 1900 h 2176"/>
                  <a:gd name="T76" fmla="*/ 369 w 1012"/>
                  <a:gd name="T77" fmla="*/ 1971 h 2176"/>
                  <a:gd name="T78" fmla="*/ 411 w 1012"/>
                  <a:gd name="T79" fmla="*/ 2007 h 2176"/>
                  <a:gd name="T80" fmla="*/ 600 w 1012"/>
                  <a:gd name="T81" fmla="*/ 2057 h 2176"/>
                  <a:gd name="T82" fmla="*/ 647 w 1012"/>
                  <a:gd name="T83" fmla="*/ 2146 h 2176"/>
                  <a:gd name="T84" fmla="*/ 758 w 1012"/>
                  <a:gd name="T85" fmla="*/ 2167 h 2176"/>
                  <a:gd name="T86" fmla="*/ 767 w 1012"/>
                  <a:gd name="T87" fmla="*/ 2105 h 2176"/>
                  <a:gd name="T88" fmla="*/ 813 w 1012"/>
                  <a:gd name="T89" fmla="*/ 2022 h 2176"/>
                  <a:gd name="T90" fmla="*/ 876 w 1012"/>
                  <a:gd name="T91" fmla="*/ 1878 h 2176"/>
                  <a:gd name="T92" fmla="*/ 815 w 1012"/>
                  <a:gd name="T93" fmla="*/ 1876 h 2176"/>
                  <a:gd name="T94" fmla="*/ 827 w 1012"/>
                  <a:gd name="T95" fmla="*/ 1837 h 2176"/>
                  <a:gd name="T96" fmla="*/ 891 w 1012"/>
                  <a:gd name="T97" fmla="*/ 1784 h 2176"/>
                  <a:gd name="T98" fmla="*/ 907 w 1012"/>
                  <a:gd name="T99" fmla="*/ 1706 h 2176"/>
                  <a:gd name="T100" fmla="*/ 899 w 1012"/>
                  <a:gd name="T101" fmla="*/ 1536 h 2176"/>
                  <a:gd name="T102" fmla="*/ 886 w 1012"/>
                  <a:gd name="T103" fmla="*/ 1484 h 2176"/>
                  <a:gd name="T104" fmla="*/ 892 w 1012"/>
                  <a:gd name="T105" fmla="*/ 1382 h 2176"/>
                  <a:gd name="T106" fmla="*/ 999 w 1012"/>
                  <a:gd name="T107" fmla="*/ 941 h 2176"/>
                  <a:gd name="T108" fmla="*/ 965 w 1012"/>
                  <a:gd name="T109" fmla="*/ 744 h 2176"/>
                  <a:gd name="T110" fmla="*/ 924 w 1012"/>
                  <a:gd name="T111" fmla="*/ 554 h 2176"/>
                  <a:gd name="T112" fmla="*/ 844 w 1012"/>
                  <a:gd name="T113" fmla="*/ 447 h 2176"/>
                  <a:gd name="T114" fmla="*/ 873 w 1012"/>
                  <a:gd name="T115" fmla="*/ 259 h 2176"/>
                  <a:gd name="T116" fmla="*/ 816 w 1012"/>
                  <a:gd name="T117" fmla="*/ 55 h 2176"/>
                  <a:gd name="T118" fmla="*/ 795 w 1012"/>
                  <a:gd name="T119" fmla="*/ 3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795" y="3"/>
                    </a:move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365">
                <a:extLst>
                  <a:ext uri="{FF2B5EF4-FFF2-40B4-BE49-F238E27FC236}">
                    <a16:creationId xmlns:a16="http://schemas.microsoft.com/office/drawing/2014/main" id="{FF7E999D-4293-FA50-8AD0-B957668722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16 w 17"/>
                  <a:gd name="T1" fmla="*/ 6 h 23"/>
                  <a:gd name="T2" fmla="*/ 8 w 17"/>
                  <a:gd name="T3" fmla="*/ 0 h 23"/>
                  <a:gd name="T4" fmla="*/ 0 w 17"/>
                  <a:gd name="T5" fmla="*/ 7 h 23"/>
                  <a:gd name="T6" fmla="*/ 3 w 17"/>
                  <a:gd name="T7" fmla="*/ 23 h 23"/>
                  <a:gd name="T8" fmla="*/ 17 w 17"/>
                  <a:gd name="T9" fmla="*/ 14 h 23"/>
                  <a:gd name="T10" fmla="*/ 16 w 17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16" y="6"/>
                    </a:moveTo>
                    <a:lnTo>
                      <a:pt x="8" y="0"/>
                    </a:lnTo>
                    <a:lnTo>
                      <a:pt x="0" y="7"/>
                    </a:ln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366">
                <a:extLst>
                  <a:ext uri="{FF2B5EF4-FFF2-40B4-BE49-F238E27FC236}">
                    <a16:creationId xmlns:a16="http://schemas.microsoft.com/office/drawing/2014/main" id="{C44C81C9-DFF7-82B1-F2D3-3443B4B11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6 w 23"/>
                  <a:gd name="T1" fmla="*/ 0 h 31"/>
                  <a:gd name="T2" fmla="*/ 0 w 23"/>
                  <a:gd name="T3" fmla="*/ 17 h 31"/>
                  <a:gd name="T4" fmla="*/ 16 w 23"/>
                  <a:gd name="T5" fmla="*/ 23 h 31"/>
                  <a:gd name="T6" fmla="*/ 17 w 23"/>
                  <a:gd name="T7" fmla="*/ 31 h 31"/>
                  <a:gd name="T8" fmla="*/ 23 w 23"/>
                  <a:gd name="T9" fmla="*/ 22 h 31"/>
                  <a:gd name="T10" fmla="*/ 6 w 23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6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367">
                <a:extLst>
                  <a:ext uri="{FF2B5EF4-FFF2-40B4-BE49-F238E27FC236}">
                    <a16:creationId xmlns:a16="http://schemas.microsoft.com/office/drawing/2014/main" id="{BF51BE35-B261-3C02-6C8A-73224B49D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368">
                <a:extLst>
                  <a:ext uri="{FF2B5EF4-FFF2-40B4-BE49-F238E27FC236}">
                    <a16:creationId xmlns:a16="http://schemas.microsoft.com/office/drawing/2014/main" id="{F2FA3A51-8BD6-5C3D-9CE1-AF4A2600FA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369">
                <a:extLst>
                  <a:ext uri="{FF2B5EF4-FFF2-40B4-BE49-F238E27FC236}">
                    <a16:creationId xmlns:a16="http://schemas.microsoft.com/office/drawing/2014/main" id="{AE7794FC-ECE5-AB98-427B-169F1CCFD8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370">
                <a:extLst>
                  <a:ext uri="{FF2B5EF4-FFF2-40B4-BE49-F238E27FC236}">
                    <a16:creationId xmlns:a16="http://schemas.microsoft.com/office/drawing/2014/main" id="{DD6A0CE9-9A33-0273-43DA-EBDD501BF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1 w 85"/>
                  <a:gd name="T1" fmla="*/ 57 h 57"/>
                  <a:gd name="T2" fmla="*/ 47 w 85"/>
                  <a:gd name="T3" fmla="*/ 41 h 57"/>
                  <a:gd name="T4" fmla="*/ 85 w 85"/>
                  <a:gd name="T5" fmla="*/ 31 h 57"/>
                  <a:gd name="T6" fmla="*/ 82 w 85"/>
                  <a:gd name="T7" fmla="*/ 8 h 57"/>
                  <a:gd name="T8" fmla="*/ 74 w 85"/>
                  <a:gd name="T9" fmla="*/ 0 h 57"/>
                  <a:gd name="T10" fmla="*/ 61 w 85"/>
                  <a:gd name="T11" fmla="*/ 17 h 57"/>
                  <a:gd name="T12" fmla="*/ 45 w 85"/>
                  <a:gd name="T13" fmla="*/ 18 h 57"/>
                  <a:gd name="T14" fmla="*/ 46 w 85"/>
                  <a:gd name="T15" fmla="*/ 26 h 57"/>
                  <a:gd name="T16" fmla="*/ 39 w 85"/>
                  <a:gd name="T17" fmla="*/ 34 h 57"/>
                  <a:gd name="T18" fmla="*/ 14 w 85"/>
                  <a:gd name="T19" fmla="*/ 21 h 57"/>
                  <a:gd name="T20" fmla="*/ 0 w 85"/>
                  <a:gd name="T21" fmla="*/ 38 h 57"/>
                  <a:gd name="T22" fmla="*/ 33 w 85"/>
                  <a:gd name="T23" fmla="*/ 50 h 57"/>
                  <a:gd name="T24" fmla="*/ 41 w 85"/>
                  <a:gd name="T2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1" y="57"/>
                    </a:move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371">
                <a:extLst>
                  <a:ext uri="{FF2B5EF4-FFF2-40B4-BE49-F238E27FC236}">
                    <a16:creationId xmlns:a16="http://schemas.microsoft.com/office/drawing/2014/main" id="{AC993E4D-5F8B-6CC1-B874-E37DCE6679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372">
                <a:extLst>
                  <a:ext uri="{FF2B5EF4-FFF2-40B4-BE49-F238E27FC236}">
                    <a16:creationId xmlns:a16="http://schemas.microsoft.com/office/drawing/2014/main" id="{CE7A680C-DCF3-ACE1-5AF2-A1033AFAF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373">
                <a:extLst>
                  <a:ext uri="{FF2B5EF4-FFF2-40B4-BE49-F238E27FC236}">
                    <a16:creationId xmlns:a16="http://schemas.microsoft.com/office/drawing/2014/main" id="{92E020FE-8F01-3F31-DF31-E5232BC63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9 w 16"/>
                  <a:gd name="T1" fmla="*/ 23 h 23"/>
                  <a:gd name="T2" fmla="*/ 16 w 16"/>
                  <a:gd name="T3" fmla="*/ 7 h 23"/>
                  <a:gd name="T4" fmla="*/ 7 w 16"/>
                  <a:gd name="T5" fmla="*/ 0 h 23"/>
                  <a:gd name="T6" fmla="*/ 0 w 16"/>
                  <a:gd name="T7" fmla="*/ 9 h 23"/>
                  <a:gd name="T8" fmla="*/ 1 w 16"/>
                  <a:gd name="T9" fmla="*/ 23 h 23"/>
                  <a:gd name="T10" fmla="*/ 9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9" y="23"/>
                    </a:move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374">
                <a:extLst>
                  <a:ext uri="{FF2B5EF4-FFF2-40B4-BE49-F238E27FC236}">
                    <a16:creationId xmlns:a16="http://schemas.microsoft.com/office/drawing/2014/main" id="{84ABC3CC-3B0B-5361-CFFC-4287914F6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5 w 17"/>
                  <a:gd name="T1" fmla="*/ 0 h 30"/>
                  <a:gd name="T2" fmla="*/ 0 w 17"/>
                  <a:gd name="T3" fmla="*/ 9 h 30"/>
                  <a:gd name="T4" fmla="*/ 10 w 17"/>
                  <a:gd name="T5" fmla="*/ 30 h 30"/>
                  <a:gd name="T6" fmla="*/ 17 w 17"/>
                  <a:gd name="T7" fmla="*/ 23 h 30"/>
                  <a:gd name="T8" fmla="*/ 15 w 17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5" y="0"/>
                    </a:move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375">
                <a:extLst>
                  <a:ext uri="{FF2B5EF4-FFF2-40B4-BE49-F238E27FC236}">
                    <a16:creationId xmlns:a16="http://schemas.microsoft.com/office/drawing/2014/main" id="{F0984299-F62B-293D-B4AF-5F5CACF62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376">
                <a:extLst>
                  <a:ext uri="{FF2B5EF4-FFF2-40B4-BE49-F238E27FC236}">
                    <a16:creationId xmlns:a16="http://schemas.microsoft.com/office/drawing/2014/main" id="{42D1DBBD-7ED8-68D4-3043-C4A5003035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66"/>
                <a:ext cx="203" cy="178"/>
              </a:xfrm>
              <a:custGeom>
                <a:avLst/>
                <a:gdLst>
                  <a:gd name="T0" fmla="*/ 804 w 1017"/>
                  <a:gd name="T1" fmla="*/ 888 h 888"/>
                  <a:gd name="T2" fmla="*/ 809 w 1017"/>
                  <a:gd name="T3" fmla="*/ 857 h 888"/>
                  <a:gd name="T4" fmla="*/ 806 w 1017"/>
                  <a:gd name="T5" fmla="*/ 834 h 888"/>
                  <a:gd name="T6" fmla="*/ 821 w 1017"/>
                  <a:gd name="T7" fmla="*/ 817 h 888"/>
                  <a:gd name="T8" fmla="*/ 842 w 1017"/>
                  <a:gd name="T9" fmla="*/ 808 h 888"/>
                  <a:gd name="T10" fmla="*/ 859 w 1017"/>
                  <a:gd name="T11" fmla="*/ 821 h 888"/>
                  <a:gd name="T12" fmla="*/ 873 w 1017"/>
                  <a:gd name="T13" fmla="*/ 797 h 888"/>
                  <a:gd name="T14" fmla="*/ 903 w 1017"/>
                  <a:gd name="T15" fmla="*/ 802 h 888"/>
                  <a:gd name="T16" fmla="*/ 926 w 1017"/>
                  <a:gd name="T17" fmla="*/ 792 h 888"/>
                  <a:gd name="T18" fmla="*/ 977 w 1017"/>
                  <a:gd name="T19" fmla="*/ 757 h 888"/>
                  <a:gd name="T20" fmla="*/ 995 w 1017"/>
                  <a:gd name="T21" fmla="*/ 708 h 888"/>
                  <a:gd name="T22" fmla="*/ 1017 w 1017"/>
                  <a:gd name="T23" fmla="*/ 691 h 888"/>
                  <a:gd name="T24" fmla="*/ 1005 w 1017"/>
                  <a:gd name="T25" fmla="*/ 645 h 888"/>
                  <a:gd name="T26" fmla="*/ 988 w 1017"/>
                  <a:gd name="T27" fmla="*/ 632 h 888"/>
                  <a:gd name="T28" fmla="*/ 994 w 1017"/>
                  <a:gd name="T29" fmla="*/ 608 h 888"/>
                  <a:gd name="T30" fmla="*/ 960 w 1017"/>
                  <a:gd name="T31" fmla="*/ 581 h 888"/>
                  <a:gd name="T32" fmla="*/ 907 w 1017"/>
                  <a:gd name="T33" fmla="*/ 508 h 888"/>
                  <a:gd name="T34" fmla="*/ 872 w 1017"/>
                  <a:gd name="T35" fmla="*/ 535 h 888"/>
                  <a:gd name="T36" fmla="*/ 855 w 1017"/>
                  <a:gd name="T37" fmla="*/ 529 h 888"/>
                  <a:gd name="T38" fmla="*/ 853 w 1017"/>
                  <a:gd name="T39" fmla="*/ 513 h 888"/>
                  <a:gd name="T40" fmla="*/ 867 w 1017"/>
                  <a:gd name="T41" fmla="*/ 489 h 888"/>
                  <a:gd name="T42" fmla="*/ 857 w 1017"/>
                  <a:gd name="T43" fmla="*/ 467 h 888"/>
                  <a:gd name="T44" fmla="*/ 869 w 1017"/>
                  <a:gd name="T45" fmla="*/ 427 h 888"/>
                  <a:gd name="T46" fmla="*/ 792 w 1017"/>
                  <a:gd name="T47" fmla="*/ 427 h 888"/>
                  <a:gd name="T48" fmla="*/ 775 w 1017"/>
                  <a:gd name="T49" fmla="*/ 405 h 888"/>
                  <a:gd name="T50" fmla="*/ 772 w 1017"/>
                  <a:gd name="T51" fmla="*/ 382 h 888"/>
                  <a:gd name="T52" fmla="*/ 786 w 1017"/>
                  <a:gd name="T53" fmla="*/ 358 h 888"/>
                  <a:gd name="T54" fmla="*/ 782 w 1017"/>
                  <a:gd name="T55" fmla="*/ 319 h 888"/>
                  <a:gd name="T56" fmla="*/ 822 w 1017"/>
                  <a:gd name="T57" fmla="*/ 254 h 888"/>
                  <a:gd name="T58" fmla="*/ 828 w 1017"/>
                  <a:gd name="T59" fmla="*/ 231 h 888"/>
                  <a:gd name="T60" fmla="*/ 826 w 1017"/>
                  <a:gd name="T61" fmla="*/ 215 h 888"/>
                  <a:gd name="T62" fmla="*/ 750 w 1017"/>
                  <a:gd name="T63" fmla="*/ 153 h 888"/>
                  <a:gd name="T64" fmla="*/ 741 w 1017"/>
                  <a:gd name="T65" fmla="*/ 130 h 888"/>
                  <a:gd name="T66" fmla="*/ 761 w 1017"/>
                  <a:gd name="T67" fmla="*/ 97 h 888"/>
                  <a:gd name="T68" fmla="*/ 777 w 1017"/>
                  <a:gd name="T69" fmla="*/ 27 h 888"/>
                  <a:gd name="T70" fmla="*/ 644 w 1017"/>
                  <a:gd name="T71" fmla="*/ 0 h 888"/>
                  <a:gd name="T72" fmla="*/ 498 w 1017"/>
                  <a:gd name="T73" fmla="*/ 6 h 888"/>
                  <a:gd name="T74" fmla="*/ 418 w 1017"/>
                  <a:gd name="T75" fmla="*/ 60 h 888"/>
                  <a:gd name="T76" fmla="*/ 336 w 1017"/>
                  <a:gd name="T77" fmla="*/ 83 h 888"/>
                  <a:gd name="T78" fmla="*/ 264 w 1017"/>
                  <a:gd name="T79" fmla="*/ 143 h 888"/>
                  <a:gd name="T80" fmla="*/ 251 w 1017"/>
                  <a:gd name="T81" fmla="*/ 168 h 888"/>
                  <a:gd name="T82" fmla="*/ 251 w 1017"/>
                  <a:gd name="T83" fmla="*/ 176 h 888"/>
                  <a:gd name="T84" fmla="*/ 245 w 1017"/>
                  <a:gd name="T85" fmla="*/ 185 h 888"/>
                  <a:gd name="T86" fmla="*/ 232 w 1017"/>
                  <a:gd name="T87" fmla="*/ 209 h 888"/>
                  <a:gd name="T88" fmla="*/ 256 w 1017"/>
                  <a:gd name="T89" fmla="*/ 222 h 888"/>
                  <a:gd name="T90" fmla="*/ 251 w 1017"/>
                  <a:gd name="T91" fmla="*/ 252 h 888"/>
                  <a:gd name="T92" fmla="*/ 277 w 1017"/>
                  <a:gd name="T93" fmla="*/ 282 h 888"/>
                  <a:gd name="T94" fmla="*/ 315 w 1017"/>
                  <a:gd name="T95" fmla="*/ 285 h 888"/>
                  <a:gd name="T96" fmla="*/ 310 w 1017"/>
                  <a:gd name="T97" fmla="*/ 317 h 888"/>
                  <a:gd name="T98" fmla="*/ 245 w 1017"/>
                  <a:gd name="T99" fmla="*/ 354 h 888"/>
                  <a:gd name="T100" fmla="*/ 216 w 1017"/>
                  <a:gd name="T101" fmla="*/ 380 h 888"/>
                  <a:gd name="T102" fmla="*/ 204 w 1017"/>
                  <a:gd name="T103" fmla="*/ 411 h 888"/>
                  <a:gd name="T104" fmla="*/ 167 w 1017"/>
                  <a:gd name="T105" fmla="*/ 438 h 888"/>
                  <a:gd name="T106" fmla="*/ 97 w 1017"/>
                  <a:gd name="T107" fmla="*/ 429 h 888"/>
                  <a:gd name="T108" fmla="*/ 77 w 1017"/>
                  <a:gd name="T109" fmla="*/ 446 h 888"/>
                  <a:gd name="T110" fmla="*/ 38 w 1017"/>
                  <a:gd name="T111" fmla="*/ 443 h 888"/>
                  <a:gd name="T112" fmla="*/ 0 w 1017"/>
                  <a:gd name="T113" fmla="*/ 454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17" h="888">
                    <a:moveTo>
                      <a:pt x="804" y="888"/>
                    </a:moveTo>
                    <a:lnTo>
                      <a:pt x="809" y="857"/>
                    </a:lnTo>
                    <a:lnTo>
                      <a:pt x="806" y="834"/>
                    </a:lnTo>
                    <a:lnTo>
                      <a:pt x="821" y="817"/>
                    </a:lnTo>
                    <a:lnTo>
                      <a:pt x="842" y="808"/>
                    </a:lnTo>
                    <a:lnTo>
                      <a:pt x="859" y="821"/>
                    </a:lnTo>
                    <a:lnTo>
                      <a:pt x="873" y="797"/>
                    </a:lnTo>
                    <a:lnTo>
                      <a:pt x="903" y="802"/>
                    </a:lnTo>
                    <a:lnTo>
                      <a:pt x="926" y="792"/>
                    </a:lnTo>
                    <a:lnTo>
                      <a:pt x="977" y="757"/>
                    </a:lnTo>
                    <a:lnTo>
                      <a:pt x="995" y="708"/>
                    </a:lnTo>
                    <a:lnTo>
                      <a:pt x="1017" y="691"/>
                    </a:lnTo>
                    <a:lnTo>
                      <a:pt x="1005" y="645"/>
                    </a:lnTo>
                    <a:lnTo>
                      <a:pt x="988" y="632"/>
                    </a:lnTo>
                    <a:lnTo>
                      <a:pt x="994" y="608"/>
                    </a:lnTo>
                    <a:lnTo>
                      <a:pt x="960" y="581"/>
                    </a:lnTo>
                    <a:lnTo>
                      <a:pt x="907" y="508"/>
                    </a:lnTo>
                    <a:lnTo>
                      <a:pt x="872" y="535"/>
                    </a:lnTo>
                    <a:lnTo>
                      <a:pt x="855" y="529"/>
                    </a:lnTo>
                    <a:lnTo>
                      <a:pt x="853" y="513"/>
                    </a:lnTo>
                    <a:lnTo>
                      <a:pt x="867" y="489"/>
                    </a:lnTo>
                    <a:lnTo>
                      <a:pt x="857" y="467"/>
                    </a:lnTo>
                    <a:lnTo>
                      <a:pt x="869" y="427"/>
                    </a:lnTo>
                    <a:lnTo>
                      <a:pt x="792" y="427"/>
                    </a:lnTo>
                    <a:lnTo>
                      <a:pt x="775" y="405"/>
                    </a:lnTo>
                    <a:lnTo>
                      <a:pt x="772" y="382"/>
                    </a:lnTo>
                    <a:lnTo>
                      <a:pt x="786" y="358"/>
                    </a:lnTo>
                    <a:lnTo>
                      <a:pt x="782" y="319"/>
                    </a:lnTo>
                    <a:lnTo>
                      <a:pt x="822" y="254"/>
                    </a:lnTo>
                    <a:lnTo>
                      <a:pt x="828" y="231"/>
                    </a:lnTo>
                    <a:lnTo>
                      <a:pt x="826" y="215"/>
                    </a:lnTo>
                    <a:lnTo>
                      <a:pt x="750" y="153"/>
                    </a:lnTo>
                    <a:lnTo>
                      <a:pt x="741" y="130"/>
                    </a:lnTo>
                    <a:lnTo>
                      <a:pt x="761" y="97"/>
                    </a:lnTo>
                    <a:lnTo>
                      <a:pt x="777" y="27"/>
                    </a:lnTo>
                    <a:lnTo>
                      <a:pt x="644" y="0"/>
                    </a:lnTo>
                    <a:lnTo>
                      <a:pt x="498" y="6"/>
                    </a:lnTo>
                    <a:lnTo>
                      <a:pt x="418" y="60"/>
                    </a:lnTo>
                    <a:lnTo>
                      <a:pt x="336" y="83"/>
                    </a:lnTo>
                    <a:lnTo>
                      <a:pt x="264" y="143"/>
                    </a:lnTo>
                    <a:lnTo>
                      <a:pt x="251" y="168"/>
                    </a:lnTo>
                    <a:lnTo>
                      <a:pt x="251" y="176"/>
                    </a:lnTo>
                    <a:lnTo>
                      <a:pt x="245" y="185"/>
                    </a:lnTo>
                    <a:lnTo>
                      <a:pt x="232" y="209"/>
                    </a:lnTo>
                    <a:lnTo>
                      <a:pt x="256" y="222"/>
                    </a:lnTo>
                    <a:lnTo>
                      <a:pt x="251" y="252"/>
                    </a:lnTo>
                    <a:lnTo>
                      <a:pt x="277" y="282"/>
                    </a:lnTo>
                    <a:lnTo>
                      <a:pt x="315" y="285"/>
                    </a:lnTo>
                    <a:lnTo>
                      <a:pt x="310" y="317"/>
                    </a:lnTo>
                    <a:lnTo>
                      <a:pt x="245" y="354"/>
                    </a:lnTo>
                    <a:lnTo>
                      <a:pt x="216" y="380"/>
                    </a:lnTo>
                    <a:lnTo>
                      <a:pt x="204" y="411"/>
                    </a:lnTo>
                    <a:lnTo>
                      <a:pt x="167" y="438"/>
                    </a:lnTo>
                    <a:lnTo>
                      <a:pt x="97" y="429"/>
                    </a:lnTo>
                    <a:lnTo>
                      <a:pt x="77" y="446"/>
                    </a:lnTo>
                    <a:lnTo>
                      <a:pt x="38" y="443"/>
                    </a:lnTo>
                    <a:lnTo>
                      <a:pt x="0" y="45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377">
                <a:extLst>
                  <a:ext uri="{FF2B5EF4-FFF2-40B4-BE49-F238E27FC236}">
                    <a16:creationId xmlns:a16="http://schemas.microsoft.com/office/drawing/2014/main" id="{C035A582-986B-746D-14E8-12F5CF86D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4"/>
              </a:xfrm>
              <a:custGeom>
                <a:avLst/>
                <a:gdLst>
                  <a:gd name="T0" fmla="*/ 1769 w 1828"/>
                  <a:gd name="T1" fmla="*/ 1454 h 1471"/>
                  <a:gd name="T2" fmla="*/ 1763 w 1828"/>
                  <a:gd name="T3" fmla="*/ 1392 h 1471"/>
                  <a:gd name="T4" fmla="*/ 1810 w 1828"/>
                  <a:gd name="T5" fmla="*/ 1311 h 1471"/>
                  <a:gd name="T6" fmla="*/ 1743 w 1828"/>
                  <a:gd name="T7" fmla="*/ 1264 h 1471"/>
                  <a:gd name="T8" fmla="*/ 1756 w 1828"/>
                  <a:gd name="T9" fmla="*/ 1162 h 1471"/>
                  <a:gd name="T10" fmla="*/ 1804 w 1828"/>
                  <a:gd name="T11" fmla="*/ 1081 h 1471"/>
                  <a:gd name="T12" fmla="*/ 1756 w 1828"/>
                  <a:gd name="T13" fmla="*/ 1077 h 1471"/>
                  <a:gd name="T14" fmla="*/ 1752 w 1828"/>
                  <a:gd name="T15" fmla="*/ 1100 h 1471"/>
                  <a:gd name="T16" fmla="*/ 1731 w 1828"/>
                  <a:gd name="T17" fmla="*/ 1048 h 1471"/>
                  <a:gd name="T18" fmla="*/ 1646 w 1828"/>
                  <a:gd name="T19" fmla="*/ 972 h 1471"/>
                  <a:gd name="T20" fmla="*/ 1493 w 1828"/>
                  <a:gd name="T21" fmla="*/ 986 h 1471"/>
                  <a:gd name="T22" fmla="*/ 1403 w 1828"/>
                  <a:gd name="T23" fmla="*/ 1002 h 1471"/>
                  <a:gd name="T24" fmla="*/ 1383 w 1828"/>
                  <a:gd name="T25" fmla="*/ 1042 h 1471"/>
                  <a:gd name="T26" fmla="*/ 1336 w 1828"/>
                  <a:gd name="T27" fmla="*/ 954 h 1471"/>
                  <a:gd name="T28" fmla="*/ 1333 w 1828"/>
                  <a:gd name="T29" fmla="*/ 839 h 1471"/>
                  <a:gd name="T30" fmla="*/ 1260 w 1828"/>
                  <a:gd name="T31" fmla="*/ 784 h 1471"/>
                  <a:gd name="T32" fmla="*/ 1198 w 1828"/>
                  <a:gd name="T33" fmla="*/ 790 h 1471"/>
                  <a:gd name="T34" fmla="*/ 1201 w 1828"/>
                  <a:gd name="T35" fmla="*/ 751 h 1471"/>
                  <a:gd name="T36" fmla="*/ 1158 w 1828"/>
                  <a:gd name="T37" fmla="*/ 778 h 1471"/>
                  <a:gd name="T38" fmla="*/ 1024 w 1828"/>
                  <a:gd name="T39" fmla="*/ 751 h 1471"/>
                  <a:gd name="T40" fmla="*/ 1016 w 1828"/>
                  <a:gd name="T41" fmla="*/ 660 h 1471"/>
                  <a:gd name="T42" fmla="*/ 999 w 1828"/>
                  <a:gd name="T43" fmla="*/ 554 h 1471"/>
                  <a:gd name="T44" fmla="*/ 986 w 1828"/>
                  <a:gd name="T45" fmla="*/ 500 h 1471"/>
                  <a:gd name="T46" fmla="*/ 926 w 1828"/>
                  <a:gd name="T47" fmla="*/ 445 h 1471"/>
                  <a:gd name="T48" fmla="*/ 877 w 1828"/>
                  <a:gd name="T49" fmla="*/ 403 h 1471"/>
                  <a:gd name="T50" fmla="*/ 794 w 1828"/>
                  <a:gd name="T51" fmla="*/ 426 h 1471"/>
                  <a:gd name="T52" fmla="*/ 717 w 1828"/>
                  <a:gd name="T53" fmla="*/ 510 h 1471"/>
                  <a:gd name="T54" fmla="*/ 662 w 1828"/>
                  <a:gd name="T55" fmla="*/ 508 h 1471"/>
                  <a:gd name="T56" fmla="*/ 623 w 1828"/>
                  <a:gd name="T57" fmla="*/ 495 h 1471"/>
                  <a:gd name="T58" fmla="*/ 595 w 1828"/>
                  <a:gd name="T59" fmla="*/ 452 h 1471"/>
                  <a:gd name="T60" fmla="*/ 542 w 1828"/>
                  <a:gd name="T61" fmla="*/ 372 h 1471"/>
                  <a:gd name="T62" fmla="*/ 472 w 1828"/>
                  <a:gd name="T63" fmla="*/ 363 h 1471"/>
                  <a:gd name="T64" fmla="*/ 452 w 1828"/>
                  <a:gd name="T65" fmla="*/ 234 h 1471"/>
                  <a:gd name="T66" fmla="*/ 471 w 1828"/>
                  <a:gd name="T67" fmla="*/ 186 h 1471"/>
                  <a:gd name="T68" fmla="*/ 426 w 1828"/>
                  <a:gd name="T69" fmla="*/ 114 h 1471"/>
                  <a:gd name="T70" fmla="*/ 326 w 1828"/>
                  <a:gd name="T71" fmla="*/ 37 h 1471"/>
                  <a:gd name="T72" fmla="*/ 227 w 1828"/>
                  <a:gd name="T73" fmla="*/ 47 h 1471"/>
                  <a:gd name="T74" fmla="*/ 113 w 1828"/>
                  <a:gd name="T75" fmla="*/ 72 h 1471"/>
                  <a:gd name="T76" fmla="*/ 93 w 1828"/>
                  <a:gd name="T77" fmla="*/ 105 h 1471"/>
                  <a:gd name="T78" fmla="*/ 32 w 1828"/>
                  <a:gd name="T79" fmla="*/ 111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28" h="1471">
                    <a:moveTo>
                      <a:pt x="1755" y="1471"/>
                    </a:move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lnTo>
                      <a:pt x="1646" y="972"/>
                    </a:lnTo>
                    <a:lnTo>
                      <a:pt x="1542" y="1012"/>
                    </a:ln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378">
                <a:extLst>
                  <a:ext uri="{FF2B5EF4-FFF2-40B4-BE49-F238E27FC236}">
                    <a16:creationId xmlns:a16="http://schemas.microsoft.com/office/drawing/2014/main" id="{775A959D-2A95-D19B-D0C3-A48EB1DCBC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794"/>
                <a:ext cx="200" cy="143"/>
              </a:xfrm>
              <a:custGeom>
                <a:avLst/>
                <a:gdLst>
                  <a:gd name="T0" fmla="*/ 1004 w 1004"/>
                  <a:gd name="T1" fmla="*/ 716 h 716"/>
                  <a:gd name="T2" fmla="*/ 964 w 1004"/>
                  <a:gd name="T3" fmla="*/ 704 h 716"/>
                  <a:gd name="T4" fmla="*/ 935 w 1004"/>
                  <a:gd name="T5" fmla="*/ 715 h 716"/>
                  <a:gd name="T6" fmla="*/ 933 w 1004"/>
                  <a:gd name="T7" fmla="*/ 708 h 716"/>
                  <a:gd name="T8" fmla="*/ 946 w 1004"/>
                  <a:gd name="T9" fmla="*/ 668 h 716"/>
                  <a:gd name="T10" fmla="*/ 910 w 1004"/>
                  <a:gd name="T11" fmla="*/ 625 h 716"/>
                  <a:gd name="T12" fmla="*/ 817 w 1004"/>
                  <a:gd name="T13" fmla="*/ 618 h 716"/>
                  <a:gd name="T14" fmla="*/ 792 w 1004"/>
                  <a:gd name="T15" fmla="*/ 589 h 716"/>
                  <a:gd name="T16" fmla="*/ 776 w 1004"/>
                  <a:gd name="T17" fmla="*/ 591 h 716"/>
                  <a:gd name="T18" fmla="*/ 739 w 1004"/>
                  <a:gd name="T19" fmla="*/ 525 h 716"/>
                  <a:gd name="T20" fmla="*/ 676 w 1004"/>
                  <a:gd name="T21" fmla="*/ 508 h 716"/>
                  <a:gd name="T22" fmla="*/ 650 w 1004"/>
                  <a:gd name="T23" fmla="*/ 478 h 716"/>
                  <a:gd name="T24" fmla="*/ 635 w 1004"/>
                  <a:gd name="T25" fmla="*/ 481 h 716"/>
                  <a:gd name="T26" fmla="*/ 590 w 1004"/>
                  <a:gd name="T27" fmla="*/ 500 h 716"/>
                  <a:gd name="T28" fmla="*/ 536 w 1004"/>
                  <a:gd name="T29" fmla="*/ 489 h 716"/>
                  <a:gd name="T30" fmla="*/ 548 w 1004"/>
                  <a:gd name="T31" fmla="*/ 458 h 716"/>
                  <a:gd name="T32" fmla="*/ 535 w 1004"/>
                  <a:gd name="T33" fmla="*/ 405 h 716"/>
                  <a:gd name="T34" fmla="*/ 559 w 1004"/>
                  <a:gd name="T35" fmla="*/ 333 h 716"/>
                  <a:gd name="T36" fmla="*/ 525 w 1004"/>
                  <a:gd name="T37" fmla="*/ 291 h 716"/>
                  <a:gd name="T38" fmla="*/ 478 w 1004"/>
                  <a:gd name="T39" fmla="*/ 280 h 716"/>
                  <a:gd name="T40" fmla="*/ 475 w 1004"/>
                  <a:gd name="T41" fmla="*/ 264 h 716"/>
                  <a:gd name="T42" fmla="*/ 496 w 1004"/>
                  <a:gd name="T43" fmla="*/ 231 h 716"/>
                  <a:gd name="T44" fmla="*/ 500 w 1004"/>
                  <a:gd name="T45" fmla="*/ 184 h 716"/>
                  <a:gd name="T46" fmla="*/ 513 w 1004"/>
                  <a:gd name="T47" fmla="*/ 168 h 716"/>
                  <a:gd name="T48" fmla="*/ 503 w 1004"/>
                  <a:gd name="T49" fmla="*/ 138 h 716"/>
                  <a:gd name="T50" fmla="*/ 516 w 1004"/>
                  <a:gd name="T51" fmla="*/ 121 h 716"/>
                  <a:gd name="T52" fmla="*/ 514 w 1004"/>
                  <a:gd name="T53" fmla="*/ 91 h 716"/>
                  <a:gd name="T54" fmla="*/ 537 w 1004"/>
                  <a:gd name="T55" fmla="*/ 97 h 716"/>
                  <a:gd name="T56" fmla="*/ 533 w 1004"/>
                  <a:gd name="T57" fmla="*/ 58 h 716"/>
                  <a:gd name="T58" fmla="*/ 555 w 1004"/>
                  <a:gd name="T59" fmla="*/ 41 h 716"/>
                  <a:gd name="T60" fmla="*/ 538 w 1004"/>
                  <a:gd name="T61" fmla="*/ 19 h 716"/>
                  <a:gd name="T62" fmla="*/ 507 w 1004"/>
                  <a:gd name="T63" fmla="*/ 14 h 716"/>
                  <a:gd name="T64" fmla="*/ 497 w 1004"/>
                  <a:gd name="T65" fmla="*/ 0 h 716"/>
                  <a:gd name="T66" fmla="*/ 476 w 1004"/>
                  <a:gd name="T67" fmla="*/ 25 h 716"/>
                  <a:gd name="T68" fmla="*/ 447 w 1004"/>
                  <a:gd name="T69" fmla="*/ 35 h 716"/>
                  <a:gd name="T70" fmla="*/ 435 w 1004"/>
                  <a:gd name="T71" fmla="*/ 75 h 716"/>
                  <a:gd name="T72" fmla="*/ 399 w 1004"/>
                  <a:gd name="T73" fmla="*/ 93 h 716"/>
                  <a:gd name="T74" fmla="*/ 386 w 1004"/>
                  <a:gd name="T75" fmla="*/ 118 h 716"/>
                  <a:gd name="T76" fmla="*/ 380 w 1004"/>
                  <a:gd name="T77" fmla="*/ 134 h 716"/>
                  <a:gd name="T78" fmla="*/ 389 w 1004"/>
                  <a:gd name="T79" fmla="*/ 156 h 716"/>
                  <a:gd name="T80" fmla="*/ 380 w 1004"/>
                  <a:gd name="T81" fmla="*/ 226 h 716"/>
                  <a:gd name="T82" fmla="*/ 297 w 1004"/>
                  <a:gd name="T83" fmla="*/ 249 h 716"/>
                  <a:gd name="T84" fmla="*/ 239 w 1004"/>
                  <a:gd name="T85" fmla="*/ 293 h 716"/>
                  <a:gd name="T86" fmla="*/ 171 w 1004"/>
                  <a:gd name="T87" fmla="*/ 300 h 716"/>
                  <a:gd name="T88" fmla="*/ 101 w 1004"/>
                  <a:gd name="T89" fmla="*/ 291 h 716"/>
                  <a:gd name="T90" fmla="*/ 68 w 1004"/>
                  <a:gd name="T91" fmla="*/ 271 h 716"/>
                  <a:gd name="T92" fmla="*/ 0 w 1004"/>
                  <a:gd name="T93" fmla="*/ 285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04" h="716">
                    <a:moveTo>
                      <a:pt x="1004" y="716"/>
                    </a:moveTo>
                    <a:lnTo>
                      <a:pt x="964" y="704"/>
                    </a:lnTo>
                    <a:lnTo>
                      <a:pt x="935" y="715"/>
                    </a:lnTo>
                    <a:lnTo>
                      <a:pt x="933" y="708"/>
                    </a:lnTo>
                    <a:lnTo>
                      <a:pt x="946" y="668"/>
                    </a:lnTo>
                    <a:lnTo>
                      <a:pt x="910" y="625"/>
                    </a:lnTo>
                    <a:lnTo>
                      <a:pt x="817" y="618"/>
                    </a:lnTo>
                    <a:lnTo>
                      <a:pt x="792" y="589"/>
                    </a:lnTo>
                    <a:lnTo>
                      <a:pt x="776" y="591"/>
                    </a:lnTo>
                    <a:lnTo>
                      <a:pt x="739" y="525"/>
                    </a:lnTo>
                    <a:lnTo>
                      <a:pt x="676" y="508"/>
                    </a:lnTo>
                    <a:lnTo>
                      <a:pt x="650" y="478"/>
                    </a:lnTo>
                    <a:lnTo>
                      <a:pt x="635" y="481"/>
                    </a:lnTo>
                    <a:lnTo>
                      <a:pt x="590" y="500"/>
                    </a:lnTo>
                    <a:lnTo>
                      <a:pt x="536" y="489"/>
                    </a:lnTo>
                    <a:lnTo>
                      <a:pt x="548" y="458"/>
                    </a:lnTo>
                    <a:lnTo>
                      <a:pt x="535" y="405"/>
                    </a:lnTo>
                    <a:lnTo>
                      <a:pt x="559" y="333"/>
                    </a:lnTo>
                    <a:lnTo>
                      <a:pt x="525" y="291"/>
                    </a:lnTo>
                    <a:lnTo>
                      <a:pt x="478" y="280"/>
                    </a:lnTo>
                    <a:lnTo>
                      <a:pt x="475" y="264"/>
                    </a:lnTo>
                    <a:lnTo>
                      <a:pt x="496" y="231"/>
                    </a:lnTo>
                    <a:lnTo>
                      <a:pt x="500" y="184"/>
                    </a:lnTo>
                    <a:lnTo>
                      <a:pt x="513" y="168"/>
                    </a:lnTo>
                    <a:lnTo>
                      <a:pt x="503" y="138"/>
                    </a:lnTo>
                    <a:lnTo>
                      <a:pt x="516" y="121"/>
                    </a:lnTo>
                    <a:lnTo>
                      <a:pt x="514" y="91"/>
                    </a:lnTo>
                    <a:lnTo>
                      <a:pt x="537" y="97"/>
                    </a:lnTo>
                    <a:lnTo>
                      <a:pt x="533" y="58"/>
                    </a:lnTo>
                    <a:lnTo>
                      <a:pt x="555" y="41"/>
                    </a:lnTo>
                    <a:lnTo>
                      <a:pt x="538" y="19"/>
                    </a:lnTo>
                    <a:lnTo>
                      <a:pt x="507" y="14"/>
                    </a:lnTo>
                    <a:lnTo>
                      <a:pt x="497" y="0"/>
                    </a:lnTo>
                    <a:lnTo>
                      <a:pt x="476" y="25"/>
                    </a:lnTo>
                    <a:lnTo>
                      <a:pt x="447" y="35"/>
                    </a:lnTo>
                    <a:lnTo>
                      <a:pt x="435" y="75"/>
                    </a:lnTo>
                    <a:lnTo>
                      <a:pt x="399" y="93"/>
                    </a:lnTo>
                    <a:lnTo>
                      <a:pt x="386" y="118"/>
                    </a:lnTo>
                    <a:lnTo>
                      <a:pt x="380" y="134"/>
                    </a:lnTo>
                    <a:lnTo>
                      <a:pt x="389" y="156"/>
                    </a:lnTo>
                    <a:lnTo>
                      <a:pt x="380" y="226"/>
                    </a:lnTo>
                    <a:lnTo>
                      <a:pt x="297" y="249"/>
                    </a:lnTo>
                    <a:lnTo>
                      <a:pt x="239" y="293"/>
                    </a:lnTo>
                    <a:lnTo>
                      <a:pt x="171" y="300"/>
                    </a:lnTo>
                    <a:lnTo>
                      <a:pt x="101" y="291"/>
                    </a:lnTo>
                    <a:lnTo>
                      <a:pt x="68" y="271"/>
                    </a:lnTo>
                    <a:lnTo>
                      <a:pt x="0" y="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379">
                <a:extLst>
                  <a:ext uri="{FF2B5EF4-FFF2-40B4-BE49-F238E27FC236}">
                    <a16:creationId xmlns:a16="http://schemas.microsoft.com/office/drawing/2014/main" id="{83B79CD5-F55D-7CB7-F107-F2BBBD13E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2" y="845"/>
                <a:ext cx="16" cy="7"/>
              </a:xfrm>
              <a:custGeom>
                <a:avLst/>
                <a:gdLst>
                  <a:gd name="T0" fmla="*/ 80 w 80"/>
                  <a:gd name="T1" fmla="*/ 31 h 34"/>
                  <a:gd name="T2" fmla="*/ 49 w 80"/>
                  <a:gd name="T3" fmla="*/ 34 h 34"/>
                  <a:gd name="T4" fmla="*/ 47 w 80"/>
                  <a:gd name="T5" fmla="*/ 18 h 34"/>
                  <a:gd name="T6" fmla="*/ 32 w 80"/>
                  <a:gd name="T7" fmla="*/ 12 h 34"/>
                  <a:gd name="T8" fmla="*/ 31 w 80"/>
                  <a:gd name="T9" fmla="*/ 5 h 34"/>
                  <a:gd name="T10" fmla="*/ 8 w 80"/>
                  <a:gd name="T11" fmla="*/ 6 h 34"/>
                  <a:gd name="T12" fmla="*/ 0 w 80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" h="34">
                    <a:moveTo>
                      <a:pt x="80" y="31"/>
                    </a:moveTo>
                    <a:lnTo>
                      <a:pt x="49" y="34"/>
                    </a:lnTo>
                    <a:lnTo>
                      <a:pt x="47" y="18"/>
                    </a:lnTo>
                    <a:lnTo>
                      <a:pt x="32" y="12"/>
                    </a:lnTo>
                    <a:lnTo>
                      <a:pt x="31" y="5"/>
                    </a:lnTo>
                    <a:lnTo>
                      <a:pt x="8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380">
                <a:extLst>
                  <a:ext uri="{FF2B5EF4-FFF2-40B4-BE49-F238E27FC236}">
                    <a16:creationId xmlns:a16="http://schemas.microsoft.com/office/drawing/2014/main" id="{FD49145A-4BBC-DE76-1C5B-362C50E585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742"/>
                <a:ext cx="426" cy="105"/>
              </a:xfrm>
              <a:custGeom>
                <a:avLst/>
                <a:gdLst>
                  <a:gd name="T0" fmla="*/ 2083 w 2129"/>
                  <a:gd name="T1" fmla="*/ 525 h 525"/>
                  <a:gd name="T2" fmla="*/ 2029 w 2129"/>
                  <a:gd name="T3" fmla="*/ 515 h 525"/>
                  <a:gd name="T4" fmla="*/ 2000 w 2129"/>
                  <a:gd name="T5" fmla="*/ 456 h 525"/>
                  <a:gd name="T6" fmla="*/ 1909 w 2129"/>
                  <a:gd name="T7" fmla="*/ 473 h 525"/>
                  <a:gd name="T8" fmla="*/ 1866 w 2129"/>
                  <a:gd name="T9" fmla="*/ 431 h 525"/>
                  <a:gd name="T10" fmla="*/ 1756 w 2129"/>
                  <a:gd name="T11" fmla="*/ 410 h 525"/>
                  <a:gd name="T12" fmla="*/ 1714 w 2129"/>
                  <a:gd name="T13" fmla="*/ 452 h 525"/>
                  <a:gd name="T14" fmla="*/ 1676 w 2129"/>
                  <a:gd name="T15" fmla="*/ 456 h 525"/>
                  <a:gd name="T16" fmla="*/ 1619 w 2129"/>
                  <a:gd name="T17" fmla="*/ 422 h 525"/>
                  <a:gd name="T18" fmla="*/ 1466 w 2129"/>
                  <a:gd name="T19" fmla="*/ 444 h 525"/>
                  <a:gd name="T20" fmla="*/ 1392 w 2129"/>
                  <a:gd name="T21" fmla="*/ 474 h 525"/>
                  <a:gd name="T22" fmla="*/ 1352 w 2129"/>
                  <a:gd name="T23" fmla="*/ 455 h 525"/>
                  <a:gd name="T24" fmla="*/ 1252 w 2129"/>
                  <a:gd name="T25" fmla="*/ 456 h 525"/>
                  <a:gd name="T26" fmla="*/ 1218 w 2129"/>
                  <a:gd name="T27" fmla="*/ 428 h 525"/>
                  <a:gd name="T28" fmla="*/ 1133 w 2129"/>
                  <a:gd name="T29" fmla="*/ 429 h 525"/>
                  <a:gd name="T30" fmla="*/ 1036 w 2129"/>
                  <a:gd name="T31" fmla="*/ 461 h 525"/>
                  <a:gd name="T32" fmla="*/ 1042 w 2129"/>
                  <a:gd name="T33" fmla="*/ 438 h 525"/>
                  <a:gd name="T34" fmla="*/ 957 w 2129"/>
                  <a:gd name="T35" fmla="*/ 438 h 525"/>
                  <a:gd name="T36" fmla="*/ 933 w 2129"/>
                  <a:gd name="T37" fmla="*/ 425 h 525"/>
                  <a:gd name="T38" fmla="*/ 965 w 2129"/>
                  <a:gd name="T39" fmla="*/ 352 h 525"/>
                  <a:gd name="T40" fmla="*/ 908 w 2129"/>
                  <a:gd name="T41" fmla="*/ 326 h 525"/>
                  <a:gd name="T42" fmla="*/ 912 w 2129"/>
                  <a:gd name="T43" fmla="*/ 372 h 525"/>
                  <a:gd name="T44" fmla="*/ 889 w 2129"/>
                  <a:gd name="T45" fmla="*/ 375 h 525"/>
                  <a:gd name="T46" fmla="*/ 785 w 2129"/>
                  <a:gd name="T47" fmla="*/ 330 h 525"/>
                  <a:gd name="T48" fmla="*/ 776 w 2129"/>
                  <a:gd name="T49" fmla="*/ 308 h 525"/>
                  <a:gd name="T50" fmla="*/ 737 w 2129"/>
                  <a:gd name="T51" fmla="*/ 303 h 525"/>
                  <a:gd name="T52" fmla="*/ 658 w 2129"/>
                  <a:gd name="T53" fmla="*/ 372 h 525"/>
                  <a:gd name="T54" fmla="*/ 634 w 2129"/>
                  <a:gd name="T55" fmla="*/ 283 h 525"/>
                  <a:gd name="T56" fmla="*/ 686 w 2129"/>
                  <a:gd name="T57" fmla="*/ 255 h 525"/>
                  <a:gd name="T58" fmla="*/ 697 w 2129"/>
                  <a:gd name="T59" fmla="*/ 208 h 525"/>
                  <a:gd name="T60" fmla="*/ 648 w 2129"/>
                  <a:gd name="T61" fmla="*/ 181 h 525"/>
                  <a:gd name="T62" fmla="*/ 585 w 2129"/>
                  <a:gd name="T63" fmla="*/ 178 h 525"/>
                  <a:gd name="T64" fmla="*/ 557 w 2129"/>
                  <a:gd name="T65" fmla="*/ 205 h 525"/>
                  <a:gd name="T66" fmla="*/ 504 w 2129"/>
                  <a:gd name="T67" fmla="*/ 210 h 525"/>
                  <a:gd name="T68" fmla="*/ 451 w 2129"/>
                  <a:gd name="T69" fmla="*/ 215 h 525"/>
                  <a:gd name="T70" fmla="*/ 412 w 2129"/>
                  <a:gd name="T71" fmla="*/ 210 h 525"/>
                  <a:gd name="T72" fmla="*/ 362 w 2129"/>
                  <a:gd name="T73" fmla="*/ 176 h 525"/>
                  <a:gd name="T74" fmla="*/ 360 w 2129"/>
                  <a:gd name="T75" fmla="*/ 153 h 525"/>
                  <a:gd name="T76" fmla="*/ 254 w 2129"/>
                  <a:gd name="T77" fmla="*/ 102 h 525"/>
                  <a:gd name="T78" fmla="*/ 267 w 2129"/>
                  <a:gd name="T79" fmla="*/ 62 h 525"/>
                  <a:gd name="T80" fmla="*/ 220 w 2129"/>
                  <a:gd name="T81" fmla="*/ 66 h 525"/>
                  <a:gd name="T82" fmla="*/ 99 w 2129"/>
                  <a:gd name="T83" fmla="*/ 0 h 525"/>
                  <a:gd name="T84" fmla="*/ 0 w 2129"/>
                  <a:gd name="T85" fmla="*/ 17 h 5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129" h="525">
                    <a:moveTo>
                      <a:pt x="2129" y="514"/>
                    </a:moveTo>
                    <a:lnTo>
                      <a:pt x="2083" y="525"/>
                    </a:lnTo>
                    <a:lnTo>
                      <a:pt x="2066" y="512"/>
                    </a:lnTo>
                    <a:lnTo>
                      <a:pt x="2029" y="515"/>
                    </a:lnTo>
                    <a:lnTo>
                      <a:pt x="1996" y="495"/>
                    </a:lnTo>
                    <a:lnTo>
                      <a:pt x="2000" y="456"/>
                    </a:lnTo>
                    <a:lnTo>
                      <a:pt x="1990" y="434"/>
                    </a:lnTo>
                    <a:lnTo>
                      <a:pt x="1909" y="473"/>
                    </a:lnTo>
                    <a:lnTo>
                      <a:pt x="1899" y="443"/>
                    </a:lnTo>
                    <a:lnTo>
                      <a:pt x="1866" y="431"/>
                    </a:lnTo>
                    <a:lnTo>
                      <a:pt x="1844" y="440"/>
                    </a:lnTo>
                    <a:lnTo>
                      <a:pt x="1756" y="410"/>
                    </a:lnTo>
                    <a:lnTo>
                      <a:pt x="1718" y="421"/>
                    </a:lnTo>
                    <a:lnTo>
                      <a:pt x="1714" y="452"/>
                    </a:lnTo>
                    <a:lnTo>
                      <a:pt x="1698" y="446"/>
                    </a:lnTo>
                    <a:lnTo>
                      <a:pt x="1676" y="456"/>
                    </a:lnTo>
                    <a:lnTo>
                      <a:pt x="1659" y="434"/>
                    </a:lnTo>
                    <a:lnTo>
                      <a:pt x="1619" y="422"/>
                    </a:lnTo>
                    <a:lnTo>
                      <a:pt x="1569" y="466"/>
                    </a:lnTo>
                    <a:lnTo>
                      <a:pt x="1466" y="444"/>
                    </a:lnTo>
                    <a:lnTo>
                      <a:pt x="1438" y="469"/>
                    </a:lnTo>
                    <a:lnTo>
                      <a:pt x="1392" y="474"/>
                    </a:lnTo>
                    <a:lnTo>
                      <a:pt x="1383" y="452"/>
                    </a:lnTo>
                    <a:lnTo>
                      <a:pt x="1352" y="455"/>
                    </a:lnTo>
                    <a:lnTo>
                      <a:pt x="1300" y="483"/>
                    </a:lnTo>
                    <a:lnTo>
                      <a:pt x="1252" y="456"/>
                    </a:lnTo>
                    <a:lnTo>
                      <a:pt x="1225" y="420"/>
                    </a:lnTo>
                    <a:lnTo>
                      <a:pt x="1218" y="428"/>
                    </a:lnTo>
                    <a:lnTo>
                      <a:pt x="1171" y="417"/>
                    </a:lnTo>
                    <a:lnTo>
                      <a:pt x="1133" y="429"/>
                    </a:lnTo>
                    <a:lnTo>
                      <a:pt x="1110" y="423"/>
                    </a:lnTo>
                    <a:lnTo>
                      <a:pt x="1036" y="461"/>
                    </a:lnTo>
                    <a:lnTo>
                      <a:pt x="1028" y="454"/>
                    </a:lnTo>
                    <a:lnTo>
                      <a:pt x="1042" y="438"/>
                    </a:lnTo>
                    <a:lnTo>
                      <a:pt x="1030" y="392"/>
                    </a:lnTo>
                    <a:lnTo>
                      <a:pt x="957" y="438"/>
                    </a:lnTo>
                    <a:lnTo>
                      <a:pt x="934" y="439"/>
                    </a:lnTo>
                    <a:lnTo>
                      <a:pt x="933" y="425"/>
                    </a:lnTo>
                    <a:lnTo>
                      <a:pt x="959" y="376"/>
                    </a:lnTo>
                    <a:lnTo>
                      <a:pt x="965" y="352"/>
                    </a:lnTo>
                    <a:lnTo>
                      <a:pt x="916" y="325"/>
                    </a:lnTo>
                    <a:lnTo>
                      <a:pt x="908" y="326"/>
                    </a:lnTo>
                    <a:lnTo>
                      <a:pt x="896" y="358"/>
                    </a:lnTo>
                    <a:lnTo>
                      <a:pt x="912" y="372"/>
                    </a:lnTo>
                    <a:lnTo>
                      <a:pt x="898" y="381"/>
                    </a:lnTo>
                    <a:lnTo>
                      <a:pt x="889" y="375"/>
                    </a:lnTo>
                    <a:lnTo>
                      <a:pt x="794" y="337"/>
                    </a:lnTo>
                    <a:lnTo>
                      <a:pt x="785" y="330"/>
                    </a:lnTo>
                    <a:lnTo>
                      <a:pt x="791" y="314"/>
                    </a:lnTo>
                    <a:lnTo>
                      <a:pt x="776" y="308"/>
                    </a:lnTo>
                    <a:lnTo>
                      <a:pt x="755" y="332"/>
                    </a:lnTo>
                    <a:lnTo>
                      <a:pt x="737" y="303"/>
                    </a:lnTo>
                    <a:lnTo>
                      <a:pt x="685" y="324"/>
                    </a:lnTo>
                    <a:lnTo>
                      <a:pt x="658" y="372"/>
                    </a:lnTo>
                    <a:lnTo>
                      <a:pt x="624" y="345"/>
                    </a:lnTo>
                    <a:lnTo>
                      <a:pt x="634" y="283"/>
                    </a:lnTo>
                    <a:lnTo>
                      <a:pt x="663" y="256"/>
                    </a:lnTo>
                    <a:lnTo>
                      <a:pt x="686" y="255"/>
                    </a:lnTo>
                    <a:lnTo>
                      <a:pt x="721" y="228"/>
                    </a:lnTo>
                    <a:lnTo>
                      <a:pt x="697" y="208"/>
                    </a:lnTo>
                    <a:lnTo>
                      <a:pt x="687" y="185"/>
                    </a:lnTo>
                    <a:lnTo>
                      <a:pt x="648" y="181"/>
                    </a:lnTo>
                    <a:lnTo>
                      <a:pt x="605" y="216"/>
                    </a:lnTo>
                    <a:lnTo>
                      <a:pt x="585" y="178"/>
                    </a:lnTo>
                    <a:lnTo>
                      <a:pt x="580" y="203"/>
                    </a:lnTo>
                    <a:lnTo>
                      <a:pt x="557" y="205"/>
                    </a:lnTo>
                    <a:lnTo>
                      <a:pt x="533" y="192"/>
                    </a:lnTo>
                    <a:lnTo>
                      <a:pt x="504" y="210"/>
                    </a:lnTo>
                    <a:lnTo>
                      <a:pt x="488" y="204"/>
                    </a:lnTo>
                    <a:lnTo>
                      <a:pt x="451" y="215"/>
                    </a:lnTo>
                    <a:lnTo>
                      <a:pt x="429" y="232"/>
                    </a:lnTo>
                    <a:lnTo>
                      <a:pt x="412" y="210"/>
                    </a:lnTo>
                    <a:lnTo>
                      <a:pt x="373" y="214"/>
                    </a:lnTo>
                    <a:lnTo>
                      <a:pt x="362" y="176"/>
                    </a:lnTo>
                    <a:lnTo>
                      <a:pt x="368" y="160"/>
                    </a:lnTo>
                    <a:lnTo>
                      <a:pt x="360" y="153"/>
                    </a:lnTo>
                    <a:lnTo>
                      <a:pt x="303" y="120"/>
                    </a:lnTo>
                    <a:lnTo>
                      <a:pt x="254" y="102"/>
                    </a:lnTo>
                    <a:lnTo>
                      <a:pt x="246" y="88"/>
                    </a:lnTo>
                    <a:lnTo>
                      <a:pt x="267" y="62"/>
                    </a:lnTo>
                    <a:lnTo>
                      <a:pt x="265" y="46"/>
                    </a:lnTo>
                    <a:lnTo>
                      <a:pt x="220" y="66"/>
                    </a:lnTo>
                    <a:lnTo>
                      <a:pt x="130" y="5"/>
                    </a:lnTo>
                    <a:lnTo>
                      <a:pt x="99" y="0"/>
                    </a:lnTo>
                    <a:lnTo>
                      <a:pt x="25" y="38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381">
                <a:extLst>
                  <a:ext uri="{FF2B5EF4-FFF2-40B4-BE49-F238E27FC236}">
                    <a16:creationId xmlns:a16="http://schemas.microsoft.com/office/drawing/2014/main" id="{16BCD690-81F4-6822-B4DB-43B437CB9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851"/>
                <a:ext cx="131" cy="294"/>
              </a:xfrm>
              <a:custGeom>
                <a:avLst/>
                <a:gdLst>
                  <a:gd name="T0" fmla="*/ 0 w 654"/>
                  <a:gd name="T1" fmla="*/ 1455 h 1471"/>
                  <a:gd name="T2" fmla="*/ 33 w 654"/>
                  <a:gd name="T3" fmla="*/ 1398 h 1471"/>
                  <a:gd name="T4" fmla="*/ 82 w 654"/>
                  <a:gd name="T5" fmla="*/ 1355 h 1471"/>
                  <a:gd name="T6" fmla="*/ 96 w 654"/>
                  <a:gd name="T7" fmla="*/ 1323 h 1471"/>
                  <a:gd name="T8" fmla="*/ 130 w 654"/>
                  <a:gd name="T9" fmla="*/ 1273 h 1471"/>
                  <a:gd name="T10" fmla="*/ 148 w 654"/>
                  <a:gd name="T11" fmla="*/ 1225 h 1471"/>
                  <a:gd name="T12" fmla="*/ 86 w 654"/>
                  <a:gd name="T13" fmla="*/ 1224 h 1471"/>
                  <a:gd name="T14" fmla="*/ 127 w 654"/>
                  <a:gd name="T15" fmla="*/ 1173 h 1471"/>
                  <a:gd name="T16" fmla="*/ 119 w 654"/>
                  <a:gd name="T17" fmla="*/ 1082 h 1471"/>
                  <a:gd name="T18" fmla="*/ 196 w 654"/>
                  <a:gd name="T19" fmla="*/ 1082 h 1471"/>
                  <a:gd name="T20" fmla="*/ 223 w 654"/>
                  <a:gd name="T21" fmla="*/ 1041 h 1471"/>
                  <a:gd name="T22" fmla="*/ 182 w 654"/>
                  <a:gd name="T23" fmla="*/ 1007 h 1471"/>
                  <a:gd name="T24" fmla="*/ 149 w 654"/>
                  <a:gd name="T25" fmla="*/ 993 h 1471"/>
                  <a:gd name="T26" fmla="*/ 139 w 654"/>
                  <a:gd name="T27" fmla="*/ 880 h 1471"/>
                  <a:gd name="T28" fmla="*/ 248 w 654"/>
                  <a:gd name="T29" fmla="*/ 807 h 1471"/>
                  <a:gd name="T30" fmla="*/ 317 w 654"/>
                  <a:gd name="T31" fmla="*/ 808 h 1471"/>
                  <a:gd name="T32" fmla="*/ 305 w 654"/>
                  <a:gd name="T33" fmla="*/ 756 h 1471"/>
                  <a:gd name="T34" fmla="*/ 334 w 654"/>
                  <a:gd name="T35" fmla="*/ 738 h 1471"/>
                  <a:gd name="T36" fmla="*/ 379 w 654"/>
                  <a:gd name="T37" fmla="*/ 733 h 1471"/>
                  <a:gd name="T38" fmla="*/ 437 w 654"/>
                  <a:gd name="T39" fmla="*/ 774 h 1471"/>
                  <a:gd name="T40" fmla="*/ 470 w 654"/>
                  <a:gd name="T41" fmla="*/ 795 h 1471"/>
                  <a:gd name="T42" fmla="*/ 476 w 654"/>
                  <a:gd name="T43" fmla="*/ 694 h 1471"/>
                  <a:gd name="T44" fmla="*/ 480 w 654"/>
                  <a:gd name="T45" fmla="*/ 647 h 1471"/>
                  <a:gd name="T46" fmla="*/ 504 w 654"/>
                  <a:gd name="T47" fmla="*/ 583 h 1471"/>
                  <a:gd name="T48" fmla="*/ 486 w 654"/>
                  <a:gd name="T49" fmla="*/ 546 h 1471"/>
                  <a:gd name="T50" fmla="*/ 462 w 654"/>
                  <a:gd name="T51" fmla="*/ 455 h 1471"/>
                  <a:gd name="T52" fmla="*/ 491 w 654"/>
                  <a:gd name="T53" fmla="*/ 430 h 1471"/>
                  <a:gd name="T54" fmla="*/ 548 w 654"/>
                  <a:gd name="T55" fmla="*/ 379 h 1471"/>
                  <a:gd name="T56" fmla="*/ 603 w 654"/>
                  <a:gd name="T57" fmla="*/ 320 h 1471"/>
                  <a:gd name="T58" fmla="*/ 645 w 654"/>
                  <a:gd name="T59" fmla="*/ 269 h 1471"/>
                  <a:gd name="T60" fmla="*/ 619 w 654"/>
                  <a:gd name="T61" fmla="*/ 241 h 1471"/>
                  <a:gd name="T62" fmla="*/ 624 w 654"/>
                  <a:gd name="T63" fmla="*/ 202 h 1471"/>
                  <a:gd name="T64" fmla="*/ 654 w 654"/>
                  <a:gd name="T65" fmla="*/ 113 h 1471"/>
                  <a:gd name="T66" fmla="*/ 625 w 654"/>
                  <a:gd name="T67" fmla="*/ 55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54" h="1471">
                    <a:moveTo>
                      <a:pt x="1" y="1471"/>
                    </a:moveTo>
                    <a:lnTo>
                      <a:pt x="0" y="1455"/>
                    </a:lnTo>
                    <a:lnTo>
                      <a:pt x="15" y="1446"/>
                    </a:lnTo>
                    <a:lnTo>
                      <a:pt x="33" y="1398"/>
                    </a:lnTo>
                    <a:lnTo>
                      <a:pt x="70" y="1387"/>
                    </a:lnTo>
                    <a:lnTo>
                      <a:pt x="82" y="1355"/>
                    </a:lnTo>
                    <a:lnTo>
                      <a:pt x="97" y="1346"/>
                    </a:lnTo>
                    <a:lnTo>
                      <a:pt x="96" y="1323"/>
                    </a:lnTo>
                    <a:lnTo>
                      <a:pt x="119" y="1321"/>
                    </a:lnTo>
                    <a:lnTo>
                      <a:pt x="130" y="1273"/>
                    </a:lnTo>
                    <a:lnTo>
                      <a:pt x="166" y="1254"/>
                    </a:lnTo>
                    <a:lnTo>
                      <a:pt x="148" y="1225"/>
                    </a:lnTo>
                    <a:lnTo>
                      <a:pt x="109" y="1229"/>
                    </a:lnTo>
                    <a:lnTo>
                      <a:pt x="86" y="1224"/>
                    </a:lnTo>
                    <a:lnTo>
                      <a:pt x="92" y="1200"/>
                    </a:lnTo>
                    <a:lnTo>
                      <a:pt x="127" y="1173"/>
                    </a:lnTo>
                    <a:lnTo>
                      <a:pt x="99" y="1115"/>
                    </a:lnTo>
                    <a:lnTo>
                      <a:pt x="119" y="1082"/>
                    </a:lnTo>
                    <a:lnTo>
                      <a:pt x="172" y="1069"/>
                    </a:lnTo>
                    <a:lnTo>
                      <a:pt x="196" y="1082"/>
                    </a:lnTo>
                    <a:lnTo>
                      <a:pt x="224" y="1057"/>
                    </a:lnTo>
                    <a:lnTo>
                      <a:pt x="223" y="1041"/>
                    </a:lnTo>
                    <a:lnTo>
                      <a:pt x="191" y="1036"/>
                    </a:lnTo>
                    <a:lnTo>
                      <a:pt x="182" y="1007"/>
                    </a:lnTo>
                    <a:lnTo>
                      <a:pt x="173" y="1007"/>
                    </a:lnTo>
                    <a:lnTo>
                      <a:pt x="149" y="993"/>
                    </a:lnTo>
                    <a:lnTo>
                      <a:pt x="162" y="962"/>
                    </a:lnTo>
                    <a:lnTo>
                      <a:pt x="139" y="880"/>
                    </a:lnTo>
                    <a:lnTo>
                      <a:pt x="137" y="857"/>
                    </a:lnTo>
                    <a:lnTo>
                      <a:pt x="248" y="807"/>
                    </a:lnTo>
                    <a:lnTo>
                      <a:pt x="277" y="797"/>
                    </a:lnTo>
                    <a:lnTo>
                      <a:pt x="317" y="808"/>
                    </a:lnTo>
                    <a:lnTo>
                      <a:pt x="321" y="769"/>
                    </a:lnTo>
                    <a:lnTo>
                      <a:pt x="305" y="756"/>
                    </a:lnTo>
                    <a:lnTo>
                      <a:pt x="311" y="740"/>
                    </a:lnTo>
                    <a:lnTo>
                      <a:pt x="334" y="738"/>
                    </a:lnTo>
                    <a:lnTo>
                      <a:pt x="359" y="751"/>
                    </a:lnTo>
                    <a:lnTo>
                      <a:pt x="379" y="733"/>
                    </a:lnTo>
                    <a:lnTo>
                      <a:pt x="406" y="769"/>
                    </a:lnTo>
                    <a:lnTo>
                      <a:pt x="437" y="774"/>
                    </a:lnTo>
                    <a:lnTo>
                      <a:pt x="463" y="795"/>
                    </a:lnTo>
                    <a:lnTo>
                      <a:pt x="470" y="795"/>
                    </a:lnTo>
                    <a:lnTo>
                      <a:pt x="480" y="732"/>
                    </a:lnTo>
                    <a:lnTo>
                      <a:pt x="476" y="694"/>
                    </a:lnTo>
                    <a:lnTo>
                      <a:pt x="498" y="676"/>
                    </a:lnTo>
                    <a:lnTo>
                      <a:pt x="480" y="647"/>
                    </a:lnTo>
                    <a:lnTo>
                      <a:pt x="475" y="601"/>
                    </a:lnTo>
                    <a:lnTo>
                      <a:pt x="504" y="583"/>
                    </a:lnTo>
                    <a:lnTo>
                      <a:pt x="503" y="568"/>
                    </a:lnTo>
                    <a:lnTo>
                      <a:pt x="486" y="546"/>
                    </a:lnTo>
                    <a:lnTo>
                      <a:pt x="507" y="513"/>
                    </a:lnTo>
                    <a:lnTo>
                      <a:pt x="462" y="455"/>
                    </a:lnTo>
                    <a:lnTo>
                      <a:pt x="469" y="447"/>
                    </a:lnTo>
                    <a:lnTo>
                      <a:pt x="491" y="430"/>
                    </a:lnTo>
                    <a:lnTo>
                      <a:pt x="537" y="433"/>
                    </a:lnTo>
                    <a:lnTo>
                      <a:pt x="548" y="379"/>
                    </a:lnTo>
                    <a:lnTo>
                      <a:pt x="599" y="343"/>
                    </a:lnTo>
                    <a:lnTo>
                      <a:pt x="603" y="320"/>
                    </a:lnTo>
                    <a:lnTo>
                      <a:pt x="625" y="301"/>
                    </a:lnTo>
                    <a:lnTo>
                      <a:pt x="645" y="269"/>
                    </a:lnTo>
                    <a:lnTo>
                      <a:pt x="643" y="254"/>
                    </a:lnTo>
                    <a:lnTo>
                      <a:pt x="619" y="241"/>
                    </a:lnTo>
                    <a:lnTo>
                      <a:pt x="625" y="217"/>
                    </a:lnTo>
                    <a:lnTo>
                      <a:pt x="624" y="202"/>
                    </a:lnTo>
                    <a:lnTo>
                      <a:pt x="629" y="170"/>
                    </a:lnTo>
                    <a:lnTo>
                      <a:pt x="654" y="113"/>
                    </a:lnTo>
                    <a:lnTo>
                      <a:pt x="651" y="76"/>
                    </a:lnTo>
                    <a:lnTo>
                      <a:pt x="625" y="55"/>
                    </a:lnTo>
                    <a:lnTo>
                      <a:pt x="63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382">
                <a:extLst>
                  <a:ext uri="{FF2B5EF4-FFF2-40B4-BE49-F238E27FC236}">
                    <a16:creationId xmlns:a16="http://schemas.microsoft.com/office/drawing/2014/main" id="{CBC382CF-F62D-68D6-A0AA-A8F7EC31C6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937"/>
                <a:ext cx="183" cy="446"/>
              </a:xfrm>
              <a:custGeom>
                <a:avLst/>
                <a:gdLst>
                  <a:gd name="T0" fmla="*/ 880 w 916"/>
                  <a:gd name="T1" fmla="*/ 2170 h 2229"/>
                  <a:gd name="T2" fmla="*/ 835 w 916"/>
                  <a:gd name="T3" fmla="*/ 2190 h 2229"/>
                  <a:gd name="T4" fmla="*/ 830 w 916"/>
                  <a:gd name="T5" fmla="*/ 2129 h 2229"/>
                  <a:gd name="T6" fmla="*/ 771 w 916"/>
                  <a:gd name="T7" fmla="*/ 2073 h 2229"/>
                  <a:gd name="T8" fmla="*/ 690 w 916"/>
                  <a:gd name="T9" fmla="*/ 2026 h 2229"/>
                  <a:gd name="T10" fmla="*/ 709 w 916"/>
                  <a:gd name="T11" fmla="*/ 1986 h 2229"/>
                  <a:gd name="T12" fmla="*/ 727 w 916"/>
                  <a:gd name="T13" fmla="*/ 1938 h 2229"/>
                  <a:gd name="T14" fmla="*/ 738 w 916"/>
                  <a:gd name="T15" fmla="*/ 1891 h 2229"/>
                  <a:gd name="T16" fmla="*/ 732 w 916"/>
                  <a:gd name="T17" fmla="*/ 1829 h 2229"/>
                  <a:gd name="T18" fmla="*/ 690 w 916"/>
                  <a:gd name="T19" fmla="*/ 1779 h 2229"/>
                  <a:gd name="T20" fmla="*/ 656 w 916"/>
                  <a:gd name="T21" fmla="*/ 1752 h 2229"/>
                  <a:gd name="T22" fmla="*/ 564 w 916"/>
                  <a:gd name="T23" fmla="*/ 1675 h 2229"/>
                  <a:gd name="T24" fmla="*/ 504 w 916"/>
                  <a:gd name="T25" fmla="*/ 1696 h 2229"/>
                  <a:gd name="T26" fmla="*/ 486 w 916"/>
                  <a:gd name="T27" fmla="*/ 1667 h 2229"/>
                  <a:gd name="T28" fmla="*/ 474 w 916"/>
                  <a:gd name="T29" fmla="*/ 1622 h 2229"/>
                  <a:gd name="T30" fmla="*/ 475 w 916"/>
                  <a:gd name="T31" fmla="*/ 1553 h 2229"/>
                  <a:gd name="T32" fmla="*/ 424 w 916"/>
                  <a:gd name="T33" fmla="*/ 1503 h 2229"/>
                  <a:gd name="T34" fmla="*/ 352 w 916"/>
                  <a:gd name="T35" fmla="*/ 1463 h 2229"/>
                  <a:gd name="T36" fmla="*/ 254 w 916"/>
                  <a:gd name="T37" fmla="*/ 1404 h 2229"/>
                  <a:gd name="T38" fmla="*/ 204 w 916"/>
                  <a:gd name="T39" fmla="*/ 1361 h 2229"/>
                  <a:gd name="T40" fmla="*/ 153 w 916"/>
                  <a:gd name="T41" fmla="*/ 1313 h 2229"/>
                  <a:gd name="T42" fmla="*/ 109 w 916"/>
                  <a:gd name="T43" fmla="*/ 1339 h 2229"/>
                  <a:gd name="T44" fmla="*/ 109 w 916"/>
                  <a:gd name="T45" fmla="*/ 1262 h 2229"/>
                  <a:gd name="T46" fmla="*/ 112 w 916"/>
                  <a:gd name="T47" fmla="*/ 1209 h 2229"/>
                  <a:gd name="T48" fmla="*/ 0 w 916"/>
                  <a:gd name="T49" fmla="*/ 1087 h 2229"/>
                  <a:gd name="T50" fmla="*/ 34 w 916"/>
                  <a:gd name="T51" fmla="*/ 1038 h 2229"/>
                  <a:gd name="T52" fmla="*/ 27 w 916"/>
                  <a:gd name="T53" fmla="*/ 954 h 2229"/>
                  <a:gd name="T54" fmla="*/ 100 w 916"/>
                  <a:gd name="T55" fmla="*/ 908 h 2229"/>
                  <a:gd name="T56" fmla="*/ 102 w 916"/>
                  <a:gd name="T57" fmla="*/ 846 h 2229"/>
                  <a:gd name="T58" fmla="*/ 112 w 916"/>
                  <a:gd name="T59" fmla="*/ 792 h 2229"/>
                  <a:gd name="T60" fmla="*/ 92 w 916"/>
                  <a:gd name="T61" fmla="*/ 747 h 2229"/>
                  <a:gd name="T62" fmla="*/ 39 w 916"/>
                  <a:gd name="T63" fmla="*/ 590 h 2229"/>
                  <a:gd name="T64" fmla="*/ 56 w 916"/>
                  <a:gd name="T65" fmla="*/ 519 h 2229"/>
                  <a:gd name="T66" fmla="*/ 90 w 916"/>
                  <a:gd name="T67" fmla="*/ 469 h 2229"/>
                  <a:gd name="T68" fmla="*/ 125 w 916"/>
                  <a:gd name="T69" fmla="*/ 435 h 2229"/>
                  <a:gd name="T70" fmla="*/ 104 w 916"/>
                  <a:gd name="T71" fmla="*/ 383 h 2229"/>
                  <a:gd name="T72" fmla="*/ 154 w 916"/>
                  <a:gd name="T73" fmla="*/ 332 h 2229"/>
                  <a:gd name="T74" fmla="*/ 151 w 916"/>
                  <a:gd name="T75" fmla="*/ 286 h 2229"/>
                  <a:gd name="T76" fmla="*/ 161 w 916"/>
                  <a:gd name="T77" fmla="*/ 239 h 2229"/>
                  <a:gd name="T78" fmla="*/ 149 w 916"/>
                  <a:gd name="T79" fmla="*/ 201 h 2229"/>
                  <a:gd name="T80" fmla="*/ 151 w 916"/>
                  <a:gd name="T81" fmla="*/ 125 h 2229"/>
                  <a:gd name="T82" fmla="*/ 169 w 916"/>
                  <a:gd name="T83" fmla="*/ 76 h 2229"/>
                  <a:gd name="T84" fmla="*/ 197 w 916"/>
                  <a:gd name="T85" fmla="*/ 42 h 2229"/>
                  <a:gd name="T86" fmla="*/ 268 w 916"/>
                  <a:gd name="T87" fmla="*/ 67 h 2229"/>
                  <a:gd name="T88" fmla="*/ 309 w 916"/>
                  <a:gd name="T89" fmla="*/ 95 h 2229"/>
                  <a:gd name="T90" fmla="*/ 366 w 916"/>
                  <a:gd name="T91" fmla="*/ 35 h 2229"/>
                  <a:gd name="T92" fmla="*/ 409 w 916"/>
                  <a:gd name="T93" fmla="*/ 0 h 2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16" h="2229">
                    <a:moveTo>
                      <a:pt x="916" y="2229"/>
                    </a:moveTo>
                    <a:lnTo>
                      <a:pt x="880" y="2170"/>
                    </a:lnTo>
                    <a:lnTo>
                      <a:pt x="844" y="2196"/>
                    </a:lnTo>
                    <a:lnTo>
                      <a:pt x="835" y="2190"/>
                    </a:lnTo>
                    <a:lnTo>
                      <a:pt x="826" y="2167"/>
                    </a:lnTo>
                    <a:lnTo>
                      <a:pt x="830" y="2129"/>
                    </a:lnTo>
                    <a:lnTo>
                      <a:pt x="811" y="2092"/>
                    </a:lnTo>
                    <a:lnTo>
                      <a:pt x="771" y="2073"/>
                    </a:lnTo>
                    <a:lnTo>
                      <a:pt x="737" y="2038"/>
                    </a:lnTo>
                    <a:lnTo>
                      <a:pt x="690" y="2026"/>
                    </a:lnTo>
                    <a:lnTo>
                      <a:pt x="695" y="2002"/>
                    </a:lnTo>
                    <a:lnTo>
                      <a:pt x="709" y="1986"/>
                    </a:lnTo>
                    <a:lnTo>
                      <a:pt x="707" y="1971"/>
                    </a:lnTo>
                    <a:lnTo>
                      <a:pt x="727" y="1938"/>
                    </a:lnTo>
                    <a:lnTo>
                      <a:pt x="731" y="1898"/>
                    </a:lnTo>
                    <a:lnTo>
                      <a:pt x="738" y="1891"/>
                    </a:lnTo>
                    <a:lnTo>
                      <a:pt x="760" y="1873"/>
                    </a:lnTo>
                    <a:lnTo>
                      <a:pt x="732" y="1829"/>
                    </a:lnTo>
                    <a:lnTo>
                      <a:pt x="693" y="1817"/>
                    </a:lnTo>
                    <a:lnTo>
                      <a:pt x="690" y="1779"/>
                    </a:lnTo>
                    <a:lnTo>
                      <a:pt x="672" y="1758"/>
                    </a:lnTo>
                    <a:lnTo>
                      <a:pt x="656" y="1752"/>
                    </a:lnTo>
                    <a:lnTo>
                      <a:pt x="634" y="1769"/>
                    </a:lnTo>
                    <a:lnTo>
                      <a:pt x="564" y="1675"/>
                    </a:lnTo>
                    <a:lnTo>
                      <a:pt x="541" y="1669"/>
                    </a:lnTo>
                    <a:lnTo>
                      <a:pt x="504" y="1696"/>
                    </a:lnTo>
                    <a:lnTo>
                      <a:pt x="489" y="1690"/>
                    </a:lnTo>
                    <a:lnTo>
                      <a:pt x="486" y="1667"/>
                    </a:lnTo>
                    <a:lnTo>
                      <a:pt x="492" y="1644"/>
                    </a:lnTo>
                    <a:lnTo>
                      <a:pt x="474" y="1622"/>
                    </a:lnTo>
                    <a:lnTo>
                      <a:pt x="525" y="1587"/>
                    </a:lnTo>
                    <a:lnTo>
                      <a:pt x="475" y="1553"/>
                    </a:lnTo>
                    <a:lnTo>
                      <a:pt x="464" y="1515"/>
                    </a:lnTo>
                    <a:lnTo>
                      <a:pt x="424" y="1503"/>
                    </a:lnTo>
                    <a:lnTo>
                      <a:pt x="383" y="1468"/>
                    </a:lnTo>
                    <a:lnTo>
                      <a:pt x="352" y="1463"/>
                    </a:lnTo>
                    <a:lnTo>
                      <a:pt x="296" y="1445"/>
                    </a:lnTo>
                    <a:lnTo>
                      <a:pt x="254" y="1404"/>
                    </a:lnTo>
                    <a:lnTo>
                      <a:pt x="222" y="1390"/>
                    </a:lnTo>
                    <a:lnTo>
                      <a:pt x="204" y="1361"/>
                    </a:lnTo>
                    <a:lnTo>
                      <a:pt x="172" y="1356"/>
                    </a:lnTo>
                    <a:lnTo>
                      <a:pt x="153" y="1313"/>
                    </a:lnTo>
                    <a:lnTo>
                      <a:pt x="124" y="1338"/>
                    </a:lnTo>
                    <a:lnTo>
                      <a:pt x="109" y="1339"/>
                    </a:lnTo>
                    <a:lnTo>
                      <a:pt x="96" y="1286"/>
                    </a:lnTo>
                    <a:lnTo>
                      <a:pt x="109" y="1262"/>
                    </a:lnTo>
                    <a:lnTo>
                      <a:pt x="92" y="1249"/>
                    </a:lnTo>
                    <a:lnTo>
                      <a:pt x="112" y="1209"/>
                    </a:lnTo>
                    <a:lnTo>
                      <a:pt x="101" y="1171"/>
                    </a:lnTo>
                    <a:lnTo>
                      <a:pt x="0" y="1087"/>
                    </a:lnTo>
                    <a:lnTo>
                      <a:pt x="6" y="1063"/>
                    </a:lnTo>
                    <a:lnTo>
                      <a:pt x="34" y="1038"/>
                    </a:lnTo>
                    <a:lnTo>
                      <a:pt x="23" y="1000"/>
                    </a:lnTo>
                    <a:lnTo>
                      <a:pt x="27" y="954"/>
                    </a:lnTo>
                    <a:lnTo>
                      <a:pt x="48" y="921"/>
                    </a:lnTo>
                    <a:lnTo>
                      <a:pt x="100" y="908"/>
                    </a:lnTo>
                    <a:lnTo>
                      <a:pt x="119" y="868"/>
                    </a:lnTo>
                    <a:lnTo>
                      <a:pt x="102" y="846"/>
                    </a:lnTo>
                    <a:lnTo>
                      <a:pt x="115" y="829"/>
                    </a:lnTo>
                    <a:lnTo>
                      <a:pt x="112" y="792"/>
                    </a:lnTo>
                    <a:lnTo>
                      <a:pt x="80" y="779"/>
                    </a:lnTo>
                    <a:lnTo>
                      <a:pt x="92" y="747"/>
                    </a:lnTo>
                    <a:lnTo>
                      <a:pt x="88" y="693"/>
                    </a:lnTo>
                    <a:lnTo>
                      <a:pt x="39" y="590"/>
                    </a:lnTo>
                    <a:lnTo>
                      <a:pt x="73" y="541"/>
                    </a:lnTo>
                    <a:lnTo>
                      <a:pt x="56" y="519"/>
                    </a:lnTo>
                    <a:lnTo>
                      <a:pt x="40" y="513"/>
                    </a:lnTo>
                    <a:lnTo>
                      <a:pt x="90" y="469"/>
                    </a:lnTo>
                    <a:lnTo>
                      <a:pt x="120" y="459"/>
                    </a:lnTo>
                    <a:lnTo>
                      <a:pt x="125" y="435"/>
                    </a:lnTo>
                    <a:lnTo>
                      <a:pt x="108" y="413"/>
                    </a:lnTo>
                    <a:lnTo>
                      <a:pt x="104" y="383"/>
                    </a:lnTo>
                    <a:lnTo>
                      <a:pt x="131" y="335"/>
                    </a:lnTo>
                    <a:lnTo>
                      <a:pt x="154" y="332"/>
                    </a:lnTo>
                    <a:lnTo>
                      <a:pt x="169" y="315"/>
                    </a:lnTo>
                    <a:lnTo>
                      <a:pt x="151" y="286"/>
                    </a:lnTo>
                    <a:lnTo>
                      <a:pt x="171" y="269"/>
                    </a:lnTo>
                    <a:lnTo>
                      <a:pt x="161" y="239"/>
                    </a:lnTo>
                    <a:lnTo>
                      <a:pt x="168" y="223"/>
                    </a:lnTo>
                    <a:lnTo>
                      <a:pt x="149" y="201"/>
                    </a:lnTo>
                    <a:lnTo>
                      <a:pt x="130" y="158"/>
                    </a:lnTo>
                    <a:lnTo>
                      <a:pt x="151" y="125"/>
                    </a:lnTo>
                    <a:lnTo>
                      <a:pt x="155" y="93"/>
                    </a:lnTo>
                    <a:lnTo>
                      <a:pt x="169" y="76"/>
                    </a:lnTo>
                    <a:lnTo>
                      <a:pt x="166" y="46"/>
                    </a:lnTo>
                    <a:lnTo>
                      <a:pt x="197" y="42"/>
                    </a:lnTo>
                    <a:lnTo>
                      <a:pt x="215" y="73"/>
                    </a:lnTo>
                    <a:lnTo>
                      <a:pt x="268" y="67"/>
                    </a:lnTo>
                    <a:lnTo>
                      <a:pt x="302" y="95"/>
                    </a:lnTo>
                    <a:lnTo>
                      <a:pt x="309" y="95"/>
                    </a:lnTo>
                    <a:lnTo>
                      <a:pt x="338" y="76"/>
                    </a:lnTo>
                    <a:lnTo>
                      <a:pt x="366" y="35"/>
                    </a:lnTo>
                    <a:lnTo>
                      <a:pt x="397" y="33"/>
                    </a:lnTo>
                    <a:lnTo>
                      <a:pt x="40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383">
                <a:extLst>
                  <a:ext uri="{FF2B5EF4-FFF2-40B4-BE49-F238E27FC236}">
                    <a16:creationId xmlns:a16="http://schemas.microsoft.com/office/drawing/2014/main" id="{64C72E06-CE47-C119-FD31-90EB7633FA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937"/>
                <a:ext cx="14" cy="31"/>
              </a:xfrm>
              <a:custGeom>
                <a:avLst/>
                <a:gdLst>
                  <a:gd name="T0" fmla="*/ 69 w 69"/>
                  <a:gd name="T1" fmla="*/ 156 h 156"/>
                  <a:gd name="T2" fmla="*/ 51 w 69"/>
                  <a:gd name="T3" fmla="*/ 126 h 156"/>
                  <a:gd name="T4" fmla="*/ 64 w 69"/>
                  <a:gd name="T5" fmla="*/ 110 h 156"/>
                  <a:gd name="T6" fmla="*/ 47 w 69"/>
                  <a:gd name="T7" fmla="*/ 89 h 156"/>
                  <a:gd name="T8" fmla="*/ 52 w 69"/>
                  <a:gd name="T9" fmla="*/ 64 h 156"/>
                  <a:gd name="T10" fmla="*/ 0 w 69"/>
                  <a:gd name="T1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156">
                    <a:moveTo>
                      <a:pt x="69" y="156"/>
                    </a:moveTo>
                    <a:lnTo>
                      <a:pt x="51" y="126"/>
                    </a:lnTo>
                    <a:lnTo>
                      <a:pt x="64" y="110"/>
                    </a:lnTo>
                    <a:lnTo>
                      <a:pt x="47" y="89"/>
                    </a:lnTo>
                    <a:lnTo>
                      <a:pt x="52" y="6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Line 384">
                <a:extLst>
                  <a:ext uri="{FF2B5EF4-FFF2-40B4-BE49-F238E27FC236}">
                    <a16:creationId xmlns:a16="http://schemas.microsoft.com/office/drawing/2014/main" id="{BDC339EE-FCBA-9484-7085-FBB6168E03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2" y="968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385">
                <a:extLst>
                  <a:ext uri="{FF2B5EF4-FFF2-40B4-BE49-F238E27FC236}">
                    <a16:creationId xmlns:a16="http://schemas.microsoft.com/office/drawing/2014/main" id="{D2FD3C78-A797-7E21-0048-816524DE75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1268"/>
                <a:ext cx="353" cy="210"/>
              </a:xfrm>
              <a:custGeom>
                <a:avLst/>
                <a:gdLst>
                  <a:gd name="T0" fmla="*/ 1746 w 1768"/>
                  <a:gd name="T1" fmla="*/ 1025 h 1048"/>
                  <a:gd name="T2" fmla="*/ 1664 w 1768"/>
                  <a:gd name="T3" fmla="*/ 1048 h 1048"/>
                  <a:gd name="T4" fmla="*/ 1650 w 1768"/>
                  <a:gd name="T5" fmla="*/ 996 h 1048"/>
                  <a:gd name="T6" fmla="*/ 1583 w 1768"/>
                  <a:gd name="T7" fmla="*/ 924 h 1048"/>
                  <a:gd name="T8" fmla="*/ 1476 w 1768"/>
                  <a:gd name="T9" fmla="*/ 934 h 1048"/>
                  <a:gd name="T10" fmla="*/ 1448 w 1768"/>
                  <a:gd name="T11" fmla="*/ 891 h 1048"/>
                  <a:gd name="T12" fmla="*/ 1386 w 1768"/>
                  <a:gd name="T13" fmla="*/ 889 h 1048"/>
                  <a:gd name="T14" fmla="*/ 1389 w 1768"/>
                  <a:gd name="T15" fmla="*/ 827 h 1048"/>
                  <a:gd name="T16" fmla="*/ 1412 w 1768"/>
                  <a:gd name="T17" fmla="*/ 747 h 1048"/>
                  <a:gd name="T18" fmla="*/ 1385 w 1768"/>
                  <a:gd name="T19" fmla="*/ 711 h 1048"/>
                  <a:gd name="T20" fmla="*/ 1358 w 1768"/>
                  <a:gd name="T21" fmla="*/ 667 h 1048"/>
                  <a:gd name="T22" fmla="*/ 1306 w 1768"/>
                  <a:gd name="T23" fmla="*/ 611 h 1048"/>
                  <a:gd name="T24" fmla="*/ 1269 w 1768"/>
                  <a:gd name="T25" fmla="*/ 623 h 1048"/>
                  <a:gd name="T26" fmla="*/ 1295 w 1768"/>
                  <a:gd name="T27" fmla="*/ 573 h 1048"/>
                  <a:gd name="T28" fmla="*/ 1231 w 1768"/>
                  <a:gd name="T29" fmla="*/ 549 h 1048"/>
                  <a:gd name="T30" fmla="*/ 1243 w 1768"/>
                  <a:gd name="T31" fmla="*/ 516 h 1048"/>
                  <a:gd name="T32" fmla="*/ 1180 w 1768"/>
                  <a:gd name="T33" fmla="*/ 492 h 1048"/>
                  <a:gd name="T34" fmla="*/ 1124 w 1768"/>
                  <a:gd name="T35" fmla="*/ 481 h 1048"/>
                  <a:gd name="T36" fmla="*/ 1038 w 1768"/>
                  <a:gd name="T37" fmla="*/ 466 h 1048"/>
                  <a:gd name="T38" fmla="*/ 1021 w 1768"/>
                  <a:gd name="T39" fmla="*/ 529 h 1048"/>
                  <a:gd name="T40" fmla="*/ 932 w 1768"/>
                  <a:gd name="T41" fmla="*/ 561 h 1048"/>
                  <a:gd name="T42" fmla="*/ 840 w 1768"/>
                  <a:gd name="T43" fmla="*/ 569 h 1048"/>
                  <a:gd name="T44" fmla="*/ 794 w 1768"/>
                  <a:gd name="T45" fmla="*/ 574 h 1048"/>
                  <a:gd name="T46" fmla="*/ 743 w 1768"/>
                  <a:gd name="T47" fmla="*/ 602 h 1048"/>
                  <a:gd name="T48" fmla="*/ 700 w 1768"/>
                  <a:gd name="T49" fmla="*/ 560 h 1048"/>
                  <a:gd name="T50" fmla="*/ 670 w 1768"/>
                  <a:gd name="T51" fmla="*/ 569 h 1048"/>
                  <a:gd name="T52" fmla="*/ 586 w 1768"/>
                  <a:gd name="T53" fmla="*/ 585 h 1048"/>
                  <a:gd name="T54" fmla="*/ 534 w 1768"/>
                  <a:gd name="T55" fmla="*/ 598 h 1048"/>
                  <a:gd name="T56" fmla="*/ 445 w 1768"/>
                  <a:gd name="T57" fmla="*/ 552 h 1048"/>
                  <a:gd name="T58" fmla="*/ 426 w 1768"/>
                  <a:gd name="T59" fmla="*/ 523 h 1048"/>
                  <a:gd name="T60" fmla="*/ 389 w 1768"/>
                  <a:gd name="T61" fmla="*/ 534 h 1048"/>
                  <a:gd name="T62" fmla="*/ 402 w 1768"/>
                  <a:gd name="T63" fmla="*/ 510 h 1048"/>
                  <a:gd name="T64" fmla="*/ 374 w 1768"/>
                  <a:gd name="T65" fmla="*/ 458 h 1048"/>
                  <a:gd name="T66" fmla="*/ 294 w 1768"/>
                  <a:gd name="T67" fmla="*/ 343 h 1048"/>
                  <a:gd name="T68" fmla="*/ 274 w 1768"/>
                  <a:gd name="T69" fmla="*/ 291 h 1048"/>
                  <a:gd name="T70" fmla="*/ 231 w 1768"/>
                  <a:gd name="T71" fmla="*/ 326 h 1048"/>
                  <a:gd name="T72" fmla="*/ 172 w 1768"/>
                  <a:gd name="T73" fmla="*/ 269 h 1048"/>
                  <a:gd name="T74" fmla="*/ 149 w 1768"/>
                  <a:gd name="T75" fmla="*/ 271 h 1048"/>
                  <a:gd name="T76" fmla="*/ 173 w 1768"/>
                  <a:gd name="T77" fmla="*/ 200 h 1048"/>
                  <a:gd name="T78" fmla="*/ 81 w 1768"/>
                  <a:gd name="T79" fmla="*/ 38 h 1048"/>
                  <a:gd name="T80" fmla="*/ 12 w 1768"/>
                  <a:gd name="T81" fmla="*/ 37 h 10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68" h="1048">
                    <a:moveTo>
                      <a:pt x="1768" y="1015"/>
                    </a:moveTo>
                    <a:lnTo>
                      <a:pt x="1746" y="1025"/>
                    </a:lnTo>
                    <a:lnTo>
                      <a:pt x="1715" y="1013"/>
                    </a:lnTo>
                    <a:lnTo>
                      <a:pt x="1664" y="1048"/>
                    </a:lnTo>
                    <a:lnTo>
                      <a:pt x="1646" y="1026"/>
                    </a:lnTo>
                    <a:lnTo>
                      <a:pt x="1650" y="996"/>
                    </a:lnTo>
                    <a:lnTo>
                      <a:pt x="1593" y="955"/>
                    </a:lnTo>
                    <a:lnTo>
                      <a:pt x="1583" y="924"/>
                    </a:lnTo>
                    <a:lnTo>
                      <a:pt x="1532" y="961"/>
                    </a:lnTo>
                    <a:lnTo>
                      <a:pt x="1476" y="934"/>
                    </a:lnTo>
                    <a:lnTo>
                      <a:pt x="1472" y="904"/>
                    </a:lnTo>
                    <a:lnTo>
                      <a:pt x="1448" y="891"/>
                    </a:lnTo>
                    <a:lnTo>
                      <a:pt x="1396" y="911"/>
                    </a:lnTo>
                    <a:lnTo>
                      <a:pt x="1386" y="889"/>
                    </a:lnTo>
                    <a:lnTo>
                      <a:pt x="1398" y="857"/>
                    </a:lnTo>
                    <a:lnTo>
                      <a:pt x="1389" y="827"/>
                    </a:lnTo>
                    <a:lnTo>
                      <a:pt x="1355" y="800"/>
                    </a:lnTo>
                    <a:lnTo>
                      <a:pt x="1412" y="747"/>
                    </a:lnTo>
                    <a:lnTo>
                      <a:pt x="1409" y="724"/>
                    </a:lnTo>
                    <a:lnTo>
                      <a:pt x="1385" y="711"/>
                    </a:lnTo>
                    <a:lnTo>
                      <a:pt x="1383" y="681"/>
                    </a:lnTo>
                    <a:lnTo>
                      <a:pt x="1358" y="667"/>
                    </a:lnTo>
                    <a:lnTo>
                      <a:pt x="1329" y="609"/>
                    </a:lnTo>
                    <a:lnTo>
                      <a:pt x="1306" y="611"/>
                    </a:lnTo>
                    <a:lnTo>
                      <a:pt x="1293" y="635"/>
                    </a:lnTo>
                    <a:lnTo>
                      <a:pt x="1269" y="623"/>
                    </a:lnTo>
                    <a:lnTo>
                      <a:pt x="1269" y="614"/>
                    </a:lnTo>
                    <a:lnTo>
                      <a:pt x="1295" y="573"/>
                    </a:lnTo>
                    <a:lnTo>
                      <a:pt x="1278" y="552"/>
                    </a:lnTo>
                    <a:lnTo>
                      <a:pt x="1231" y="549"/>
                    </a:lnTo>
                    <a:lnTo>
                      <a:pt x="1230" y="533"/>
                    </a:lnTo>
                    <a:lnTo>
                      <a:pt x="1243" y="516"/>
                    </a:lnTo>
                    <a:lnTo>
                      <a:pt x="1226" y="495"/>
                    </a:lnTo>
                    <a:lnTo>
                      <a:pt x="1180" y="492"/>
                    </a:lnTo>
                    <a:lnTo>
                      <a:pt x="1156" y="478"/>
                    </a:lnTo>
                    <a:lnTo>
                      <a:pt x="1124" y="481"/>
                    </a:lnTo>
                    <a:lnTo>
                      <a:pt x="1069" y="464"/>
                    </a:lnTo>
                    <a:lnTo>
                      <a:pt x="1038" y="466"/>
                    </a:lnTo>
                    <a:lnTo>
                      <a:pt x="1003" y="500"/>
                    </a:lnTo>
                    <a:lnTo>
                      <a:pt x="1021" y="529"/>
                    </a:lnTo>
                    <a:lnTo>
                      <a:pt x="1015" y="545"/>
                    </a:lnTo>
                    <a:lnTo>
                      <a:pt x="932" y="561"/>
                    </a:lnTo>
                    <a:lnTo>
                      <a:pt x="892" y="549"/>
                    </a:lnTo>
                    <a:lnTo>
                      <a:pt x="840" y="569"/>
                    </a:lnTo>
                    <a:lnTo>
                      <a:pt x="808" y="564"/>
                    </a:lnTo>
                    <a:lnTo>
                      <a:pt x="794" y="574"/>
                    </a:lnTo>
                    <a:lnTo>
                      <a:pt x="789" y="604"/>
                    </a:lnTo>
                    <a:lnTo>
                      <a:pt x="743" y="602"/>
                    </a:lnTo>
                    <a:lnTo>
                      <a:pt x="715" y="550"/>
                    </a:lnTo>
                    <a:lnTo>
                      <a:pt x="700" y="560"/>
                    </a:lnTo>
                    <a:lnTo>
                      <a:pt x="703" y="590"/>
                    </a:lnTo>
                    <a:lnTo>
                      <a:pt x="670" y="569"/>
                    </a:lnTo>
                    <a:lnTo>
                      <a:pt x="628" y="604"/>
                    </a:lnTo>
                    <a:lnTo>
                      <a:pt x="586" y="585"/>
                    </a:lnTo>
                    <a:lnTo>
                      <a:pt x="566" y="611"/>
                    </a:lnTo>
                    <a:lnTo>
                      <a:pt x="534" y="598"/>
                    </a:lnTo>
                    <a:lnTo>
                      <a:pt x="442" y="607"/>
                    </a:lnTo>
                    <a:lnTo>
                      <a:pt x="445" y="552"/>
                    </a:lnTo>
                    <a:lnTo>
                      <a:pt x="443" y="529"/>
                    </a:lnTo>
                    <a:lnTo>
                      <a:pt x="426" y="523"/>
                    </a:lnTo>
                    <a:lnTo>
                      <a:pt x="413" y="540"/>
                    </a:lnTo>
                    <a:lnTo>
                      <a:pt x="389" y="534"/>
                    </a:lnTo>
                    <a:lnTo>
                      <a:pt x="388" y="511"/>
                    </a:lnTo>
                    <a:lnTo>
                      <a:pt x="402" y="510"/>
                    </a:lnTo>
                    <a:lnTo>
                      <a:pt x="408" y="494"/>
                    </a:lnTo>
                    <a:lnTo>
                      <a:pt x="374" y="458"/>
                    </a:lnTo>
                    <a:lnTo>
                      <a:pt x="334" y="362"/>
                    </a:lnTo>
                    <a:lnTo>
                      <a:pt x="294" y="343"/>
                    </a:lnTo>
                    <a:lnTo>
                      <a:pt x="298" y="295"/>
                    </a:lnTo>
                    <a:lnTo>
                      <a:pt x="274" y="291"/>
                    </a:lnTo>
                    <a:lnTo>
                      <a:pt x="269" y="314"/>
                    </a:lnTo>
                    <a:lnTo>
                      <a:pt x="231" y="326"/>
                    </a:lnTo>
                    <a:lnTo>
                      <a:pt x="195" y="266"/>
                    </a:lnTo>
                    <a:lnTo>
                      <a:pt x="172" y="269"/>
                    </a:lnTo>
                    <a:lnTo>
                      <a:pt x="157" y="278"/>
                    </a:lnTo>
                    <a:lnTo>
                      <a:pt x="149" y="271"/>
                    </a:lnTo>
                    <a:lnTo>
                      <a:pt x="176" y="223"/>
                    </a:lnTo>
                    <a:lnTo>
                      <a:pt x="173" y="200"/>
                    </a:lnTo>
                    <a:lnTo>
                      <a:pt x="178" y="168"/>
                    </a:lnTo>
                    <a:lnTo>
                      <a:pt x="81" y="38"/>
                    </a:lnTo>
                    <a:lnTo>
                      <a:pt x="49" y="26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386">
                <a:extLst>
                  <a:ext uri="{FF2B5EF4-FFF2-40B4-BE49-F238E27FC236}">
                    <a16:creationId xmlns:a16="http://schemas.microsoft.com/office/drawing/2014/main" id="{3830B578-A4B5-7CAC-AB71-9DC9D9885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1356"/>
                <a:ext cx="173" cy="50"/>
              </a:xfrm>
              <a:custGeom>
                <a:avLst/>
                <a:gdLst>
                  <a:gd name="T0" fmla="*/ 0 w 866"/>
                  <a:gd name="T1" fmla="*/ 137 h 251"/>
                  <a:gd name="T2" fmla="*/ 28 w 866"/>
                  <a:gd name="T3" fmla="*/ 103 h 251"/>
                  <a:gd name="T4" fmla="*/ 33 w 866"/>
                  <a:gd name="T5" fmla="*/ 72 h 251"/>
                  <a:gd name="T6" fmla="*/ 40 w 866"/>
                  <a:gd name="T7" fmla="*/ 63 h 251"/>
                  <a:gd name="T8" fmla="*/ 55 w 866"/>
                  <a:gd name="T9" fmla="*/ 62 h 251"/>
                  <a:gd name="T10" fmla="*/ 65 w 866"/>
                  <a:gd name="T11" fmla="*/ 77 h 251"/>
                  <a:gd name="T12" fmla="*/ 45 w 866"/>
                  <a:gd name="T13" fmla="*/ 117 h 251"/>
                  <a:gd name="T14" fmla="*/ 60 w 866"/>
                  <a:gd name="T15" fmla="*/ 115 h 251"/>
                  <a:gd name="T16" fmla="*/ 80 w 866"/>
                  <a:gd name="T17" fmla="*/ 91 h 251"/>
                  <a:gd name="T18" fmla="*/ 103 w 866"/>
                  <a:gd name="T19" fmla="*/ 89 h 251"/>
                  <a:gd name="T20" fmla="*/ 145 w 866"/>
                  <a:gd name="T21" fmla="*/ 23 h 251"/>
                  <a:gd name="T22" fmla="*/ 220 w 866"/>
                  <a:gd name="T23" fmla="*/ 0 h 251"/>
                  <a:gd name="T24" fmla="*/ 237 w 866"/>
                  <a:gd name="T25" fmla="*/ 22 h 251"/>
                  <a:gd name="T26" fmla="*/ 248 w 866"/>
                  <a:gd name="T27" fmla="*/ 52 h 251"/>
                  <a:gd name="T28" fmla="*/ 242 w 866"/>
                  <a:gd name="T29" fmla="*/ 75 h 251"/>
                  <a:gd name="T30" fmla="*/ 282 w 866"/>
                  <a:gd name="T31" fmla="*/ 95 h 251"/>
                  <a:gd name="T32" fmla="*/ 291 w 866"/>
                  <a:gd name="T33" fmla="*/ 109 h 251"/>
                  <a:gd name="T34" fmla="*/ 314 w 866"/>
                  <a:gd name="T35" fmla="*/ 108 h 251"/>
                  <a:gd name="T36" fmla="*/ 358 w 866"/>
                  <a:gd name="T37" fmla="*/ 80 h 251"/>
                  <a:gd name="T38" fmla="*/ 389 w 866"/>
                  <a:gd name="T39" fmla="*/ 85 h 251"/>
                  <a:gd name="T40" fmla="*/ 450 w 866"/>
                  <a:gd name="T41" fmla="*/ 72 h 251"/>
                  <a:gd name="T42" fmla="*/ 490 w 866"/>
                  <a:gd name="T43" fmla="*/ 91 h 251"/>
                  <a:gd name="T44" fmla="*/ 517 w 866"/>
                  <a:gd name="T45" fmla="*/ 127 h 251"/>
                  <a:gd name="T46" fmla="*/ 518 w 866"/>
                  <a:gd name="T47" fmla="*/ 143 h 251"/>
                  <a:gd name="T48" fmla="*/ 535 w 866"/>
                  <a:gd name="T49" fmla="*/ 164 h 251"/>
                  <a:gd name="T50" fmla="*/ 587 w 866"/>
                  <a:gd name="T51" fmla="*/ 136 h 251"/>
                  <a:gd name="T52" fmla="*/ 614 w 866"/>
                  <a:gd name="T53" fmla="*/ 95 h 251"/>
                  <a:gd name="T54" fmla="*/ 644 w 866"/>
                  <a:gd name="T55" fmla="*/ 85 h 251"/>
                  <a:gd name="T56" fmla="*/ 668 w 866"/>
                  <a:gd name="T57" fmla="*/ 106 h 251"/>
                  <a:gd name="T58" fmla="*/ 686 w 866"/>
                  <a:gd name="T59" fmla="*/ 135 h 251"/>
                  <a:gd name="T60" fmla="*/ 809 w 866"/>
                  <a:gd name="T61" fmla="*/ 200 h 251"/>
                  <a:gd name="T62" fmla="*/ 819 w 866"/>
                  <a:gd name="T63" fmla="*/ 230 h 251"/>
                  <a:gd name="T64" fmla="*/ 844 w 866"/>
                  <a:gd name="T65" fmla="*/ 251 h 251"/>
                  <a:gd name="T66" fmla="*/ 866 w 866"/>
                  <a:gd name="T67" fmla="*/ 234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66" h="251">
                    <a:moveTo>
                      <a:pt x="0" y="137"/>
                    </a:moveTo>
                    <a:lnTo>
                      <a:pt x="28" y="103"/>
                    </a:lnTo>
                    <a:lnTo>
                      <a:pt x="33" y="72"/>
                    </a:lnTo>
                    <a:lnTo>
                      <a:pt x="40" y="63"/>
                    </a:lnTo>
                    <a:lnTo>
                      <a:pt x="55" y="62"/>
                    </a:lnTo>
                    <a:lnTo>
                      <a:pt x="65" y="77"/>
                    </a:lnTo>
                    <a:lnTo>
                      <a:pt x="45" y="117"/>
                    </a:lnTo>
                    <a:lnTo>
                      <a:pt x="60" y="115"/>
                    </a:lnTo>
                    <a:lnTo>
                      <a:pt x="80" y="91"/>
                    </a:lnTo>
                    <a:lnTo>
                      <a:pt x="103" y="89"/>
                    </a:lnTo>
                    <a:lnTo>
                      <a:pt x="145" y="23"/>
                    </a:lnTo>
                    <a:lnTo>
                      <a:pt x="220" y="0"/>
                    </a:lnTo>
                    <a:lnTo>
                      <a:pt x="237" y="22"/>
                    </a:lnTo>
                    <a:lnTo>
                      <a:pt x="248" y="52"/>
                    </a:lnTo>
                    <a:lnTo>
                      <a:pt x="242" y="75"/>
                    </a:lnTo>
                    <a:lnTo>
                      <a:pt x="282" y="95"/>
                    </a:lnTo>
                    <a:lnTo>
                      <a:pt x="291" y="109"/>
                    </a:lnTo>
                    <a:lnTo>
                      <a:pt x="314" y="108"/>
                    </a:lnTo>
                    <a:lnTo>
                      <a:pt x="358" y="80"/>
                    </a:lnTo>
                    <a:lnTo>
                      <a:pt x="389" y="85"/>
                    </a:lnTo>
                    <a:lnTo>
                      <a:pt x="450" y="72"/>
                    </a:lnTo>
                    <a:lnTo>
                      <a:pt x="490" y="91"/>
                    </a:lnTo>
                    <a:lnTo>
                      <a:pt x="517" y="127"/>
                    </a:lnTo>
                    <a:lnTo>
                      <a:pt x="518" y="143"/>
                    </a:lnTo>
                    <a:lnTo>
                      <a:pt x="535" y="164"/>
                    </a:lnTo>
                    <a:lnTo>
                      <a:pt x="587" y="136"/>
                    </a:lnTo>
                    <a:lnTo>
                      <a:pt x="614" y="95"/>
                    </a:lnTo>
                    <a:lnTo>
                      <a:pt x="644" y="85"/>
                    </a:lnTo>
                    <a:lnTo>
                      <a:pt x="668" y="106"/>
                    </a:lnTo>
                    <a:lnTo>
                      <a:pt x="686" y="135"/>
                    </a:lnTo>
                    <a:lnTo>
                      <a:pt x="809" y="200"/>
                    </a:lnTo>
                    <a:lnTo>
                      <a:pt x="819" y="230"/>
                    </a:lnTo>
                    <a:lnTo>
                      <a:pt x="844" y="251"/>
                    </a:lnTo>
                    <a:lnTo>
                      <a:pt x="866" y="2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387">
                <a:extLst>
                  <a:ext uri="{FF2B5EF4-FFF2-40B4-BE49-F238E27FC236}">
                    <a16:creationId xmlns:a16="http://schemas.microsoft.com/office/drawing/2014/main" id="{0003340C-8FDF-99C4-0502-8B555CF64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83"/>
                <a:ext cx="88" cy="88"/>
              </a:xfrm>
              <a:custGeom>
                <a:avLst/>
                <a:gdLst>
                  <a:gd name="T0" fmla="*/ 1 w 441"/>
                  <a:gd name="T1" fmla="*/ 441 h 441"/>
                  <a:gd name="T2" fmla="*/ 0 w 441"/>
                  <a:gd name="T3" fmla="*/ 418 h 441"/>
                  <a:gd name="T4" fmla="*/ 31 w 441"/>
                  <a:gd name="T5" fmla="*/ 346 h 441"/>
                  <a:gd name="T6" fmla="*/ 69 w 441"/>
                  <a:gd name="T7" fmla="*/ 342 h 441"/>
                  <a:gd name="T8" fmla="*/ 92 w 441"/>
                  <a:gd name="T9" fmla="*/ 332 h 441"/>
                  <a:gd name="T10" fmla="*/ 131 w 441"/>
                  <a:gd name="T11" fmla="*/ 344 h 441"/>
                  <a:gd name="T12" fmla="*/ 166 w 441"/>
                  <a:gd name="T13" fmla="*/ 303 h 441"/>
                  <a:gd name="T14" fmla="*/ 182 w 441"/>
                  <a:gd name="T15" fmla="*/ 309 h 441"/>
                  <a:gd name="T16" fmla="*/ 200 w 441"/>
                  <a:gd name="T17" fmla="*/ 338 h 441"/>
                  <a:gd name="T18" fmla="*/ 276 w 441"/>
                  <a:gd name="T19" fmla="*/ 324 h 441"/>
                  <a:gd name="T20" fmla="*/ 272 w 441"/>
                  <a:gd name="T21" fmla="*/ 285 h 441"/>
                  <a:gd name="T22" fmla="*/ 291 w 441"/>
                  <a:gd name="T23" fmla="*/ 229 h 441"/>
                  <a:gd name="T24" fmla="*/ 288 w 441"/>
                  <a:gd name="T25" fmla="*/ 215 h 441"/>
                  <a:gd name="T26" fmla="*/ 264 w 441"/>
                  <a:gd name="T27" fmla="*/ 201 h 441"/>
                  <a:gd name="T28" fmla="*/ 268 w 441"/>
                  <a:gd name="T29" fmla="*/ 154 h 441"/>
                  <a:gd name="T30" fmla="*/ 282 w 441"/>
                  <a:gd name="T31" fmla="*/ 146 h 441"/>
                  <a:gd name="T32" fmla="*/ 312 w 441"/>
                  <a:gd name="T33" fmla="*/ 142 h 441"/>
                  <a:gd name="T34" fmla="*/ 332 w 441"/>
                  <a:gd name="T35" fmla="*/ 95 h 441"/>
                  <a:gd name="T36" fmla="*/ 386 w 441"/>
                  <a:gd name="T37" fmla="*/ 97 h 441"/>
                  <a:gd name="T38" fmla="*/ 403 w 441"/>
                  <a:gd name="T39" fmla="*/ 41 h 441"/>
                  <a:gd name="T40" fmla="*/ 441 w 441"/>
                  <a:gd name="T41" fmla="*/ 23 h 441"/>
                  <a:gd name="T42" fmla="*/ 438 w 441"/>
                  <a:gd name="T43" fmla="*/ 0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1" h="441">
                    <a:moveTo>
                      <a:pt x="1" y="441"/>
                    </a:moveTo>
                    <a:lnTo>
                      <a:pt x="0" y="418"/>
                    </a:lnTo>
                    <a:lnTo>
                      <a:pt x="31" y="346"/>
                    </a:lnTo>
                    <a:lnTo>
                      <a:pt x="69" y="342"/>
                    </a:lnTo>
                    <a:lnTo>
                      <a:pt x="92" y="332"/>
                    </a:lnTo>
                    <a:lnTo>
                      <a:pt x="131" y="344"/>
                    </a:lnTo>
                    <a:lnTo>
                      <a:pt x="166" y="303"/>
                    </a:lnTo>
                    <a:lnTo>
                      <a:pt x="182" y="309"/>
                    </a:lnTo>
                    <a:lnTo>
                      <a:pt x="200" y="338"/>
                    </a:lnTo>
                    <a:lnTo>
                      <a:pt x="276" y="324"/>
                    </a:lnTo>
                    <a:lnTo>
                      <a:pt x="272" y="285"/>
                    </a:lnTo>
                    <a:lnTo>
                      <a:pt x="291" y="229"/>
                    </a:lnTo>
                    <a:lnTo>
                      <a:pt x="288" y="215"/>
                    </a:lnTo>
                    <a:lnTo>
                      <a:pt x="264" y="201"/>
                    </a:lnTo>
                    <a:lnTo>
                      <a:pt x="268" y="154"/>
                    </a:lnTo>
                    <a:lnTo>
                      <a:pt x="282" y="146"/>
                    </a:lnTo>
                    <a:lnTo>
                      <a:pt x="312" y="142"/>
                    </a:lnTo>
                    <a:lnTo>
                      <a:pt x="332" y="95"/>
                    </a:lnTo>
                    <a:lnTo>
                      <a:pt x="386" y="97"/>
                    </a:lnTo>
                    <a:lnTo>
                      <a:pt x="403" y="41"/>
                    </a:lnTo>
                    <a:lnTo>
                      <a:pt x="441" y="23"/>
                    </a:lnTo>
                    <a:lnTo>
                      <a:pt x="43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388">
                <a:extLst>
                  <a:ext uri="{FF2B5EF4-FFF2-40B4-BE49-F238E27FC236}">
                    <a16:creationId xmlns:a16="http://schemas.microsoft.com/office/drawing/2014/main" id="{2EAB4AB9-603E-70A0-2263-CD2CE9AE6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463"/>
                <a:ext cx="45" cy="315"/>
              </a:xfrm>
              <a:custGeom>
                <a:avLst/>
                <a:gdLst>
                  <a:gd name="T0" fmla="*/ 74 w 222"/>
                  <a:gd name="T1" fmla="*/ 1579 h 1579"/>
                  <a:gd name="T2" fmla="*/ 87 w 222"/>
                  <a:gd name="T3" fmla="*/ 1555 h 1579"/>
                  <a:gd name="T4" fmla="*/ 125 w 222"/>
                  <a:gd name="T5" fmla="*/ 1551 h 1579"/>
                  <a:gd name="T6" fmla="*/ 170 w 222"/>
                  <a:gd name="T7" fmla="*/ 1532 h 1579"/>
                  <a:gd name="T8" fmla="*/ 166 w 222"/>
                  <a:gd name="T9" fmla="*/ 1502 h 1579"/>
                  <a:gd name="T10" fmla="*/ 118 w 222"/>
                  <a:gd name="T11" fmla="*/ 1475 h 1579"/>
                  <a:gd name="T12" fmla="*/ 114 w 222"/>
                  <a:gd name="T13" fmla="*/ 1429 h 1579"/>
                  <a:gd name="T14" fmla="*/ 119 w 222"/>
                  <a:gd name="T15" fmla="*/ 1406 h 1579"/>
                  <a:gd name="T16" fmla="*/ 148 w 222"/>
                  <a:gd name="T17" fmla="*/ 1388 h 1579"/>
                  <a:gd name="T18" fmla="*/ 153 w 222"/>
                  <a:gd name="T19" fmla="*/ 1356 h 1579"/>
                  <a:gd name="T20" fmla="*/ 181 w 222"/>
                  <a:gd name="T21" fmla="*/ 1323 h 1579"/>
                  <a:gd name="T22" fmla="*/ 161 w 222"/>
                  <a:gd name="T23" fmla="*/ 1279 h 1579"/>
                  <a:gd name="T24" fmla="*/ 144 w 222"/>
                  <a:gd name="T25" fmla="*/ 1257 h 1579"/>
                  <a:gd name="T26" fmla="*/ 140 w 222"/>
                  <a:gd name="T27" fmla="*/ 1211 h 1579"/>
                  <a:gd name="T28" fmla="*/ 114 w 222"/>
                  <a:gd name="T29" fmla="*/ 1190 h 1579"/>
                  <a:gd name="T30" fmla="*/ 126 w 222"/>
                  <a:gd name="T31" fmla="*/ 1143 h 1579"/>
                  <a:gd name="T32" fmla="*/ 85 w 222"/>
                  <a:gd name="T33" fmla="*/ 1116 h 1579"/>
                  <a:gd name="T34" fmla="*/ 83 w 222"/>
                  <a:gd name="T35" fmla="*/ 1093 h 1579"/>
                  <a:gd name="T36" fmla="*/ 133 w 222"/>
                  <a:gd name="T37" fmla="*/ 1065 h 1579"/>
                  <a:gd name="T38" fmla="*/ 179 w 222"/>
                  <a:gd name="T39" fmla="*/ 1060 h 1579"/>
                  <a:gd name="T40" fmla="*/ 194 w 222"/>
                  <a:gd name="T41" fmla="*/ 1043 h 1579"/>
                  <a:gd name="T42" fmla="*/ 184 w 222"/>
                  <a:gd name="T43" fmla="*/ 1029 h 1579"/>
                  <a:gd name="T44" fmla="*/ 144 w 222"/>
                  <a:gd name="T45" fmla="*/ 1018 h 1579"/>
                  <a:gd name="T46" fmla="*/ 126 w 222"/>
                  <a:gd name="T47" fmla="*/ 989 h 1579"/>
                  <a:gd name="T48" fmla="*/ 73 w 222"/>
                  <a:gd name="T49" fmla="*/ 985 h 1579"/>
                  <a:gd name="T50" fmla="*/ 44 w 222"/>
                  <a:gd name="T51" fmla="*/ 927 h 1579"/>
                  <a:gd name="T52" fmla="*/ 13 w 222"/>
                  <a:gd name="T53" fmla="*/ 929 h 1579"/>
                  <a:gd name="T54" fmla="*/ 0 w 222"/>
                  <a:gd name="T55" fmla="*/ 869 h 1579"/>
                  <a:gd name="T56" fmla="*/ 50 w 222"/>
                  <a:gd name="T57" fmla="*/ 826 h 1579"/>
                  <a:gd name="T58" fmla="*/ 17 w 222"/>
                  <a:gd name="T59" fmla="*/ 806 h 1579"/>
                  <a:gd name="T60" fmla="*/ 30 w 222"/>
                  <a:gd name="T61" fmla="*/ 782 h 1579"/>
                  <a:gd name="T62" fmla="*/ 66 w 222"/>
                  <a:gd name="T63" fmla="*/ 739 h 1579"/>
                  <a:gd name="T64" fmla="*/ 110 w 222"/>
                  <a:gd name="T65" fmla="*/ 728 h 1579"/>
                  <a:gd name="T66" fmla="*/ 136 w 222"/>
                  <a:gd name="T67" fmla="*/ 671 h 1579"/>
                  <a:gd name="T68" fmla="*/ 156 w 222"/>
                  <a:gd name="T69" fmla="*/ 646 h 1579"/>
                  <a:gd name="T70" fmla="*/ 176 w 222"/>
                  <a:gd name="T71" fmla="*/ 599 h 1579"/>
                  <a:gd name="T72" fmla="*/ 166 w 222"/>
                  <a:gd name="T73" fmla="*/ 575 h 1579"/>
                  <a:gd name="T74" fmla="*/ 194 w 222"/>
                  <a:gd name="T75" fmla="*/ 550 h 1579"/>
                  <a:gd name="T76" fmla="*/ 201 w 222"/>
                  <a:gd name="T77" fmla="*/ 465 h 1579"/>
                  <a:gd name="T78" fmla="*/ 216 w 222"/>
                  <a:gd name="T79" fmla="*/ 455 h 1579"/>
                  <a:gd name="T80" fmla="*/ 222 w 222"/>
                  <a:gd name="T81" fmla="*/ 432 h 1579"/>
                  <a:gd name="T82" fmla="*/ 213 w 222"/>
                  <a:gd name="T83" fmla="*/ 425 h 1579"/>
                  <a:gd name="T84" fmla="*/ 181 w 222"/>
                  <a:gd name="T85" fmla="*/ 413 h 1579"/>
                  <a:gd name="T86" fmla="*/ 203 w 222"/>
                  <a:gd name="T87" fmla="*/ 388 h 1579"/>
                  <a:gd name="T88" fmla="*/ 204 w 222"/>
                  <a:gd name="T89" fmla="*/ 326 h 1579"/>
                  <a:gd name="T90" fmla="*/ 165 w 222"/>
                  <a:gd name="T91" fmla="*/ 321 h 1579"/>
                  <a:gd name="T92" fmla="*/ 150 w 222"/>
                  <a:gd name="T93" fmla="*/ 323 h 1579"/>
                  <a:gd name="T94" fmla="*/ 138 w 222"/>
                  <a:gd name="T95" fmla="*/ 277 h 1579"/>
                  <a:gd name="T96" fmla="*/ 143 w 222"/>
                  <a:gd name="T97" fmla="*/ 246 h 1579"/>
                  <a:gd name="T98" fmla="*/ 119 w 222"/>
                  <a:gd name="T99" fmla="*/ 234 h 1579"/>
                  <a:gd name="T100" fmla="*/ 103 w 222"/>
                  <a:gd name="T101" fmla="*/ 235 h 1579"/>
                  <a:gd name="T102" fmla="*/ 87 w 222"/>
                  <a:gd name="T103" fmla="*/ 229 h 1579"/>
                  <a:gd name="T104" fmla="*/ 108 w 222"/>
                  <a:gd name="T105" fmla="*/ 211 h 1579"/>
                  <a:gd name="T106" fmla="*/ 101 w 222"/>
                  <a:gd name="T107" fmla="*/ 205 h 1579"/>
                  <a:gd name="T108" fmla="*/ 113 w 222"/>
                  <a:gd name="T109" fmla="*/ 179 h 1579"/>
                  <a:gd name="T110" fmla="*/ 144 w 222"/>
                  <a:gd name="T111" fmla="*/ 184 h 1579"/>
                  <a:gd name="T112" fmla="*/ 172 w 222"/>
                  <a:gd name="T113" fmla="*/ 144 h 1579"/>
                  <a:gd name="T114" fmla="*/ 187 w 222"/>
                  <a:gd name="T115" fmla="*/ 134 h 1579"/>
                  <a:gd name="T116" fmla="*/ 192 w 222"/>
                  <a:gd name="T117" fmla="*/ 111 h 1579"/>
                  <a:gd name="T118" fmla="*/ 178 w 222"/>
                  <a:gd name="T119" fmla="*/ 42 h 1579"/>
                  <a:gd name="T120" fmla="*/ 136 w 222"/>
                  <a:gd name="T121" fmla="*/ 0 h 1579"/>
                  <a:gd name="T122" fmla="*/ 101 w 222"/>
                  <a:gd name="T123" fmla="*/ 49 h 1579"/>
                  <a:gd name="T124" fmla="*/ 85 w 222"/>
                  <a:gd name="T125" fmla="*/ 43 h 1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2" h="1579">
                    <a:moveTo>
                      <a:pt x="74" y="1579"/>
                    </a:moveTo>
                    <a:lnTo>
                      <a:pt x="87" y="1555"/>
                    </a:lnTo>
                    <a:lnTo>
                      <a:pt x="125" y="1551"/>
                    </a:lnTo>
                    <a:lnTo>
                      <a:pt x="170" y="1532"/>
                    </a:lnTo>
                    <a:lnTo>
                      <a:pt x="166" y="1502"/>
                    </a:lnTo>
                    <a:lnTo>
                      <a:pt x="118" y="1475"/>
                    </a:lnTo>
                    <a:lnTo>
                      <a:pt x="114" y="1429"/>
                    </a:lnTo>
                    <a:lnTo>
                      <a:pt x="119" y="1406"/>
                    </a:lnTo>
                    <a:lnTo>
                      <a:pt x="148" y="1388"/>
                    </a:lnTo>
                    <a:lnTo>
                      <a:pt x="153" y="1356"/>
                    </a:lnTo>
                    <a:lnTo>
                      <a:pt x="181" y="1323"/>
                    </a:lnTo>
                    <a:lnTo>
                      <a:pt x="161" y="1279"/>
                    </a:lnTo>
                    <a:lnTo>
                      <a:pt x="144" y="1257"/>
                    </a:lnTo>
                    <a:lnTo>
                      <a:pt x="140" y="1211"/>
                    </a:lnTo>
                    <a:lnTo>
                      <a:pt x="114" y="1190"/>
                    </a:lnTo>
                    <a:lnTo>
                      <a:pt x="126" y="1143"/>
                    </a:lnTo>
                    <a:lnTo>
                      <a:pt x="85" y="1116"/>
                    </a:lnTo>
                    <a:lnTo>
                      <a:pt x="83" y="1093"/>
                    </a:lnTo>
                    <a:lnTo>
                      <a:pt x="133" y="1065"/>
                    </a:lnTo>
                    <a:lnTo>
                      <a:pt x="179" y="1060"/>
                    </a:lnTo>
                    <a:lnTo>
                      <a:pt x="194" y="1043"/>
                    </a:lnTo>
                    <a:lnTo>
                      <a:pt x="184" y="1029"/>
                    </a:lnTo>
                    <a:lnTo>
                      <a:pt x="144" y="1018"/>
                    </a:lnTo>
                    <a:lnTo>
                      <a:pt x="126" y="989"/>
                    </a:lnTo>
                    <a:lnTo>
                      <a:pt x="73" y="985"/>
                    </a:lnTo>
                    <a:lnTo>
                      <a:pt x="44" y="927"/>
                    </a:lnTo>
                    <a:lnTo>
                      <a:pt x="13" y="929"/>
                    </a:lnTo>
                    <a:lnTo>
                      <a:pt x="0" y="869"/>
                    </a:lnTo>
                    <a:lnTo>
                      <a:pt x="50" y="826"/>
                    </a:lnTo>
                    <a:lnTo>
                      <a:pt x="17" y="806"/>
                    </a:lnTo>
                    <a:lnTo>
                      <a:pt x="30" y="782"/>
                    </a:lnTo>
                    <a:lnTo>
                      <a:pt x="66" y="739"/>
                    </a:lnTo>
                    <a:lnTo>
                      <a:pt x="110" y="728"/>
                    </a:lnTo>
                    <a:lnTo>
                      <a:pt x="136" y="671"/>
                    </a:lnTo>
                    <a:lnTo>
                      <a:pt x="156" y="646"/>
                    </a:lnTo>
                    <a:lnTo>
                      <a:pt x="176" y="599"/>
                    </a:lnTo>
                    <a:lnTo>
                      <a:pt x="166" y="575"/>
                    </a:lnTo>
                    <a:lnTo>
                      <a:pt x="194" y="550"/>
                    </a:lnTo>
                    <a:lnTo>
                      <a:pt x="201" y="465"/>
                    </a:lnTo>
                    <a:lnTo>
                      <a:pt x="216" y="455"/>
                    </a:lnTo>
                    <a:lnTo>
                      <a:pt x="222" y="432"/>
                    </a:lnTo>
                    <a:lnTo>
                      <a:pt x="213" y="425"/>
                    </a:lnTo>
                    <a:lnTo>
                      <a:pt x="181" y="413"/>
                    </a:lnTo>
                    <a:lnTo>
                      <a:pt x="203" y="388"/>
                    </a:lnTo>
                    <a:lnTo>
                      <a:pt x="204" y="326"/>
                    </a:lnTo>
                    <a:lnTo>
                      <a:pt x="165" y="321"/>
                    </a:lnTo>
                    <a:lnTo>
                      <a:pt x="150" y="323"/>
                    </a:lnTo>
                    <a:lnTo>
                      <a:pt x="138" y="277"/>
                    </a:lnTo>
                    <a:lnTo>
                      <a:pt x="143" y="246"/>
                    </a:lnTo>
                    <a:lnTo>
                      <a:pt x="119" y="234"/>
                    </a:lnTo>
                    <a:lnTo>
                      <a:pt x="103" y="235"/>
                    </a:lnTo>
                    <a:lnTo>
                      <a:pt x="87" y="229"/>
                    </a:lnTo>
                    <a:lnTo>
                      <a:pt x="108" y="211"/>
                    </a:lnTo>
                    <a:lnTo>
                      <a:pt x="101" y="205"/>
                    </a:lnTo>
                    <a:lnTo>
                      <a:pt x="113" y="179"/>
                    </a:lnTo>
                    <a:lnTo>
                      <a:pt x="144" y="184"/>
                    </a:lnTo>
                    <a:lnTo>
                      <a:pt x="172" y="144"/>
                    </a:lnTo>
                    <a:lnTo>
                      <a:pt x="187" y="134"/>
                    </a:lnTo>
                    <a:lnTo>
                      <a:pt x="192" y="111"/>
                    </a:lnTo>
                    <a:lnTo>
                      <a:pt x="178" y="42"/>
                    </a:lnTo>
                    <a:lnTo>
                      <a:pt x="136" y="0"/>
                    </a:lnTo>
                    <a:lnTo>
                      <a:pt x="101" y="49"/>
                    </a:lnTo>
                    <a:lnTo>
                      <a:pt x="85" y="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389">
                <a:extLst>
                  <a:ext uri="{FF2B5EF4-FFF2-40B4-BE49-F238E27FC236}">
                    <a16:creationId xmlns:a16="http://schemas.microsoft.com/office/drawing/2014/main" id="{94097DF8-F10A-95AE-9B7F-D541214DE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064"/>
                <a:ext cx="172" cy="441"/>
              </a:xfrm>
              <a:custGeom>
                <a:avLst/>
                <a:gdLst>
                  <a:gd name="T0" fmla="*/ 49 w 857"/>
                  <a:gd name="T1" fmla="*/ 2114 h 2202"/>
                  <a:gd name="T2" fmla="*/ 46 w 857"/>
                  <a:gd name="T3" fmla="*/ 2176 h 2202"/>
                  <a:gd name="T4" fmla="*/ 110 w 857"/>
                  <a:gd name="T5" fmla="*/ 2202 h 2202"/>
                  <a:gd name="T6" fmla="*/ 193 w 857"/>
                  <a:gd name="T7" fmla="*/ 2171 h 2202"/>
                  <a:gd name="T8" fmla="*/ 232 w 857"/>
                  <a:gd name="T9" fmla="*/ 2182 h 2202"/>
                  <a:gd name="T10" fmla="*/ 296 w 857"/>
                  <a:gd name="T11" fmla="*/ 2123 h 2202"/>
                  <a:gd name="T12" fmla="*/ 270 w 857"/>
                  <a:gd name="T13" fmla="*/ 2094 h 2202"/>
                  <a:gd name="T14" fmla="*/ 338 w 857"/>
                  <a:gd name="T15" fmla="*/ 2080 h 2202"/>
                  <a:gd name="T16" fmla="*/ 335 w 857"/>
                  <a:gd name="T17" fmla="*/ 2034 h 2202"/>
                  <a:gd name="T18" fmla="*/ 376 w 857"/>
                  <a:gd name="T19" fmla="*/ 1985 h 2202"/>
                  <a:gd name="T20" fmla="*/ 404 w 857"/>
                  <a:gd name="T21" fmla="*/ 1958 h 2202"/>
                  <a:gd name="T22" fmla="*/ 384 w 857"/>
                  <a:gd name="T23" fmla="*/ 1906 h 2202"/>
                  <a:gd name="T24" fmla="*/ 330 w 857"/>
                  <a:gd name="T25" fmla="*/ 1819 h 2202"/>
                  <a:gd name="T26" fmla="*/ 355 w 857"/>
                  <a:gd name="T27" fmla="*/ 1763 h 2202"/>
                  <a:gd name="T28" fmla="*/ 359 w 857"/>
                  <a:gd name="T29" fmla="*/ 1631 h 2202"/>
                  <a:gd name="T30" fmla="*/ 375 w 857"/>
                  <a:gd name="T31" fmla="*/ 1552 h 2202"/>
                  <a:gd name="T32" fmla="*/ 404 w 857"/>
                  <a:gd name="T33" fmla="*/ 1449 h 2202"/>
                  <a:gd name="T34" fmla="*/ 349 w 857"/>
                  <a:gd name="T35" fmla="*/ 1369 h 2202"/>
                  <a:gd name="T36" fmla="*/ 355 w 857"/>
                  <a:gd name="T37" fmla="*/ 1261 h 2202"/>
                  <a:gd name="T38" fmla="*/ 430 w 857"/>
                  <a:gd name="T39" fmla="*/ 1077 h 2202"/>
                  <a:gd name="T40" fmla="*/ 447 w 857"/>
                  <a:gd name="T41" fmla="*/ 1005 h 2202"/>
                  <a:gd name="T42" fmla="*/ 467 w 857"/>
                  <a:gd name="T43" fmla="*/ 888 h 2202"/>
                  <a:gd name="T44" fmla="*/ 493 w 857"/>
                  <a:gd name="T45" fmla="*/ 762 h 2202"/>
                  <a:gd name="T46" fmla="*/ 512 w 857"/>
                  <a:gd name="T47" fmla="*/ 630 h 2202"/>
                  <a:gd name="T48" fmla="*/ 579 w 857"/>
                  <a:gd name="T49" fmla="*/ 523 h 2202"/>
                  <a:gd name="T50" fmla="*/ 645 w 857"/>
                  <a:gd name="T51" fmla="*/ 393 h 2202"/>
                  <a:gd name="T52" fmla="*/ 695 w 857"/>
                  <a:gd name="T53" fmla="*/ 350 h 2202"/>
                  <a:gd name="T54" fmla="*/ 751 w 857"/>
                  <a:gd name="T55" fmla="*/ 306 h 2202"/>
                  <a:gd name="T56" fmla="*/ 857 w 857"/>
                  <a:gd name="T57" fmla="*/ 103 h 2202"/>
                  <a:gd name="T58" fmla="*/ 707 w 857"/>
                  <a:gd name="T59" fmla="*/ 71 h 2202"/>
                  <a:gd name="T60" fmla="*/ 627 w 857"/>
                  <a:gd name="T61" fmla="*/ 32 h 2202"/>
                  <a:gd name="T62" fmla="*/ 571 w 857"/>
                  <a:gd name="T63" fmla="*/ 14 h 2202"/>
                  <a:gd name="T64" fmla="*/ 526 w 857"/>
                  <a:gd name="T65" fmla="*/ 34 h 2202"/>
                  <a:gd name="T66" fmla="*/ 433 w 857"/>
                  <a:gd name="T67" fmla="*/ 27 h 2202"/>
                  <a:gd name="T68" fmla="*/ 364 w 857"/>
                  <a:gd name="T69" fmla="*/ 26 h 2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7" h="2202">
                    <a:moveTo>
                      <a:pt x="0" y="2096"/>
                    </a:moveTo>
                    <a:lnTo>
                      <a:pt x="49" y="2114"/>
                    </a:lnTo>
                    <a:lnTo>
                      <a:pt x="46" y="2169"/>
                    </a:lnTo>
                    <a:lnTo>
                      <a:pt x="46" y="2176"/>
                    </a:lnTo>
                    <a:lnTo>
                      <a:pt x="93" y="2180"/>
                    </a:lnTo>
                    <a:lnTo>
                      <a:pt x="110" y="2202"/>
                    </a:lnTo>
                    <a:lnTo>
                      <a:pt x="184" y="2171"/>
                    </a:lnTo>
                    <a:lnTo>
                      <a:pt x="193" y="2171"/>
                    </a:lnTo>
                    <a:lnTo>
                      <a:pt x="201" y="2177"/>
                    </a:lnTo>
                    <a:lnTo>
                      <a:pt x="232" y="2182"/>
                    </a:lnTo>
                    <a:lnTo>
                      <a:pt x="268" y="2156"/>
                    </a:lnTo>
                    <a:lnTo>
                      <a:pt x="296" y="2123"/>
                    </a:lnTo>
                    <a:lnTo>
                      <a:pt x="272" y="2110"/>
                    </a:lnTo>
                    <a:lnTo>
                      <a:pt x="270" y="2094"/>
                    </a:lnTo>
                    <a:lnTo>
                      <a:pt x="310" y="2113"/>
                    </a:lnTo>
                    <a:lnTo>
                      <a:pt x="338" y="2080"/>
                    </a:lnTo>
                    <a:lnTo>
                      <a:pt x="350" y="2048"/>
                    </a:lnTo>
                    <a:lnTo>
                      <a:pt x="335" y="2034"/>
                    </a:lnTo>
                    <a:lnTo>
                      <a:pt x="377" y="1999"/>
                    </a:lnTo>
                    <a:lnTo>
                      <a:pt x="376" y="1985"/>
                    </a:lnTo>
                    <a:lnTo>
                      <a:pt x="399" y="1982"/>
                    </a:lnTo>
                    <a:lnTo>
                      <a:pt x="404" y="1958"/>
                    </a:lnTo>
                    <a:lnTo>
                      <a:pt x="402" y="1943"/>
                    </a:lnTo>
                    <a:lnTo>
                      <a:pt x="384" y="1906"/>
                    </a:lnTo>
                    <a:lnTo>
                      <a:pt x="333" y="1865"/>
                    </a:lnTo>
                    <a:lnTo>
                      <a:pt x="330" y="1819"/>
                    </a:lnTo>
                    <a:lnTo>
                      <a:pt x="349" y="1786"/>
                    </a:lnTo>
                    <a:lnTo>
                      <a:pt x="355" y="1763"/>
                    </a:lnTo>
                    <a:lnTo>
                      <a:pt x="335" y="1711"/>
                    </a:lnTo>
                    <a:lnTo>
                      <a:pt x="359" y="1631"/>
                    </a:lnTo>
                    <a:lnTo>
                      <a:pt x="354" y="1585"/>
                    </a:lnTo>
                    <a:lnTo>
                      <a:pt x="375" y="1552"/>
                    </a:lnTo>
                    <a:lnTo>
                      <a:pt x="370" y="1506"/>
                    </a:lnTo>
                    <a:lnTo>
                      <a:pt x="404" y="1449"/>
                    </a:lnTo>
                    <a:lnTo>
                      <a:pt x="393" y="1420"/>
                    </a:lnTo>
                    <a:lnTo>
                      <a:pt x="349" y="1369"/>
                    </a:lnTo>
                    <a:lnTo>
                      <a:pt x="355" y="1268"/>
                    </a:lnTo>
                    <a:lnTo>
                      <a:pt x="355" y="1261"/>
                    </a:lnTo>
                    <a:lnTo>
                      <a:pt x="400" y="1171"/>
                    </a:lnTo>
                    <a:lnTo>
                      <a:pt x="430" y="1077"/>
                    </a:lnTo>
                    <a:lnTo>
                      <a:pt x="434" y="1030"/>
                    </a:lnTo>
                    <a:lnTo>
                      <a:pt x="447" y="1005"/>
                    </a:lnTo>
                    <a:lnTo>
                      <a:pt x="482" y="971"/>
                    </a:lnTo>
                    <a:lnTo>
                      <a:pt x="467" y="888"/>
                    </a:lnTo>
                    <a:lnTo>
                      <a:pt x="490" y="809"/>
                    </a:lnTo>
                    <a:lnTo>
                      <a:pt x="493" y="762"/>
                    </a:lnTo>
                    <a:lnTo>
                      <a:pt x="521" y="729"/>
                    </a:lnTo>
                    <a:lnTo>
                      <a:pt x="512" y="630"/>
                    </a:lnTo>
                    <a:lnTo>
                      <a:pt x="544" y="557"/>
                    </a:lnTo>
                    <a:lnTo>
                      <a:pt x="579" y="523"/>
                    </a:lnTo>
                    <a:lnTo>
                      <a:pt x="641" y="448"/>
                    </a:lnTo>
                    <a:lnTo>
                      <a:pt x="645" y="393"/>
                    </a:lnTo>
                    <a:lnTo>
                      <a:pt x="682" y="390"/>
                    </a:lnTo>
                    <a:lnTo>
                      <a:pt x="695" y="350"/>
                    </a:lnTo>
                    <a:lnTo>
                      <a:pt x="732" y="339"/>
                    </a:lnTo>
                    <a:lnTo>
                      <a:pt x="751" y="306"/>
                    </a:lnTo>
                    <a:lnTo>
                      <a:pt x="819" y="123"/>
                    </a:lnTo>
                    <a:lnTo>
                      <a:pt x="857" y="103"/>
                    </a:lnTo>
                    <a:lnTo>
                      <a:pt x="739" y="84"/>
                    </a:lnTo>
                    <a:lnTo>
                      <a:pt x="707" y="71"/>
                    </a:lnTo>
                    <a:lnTo>
                      <a:pt x="690" y="50"/>
                    </a:lnTo>
                    <a:lnTo>
                      <a:pt x="627" y="32"/>
                    </a:lnTo>
                    <a:lnTo>
                      <a:pt x="593" y="4"/>
                    </a:lnTo>
                    <a:lnTo>
                      <a:pt x="571" y="14"/>
                    </a:lnTo>
                    <a:lnTo>
                      <a:pt x="548" y="16"/>
                    </a:lnTo>
                    <a:lnTo>
                      <a:pt x="526" y="34"/>
                    </a:lnTo>
                    <a:lnTo>
                      <a:pt x="469" y="0"/>
                    </a:lnTo>
                    <a:lnTo>
                      <a:pt x="433" y="27"/>
                    </a:lnTo>
                    <a:lnTo>
                      <a:pt x="385" y="16"/>
                    </a:lnTo>
                    <a:lnTo>
                      <a:pt x="364" y="26"/>
                    </a:lnTo>
                    <a:lnTo>
                      <a:pt x="332" y="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390">
                <a:extLst>
                  <a:ext uri="{FF2B5EF4-FFF2-40B4-BE49-F238E27FC236}">
                    <a16:creationId xmlns:a16="http://schemas.microsoft.com/office/drawing/2014/main" id="{8672C0A5-46B5-DB35-0643-0FDEFA328E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068"/>
                <a:ext cx="122" cy="334"/>
              </a:xfrm>
              <a:custGeom>
                <a:avLst/>
                <a:gdLst>
                  <a:gd name="T0" fmla="*/ 557 w 608"/>
                  <a:gd name="T1" fmla="*/ 122 h 1671"/>
                  <a:gd name="T2" fmla="*/ 451 w 608"/>
                  <a:gd name="T3" fmla="*/ 133 h 1671"/>
                  <a:gd name="T4" fmla="*/ 295 w 608"/>
                  <a:gd name="T5" fmla="*/ 123 h 1671"/>
                  <a:gd name="T6" fmla="*/ 208 w 608"/>
                  <a:gd name="T7" fmla="*/ 93 h 1671"/>
                  <a:gd name="T8" fmla="*/ 148 w 608"/>
                  <a:gd name="T9" fmla="*/ 30 h 1671"/>
                  <a:gd name="T10" fmla="*/ 129 w 608"/>
                  <a:gd name="T11" fmla="*/ 0 h 1671"/>
                  <a:gd name="T12" fmla="*/ 82 w 608"/>
                  <a:gd name="T13" fmla="*/ 151 h 1671"/>
                  <a:gd name="T14" fmla="*/ 32 w 608"/>
                  <a:gd name="T15" fmla="*/ 195 h 1671"/>
                  <a:gd name="T16" fmla="*/ 29 w 608"/>
                  <a:gd name="T17" fmla="*/ 241 h 1671"/>
                  <a:gd name="T18" fmla="*/ 112 w 608"/>
                  <a:gd name="T19" fmla="*/ 310 h 1671"/>
                  <a:gd name="T20" fmla="*/ 139 w 608"/>
                  <a:gd name="T21" fmla="*/ 354 h 1671"/>
                  <a:gd name="T22" fmla="*/ 178 w 608"/>
                  <a:gd name="T23" fmla="*/ 358 h 1671"/>
                  <a:gd name="T24" fmla="*/ 219 w 608"/>
                  <a:gd name="T25" fmla="*/ 300 h 1671"/>
                  <a:gd name="T26" fmla="*/ 337 w 608"/>
                  <a:gd name="T27" fmla="*/ 406 h 1671"/>
                  <a:gd name="T28" fmla="*/ 306 w 608"/>
                  <a:gd name="T29" fmla="*/ 493 h 1671"/>
                  <a:gd name="T30" fmla="*/ 311 w 608"/>
                  <a:gd name="T31" fmla="*/ 539 h 1671"/>
                  <a:gd name="T32" fmla="*/ 322 w 608"/>
                  <a:gd name="T33" fmla="*/ 577 h 1671"/>
                  <a:gd name="T34" fmla="*/ 277 w 608"/>
                  <a:gd name="T35" fmla="*/ 681 h 1671"/>
                  <a:gd name="T36" fmla="*/ 236 w 608"/>
                  <a:gd name="T37" fmla="*/ 723 h 1671"/>
                  <a:gd name="T38" fmla="*/ 151 w 608"/>
                  <a:gd name="T39" fmla="*/ 731 h 1671"/>
                  <a:gd name="T40" fmla="*/ 191 w 608"/>
                  <a:gd name="T41" fmla="*/ 743 h 1671"/>
                  <a:gd name="T42" fmla="*/ 189 w 608"/>
                  <a:gd name="T43" fmla="*/ 797 h 1671"/>
                  <a:gd name="T44" fmla="*/ 184 w 608"/>
                  <a:gd name="T45" fmla="*/ 921 h 1671"/>
                  <a:gd name="T46" fmla="*/ 213 w 608"/>
                  <a:gd name="T47" fmla="*/ 980 h 1671"/>
                  <a:gd name="T48" fmla="*/ 277 w 608"/>
                  <a:gd name="T49" fmla="*/ 1004 h 1671"/>
                  <a:gd name="T50" fmla="*/ 213 w 608"/>
                  <a:gd name="T51" fmla="*/ 1141 h 1671"/>
                  <a:gd name="T52" fmla="*/ 185 w 608"/>
                  <a:gd name="T53" fmla="*/ 1183 h 1671"/>
                  <a:gd name="T54" fmla="*/ 185 w 608"/>
                  <a:gd name="T55" fmla="*/ 1260 h 1671"/>
                  <a:gd name="T56" fmla="*/ 139 w 608"/>
                  <a:gd name="T57" fmla="*/ 1341 h 1671"/>
                  <a:gd name="T58" fmla="*/ 79 w 608"/>
                  <a:gd name="T59" fmla="*/ 1440 h 1671"/>
                  <a:gd name="T60" fmla="*/ 58 w 608"/>
                  <a:gd name="T61" fmla="*/ 1557 h 1671"/>
                  <a:gd name="T62" fmla="*/ 65 w 608"/>
                  <a:gd name="T63" fmla="*/ 1626 h 1671"/>
                  <a:gd name="T64" fmla="*/ 0 w 608"/>
                  <a:gd name="T65" fmla="*/ 1671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08" h="1671">
                    <a:moveTo>
                      <a:pt x="608" y="2"/>
                    </a:moveTo>
                    <a:lnTo>
                      <a:pt x="557" y="122"/>
                    </a:lnTo>
                    <a:lnTo>
                      <a:pt x="531" y="163"/>
                    </a:lnTo>
                    <a:lnTo>
                      <a:pt x="451" y="133"/>
                    </a:lnTo>
                    <a:lnTo>
                      <a:pt x="338" y="158"/>
                    </a:lnTo>
                    <a:lnTo>
                      <a:pt x="295" y="123"/>
                    </a:lnTo>
                    <a:lnTo>
                      <a:pt x="241" y="114"/>
                    </a:lnTo>
                    <a:lnTo>
                      <a:pt x="208" y="93"/>
                    </a:lnTo>
                    <a:lnTo>
                      <a:pt x="169" y="89"/>
                    </a:lnTo>
                    <a:lnTo>
                      <a:pt x="148" y="30"/>
                    </a:lnTo>
                    <a:lnTo>
                      <a:pt x="146" y="7"/>
                    </a:lnTo>
                    <a:lnTo>
                      <a:pt x="129" y="0"/>
                    </a:lnTo>
                    <a:lnTo>
                      <a:pt x="115" y="9"/>
                    </a:lnTo>
                    <a:lnTo>
                      <a:pt x="82" y="151"/>
                    </a:lnTo>
                    <a:lnTo>
                      <a:pt x="52" y="162"/>
                    </a:lnTo>
                    <a:lnTo>
                      <a:pt x="32" y="195"/>
                    </a:lnTo>
                    <a:lnTo>
                      <a:pt x="18" y="203"/>
                    </a:lnTo>
                    <a:lnTo>
                      <a:pt x="29" y="241"/>
                    </a:lnTo>
                    <a:lnTo>
                      <a:pt x="133" y="286"/>
                    </a:lnTo>
                    <a:lnTo>
                      <a:pt x="112" y="310"/>
                    </a:lnTo>
                    <a:lnTo>
                      <a:pt x="115" y="341"/>
                    </a:lnTo>
                    <a:lnTo>
                      <a:pt x="139" y="354"/>
                    </a:lnTo>
                    <a:lnTo>
                      <a:pt x="134" y="378"/>
                    </a:lnTo>
                    <a:lnTo>
                      <a:pt x="178" y="358"/>
                    </a:lnTo>
                    <a:lnTo>
                      <a:pt x="197" y="310"/>
                    </a:lnTo>
                    <a:lnTo>
                      <a:pt x="219" y="300"/>
                    </a:lnTo>
                    <a:lnTo>
                      <a:pt x="317" y="361"/>
                    </a:lnTo>
                    <a:lnTo>
                      <a:pt x="337" y="406"/>
                    </a:lnTo>
                    <a:lnTo>
                      <a:pt x="305" y="477"/>
                    </a:lnTo>
                    <a:lnTo>
                      <a:pt x="306" y="493"/>
                    </a:lnTo>
                    <a:lnTo>
                      <a:pt x="292" y="501"/>
                    </a:lnTo>
                    <a:lnTo>
                      <a:pt x="311" y="539"/>
                    </a:lnTo>
                    <a:lnTo>
                      <a:pt x="334" y="544"/>
                    </a:lnTo>
                    <a:lnTo>
                      <a:pt x="322" y="577"/>
                    </a:lnTo>
                    <a:lnTo>
                      <a:pt x="312" y="631"/>
                    </a:lnTo>
                    <a:lnTo>
                      <a:pt x="277" y="681"/>
                    </a:lnTo>
                    <a:lnTo>
                      <a:pt x="255" y="691"/>
                    </a:lnTo>
                    <a:lnTo>
                      <a:pt x="236" y="723"/>
                    </a:lnTo>
                    <a:lnTo>
                      <a:pt x="157" y="715"/>
                    </a:lnTo>
                    <a:lnTo>
                      <a:pt x="151" y="731"/>
                    </a:lnTo>
                    <a:lnTo>
                      <a:pt x="152" y="739"/>
                    </a:lnTo>
                    <a:lnTo>
                      <a:pt x="191" y="743"/>
                    </a:lnTo>
                    <a:lnTo>
                      <a:pt x="178" y="767"/>
                    </a:lnTo>
                    <a:lnTo>
                      <a:pt x="189" y="797"/>
                    </a:lnTo>
                    <a:lnTo>
                      <a:pt x="173" y="883"/>
                    </a:lnTo>
                    <a:lnTo>
                      <a:pt x="184" y="921"/>
                    </a:lnTo>
                    <a:lnTo>
                      <a:pt x="179" y="952"/>
                    </a:lnTo>
                    <a:lnTo>
                      <a:pt x="213" y="980"/>
                    </a:lnTo>
                    <a:lnTo>
                      <a:pt x="259" y="975"/>
                    </a:lnTo>
                    <a:lnTo>
                      <a:pt x="277" y="1004"/>
                    </a:lnTo>
                    <a:lnTo>
                      <a:pt x="224" y="1094"/>
                    </a:lnTo>
                    <a:lnTo>
                      <a:pt x="213" y="1141"/>
                    </a:lnTo>
                    <a:lnTo>
                      <a:pt x="192" y="1174"/>
                    </a:lnTo>
                    <a:lnTo>
                      <a:pt x="185" y="1183"/>
                    </a:lnTo>
                    <a:lnTo>
                      <a:pt x="168" y="1238"/>
                    </a:lnTo>
                    <a:lnTo>
                      <a:pt x="185" y="1260"/>
                    </a:lnTo>
                    <a:lnTo>
                      <a:pt x="188" y="1283"/>
                    </a:lnTo>
                    <a:lnTo>
                      <a:pt x="139" y="1341"/>
                    </a:lnTo>
                    <a:lnTo>
                      <a:pt x="128" y="1396"/>
                    </a:lnTo>
                    <a:lnTo>
                      <a:pt x="79" y="1440"/>
                    </a:lnTo>
                    <a:lnTo>
                      <a:pt x="62" y="1503"/>
                    </a:lnTo>
                    <a:lnTo>
                      <a:pt x="58" y="1557"/>
                    </a:lnTo>
                    <a:lnTo>
                      <a:pt x="46" y="1581"/>
                    </a:lnTo>
                    <a:lnTo>
                      <a:pt x="65" y="1626"/>
                    </a:lnTo>
                    <a:lnTo>
                      <a:pt x="36" y="1652"/>
                    </a:lnTo>
                    <a:lnTo>
                      <a:pt x="0" y="167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391">
                <a:extLst>
                  <a:ext uri="{FF2B5EF4-FFF2-40B4-BE49-F238E27FC236}">
                    <a16:creationId xmlns:a16="http://schemas.microsoft.com/office/drawing/2014/main" id="{B19C09C5-8D9B-4EC7-EEA6-3C5D15A22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402"/>
                <a:ext cx="56" cy="82"/>
              </a:xfrm>
              <a:custGeom>
                <a:avLst/>
                <a:gdLst>
                  <a:gd name="T0" fmla="*/ 0 w 281"/>
                  <a:gd name="T1" fmla="*/ 0 h 406"/>
                  <a:gd name="T2" fmla="*/ 2 w 281"/>
                  <a:gd name="T3" fmla="*/ 23 h 406"/>
                  <a:gd name="T4" fmla="*/ 20 w 281"/>
                  <a:gd name="T5" fmla="*/ 52 h 406"/>
                  <a:gd name="T6" fmla="*/ 83 w 281"/>
                  <a:gd name="T7" fmla="*/ 69 h 406"/>
                  <a:gd name="T8" fmla="*/ 156 w 281"/>
                  <a:gd name="T9" fmla="*/ 101 h 406"/>
                  <a:gd name="T10" fmla="*/ 173 w 281"/>
                  <a:gd name="T11" fmla="*/ 123 h 406"/>
                  <a:gd name="T12" fmla="*/ 168 w 281"/>
                  <a:gd name="T13" fmla="*/ 154 h 406"/>
                  <a:gd name="T14" fmla="*/ 185 w 281"/>
                  <a:gd name="T15" fmla="*/ 176 h 406"/>
                  <a:gd name="T16" fmla="*/ 182 w 281"/>
                  <a:gd name="T17" fmla="*/ 215 h 406"/>
                  <a:gd name="T18" fmla="*/ 167 w 281"/>
                  <a:gd name="T19" fmla="*/ 223 h 406"/>
                  <a:gd name="T20" fmla="*/ 155 w 281"/>
                  <a:gd name="T21" fmla="*/ 256 h 406"/>
                  <a:gd name="T22" fmla="*/ 156 w 281"/>
                  <a:gd name="T23" fmla="*/ 279 h 406"/>
                  <a:gd name="T24" fmla="*/ 173 w 281"/>
                  <a:gd name="T25" fmla="*/ 292 h 406"/>
                  <a:gd name="T26" fmla="*/ 203 w 281"/>
                  <a:gd name="T27" fmla="*/ 281 h 406"/>
                  <a:gd name="T28" fmla="*/ 228 w 281"/>
                  <a:gd name="T29" fmla="*/ 295 h 406"/>
                  <a:gd name="T30" fmla="*/ 255 w 281"/>
                  <a:gd name="T31" fmla="*/ 347 h 406"/>
                  <a:gd name="T32" fmla="*/ 281 w 281"/>
                  <a:gd name="T33" fmla="*/ 375 h 406"/>
                  <a:gd name="T34" fmla="*/ 276 w 281"/>
                  <a:gd name="T35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1" h="406">
                    <a:moveTo>
                      <a:pt x="0" y="0"/>
                    </a:moveTo>
                    <a:lnTo>
                      <a:pt x="2" y="23"/>
                    </a:lnTo>
                    <a:lnTo>
                      <a:pt x="20" y="52"/>
                    </a:lnTo>
                    <a:lnTo>
                      <a:pt x="83" y="69"/>
                    </a:lnTo>
                    <a:lnTo>
                      <a:pt x="156" y="101"/>
                    </a:lnTo>
                    <a:lnTo>
                      <a:pt x="173" y="123"/>
                    </a:lnTo>
                    <a:lnTo>
                      <a:pt x="168" y="154"/>
                    </a:lnTo>
                    <a:lnTo>
                      <a:pt x="185" y="176"/>
                    </a:lnTo>
                    <a:lnTo>
                      <a:pt x="182" y="215"/>
                    </a:lnTo>
                    <a:lnTo>
                      <a:pt x="167" y="223"/>
                    </a:lnTo>
                    <a:lnTo>
                      <a:pt x="155" y="256"/>
                    </a:lnTo>
                    <a:lnTo>
                      <a:pt x="156" y="279"/>
                    </a:lnTo>
                    <a:lnTo>
                      <a:pt x="173" y="292"/>
                    </a:lnTo>
                    <a:lnTo>
                      <a:pt x="203" y="281"/>
                    </a:lnTo>
                    <a:lnTo>
                      <a:pt x="228" y="295"/>
                    </a:lnTo>
                    <a:lnTo>
                      <a:pt x="255" y="347"/>
                    </a:lnTo>
                    <a:lnTo>
                      <a:pt x="281" y="375"/>
                    </a:lnTo>
                    <a:lnTo>
                      <a:pt x="276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392">
                <a:extLst>
                  <a:ext uri="{FF2B5EF4-FFF2-40B4-BE49-F238E27FC236}">
                    <a16:creationId xmlns:a16="http://schemas.microsoft.com/office/drawing/2014/main" id="{1CE27EFE-9B7F-C842-0C3C-2D157736DC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484"/>
                <a:ext cx="180" cy="297"/>
              </a:xfrm>
              <a:custGeom>
                <a:avLst/>
                <a:gdLst>
                  <a:gd name="T0" fmla="*/ 0 w 903"/>
                  <a:gd name="T1" fmla="*/ 1487 h 1487"/>
                  <a:gd name="T2" fmla="*/ 21 w 903"/>
                  <a:gd name="T3" fmla="*/ 1455 h 1487"/>
                  <a:gd name="T4" fmla="*/ 17 w 903"/>
                  <a:gd name="T5" fmla="*/ 1417 h 1487"/>
                  <a:gd name="T6" fmla="*/ 78 w 903"/>
                  <a:gd name="T7" fmla="*/ 1326 h 1487"/>
                  <a:gd name="T8" fmla="*/ 67 w 903"/>
                  <a:gd name="T9" fmla="*/ 1296 h 1487"/>
                  <a:gd name="T10" fmla="*/ 43 w 903"/>
                  <a:gd name="T11" fmla="*/ 1275 h 1487"/>
                  <a:gd name="T12" fmla="*/ 49 w 903"/>
                  <a:gd name="T13" fmla="*/ 1260 h 1487"/>
                  <a:gd name="T14" fmla="*/ 189 w 903"/>
                  <a:gd name="T15" fmla="*/ 1115 h 1487"/>
                  <a:gd name="T16" fmla="*/ 247 w 903"/>
                  <a:gd name="T17" fmla="*/ 1079 h 1487"/>
                  <a:gd name="T18" fmla="*/ 333 w 903"/>
                  <a:gd name="T19" fmla="*/ 1001 h 1487"/>
                  <a:gd name="T20" fmla="*/ 338 w 903"/>
                  <a:gd name="T21" fmla="*/ 978 h 1487"/>
                  <a:gd name="T22" fmla="*/ 320 w 903"/>
                  <a:gd name="T23" fmla="*/ 949 h 1487"/>
                  <a:gd name="T24" fmla="*/ 338 w 903"/>
                  <a:gd name="T25" fmla="*/ 894 h 1487"/>
                  <a:gd name="T26" fmla="*/ 342 w 903"/>
                  <a:gd name="T27" fmla="*/ 846 h 1487"/>
                  <a:gd name="T28" fmla="*/ 314 w 903"/>
                  <a:gd name="T29" fmla="*/ 795 h 1487"/>
                  <a:gd name="T30" fmla="*/ 363 w 903"/>
                  <a:gd name="T31" fmla="*/ 737 h 1487"/>
                  <a:gd name="T32" fmla="*/ 378 w 903"/>
                  <a:gd name="T33" fmla="*/ 736 h 1487"/>
                  <a:gd name="T34" fmla="*/ 490 w 903"/>
                  <a:gd name="T35" fmla="*/ 695 h 1487"/>
                  <a:gd name="T36" fmla="*/ 509 w 903"/>
                  <a:gd name="T37" fmla="*/ 654 h 1487"/>
                  <a:gd name="T38" fmla="*/ 560 w 903"/>
                  <a:gd name="T39" fmla="*/ 626 h 1487"/>
                  <a:gd name="T40" fmla="*/ 543 w 903"/>
                  <a:gd name="T41" fmla="*/ 604 h 1487"/>
                  <a:gd name="T42" fmla="*/ 556 w 903"/>
                  <a:gd name="T43" fmla="*/ 580 h 1487"/>
                  <a:gd name="T44" fmla="*/ 578 w 903"/>
                  <a:gd name="T45" fmla="*/ 563 h 1487"/>
                  <a:gd name="T46" fmla="*/ 583 w 903"/>
                  <a:gd name="T47" fmla="*/ 538 h 1487"/>
                  <a:gd name="T48" fmla="*/ 634 w 903"/>
                  <a:gd name="T49" fmla="*/ 510 h 1487"/>
                  <a:gd name="T50" fmla="*/ 684 w 903"/>
                  <a:gd name="T51" fmla="*/ 460 h 1487"/>
                  <a:gd name="T52" fmla="*/ 675 w 903"/>
                  <a:gd name="T53" fmla="*/ 454 h 1487"/>
                  <a:gd name="T54" fmla="*/ 760 w 903"/>
                  <a:gd name="T55" fmla="*/ 360 h 1487"/>
                  <a:gd name="T56" fmla="*/ 754 w 903"/>
                  <a:gd name="T57" fmla="*/ 300 h 1487"/>
                  <a:gd name="T58" fmla="*/ 799 w 903"/>
                  <a:gd name="T59" fmla="*/ 280 h 1487"/>
                  <a:gd name="T60" fmla="*/ 811 w 903"/>
                  <a:gd name="T61" fmla="*/ 247 h 1487"/>
                  <a:gd name="T62" fmla="*/ 833 w 903"/>
                  <a:gd name="T63" fmla="*/ 238 h 1487"/>
                  <a:gd name="T64" fmla="*/ 847 w 903"/>
                  <a:gd name="T65" fmla="*/ 221 h 1487"/>
                  <a:gd name="T66" fmla="*/ 838 w 903"/>
                  <a:gd name="T67" fmla="*/ 199 h 1487"/>
                  <a:gd name="T68" fmla="*/ 812 w 903"/>
                  <a:gd name="T69" fmla="*/ 186 h 1487"/>
                  <a:gd name="T70" fmla="*/ 692 w 903"/>
                  <a:gd name="T71" fmla="*/ 212 h 1487"/>
                  <a:gd name="T72" fmla="*/ 697 w 903"/>
                  <a:gd name="T73" fmla="*/ 181 h 1487"/>
                  <a:gd name="T74" fmla="*/ 710 w 903"/>
                  <a:gd name="T75" fmla="*/ 165 h 1487"/>
                  <a:gd name="T76" fmla="*/ 716 w 903"/>
                  <a:gd name="T77" fmla="*/ 148 h 1487"/>
                  <a:gd name="T78" fmla="*/ 739 w 903"/>
                  <a:gd name="T79" fmla="*/ 138 h 1487"/>
                  <a:gd name="T80" fmla="*/ 736 w 903"/>
                  <a:gd name="T81" fmla="*/ 108 h 1487"/>
                  <a:gd name="T82" fmla="*/ 787 w 903"/>
                  <a:gd name="T83" fmla="*/ 73 h 1487"/>
                  <a:gd name="T84" fmla="*/ 775 w 903"/>
                  <a:gd name="T85" fmla="*/ 20 h 1487"/>
                  <a:gd name="T86" fmla="*/ 804 w 903"/>
                  <a:gd name="T87" fmla="*/ 10 h 1487"/>
                  <a:gd name="T88" fmla="*/ 859 w 903"/>
                  <a:gd name="T89" fmla="*/ 27 h 1487"/>
                  <a:gd name="T90" fmla="*/ 903 w 903"/>
                  <a:gd name="T91" fmla="*/ 0 h 1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03" h="1487">
                    <a:moveTo>
                      <a:pt x="0" y="1487"/>
                    </a:moveTo>
                    <a:lnTo>
                      <a:pt x="21" y="1455"/>
                    </a:lnTo>
                    <a:lnTo>
                      <a:pt x="17" y="1417"/>
                    </a:lnTo>
                    <a:lnTo>
                      <a:pt x="78" y="1326"/>
                    </a:lnTo>
                    <a:lnTo>
                      <a:pt x="67" y="1296"/>
                    </a:lnTo>
                    <a:lnTo>
                      <a:pt x="43" y="1275"/>
                    </a:lnTo>
                    <a:lnTo>
                      <a:pt x="49" y="1260"/>
                    </a:lnTo>
                    <a:lnTo>
                      <a:pt x="189" y="1115"/>
                    </a:lnTo>
                    <a:lnTo>
                      <a:pt x="247" y="1079"/>
                    </a:lnTo>
                    <a:lnTo>
                      <a:pt x="333" y="1001"/>
                    </a:lnTo>
                    <a:lnTo>
                      <a:pt x="338" y="978"/>
                    </a:lnTo>
                    <a:lnTo>
                      <a:pt x="320" y="949"/>
                    </a:lnTo>
                    <a:lnTo>
                      <a:pt x="338" y="894"/>
                    </a:lnTo>
                    <a:lnTo>
                      <a:pt x="342" y="846"/>
                    </a:lnTo>
                    <a:lnTo>
                      <a:pt x="314" y="795"/>
                    </a:lnTo>
                    <a:lnTo>
                      <a:pt x="363" y="737"/>
                    </a:lnTo>
                    <a:lnTo>
                      <a:pt x="378" y="736"/>
                    </a:lnTo>
                    <a:lnTo>
                      <a:pt x="490" y="695"/>
                    </a:lnTo>
                    <a:lnTo>
                      <a:pt x="509" y="654"/>
                    </a:lnTo>
                    <a:lnTo>
                      <a:pt x="560" y="626"/>
                    </a:lnTo>
                    <a:lnTo>
                      <a:pt x="543" y="604"/>
                    </a:lnTo>
                    <a:lnTo>
                      <a:pt x="556" y="580"/>
                    </a:lnTo>
                    <a:lnTo>
                      <a:pt x="578" y="563"/>
                    </a:lnTo>
                    <a:lnTo>
                      <a:pt x="583" y="538"/>
                    </a:lnTo>
                    <a:lnTo>
                      <a:pt x="634" y="510"/>
                    </a:lnTo>
                    <a:lnTo>
                      <a:pt x="684" y="460"/>
                    </a:lnTo>
                    <a:lnTo>
                      <a:pt x="675" y="454"/>
                    </a:lnTo>
                    <a:lnTo>
                      <a:pt x="760" y="360"/>
                    </a:lnTo>
                    <a:lnTo>
                      <a:pt x="754" y="300"/>
                    </a:lnTo>
                    <a:lnTo>
                      <a:pt x="799" y="280"/>
                    </a:lnTo>
                    <a:lnTo>
                      <a:pt x="811" y="247"/>
                    </a:lnTo>
                    <a:lnTo>
                      <a:pt x="833" y="238"/>
                    </a:lnTo>
                    <a:lnTo>
                      <a:pt x="847" y="221"/>
                    </a:lnTo>
                    <a:lnTo>
                      <a:pt x="838" y="199"/>
                    </a:lnTo>
                    <a:lnTo>
                      <a:pt x="812" y="186"/>
                    </a:lnTo>
                    <a:lnTo>
                      <a:pt x="692" y="212"/>
                    </a:lnTo>
                    <a:lnTo>
                      <a:pt x="697" y="181"/>
                    </a:lnTo>
                    <a:lnTo>
                      <a:pt x="710" y="165"/>
                    </a:lnTo>
                    <a:lnTo>
                      <a:pt x="716" y="148"/>
                    </a:lnTo>
                    <a:lnTo>
                      <a:pt x="739" y="138"/>
                    </a:lnTo>
                    <a:lnTo>
                      <a:pt x="736" y="108"/>
                    </a:lnTo>
                    <a:lnTo>
                      <a:pt x="787" y="73"/>
                    </a:lnTo>
                    <a:lnTo>
                      <a:pt x="775" y="20"/>
                    </a:lnTo>
                    <a:lnTo>
                      <a:pt x="804" y="10"/>
                    </a:lnTo>
                    <a:lnTo>
                      <a:pt x="859" y="27"/>
                    </a:lnTo>
                    <a:lnTo>
                      <a:pt x="90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393">
                <a:extLst>
                  <a:ext uri="{FF2B5EF4-FFF2-40B4-BE49-F238E27FC236}">
                    <a16:creationId xmlns:a16="http://schemas.microsoft.com/office/drawing/2014/main" id="{8A64C95D-50A0-2CF4-C125-979A8EAD8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383" cy="119"/>
              </a:xfrm>
              <a:custGeom>
                <a:avLst/>
                <a:gdLst>
                  <a:gd name="T0" fmla="*/ 1894 w 1912"/>
                  <a:gd name="T1" fmla="*/ 566 h 595"/>
                  <a:gd name="T2" fmla="*/ 1815 w 1912"/>
                  <a:gd name="T3" fmla="*/ 543 h 595"/>
                  <a:gd name="T4" fmla="*/ 1785 w 1912"/>
                  <a:gd name="T5" fmla="*/ 468 h 595"/>
                  <a:gd name="T6" fmla="*/ 1745 w 1912"/>
                  <a:gd name="T7" fmla="*/ 457 h 595"/>
                  <a:gd name="T8" fmla="*/ 1667 w 1912"/>
                  <a:gd name="T9" fmla="*/ 448 h 595"/>
                  <a:gd name="T10" fmla="*/ 1655 w 1912"/>
                  <a:gd name="T11" fmla="*/ 487 h 595"/>
                  <a:gd name="T12" fmla="*/ 1606 w 1912"/>
                  <a:gd name="T13" fmla="*/ 531 h 595"/>
                  <a:gd name="T14" fmla="*/ 1521 w 1912"/>
                  <a:gd name="T15" fmla="*/ 531 h 595"/>
                  <a:gd name="T16" fmla="*/ 1482 w 1912"/>
                  <a:gd name="T17" fmla="*/ 527 h 595"/>
                  <a:gd name="T18" fmla="*/ 1442 w 1912"/>
                  <a:gd name="T19" fmla="*/ 508 h 595"/>
                  <a:gd name="T20" fmla="*/ 1416 w 1912"/>
                  <a:gd name="T21" fmla="*/ 494 h 595"/>
                  <a:gd name="T22" fmla="*/ 1398 w 1912"/>
                  <a:gd name="T23" fmla="*/ 543 h 595"/>
                  <a:gd name="T24" fmla="*/ 1374 w 1912"/>
                  <a:gd name="T25" fmla="*/ 445 h 595"/>
                  <a:gd name="T26" fmla="*/ 1326 w 1912"/>
                  <a:gd name="T27" fmla="*/ 425 h 595"/>
                  <a:gd name="T28" fmla="*/ 1278 w 1912"/>
                  <a:gd name="T29" fmla="*/ 407 h 595"/>
                  <a:gd name="T30" fmla="*/ 1217 w 1912"/>
                  <a:gd name="T31" fmla="*/ 413 h 595"/>
                  <a:gd name="T32" fmla="*/ 1221 w 1912"/>
                  <a:gd name="T33" fmla="*/ 467 h 595"/>
                  <a:gd name="T34" fmla="*/ 1155 w 1912"/>
                  <a:gd name="T35" fmla="*/ 488 h 595"/>
                  <a:gd name="T36" fmla="*/ 1098 w 1912"/>
                  <a:gd name="T37" fmla="*/ 463 h 595"/>
                  <a:gd name="T38" fmla="*/ 1101 w 1912"/>
                  <a:gd name="T39" fmla="*/ 423 h 595"/>
                  <a:gd name="T40" fmla="*/ 1078 w 1912"/>
                  <a:gd name="T41" fmla="*/ 418 h 595"/>
                  <a:gd name="T42" fmla="*/ 1050 w 1912"/>
                  <a:gd name="T43" fmla="*/ 366 h 595"/>
                  <a:gd name="T44" fmla="*/ 998 w 1912"/>
                  <a:gd name="T45" fmla="*/ 310 h 595"/>
                  <a:gd name="T46" fmla="*/ 962 w 1912"/>
                  <a:gd name="T47" fmla="*/ 244 h 595"/>
                  <a:gd name="T48" fmla="*/ 984 w 1912"/>
                  <a:gd name="T49" fmla="*/ 234 h 595"/>
                  <a:gd name="T50" fmla="*/ 933 w 1912"/>
                  <a:gd name="T51" fmla="*/ 184 h 595"/>
                  <a:gd name="T52" fmla="*/ 946 w 1912"/>
                  <a:gd name="T53" fmla="*/ 160 h 595"/>
                  <a:gd name="T54" fmla="*/ 802 w 1912"/>
                  <a:gd name="T55" fmla="*/ 104 h 595"/>
                  <a:gd name="T56" fmla="*/ 780 w 1912"/>
                  <a:gd name="T57" fmla="*/ 114 h 595"/>
                  <a:gd name="T58" fmla="*/ 715 w 1912"/>
                  <a:gd name="T59" fmla="*/ 81 h 595"/>
                  <a:gd name="T60" fmla="*/ 666 w 1912"/>
                  <a:gd name="T61" fmla="*/ 47 h 595"/>
                  <a:gd name="T62" fmla="*/ 592 w 1912"/>
                  <a:gd name="T63" fmla="*/ 85 h 595"/>
                  <a:gd name="T64" fmla="*/ 543 w 1912"/>
                  <a:gd name="T65" fmla="*/ 128 h 595"/>
                  <a:gd name="T66" fmla="*/ 497 w 1912"/>
                  <a:gd name="T67" fmla="*/ 140 h 595"/>
                  <a:gd name="T68" fmla="*/ 441 w 1912"/>
                  <a:gd name="T69" fmla="*/ 115 h 595"/>
                  <a:gd name="T70" fmla="*/ 414 w 1912"/>
                  <a:gd name="T71" fmla="*/ 79 h 595"/>
                  <a:gd name="T72" fmla="*/ 328 w 1912"/>
                  <a:gd name="T73" fmla="*/ 63 h 595"/>
                  <a:gd name="T74" fmla="*/ 317 w 1912"/>
                  <a:gd name="T75" fmla="*/ 34 h 595"/>
                  <a:gd name="T76" fmla="*/ 300 w 1912"/>
                  <a:gd name="T77" fmla="*/ 19 h 595"/>
                  <a:gd name="T78" fmla="*/ 277 w 1912"/>
                  <a:gd name="T79" fmla="*/ 14 h 595"/>
                  <a:gd name="T80" fmla="*/ 246 w 1912"/>
                  <a:gd name="T81" fmla="*/ 1 h 595"/>
                  <a:gd name="T82" fmla="*/ 232 w 1912"/>
                  <a:gd name="T83" fmla="*/ 34 h 595"/>
                  <a:gd name="T84" fmla="*/ 201 w 1912"/>
                  <a:gd name="T85" fmla="*/ 29 h 595"/>
                  <a:gd name="T86" fmla="*/ 133 w 1912"/>
                  <a:gd name="T87" fmla="*/ 42 h 595"/>
                  <a:gd name="T88" fmla="*/ 80 w 1912"/>
                  <a:gd name="T89" fmla="*/ 4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12" h="595">
                    <a:moveTo>
                      <a:pt x="1912" y="595"/>
                    </a:moveTo>
                    <a:lnTo>
                      <a:pt x="1894" y="566"/>
                    </a:lnTo>
                    <a:lnTo>
                      <a:pt x="1839" y="564"/>
                    </a:lnTo>
                    <a:lnTo>
                      <a:pt x="1815" y="543"/>
                    </a:lnTo>
                    <a:lnTo>
                      <a:pt x="1779" y="492"/>
                    </a:lnTo>
                    <a:lnTo>
                      <a:pt x="1785" y="468"/>
                    </a:lnTo>
                    <a:lnTo>
                      <a:pt x="1768" y="454"/>
                    </a:lnTo>
                    <a:lnTo>
                      <a:pt x="1745" y="457"/>
                    </a:lnTo>
                    <a:lnTo>
                      <a:pt x="1712" y="436"/>
                    </a:lnTo>
                    <a:lnTo>
                      <a:pt x="1667" y="448"/>
                    </a:lnTo>
                    <a:lnTo>
                      <a:pt x="1669" y="463"/>
                    </a:lnTo>
                    <a:lnTo>
                      <a:pt x="1655" y="487"/>
                    </a:lnTo>
                    <a:lnTo>
                      <a:pt x="1633" y="498"/>
                    </a:lnTo>
                    <a:lnTo>
                      <a:pt x="1606" y="531"/>
                    </a:lnTo>
                    <a:lnTo>
                      <a:pt x="1557" y="513"/>
                    </a:lnTo>
                    <a:lnTo>
                      <a:pt x="1521" y="531"/>
                    </a:lnTo>
                    <a:lnTo>
                      <a:pt x="1504" y="517"/>
                    </a:lnTo>
                    <a:lnTo>
                      <a:pt x="1482" y="527"/>
                    </a:lnTo>
                    <a:lnTo>
                      <a:pt x="1456" y="507"/>
                    </a:lnTo>
                    <a:lnTo>
                      <a:pt x="1442" y="508"/>
                    </a:lnTo>
                    <a:lnTo>
                      <a:pt x="1439" y="485"/>
                    </a:lnTo>
                    <a:lnTo>
                      <a:pt x="1416" y="494"/>
                    </a:lnTo>
                    <a:lnTo>
                      <a:pt x="1420" y="525"/>
                    </a:lnTo>
                    <a:lnTo>
                      <a:pt x="1398" y="543"/>
                    </a:lnTo>
                    <a:lnTo>
                      <a:pt x="1369" y="476"/>
                    </a:lnTo>
                    <a:lnTo>
                      <a:pt x="1374" y="445"/>
                    </a:lnTo>
                    <a:lnTo>
                      <a:pt x="1351" y="447"/>
                    </a:lnTo>
                    <a:lnTo>
                      <a:pt x="1326" y="425"/>
                    </a:lnTo>
                    <a:lnTo>
                      <a:pt x="1303" y="428"/>
                    </a:lnTo>
                    <a:lnTo>
                      <a:pt x="1278" y="407"/>
                    </a:lnTo>
                    <a:lnTo>
                      <a:pt x="1257" y="424"/>
                    </a:lnTo>
                    <a:lnTo>
                      <a:pt x="1217" y="413"/>
                    </a:lnTo>
                    <a:lnTo>
                      <a:pt x="1209" y="422"/>
                    </a:lnTo>
                    <a:lnTo>
                      <a:pt x="1221" y="467"/>
                    </a:lnTo>
                    <a:lnTo>
                      <a:pt x="1209" y="498"/>
                    </a:lnTo>
                    <a:lnTo>
                      <a:pt x="1155" y="488"/>
                    </a:lnTo>
                    <a:lnTo>
                      <a:pt x="1123" y="491"/>
                    </a:lnTo>
                    <a:lnTo>
                      <a:pt x="1098" y="463"/>
                    </a:lnTo>
                    <a:lnTo>
                      <a:pt x="1111" y="437"/>
                    </a:lnTo>
                    <a:lnTo>
                      <a:pt x="1101" y="423"/>
                    </a:lnTo>
                    <a:lnTo>
                      <a:pt x="1087" y="425"/>
                    </a:lnTo>
                    <a:lnTo>
                      <a:pt x="1078" y="418"/>
                    </a:lnTo>
                    <a:lnTo>
                      <a:pt x="1067" y="380"/>
                    </a:lnTo>
                    <a:lnTo>
                      <a:pt x="1050" y="366"/>
                    </a:lnTo>
                    <a:lnTo>
                      <a:pt x="1048" y="344"/>
                    </a:lnTo>
                    <a:lnTo>
                      <a:pt x="998" y="310"/>
                    </a:lnTo>
                    <a:lnTo>
                      <a:pt x="962" y="251"/>
                    </a:lnTo>
                    <a:lnTo>
                      <a:pt x="962" y="244"/>
                    </a:lnTo>
                    <a:lnTo>
                      <a:pt x="977" y="242"/>
                    </a:lnTo>
                    <a:lnTo>
                      <a:pt x="984" y="234"/>
                    </a:lnTo>
                    <a:lnTo>
                      <a:pt x="966" y="205"/>
                    </a:lnTo>
                    <a:lnTo>
                      <a:pt x="933" y="184"/>
                    </a:lnTo>
                    <a:lnTo>
                      <a:pt x="932" y="170"/>
                    </a:lnTo>
                    <a:lnTo>
                      <a:pt x="946" y="160"/>
                    </a:lnTo>
                    <a:lnTo>
                      <a:pt x="832" y="93"/>
                    </a:lnTo>
                    <a:lnTo>
                      <a:pt x="802" y="104"/>
                    </a:lnTo>
                    <a:lnTo>
                      <a:pt x="779" y="98"/>
                    </a:lnTo>
                    <a:lnTo>
                      <a:pt x="780" y="114"/>
                    </a:lnTo>
                    <a:lnTo>
                      <a:pt x="748" y="102"/>
                    </a:lnTo>
                    <a:lnTo>
                      <a:pt x="715" y="81"/>
                    </a:lnTo>
                    <a:lnTo>
                      <a:pt x="698" y="59"/>
                    </a:lnTo>
                    <a:lnTo>
                      <a:pt x="666" y="47"/>
                    </a:lnTo>
                    <a:lnTo>
                      <a:pt x="613" y="60"/>
                    </a:lnTo>
                    <a:lnTo>
                      <a:pt x="592" y="85"/>
                    </a:lnTo>
                    <a:lnTo>
                      <a:pt x="568" y="80"/>
                    </a:lnTo>
                    <a:lnTo>
                      <a:pt x="543" y="128"/>
                    </a:lnTo>
                    <a:lnTo>
                      <a:pt x="518" y="115"/>
                    </a:lnTo>
                    <a:lnTo>
                      <a:pt x="497" y="140"/>
                    </a:lnTo>
                    <a:lnTo>
                      <a:pt x="449" y="130"/>
                    </a:lnTo>
                    <a:lnTo>
                      <a:pt x="441" y="115"/>
                    </a:lnTo>
                    <a:lnTo>
                      <a:pt x="438" y="92"/>
                    </a:lnTo>
                    <a:lnTo>
                      <a:pt x="414" y="79"/>
                    </a:lnTo>
                    <a:lnTo>
                      <a:pt x="368" y="82"/>
                    </a:ln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394">
                <a:extLst>
                  <a:ext uri="{FF2B5EF4-FFF2-40B4-BE49-F238E27FC236}">
                    <a16:creationId xmlns:a16="http://schemas.microsoft.com/office/drawing/2014/main" id="{7386F62B-CE7F-4262-A1A3-BEC27BFF5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81"/>
                <a:ext cx="36" cy="76"/>
              </a:xfrm>
              <a:custGeom>
                <a:avLst/>
                <a:gdLst>
                  <a:gd name="T0" fmla="*/ 0 w 180"/>
                  <a:gd name="T1" fmla="*/ 379 h 379"/>
                  <a:gd name="T2" fmla="*/ 24 w 180"/>
                  <a:gd name="T3" fmla="*/ 314 h 379"/>
                  <a:gd name="T4" fmla="*/ 7 w 180"/>
                  <a:gd name="T5" fmla="*/ 293 h 379"/>
                  <a:gd name="T6" fmla="*/ 12 w 180"/>
                  <a:gd name="T7" fmla="*/ 270 h 379"/>
                  <a:gd name="T8" fmla="*/ 64 w 180"/>
                  <a:gd name="T9" fmla="*/ 242 h 379"/>
                  <a:gd name="T10" fmla="*/ 117 w 180"/>
                  <a:gd name="T11" fmla="*/ 228 h 379"/>
                  <a:gd name="T12" fmla="*/ 134 w 180"/>
                  <a:gd name="T13" fmla="*/ 236 h 379"/>
                  <a:gd name="T14" fmla="*/ 147 w 180"/>
                  <a:gd name="T15" fmla="*/ 219 h 379"/>
                  <a:gd name="T16" fmla="*/ 127 w 180"/>
                  <a:gd name="T17" fmla="*/ 174 h 379"/>
                  <a:gd name="T18" fmla="*/ 146 w 180"/>
                  <a:gd name="T19" fmla="*/ 127 h 379"/>
                  <a:gd name="T20" fmla="*/ 180 w 180"/>
                  <a:gd name="T21" fmla="*/ 77 h 379"/>
                  <a:gd name="T22" fmla="*/ 178 w 180"/>
                  <a:gd name="T23" fmla="*/ 61 h 379"/>
                  <a:gd name="T24" fmla="*/ 113 w 180"/>
                  <a:gd name="T25" fmla="*/ 14 h 379"/>
                  <a:gd name="T26" fmla="*/ 80 w 180"/>
                  <a:gd name="T27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0" h="379">
                    <a:moveTo>
                      <a:pt x="0" y="379"/>
                    </a:moveTo>
                    <a:lnTo>
                      <a:pt x="24" y="314"/>
                    </a:lnTo>
                    <a:lnTo>
                      <a:pt x="7" y="293"/>
                    </a:lnTo>
                    <a:lnTo>
                      <a:pt x="12" y="270"/>
                    </a:lnTo>
                    <a:lnTo>
                      <a:pt x="64" y="242"/>
                    </a:lnTo>
                    <a:lnTo>
                      <a:pt x="117" y="228"/>
                    </a:lnTo>
                    <a:lnTo>
                      <a:pt x="134" y="236"/>
                    </a:lnTo>
                    <a:lnTo>
                      <a:pt x="147" y="219"/>
                    </a:lnTo>
                    <a:lnTo>
                      <a:pt x="127" y="174"/>
                    </a:lnTo>
                    <a:lnTo>
                      <a:pt x="146" y="127"/>
                    </a:lnTo>
                    <a:lnTo>
                      <a:pt x="180" y="77"/>
                    </a:lnTo>
                    <a:lnTo>
                      <a:pt x="178" y="61"/>
                    </a:lnTo>
                    <a:lnTo>
                      <a:pt x="113" y="14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395">
                <a:extLst>
                  <a:ext uri="{FF2B5EF4-FFF2-40B4-BE49-F238E27FC236}">
                    <a16:creationId xmlns:a16="http://schemas.microsoft.com/office/drawing/2014/main" id="{72E31383-962C-85B4-1F7E-1EFBE6BF1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778"/>
                <a:ext cx="138" cy="47"/>
              </a:xfrm>
              <a:custGeom>
                <a:avLst/>
                <a:gdLst>
                  <a:gd name="T0" fmla="*/ 687 w 687"/>
                  <a:gd name="T1" fmla="*/ 13 h 232"/>
                  <a:gd name="T2" fmla="*/ 558 w 687"/>
                  <a:gd name="T3" fmla="*/ 188 h 232"/>
                  <a:gd name="T4" fmla="*/ 521 w 687"/>
                  <a:gd name="T5" fmla="*/ 215 h 232"/>
                  <a:gd name="T6" fmla="*/ 390 w 687"/>
                  <a:gd name="T7" fmla="*/ 227 h 232"/>
                  <a:gd name="T8" fmla="*/ 371 w 687"/>
                  <a:gd name="T9" fmla="*/ 175 h 232"/>
                  <a:gd name="T10" fmla="*/ 322 w 687"/>
                  <a:gd name="T11" fmla="*/ 148 h 232"/>
                  <a:gd name="T12" fmla="*/ 305 w 687"/>
                  <a:gd name="T13" fmla="*/ 135 h 232"/>
                  <a:gd name="T14" fmla="*/ 284 w 687"/>
                  <a:gd name="T15" fmla="*/ 152 h 232"/>
                  <a:gd name="T16" fmla="*/ 263 w 687"/>
                  <a:gd name="T17" fmla="*/ 184 h 232"/>
                  <a:gd name="T18" fmla="*/ 213 w 687"/>
                  <a:gd name="T19" fmla="*/ 220 h 232"/>
                  <a:gd name="T20" fmla="*/ 167 w 687"/>
                  <a:gd name="T21" fmla="*/ 232 h 232"/>
                  <a:gd name="T22" fmla="*/ 143 w 687"/>
                  <a:gd name="T23" fmla="*/ 211 h 232"/>
                  <a:gd name="T24" fmla="*/ 145 w 687"/>
                  <a:gd name="T25" fmla="*/ 165 h 232"/>
                  <a:gd name="T26" fmla="*/ 122 w 687"/>
                  <a:gd name="T27" fmla="*/ 159 h 232"/>
                  <a:gd name="T28" fmla="*/ 105 w 687"/>
                  <a:gd name="T29" fmla="*/ 137 h 232"/>
                  <a:gd name="T30" fmla="*/ 92 w 687"/>
                  <a:gd name="T31" fmla="*/ 161 h 232"/>
                  <a:gd name="T32" fmla="*/ 64 w 687"/>
                  <a:gd name="T33" fmla="*/ 118 h 232"/>
                  <a:gd name="T34" fmla="*/ 53 w 687"/>
                  <a:gd name="T35" fmla="*/ 80 h 232"/>
                  <a:gd name="T36" fmla="*/ 4 w 687"/>
                  <a:gd name="T37" fmla="*/ 46 h 232"/>
                  <a:gd name="T38" fmla="*/ 9 w 687"/>
                  <a:gd name="T39" fmla="*/ 15 h 232"/>
                  <a:gd name="T40" fmla="*/ 0 w 687"/>
                  <a:gd name="T41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7" h="232">
                    <a:moveTo>
                      <a:pt x="687" y="13"/>
                    </a:moveTo>
                    <a:lnTo>
                      <a:pt x="558" y="188"/>
                    </a:lnTo>
                    <a:lnTo>
                      <a:pt x="521" y="215"/>
                    </a:lnTo>
                    <a:lnTo>
                      <a:pt x="390" y="227"/>
                    </a:lnTo>
                    <a:lnTo>
                      <a:pt x="371" y="175"/>
                    </a:lnTo>
                    <a:lnTo>
                      <a:pt x="322" y="148"/>
                    </a:lnTo>
                    <a:lnTo>
                      <a:pt x="305" y="135"/>
                    </a:lnTo>
                    <a:lnTo>
                      <a:pt x="284" y="152"/>
                    </a:lnTo>
                    <a:lnTo>
                      <a:pt x="263" y="184"/>
                    </a:lnTo>
                    <a:lnTo>
                      <a:pt x="213" y="220"/>
                    </a:lnTo>
                    <a:lnTo>
                      <a:pt x="167" y="232"/>
                    </a:lnTo>
                    <a:lnTo>
                      <a:pt x="143" y="211"/>
                    </a:lnTo>
                    <a:lnTo>
                      <a:pt x="145" y="165"/>
                    </a:lnTo>
                    <a:lnTo>
                      <a:pt x="122" y="159"/>
                    </a:lnTo>
                    <a:lnTo>
                      <a:pt x="105" y="137"/>
                    </a:lnTo>
                    <a:lnTo>
                      <a:pt x="92" y="161"/>
                    </a:lnTo>
                    <a:lnTo>
                      <a:pt x="64" y="118"/>
                    </a:lnTo>
                    <a:lnTo>
                      <a:pt x="53" y="80"/>
                    </a:lnTo>
                    <a:lnTo>
                      <a:pt x="4" y="46"/>
                    </a:lnTo>
                    <a:lnTo>
                      <a:pt x="9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396">
                <a:extLst>
                  <a:ext uri="{FF2B5EF4-FFF2-40B4-BE49-F238E27FC236}">
                    <a16:creationId xmlns:a16="http://schemas.microsoft.com/office/drawing/2014/main" id="{BCAD5558-E842-0E80-38F0-0F3EAF9D1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44"/>
                <a:ext cx="100" cy="178"/>
              </a:xfrm>
              <a:custGeom>
                <a:avLst/>
                <a:gdLst>
                  <a:gd name="T0" fmla="*/ 0 w 501"/>
                  <a:gd name="T1" fmla="*/ 890 h 890"/>
                  <a:gd name="T2" fmla="*/ 37 w 501"/>
                  <a:gd name="T3" fmla="*/ 871 h 890"/>
                  <a:gd name="T4" fmla="*/ 50 w 501"/>
                  <a:gd name="T5" fmla="*/ 855 h 890"/>
                  <a:gd name="T6" fmla="*/ 112 w 501"/>
                  <a:gd name="T7" fmla="*/ 849 h 890"/>
                  <a:gd name="T8" fmla="*/ 132 w 501"/>
                  <a:gd name="T9" fmla="*/ 824 h 890"/>
                  <a:gd name="T10" fmla="*/ 212 w 501"/>
                  <a:gd name="T11" fmla="*/ 855 h 890"/>
                  <a:gd name="T12" fmla="*/ 243 w 501"/>
                  <a:gd name="T13" fmla="*/ 844 h 890"/>
                  <a:gd name="T14" fmla="*/ 246 w 501"/>
                  <a:gd name="T15" fmla="*/ 806 h 890"/>
                  <a:gd name="T16" fmla="*/ 291 w 501"/>
                  <a:gd name="T17" fmla="*/ 794 h 890"/>
                  <a:gd name="T18" fmla="*/ 318 w 501"/>
                  <a:gd name="T19" fmla="*/ 745 h 890"/>
                  <a:gd name="T20" fmla="*/ 386 w 501"/>
                  <a:gd name="T21" fmla="*/ 723 h 890"/>
                  <a:gd name="T22" fmla="*/ 410 w 501"/>
                  <a:gd name="T23" fmla="*/ 737 h 890"/>
                  <a:gd name="T24" fmla="*/ 459 w 501"/>
                  <a:gd name="T25" fmla="*/ 686 h 890"/>
                  <a:gd name="T26" fmla="*/ 463 w 501"/>
                  <a:gd name="T27" fmla="*/ 647 h 890"/>
                  <a:gd name="T28" fmla="*/ 443 w 501"/>
                  <a:gd name="T29" fmla="*/ 587 h 890"/>
                  <a:gd name="T30" fmla="*/ 484 w 501"/>
                  <a:gd name="T31" fmla="*/ 537 h 890"/>
                  <a:gd name="T32" fmla="*/ 501 w 501"/>
                  <a:gd name="T33" fmla="*/ 474 h 890"/>
                  <a:gd name="T34" fmla="*/ 436 w 501"/>
                  <a:gd name="T35" fmla="*/ 441 h 890"/>
                  <a:gd name="T36" fmla="*/ 418 w 501"/>
                  <a:gd name="T37" fmla="*/ 412 h 890"/>
                  <a:gd name="T38" fmla="*/ 424 w 501"/>
                  <a:gd name="T39" fmla="*/ 396 h 890"/>
                  <a:gd name="T40" fmla="*/ 378 w 501"/>
                  <a:gd name="T41" fmla="*/ 392 h 890"/>
                  <a:gd name="T42" fmla="*/ 376 w 501"/>
                  <a:gd name="T43" fmla="*/ 369 h 890"/>
                  <a:gd name="T44" fmla="*/ 327 w 501"/>
                  <a:gd name="T45" fmla="*/ 351 h 890"/>
                  <a:gd name="T46" fmla="*/ 316 w 501"/>
                  <a:gd name="T47" fmla="*/ 314 h 890"/>
                  <a:gd name="T48" fmla="*/ 312 w 501"/>
                  <a:gd name="T49" fmla="*/ 260 h 890"/>
                  <a:gd name="T50" fmla="*/ 293 w 501"/>
                  <a:gd name="T51" fmla="*/ 238 h 890"/>
                  <a:gd name="T52" fmla="*/ 312 w 501"/>
                  <a:gd name="T53" fmla="*/ 175 h 890"/>
                  <a:gd name="T54" fmla="*/ 279 w 501"/>
                  <a:gd name="T55" fmla="*/ 162 h 890"/>
                  <a:gd name="T56" fmla="*/ 241 w 501"/>
                  <a:gd name="T57" fmla="*/ 166 h 890"/>
                  <a:gd name="T58" fmla="*/ 215 w 501"/>
                  <a:gd name="T59" fmla="*/ 130 h 890"/>
                  <a:gd name="T60" fmla="*/ 167 w 501"/>
                  <a:gd name="T61" fmla="*/ 118 h 890"/>
                  <a:gd name="T62" fmla="*/ 131 w 501"/>
                  <a:gd name="T63" fmla="*/ 69 h 890"/>
                  <a:gd name="T64" fmla="*/ 118 w 501"/>
                  <a:gd name="T65" fmla="*/ 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01" h="890">
                    <a:moveTo>
                      <a:pt x="0" y="890"/>
                    </a:moveTo>
                    <a:lnTo>
                      <a:pt x="37" y="871"/>
                    </a:lnTo>
                    <a:lnTo>
                      <a:pt x="50" y="855"/>
                    </a:lnTo>
                    <a:lnTo>
                      <a:pt x="112" y="849"/>
                    </a:lnTo>
                    <a:lnTo>
                      <a:pt x="132" y="824"/>
                    </a:lnTo>
                    <a:lnTo>
                      <a:pt x="212" y="855"/>
                    </a:lnTo>
                    <a:lnTo>
                      <a:pt x="243" y="844"/>
                    </a:lnTo>
                    <a:lnTo>
                      <a:pt x="246" y="806"/>
                    </a:lnTo>
                    <a:lnTo>
                      <a:pt x="291" y="794"/>
                    </a:lnTo>
                    <a:lnTo>
                      <a:pt x="318" y="745"/>
                    </a:lnTo>
                    <a:lnTo>
                      <a:pt x="386" y="723"/>
                    </a:lnTo>
                    <a:lnTo>
                      <a:pt x="410" y="737"/>
                    </a:lnTo>
                    <a:lnTo>
                      <a:pt x="459" y="686"/>
                    </a:lnTo>
                    <a:lnTo>
                      <a:pt x="463" y="647"/>
                    </a:lnTo>
                    <a:lnTo>
                      <a:pt x="443" y="587"/>
                    </a:lnTo>
                    <a:lnTo>
                      <a:pt x="484" y="537"/>
                    </a:lnTo>
                    <a:lnTo>
                      <a:pt x="501" y="474"/>
                    </a:lnTo>
                    <a:lnTo>
                      <a:pt x="436" y="441"/>
                    </a:lnTo>
                    <a:lnTo>
                      <a:pt x="418" y="412"/>
                    </a:lnTo>
                    <a:lnTo>
                      <a:pt x="424" y="396"/>
                    </a:lnTo>
                    <a:lnTo>
                      <a:pt x="378" y="392"/>
                    </a:lnTo>
                    <a:lnTo>
                      <a:pt x="376" y="369"/>
                    </a:lnTo>
                    <a:lnTo>
                      <a:pt x="327" y="351"/>
                    </a:lnTo>
                    <a:lnTo>
                      <a:pt x="316" y="314"/>
                    </a:lnTo>
                    <a:lnTo>
                      <a:pt x="312" y="260"/>
                    </a:lnTo>
                    <a:lnTo>
                      <a:pt x="293" y="238"/>
                    </a:lnTo>
                    <a:lnTo>
                      <a:pt x="312" y="175"/>
                    </a:lnTo>
                    <a:lnTo>
                      <a:pt x="279" y="162"/>
                    </a:lnTo>
                    <a:lnTo>
                      <a:pt x="241" y="166"/>
                    </a:lnTo>
                    <a:lnTo>
                      <a:pt x="215" y="130"/>
                    </a:lnTo>
                    <a:lnTo>
                      <a:pt x="167" y="118"/>
                    </a:lnTo>
                    <a:lnTo>
                      <a:pt x="131" y="69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397">
                <a:extLst>
                  <a:ext uri="{FF2B5EF4-FFF2-40B4-BE49-F238E27FC236}">
                    <a16:creationId xmlns:a16="http://schemas.microsoft.com/office/drawing/2014/main" id="{A639065A-8118-05B6-AA39-731F8EEDDD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1761"/>
                <a:ext cx="259" cy="98"/>
              </a:xfrm>
              <a:custGeom>
                <a:avLst/>
                <a:gdLst>
                  <a:gd name="T0" fmla="*/ 9 w 1297"/>
                  <a:gd name="T1" fmla="*/ 338 h 492"/>
                  <a:gd name="T2" fmla="*/ 11 w 1297"/>
                  <a:gd name="T3" fmla="*/ 370 h 492"/>
                  <a:gd name="T4" fmla="*/ 0 w 1297"/>
                  <a:gd name="T5" fmla="*/ 417 h 492"/>
                  <a:gd name="T6" fmla="*/ 25 w 1297"/>
                  <a:gd name="T7" fmla="*/ 429 h 492"/>
                  <a:gd name="T8" fmla="*/ 72 w 1297"/>
                  <a:gd name="T9" fmla="*/ 433 h 492"/>
                  <a:gd name="T10" fmla="*/ 91 w 1297"/>
                  <a:gd name="T11" fmla="*/ 477 h 492"/>
                  <a:gd name="T12" fmla="*/ 129 w 1297"/>
                  <a:gd name="T13" fmla="*/ 474 h 492"/>
                  <a:gd name="T14" fmla="*/ 195 w 1297"/>
                  <a:gd name="T15" fmla="*/ 436 h 492"/>
                  <a:gd name="T16" fmla="*/ 229 w 1297"/>
                  <a:gd name="T17" fmla="*/ 464 h 492"/>
                  <a:gd name="T18" fmla="*/ 260 w 1297"/>
                  <a:gd name="T19" fmla="*/ 469 h 492"/>
                  <a:gd name="T20" fmla="*/ 273 w 1297"/>
                  <a:gd name="T21" fmla="*/ 445 h 492"/>
                  <a:gd name="T22" fmla="*/ 289 w 1297"/>
                  <a:gd name="T23" fmla="*/ 443 h 492"/>
                  <a:gd name="T24" fmla="*/ 306 w 1297"/>
                  <a:gd name="T25" fmla="*/ 457 h 492"/>
                  <a:gd name="T26" fmla="*/ 336 w 1297"/>
                  <a:gd name="T27" fmla="*/ 454 h 492"/>
                  <a:gd name="T28" fmla="*/ 336 w 1297"/>
                  <a:gd name="T29" fmla="*/ 462 h 492"/>
                  <a:gd name="T30" fmla="*/ 331 w 1297"/>
                  <a:gd name="T31" fmla="*/ 486 h 492"/>
                  <a:gd name="T32" fmla="*/ 354 w 1297"/>
                  <a:gd name="T33" fmla="*/ 492 h 492"/>
                  <a:gd name="T34" fmla="*/ 405 w 1297"/>
                  <a:gd name="T35" fmla="*/ 456 h 492"/>
                  <a:gd name="T36" fmla="*/ 435 w 1297"/>
                  <a:gd name="T37" fmla="*/ 453 h 492"/>
                  <a:gd name="T38" fmla="*/ 434 w 1297"/>
                  <a:gd name="T39" fmla="*/ 430 h 492"/>
                  <a:gd name="T40" fmla="*/ 455 w 1297"/>
                  <a:gd name="T41" fmla="*/ 405 h 492"/>
                  <a:gd name="T42" fmla="*/ 458 w 1297"/>
                  <a:gd name="T43" fmla="*/ 366 h 492"/>
                  <a:gd name="T44" fmla="*/ 475 w 1297"/>
                  <a:gd name="T45" fmla="*/ 303 h 492"/>
                  <a:gd name="T46" fmla="*/ 523 w 1297"/>
                  <a:gd name="T47" fmla="*/ 307 h 492"/>
                  <a:gd name="T48" fmla="*/ 564 w 1297"/>
                  <a:gd name="T49" fmla="*/ 340 h 492"/>
                  <a:gd name="T50" fmla="*/ 594 w 1297"/>
                  <a:gd name="T51" fmla="*/ 331 h 492"/>
                  <a:gd name="T52" fmla="*/ 615 w 1297"/>
                  <a:gd name="T53" fmla="*/ 305 h 492"/>
                  <a:gd name="T54" fmla="*/ 633 w 1297"/>
                  <a:gd name="T55" fmla="*/ 334 h 492"/>
                  <a:gd name="T56" fmla="*/ 664 w 1297"/>
                  <a:gd name="T57" fmla="*/ 339 h 492"/>
                  <a:gd name="T58" fmla="*/ 683 w 1297"/>
                  <a:gd name="T59" fmla="*/ 291 h 492"/>
                  <a:gd name="T60" fmla="*/ 729 w 1297"/>
                  <a:gd name="T61" fmla="*/ 287 h 492"/>
                  <a:gd name="T62" fmla="*/ 748 w 1297"/>
                  <a:gd name="T63" fmla="*/ 323 h 492"/>
                  <a:gd name="T64" fmla="*/ 725 w 1297"/>
                  <a:gd name="T65" fmla="*/ 333 h 492"/>
                  <a:gd name="T66" fmla="*/ 727 w 1297"/>
                  <a:gd name="T67" fmla="*/ 349 h 492"/>
                  <a:gd name="T68" fmla="*/ 776 w 1297"/>
                  <a:gd name="T69" fmla="*/ 383 h 492"/>
                  <a:gd name="T70" fmla="*/ 761 w 1297"/>
                  <a:gd name="T71" fmla="*/ 391 h 492"/>
                  <a:gd name="T72" fmla="*/ 771 w 1297"/>
                  <a:gd name="T73" fmla="*/ 406 h 492"/>
                  <a:gd name="T74" fmla="*/ 765 w 1297"/>
                  <a:gd name="T75" fmla="*/ 430 h 492"/>
                  <a:gd name="T76" fmla="*/ 767 w 1297"/>
                  <a:gd name="T77" fmla="*/ 446 h 492"/>
                  <a:gd name="T78" fmla="*/ 792 w 1297"/>
                  <a:gd name="T79" fmla="*/ 458 h 492"/>
                  <a:gd name="T80" fmla="*/ 822 w 1297"/>
                  <a:gd name="T81" fmla="*/ 456 h 492"/>
                  <a:gd name="T82" fmla="*/ 880 w 1297"/>
                  <a:gd name="T83" fmla="*/ 257 h 492"/>
                  <a:gd name="T84" fmla="*/ 884 w 1297"/>
                  <a:gd name="T85" fmla="*/ 211 h 492"/>
                  <a:gd name="T86" fmla="*/ 909 w 1297"/>
                  <a:gd name="T87" fmla="*/ 155 h 492"/>
                  <a:gd name="T88" fmla="*/ 912 w 1297"/>
                  <a:gd name="T89" fmla="*/ 100 h 492"/>
                  <a:gd name="T90" fmla="*/ 949 w 1297"/>
                  <a:gd name="T91" fmla="*/ 5 h 492"/>
                  <a:gd name="T92" fmla="*/ 966 w 1297"/>
                  <a:gd name="T93" fmla="*/ 18 h 492"/>
                  <a:gd name="T94" fmla="*/ 988 w 1297"/>
                  <a:gd name="T95" fmla="*/ 1 h 492"/>
                  <a:gd name="T96" fmla="*/ 1011 w 1297"/>
                  <a:gd name="T97" fmla="*/ 6 h 492"/>
                  <a:gd name="T98" fmla="*/ 1037 w 1297"/>
                  <a:gd name="T99" fmla="*/ 27 h 492"/>
                  <a:gd name="T100" fmla="*/ 1068 w 1297"/>
                  <a:gd name="T101" fmla="*/ 40 h 492"/>
                  <a:gd name="T102" fmla="*/ 1098 w 1297"/>
                  <a:gd name="T103" fmla="*/ 22 h 492"/>
                  <a:gd name="T104" fmla="*/ 1114 w 1297"/>
                  <a:gd name="T105" fmla="*/ 28 h 492"/>
                  <a:gd name="T106" fmla="*/ 1135 w 1297"/>
                  <a:gd name="T107" fmla="*/ 10 h 492"/>
                  <a:gd name="T108" fmla="*/ 1158 w 1297"/>
                  <a:gd name="T109" fmla="*/ 8 h 492"/>
                  <a:gd name="T110" fmla="*/ 1165 w 1297"/>
                  <a:gd name="T111" fmla="*/ 0 h 492"/>
                  <a:gd name="T112" fmla="*/ 1189 w 1297"/>
                  <a:gd name="T113" fmla="*/ 13 h 492"/>
                  <a:gd name="T114" fmla="*/ 1209 w 1297"/>
                  <a:gd name="T115" fmla="*/ 50 h 492"/>
                  <a:gd name="T116" fmla="*/ 1226 w 1297"/>
                  <a:gd name="T117" fmla="*/ 71 h 492"/>
                  <a:gd name="T118" fmla="*/ 1258 w 1297"/>
                  <a:gd name="T119" fmla="*/ 83 h 492"/>
                  <a:gd name="T120" fmla="*/ 1297 w 1297"/>
                  <a:gd name="T121" fmla="*/ 87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97" h="492">
                    <a:moveTo>
                      <a:pt x="9" y="338"/>
                    </a:moveTo>
                    <a:lnTo>
                      <a:pt x="11" y="370"/>
                    </a:lnTo>
                    <a:lnTo>
                      <a:pt x="0" y="417"/>
                    </a:lnTo>
                    <a:lnTo>
                      <a:pt x="25" y="429"/>
                    </a:lnTo>
                    <a:lnTo>
                      <a:pt x="72" y="433"/>
                    </a:lnTo>
                    <a:lnTo>
                      <a:pt x="91" y="477"/>
                    </a:lnTo>
                    <a:lnTo>
                      <a:pt x="129" y="474"/>
                    </a:lnTo>
                    <a:lnTo>
                      <a:pt x="195" y="436"/>
                    </a:lnTo>
                    <a:lnTo>
                      <a:pt x="229" y="464"/>
                    </a:lnTo>
                    <a:lnTo>
                      <a:pt x="260" y="469"/>
                    </a:lnTo>
                    <a:lnTo>
                      <a:pt x="273" y="445"/>
                    </a:lnTo>
                    <a:lnTo>
                      <a:pt x="289" y="443"/>
                    </a:lnTo>
                    <a:lnTo>
                      <a:pt x="306" y="457"/>
                    </a:lnTo>
                    <a:lnTo>
                      <a:pt x="336" y="454"/>
                    </a:lnTo>
                    <a:lnTo>
                      <a:pt x="336" y="462"/>
                    </a:lnTo>
                    <a:lnTo>
                      <a:pt x="331" y="486"/>
                    </a:lnTo>
                    <a:lnTo>
                      <a:pt x="354" y="492"/>
                    </a:lnTo>
                    <a:lnTo>
                      <a:pt x="405" y="456"/>
                    </a:lnTo>
                    <a:lnTo>
                      <a:pt x="435" y="453"/>
                    </a:lnTo>
                    <a:lnTo>
                      <a:pt x="434" y="430"/>
                    </a:lnTo>
                    <a:lnTo>
                      <a:pt x="455" y="405"/>
                    </a:lnTo>
                    <a:lnTo>
                      <a:pt x="458" y="366"/>
                    </a:lnTo>
                    <a:lnTo>
                      <a:pt x="475" y="303"/>
                    </a:lnTo>
                    <a:lnTo>
                      <a:pt x="523" y="307"/>
                    </a:lnTo>
                    <a:lnTo>
                      <a:pt x="564" y="340"/>
                    </a:lnTo>
                    <a:lnTo>
                      <a:pt x="594" y="331"/>
                    </a:lnTo>
                    <a:lnTo>
                      <a:pt x="615" y="305"/>
                    </a:lnTo>
                    <a:lnTo>
                      <a:pt x="633" y="334"/>
                    </a:lnTo>
                    <a:lnTo>
                      <a:pt x="664" y="339"/>
                    </a:lnTo>
                    <a:lnTo>
                      <a:pt x="683" y="291"/>
                    </a:lnTo>
                    <a:lnTo>
                      <a:pt x="729" y="287"/>
                    </a:lnTo>
                    <a:lnTo>
                      <a:pt x="748" y="323"/>
                    </a:lnTo>
                    <a:lnTo>
                      <a:pt x="725" y="333"/>
                    </a:lnTo>
                    <a:lnTo>
                      <a:pt x="727" y="349"/>
                    </a:lnTo>
                    <a:lnTo>
                      <a:pt x="776" y="383"/>
                    </a:lnTo>
                    <a:lnTo>
                      <a:pt x="761" y="391"/>
                    </a:lnTo>
                    <a:lnTo>
                      <a:pt x="771" y="406"/>
                    </a:lnTo>
                    <a:lnTo>
                      <a:pt x="765" y="430"/>
                    </a:lnTo>
                    <a:lnTo>
                      <a:pt x="767" y="446"/>
                    </a:lnTo>
                    <a:lnTo>
                      <a:pt x="792" y="458"/>
                    </a:lnTo>
                    <a:lnTo>
                      <a:pt x="822" y="456"/>
                    </a:lnTo>
                    <a:lnTo>
                      <a:pt x="880" y="257"/>
                    </a:lnTo>
                    <a:lnTo>
                      <a:pt x="884" y="211"/>
                    </a:lnTo>
                    <a:lnTo>
                      <a:pt x="909" y="155"/>
                    </a:lnTo>
                    <a:lnTo>
                      <a:pt x="912" y="100"/>
                    </a:lnTo>
                    <a:lnTo>
                      <a:pt x="949" y="5"/>
                    </a:lnTo>
                    <a:lnTo>
                      <a:pt x="966" y="18"/>
                    </a:lnTo>
                    <a:lnTo>
                      <a:pt x="988" y="1"/>
                    </a:lnTo>
                    <a:lnTo>
                      <a:pt x="1011" y="6"/>
                    </a:lnTo>
                    <a:lnTo>
                      <a:pt x="1037" y="27"/>
                    </a:lnTo>
                    <a:lnTo>
                      <a:pt x="1068" y="40"/>
                    </a:lnTo>
                    <a:lnTo>
                      <a:pt x="1098" y="22"/>
                    </a:lnTo>
                    <a:lnTo>
                      <a:pt x="1114" y="28"/>
                    </a:lnTo>
                    <a:lnTo>
                      <a:pt x="1135" y="10"/>
                    </a:lnTo>
                    <a:lnTo>
                      <a:pt x="1158" y="8"/>
                    </a:lnTo>
                    <a:lnTo>
                      <a:pt x="1165" y="0"/>
                    </a:lnTo>
                    <a:lnTo>
                      <a:pt x="1189" y="13"/>
                    </a:lnTo>
                    <a:lnTo>
                      <a:pt x="1209" y="50"/>
                    </a:lnTo>
                    <a:lnTo>
                      <a:pt x="1226" y="71"/>
                    </a:lnTo>
                    <a:lnTo>
                      <a:pt x="1258" y="83"/>
                    </a:lnTo>
                    <a:lnTo>
                      <a:pt x="1297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398">
                <a:extLst>
                  <a:ext uri="{FF2B5EF4-FFF2-40B4-BE49-F238E27FC236}">
                    <a16:creationId xmlns:a16="http://schemas.microsoft.com/office/drawing/2014/main" id="{58784CA7-B9B9-694A-4F7C-BBFFFE8DB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" y="1691"/>
                <a:ext cx="178" cy="138"/>
              </a:xfrm>
              <a:custGeom>
                <a:avLst/>
                <a:gdLst>
                  <a:gd name="T0" fmla="*/ 0 w 892"/>
                  <a:gd name="T1" fmla="*/ 0 h 688"/>
                  <a:gd name="T2" fmla="*/ 12 w 892"/>
                  <a:gd name="T3" fmla="*/ 37 h 688"/>
                  <a:gd name="T4" fmla="*/ 29 w 892"/>
                  <a:gd name="T5" fmla="*/ 59 h 688"/>
                  <a:gd name="T6" fmla="*/ 86 w 892"/>
                  <a:gd name="T7" fmla="*/ 92 h 688"/>
                  <a:gd name="T8" fmla="*/ 121 w 892"/>
                  <a:gd name="T9" fmla="*/ 135 h 688"/>
                  <a:gd name="T10" fmla="*/ 146 w 892"/>
                  <a:gd name="T11" fmla="*/ 147 h 688"/>
                  <a:gd name="T12" fmla="*/ 169 w 892"/>
                  <a:gd name="T13" fmla="*/ 146 h 688"/>
                  <a:gd name="T14" fmla="*/ 227 w 892"/>
                  <a:gd name="T15" fmla="*/ 110 h 688"/>
                  <a:gd name="T16" fmla="*/ 242 w 892"/>
                  <a:gd name="T17" fmla="*/ 109 h 688"/>
                  <a:gd name="T18" fmla="*/ 259 w 892"/>
                  <a:gd name="T19" fmla="*/ 138 h 688"/>
                  <a:gd name="T20" fmla="*/ 284 w 892"/>
                  <a:gd name="T21" fmla="*/ 143 h 688"/>
                  <a:gd name="T22" fmla="*/ 307 w 892"/>
                  <a:gd name="T23" fmla="*/ 140 h 688"/>
                  <a:gd name="T24" fmla="*/ 327 w 892"/>
                  <a:gd name="T25" fmla="*/ 107 h 688"/>
                  <a:gd name="T26" fmla="*/ 366 w 892"/>
                  <a:gd name="T27" fmla="*/ 112 h 688"/>
                  <a:gd name="T28" fmla="*/ 367 w 892"/>
                  <a:gd name="T29" fmla="*/ 135 h 688"/>
                  <a:gd name="T30" fmla="*/ 384 w 892"/>
                  <a:gd name="T31" fmla="*/ 141 h 688"/>
                  <a:gd name="T32" fmla="*/ 379 w 892"/>
                  <a:gd name="T33" fmla="*/ 173 h 688"/>
                  <a:gd name="T34" fmla="*/ 395 w 892"/>
                  <a:gd name="T35" fmla="*/ 186 h 688"/>
                  <a:gd name="T36" fmla="*/ 411 w 892"/>
                  <a:gd name="T37" fmla="*/ 185 h 688"/>
                  <a:gd name="T38" fmla="*/ 446 w 892"/>
                  <a:gd name="T39" fmla="*/ 143 h 688"/>
                  <a:gd name="T40" fmla="*/ 478 w 892"/>
                  <a:gd name="T41" fmla="*/ 147 h 688"/>
                  <a:gd name="T42" fmla="*/ 473 w 892"/>
                  <a:gd name="T43" fmla="*/ 103 h 688"/>
                  <a:gd name="T44" fmla="*/ 497 w 892"/>
                  <a:gd name="T45" fmla="*/ 107 h 688"/>
                  <a:gd name="T46" fmla="*/ 518 w 892"/>
                  <a:gd name="T47" fmla="*/ 90 h 688"/>
                  <a:gd name="T48" fmla="*/ 499 w 892"/>
                  <a:gd name="T49" fmla="*/ 61 h 688"/>
                  <a:gd name="T50" fmla="*/ 507 w 892"/>
                  <a:gd name="T51" fmla="*/ 53 h 688"/>
                  <a:gd name="T52" fmla="*/ 547 w 892"/>
                  <a:gd name="T53" fmla="*/ 64 h 688"/>
                  <a:gd name="T54" fmla="*/ 539 w 892"/>
                  <a:gd name="T55" fmla="*/ 72 h 688"/>
                  <a:gd name="T56" fmla="*/ 559 w 892"/>
                  <a:gd name="T57" fmla="*/ 110 h 688"/>
                  <a:gd name="T58" fmla="*/ 630 w 892"/>
                  <a:gd name="T59" fmla="*/ 226 h 688"/>
                  <a:gd name="T60" fmla="*/ 624 w 892"/>
                  <a:gd name="T61" fmla="*/ 242 h 688"/>
                  <a:gd name="T62" fmla="*/ 641 w 892"/>
                  <a:gd name="T63" fmla="*/ 257 h 688"/>
                  <a:gd name="T64" fmla="*/ 652 w 892"/>
                  <a:gd name="T65" fmla="*/ 294 h 688"/>
                  <a:gd name="T66" fmla="*/ 647 w 892"/>
                  <a:gd name="T67" fmla="*/ 317 h 688"/>
                  <a:gd name="T68" fmla="*/ 656 w 892"/>
                  <a:gd name="T69" fmla="*/ 332 h 688"/>
                  <a:gd name="T70" fmla="*/ 697 w 892"/>
                  <a:gd name="T71" fmla="*/ 360 h 688"/>
                  <a:gd name="T72" fmla="*/ 736 w 892"/>
                  <a:gd name="T73" fmla="*/ 356 h 688"/>
                  <a:gd name="T74" fmla="*/ 778 w 892"/>
                  <a:gd name="T75" fmla="*/ 406 h 688"/>
                  <a:gd name="T76" fmla="*/ 840 w 892"/>
                  <a:gd name="T77" fmla="*/ 400 h 688"/>
                  <a:gd name="T78" fmla="*/ 890 w 892"/>
                  <a:gd name="T79" fmla="*/ 441 h 688"/>
                  <a:gd name="T80" fmla="*/ 892 w 892"/>
                  <a:gd name="T81" fmla="*/ 464 h 688"/>
                  <a:gd name="T82" fmla="*/ 875 w 892"/>
                  <a:gd name="T83" fmla="*/ 528 h 688"/>
                  <a:gd name="T84" fmla="*/ 884 w 892"/>
                  <a:gd name="T85" fmla="*/ 619 h 688"/>
                  <a:gd name="T86" fmla="*/ 853 w 892"/>
                  <a:gd name="T87" fmla="*/ 630 h 688"/>
                  <a:gd name="T88" fmla="*/ 833 w 892"/>
                  <a:gd name="T89" fmla="*/ 655 h 688"/>
                  <a:gd name="T90" fmla="*/ 802 w 892"/>
                  <a:gd name="T91" fmla="*/ 665 h 688"/>
                  <a:gd name="T92" fmla="*/ 805 w 892"/>
                  <a:gd name="T93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92" h="688">
                    <a:moveTo>
                      <a:pt x="0" y="0"/>
                    </a:moveTo>
                    <a:lnTo>
                      <a:pt x="12" y="37"/>
                    </a:lnTo>
                    <a:lnTo>
                      <a:pt x="29" y="59"/>
                    </a:lnTo>
                    <a:lnTo>
                      <a:pt x="86" y="92"/>
                    </a:lnTo>
                    <a:lnTo>
                      <a:pt x="121" y="135"/>
                    </a:lnTo>
                    <a:lnTo>
                      <a:pt x="146" y="147"/>
                    </a:lnTo>
                    <a:lnTo>
                      <a:pt x="169" y="146"/>
                    </a:lnTo>
                    <a:lnTo>
                      <a:pt x="227" y="110"/>
                    </a:lnTo>
                    <a:lnTo>
                      <a:pt x="242" y="109"/>
                    </a:lnTo>
                    <a:lnTo>
                      <a:pt x="259" y="138"/>
                    </a:lnTo>
                    <a:lnTo>
                      <a:pt x="284" y="143"/>
                    </a:lnTo>
                    <a:lnTo>
                      <a:pt x="307" y="140"/>
                    </a:lnTo>
                    <a:lnTo>
                      <a:pt x="327" y="107"/>
                    </a:lnTo>
                    <a:lnTo>
                      <a:pt x="366" y="112"/>
                    </a:lnTo>
                    <a:lnTo>
                      <a:pt x="367" y="135"/>
                    </a:lnTo>
                    <a:lnTo>
                      <a:pt x="384" y="141"/>
                    </a:lnTo>
                    <a:lnTo>
                      <a:pt x="379" y="173"/>
                    </a:lnTo>
                    <a:lnTo>
                      <a:pt x="395" y="186"/>
                    </a:lnTo>
                    <a:lnTo>
                      <a:pt x="411" y="185"/>
                    </a:lnTo>
                    <a:lnTo>
                      <a:pt x="446" y="143"/>
                    </a:lnTo>
                    <a:lnTo>
                      <a:pt x="478" y="147"/>
                    </a:lnTo>
                    <a:lnTo>
                      <a:pt x="473" y="103"/>
                    </a:lnTo>
                    <a:lnTo>
                      <a:pt x="497" y="107"/>
                    </a:lnTo>
                    <a:lnTo>
                      <a:pt x="518" y="90"/>
                    </a:lnTo>
                    <a:lnTo>
                      <a:pt x="499" y="61"/>
                    </a:lnTo>
                    <a:lnTo>
                      <a:pt x="507" y="53"/>
                    </a:lnTo>
                    <a:lnTo>
                      <a:pt x="547" y="64"/>
                    </a:lnTo>
                    <a:lnTo>
                      <a:pt x="539" y="72"/>
                    </a:lnTo>
                    <a:lnTo>
                      <a:pt x="559" y="110"/>
                    </a:lnTo>
                    <a:lnTo>
                      <a:pt x="630" y="226"/>
                    </a:lnTo>
                    <a:lnTo>
                      <a:pt x="624" y="242"/>
                    </a:lnTo>
                    <a:lnTo>
                      <a:pt x="641" y="257"/>
                    </a:lnTo>
                    <a:lnTo>
                      <a:pt x="652" y="294"/>
                    </a:lnTo>
                    <a:lnTo>
                      <a:pt x="647" y="317"/>
                    </a:lnTo>
                    <a:lnTo>
                      <a:pt x="656" y="332"/>
                    </a:lnTo>
                    <a:lnTo>
                      <a:pt x="697" y="360"/>
                    </a:lnTo>
                    <a:lnTo>
                      <a:pt x="736" y="356"/>
                    </a:lnTo>
                    <a:lnTo>
                      <a:pt x="778" y="406"/>
                    </a:lnTo>
                    <a:lnTo>
                      <a:pt x="840" y="400"/>
                    </a:lnTo>
                    <a:lnTo>
                      <a:pt x="890" y="441"/>
                    </a:lnTo>
                    <a:lnTo>
                      <a:pt x="892" y="464"/>
                    </a:lnTo>
                    <a:lnTo>
                      <a:pt x="875" y="528"/>
                    </a:lnTo>
                    <a:lnTo>
                      <a:pt x="884" y="619"/>
                    </a:lnTo>
                    <a:lnTo>
                      <a:pt x="853" y="630"/>
                    </a:lnTo>
                    <a:lnTo>
                      <a:pt x="833" y="655"/>
                    </a:lnTo>
                    <a:lnTo>
                      <a:pt x="802" y="665"/>
                    </a:lnTo>
                    <a:lnTo>
                      <a:pt x="805" y="68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399">
                <a:extLst>
                  <a:ext uri="{FF2B5EF4-FFF2-40B4-BE49-F238E27FC236}">
                    <a16:creationId xmlns:a16="http://schemas.microsoft.com/office/drawing/2014/main" id="{5CB7325B-903A-229E-66C7-8FF3BA588C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151" cy="405"/>
              </a:xfrm>
              <a:custGeom>
                <a:avLst/>
                <a:gdLst>
                  <a:gd name="T0" fmla="*/ 235 w 757"/>
                  <a:gd name="T1" fmla="*/ 1994 h 2029"/>
                  <a:gd name="T2" fmla="*/ 291 w 757"/>
                  <a:gd name="T3" fmla="*/ 1927 h 2029"/>
                  <a:gd name="T4" fmla="*/ 327 w 757"/>
                  <a:gd name="T5" fmla="*/ 1908 h 2029"/>
                  <a:gd name="T6" fmla="*/ 453 w 757"/>
                  <a:gd name="T7" fmla="*/ 1850 h 2029"/>
                  <a:gd name="T8" fmla="*/ 520 w 757"/>
                  <a:gd name="T9" fmla="*/ 1736 h 2029"/>
                  <a:gd name="T10" fmla="*/ 584 w 757"/>
                  <a:gd name="T11" fmla="*/ 1684 h 2029"/>
                  <a:gd name="T12" fmla="*/ 635 w 757"/>
                  <a:gd name="T13" fmla="*/ 1641 h 2029"/>
                  <a:gd name="T14" fmla="*/ 629 w 757"/>
                  <a:gd name="T15" fmla="*/ 1587 h 2029"/>
                  <a:gd name="T16" fmla="*/ 671 w 757"/>
                  <a:gd name="T17" fmla="*/ 1537 h 2029"/>
                  <a:gd name="T18" fmla="*/ 660 w 757"/>
                  <a:gd name="T19" fmla="*/ 1499 h 2029"/>
                  <a:gd name="T20" fmla="*/ 709 w 757"/>
                  <a:gd name="T21" fmla="*/ 1533 h 2029"/>
                  <a:gd name="T22" fmla="*/ 720 w 757"/>
                  <a:gd name="T23" fmla="*/ 1479 h 2029"/>
                  <a:gd name="T24" fmla="*/ 755 w 757"/>
                  <a:gd name="T25" fmla="*/ 1367 h 2029"/>
                  <a:gd name="T26" fmla="*/ 660 w 757"/>
                  <a:gd name="T27" fmla="*/ 1337 h 2029"/>
                  <a:gd name="T28" fmla="*/ 628 w 757"/>
                  <a:gd name="T29" fmla="*/ 1318 h 2029"/>
                  <a:gd name="T30" fmla="*/ 614 w 757"/>
                  <a:gd name="T31" fmla="*/ 1264 h 2029"/>
                  <a:gd name="T32" fmla="*/ 601 w 757"/>
                  <a:gd name="T33" fmla="*/ 1196 h 2029"/>
                  <a:gd name="T34" fmla="*/ 546 w 757"/>
                  <a:gd name="T35" fmla="*/ 1194 h 2029"/>
                  <a:gd name="T36" fmla="*/ 459 w 757"/>
                  <a:gd name="T37" fmla="*/ 1171 h 2029"/>
                  <a:gd name="T38" fmla="*/ 438 w 757"/>
                  <a:gd name="T39" fmla="*/ 1196 h 2029"/>
                  <a:gd name="T40" fmla="*/ 358 w 757"/>
                  <a:gd name="T41" fmla="*/ 1242 h 2029"/>
                  <a:gd name="T42" fmla="*/ 318 w 757"/>
                  <a:gd name="T43" fmla="*/ 1230 h 2029"/>
                  <a:gd name="T44" fmla="*/ 276 w 757"/>
                  <a:gd name="T45" fmla="*/ 1195 h 2029"/>
                  <a:gd name="T46" fmla="*/ 212 w 757"/>
                  <a:gd name="T47" fmla="*/ 1240 h 2029"/>
                  <a:gd name="T48" fmla="*/ 196 w 757"/>
                  <a:gd name="T49" fmla="*/ 1156 h 2029"/>
                  <a:gd name="T50" fmla="*/ 253 w 757"/>
                  <a:gd name="T51" fmla="*/ 1113 h 2029"/>
                  <a:gd name="T52" fmla="*/ 259 w 757"/>
                  <a:gd name="T53" fmla="*/ 1012 h 2029"/>
                  <a:gd name="T54" fmla="*/ 246 w 757"/>
                  <a:gd name="T55" fmla="*/ 952 h 2029"/>
                  <a:gd name="T56" fmla="*/ 152 w 757"/>
                  <a:gd name="T57" fmla="*/ 859 h 2029"/>
                  <a:gd name="T58" fmla="*/ 83 w 757"/>
                  <a:gd name="T59" fmla="*/ 773 h 2029"/>
                  <a:gd name="T60" fmla="*/ 62 w 757"/>
                  <a:gd name="T61" fmla="*/ 707 h 2029"/>
                  <a:gd name="T62" fmla="*/ 35 w 757"/>
                  <a:gd name="T63" fmla="*/ 663 h 2029"/>
                  <a:gd name="T64" fmla="*/ 23 w 757"/>
                  <a:gd name="T65" fmla="*/ 617 h 2029"/>
                  <a:gd name="T66" fmla="*/ 32 w 757"/>
                  <a:gd name="T67" fmla="*/ 555 h 2029"/>
                  <a:gd name="T68" fmla="*/ 59 w 757"/>
                  <a:gd name="T69" fmla="*/ 514 h 2029"/>
                  <a:gd name="T70" fmla="*/ 0 w 757"/>
                  <a:gd name="T71" fmla="*/ 457 h 2029"/>
                  <a:gd name="T72" fmla="*/ 49 w 757"/>
                  <a:gd name="T73" fmla="*/ 407 h 2029"/>
                  <a:gd name="T74" fmla="*/ 87 w 757"/>
                  <a:gd name="T75" fmla="*/ 395 h 2029"/>
                  <a:gd name="T76" fmla="*/ 100 w 757"/>
                  <a:gd name="T77" fmla="*/ 295 h 2029"/>
                  <a:gd name="T78" fmla="*/ 93 w 757"/>
                  <a:gd name="T79" fmla="*/ 210 h 2029"/>
                  <a:gd name="T80" fmla="*/ 103 w 757"/>
                  <a:gd name="T81" fmla="*/ 147 h 2029"/>
                  <a:gd name="T82" fmla="*/ 89 w 757"/>
                  <a:gd name="T83" fmla="*/ 87 h 2029"/>
                  <a:gd name="T84" fmla="*/ 93 w 757"/>
                  <a:gd name="T85" fmla="*/ 47 h 2029"/>
                  <a:gd name="T86" fmla="*/ 152 w 757"/>
                  <a:gd name="T87" fmla="*/ 19 h 2029"/>
                  <a:gd name="T88" fmla="*/ 189 w 757"/>
                  <a:gd name="T89" fmla="*/ 0 h 20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57" h="2029">
                    <a:moveTo>
                      <a:pt x="178" y="2029"/>
                    </a:moveTo>
                    <a:lnTo>
                      <a:pt x="235" y="1994"/>
                    </a:lnTo>
                    <a:lnTo>
                      <a:pt x="266" y="1921"/>
                    </a:lnTo>
                    <a:lnTo>
                      <a:pt x="291" y="1927"/>
                    </a:lnTo>
                    <a:lnTo>
                      <a:pt x="298" y="1919"/>
                    </a:lnTo>
                    <a:lnTo>
                      <a:pt x="327" y="1908"/>
                    </a:lnTo>
                    <a:lnTo>
                      <a:pt x="346" y="1861"/>
                    </a:lnTo>
                    <a:lnTo>
                      <a:pt x="453" y="1850"/>
                    </a:lnTo>
                    <a:lnTo>
                      <a:pt x="475" y="1833"/>
                    </a:lnTo>
                    <a:lnTo>
                      <a:pt x="520" y="1736"/>
                    </a:lnTo>
                    <a:lnTo>
                      <a:pt x="596" y="1721"/>
                    </a:lnTo>
                    <a:lnTo>
                      <a:pt x="584" y="1684"/>
                    </a:lnTo>
                    <a:lnTo>
                      <a:pt x="589" y="1652"/>
                    </a:lnTo>
                    <a:lnTo>
                      <a:pt x="635" y="1641"/>
                    </a:lnTo>
                    <a:lnTo>
                      <a:pt x="655" y="1623"/>
                    </a:lnTo>
                    <a:lnTo>
                      <a:pt x="629" y="1587"/>
                    </a:lnTo>
                    <a:lnTo>
                      <a:pt x="641" y="1548"/>
                    </a:lnTo>
                    <a:lnTo>
                      <a:pt x="671" y="1537"/>
                    </a:lnTo>
                    <a:lnTo>
                      <a:pt x="653" y="1515"/>
                    </a:lnTo>
                    <a:lnTo>
                      <a:pt x="660" y="1499"/>
                    </a:lnTo>
                    <a:lnTo>
                      <a:pt x="691" y="1504"/>
                    </a:lnTo>
                    <a:lnTo>
                      <a:pt x="709" y="1533"/>
                    </a:lnTo>
                    <a:lnTo>
                      <a:pt x="723" y="1525"/>
                    </a:lnTo>
                    <a:lnTo>
                      <a:pt x="720" y="1479"/>
                    </a:lnTo>
                    <a:lnTo>
                      <a:pt x="757" y="1390"/>
                    </a:lnTo>
                    <a:lnTo>
                      <a:pt x="755" y="1367"/>
                    </a:lnTo>
                    <a:lnTo>
                      <a:pt x="705" y="1318"/>
                    </a:lnTo>
                    <a:lnTo>
                      <a:pt x="660" y="1337"/>
                    </a:lnTo>
                    <a:lnTo>
                      <a:pt x="636" y="1324"/>
                    </a:lnTo>
                    <a:lnTo>
                      <a:pt x="628" y="1318"/>
                    </a:lnTo>
                    <a:lnTo>
                      <a:pt x="640" y="1285"/>
                    </a:lnTo>
                    <a:lnTo>
                      <a:pt x="614" y="1264"/>
                    </a:lnTo>
                    <a:lnTo>
                      <a:pt x="635" y="1232"/>
                    </a:lnTo>
                    <a:lnTo>
                      <a:pt x="601" y="1196"/>
                    </a:lnTo>
                    <a:lnTo>
                      <a:pt x="556" y="1209"/>
                    </a:lnTo>
                    <a:lnTo>
                      <a:pt x="546" y="1194"/>
                    </a:lnTo>
                    <a:lnTo>
                      <a:pt x="521" y="1173"/>
                    </a:lnTo>
                    <a:lnTo>
                      <a:pt x="459" y="1171"/>
                    </a:lnTo>
                    <a:lnTo>
                      <a:pt x="436" y="1173"/>
                    </a:lnTo>
                    <a:lnTo>
                      <a:pt x="438" y="1196"/>
                    </a:lnTo>
                    <a:lnTo>
                      <a:pt x="378" y="1210"/>
                    </a:lnTo>
                    <a:lnTo>
                      <a:pt x="358" y="1242"/>
                    </a:lnTo>
                    <a:lnTo>
                      <a:pt x="333" y="1221"/>
                    </a:lnTo>
                    <a:lnTo>
                      <a:pt x="318" y="1230"/>
                    </a:lnTo>
                    <a:lnTo>
                      <a:pt x="312" y="1246"/>
                    </a:lnTo>
                    <a:lnTo>
                      <a:pt x="276" y="1195"/>
                    </a:lnTo>
                    <a:lnTo>
                      <a:pt x="238" y="1199"/>
                    </a:lnTo>
                    <a:lnTo>
                      <a:pt x="212" y="1240"/>
                    </a:lnTo>
                    <a:lnTo>
                      <a:pt x="202" y="1218"/>
                    </a:lnTo>
                    <a:lnTo>
                      <a:pt x="196" y="1156"/>
                    </a:lnTo>
                    <a:lnTo>
                      <a:pt x="217" y="1132"/>
                    </a:lnTo>
                    <a:lnTo>
                      <a:pt x="253" y="1113"/>
                    </a:lnTo>
                    <a:lnTo>
                      <a:pt x="277" y="1041"/>
                    </a:lnTo>
                    <a:lnTo>
                      <a:pt x="259" y="1012"/>
                    </a:lnTo>
                    <a:lnTo>
                      <a:pt x="248" y="967"/>
                    </a:lnTo>
                    <a:lnTo>
                      <a:pt x="246" y="952"/>
                    </a:lnTo>
                    <a:lnTo>
                      <a:pt x="228" y="922"/>
                    </a:lnTo>
                    <a:lnTo>
                      <a:pt x="152" y="859"/>
                    </a:lnTo>
                    <a:lnTo>
                      <a:pt x="129" y="855"/>
                    </a:lnTo>
                    <a:lnTo>
                      <a:pt x="83" y="773"/>
                    </a:lnTo>
                    <a:lnTo>
                      <a:pt x="79" y="729"/>
                    </a:lnTo>
                    <a:lnTo>
                      <a:pt x="62" y="707"/>
                    </a:lnTo>
                    <a:lnTo>
                      <a:pt x="37" y="693"/>
                    </a:lnTo>
                    <a:lnTo>
                      <a:pt x="35" y="663"/>
                    </a:lnTo>
                    <a:lnTo>
                      <a:pt x="2" y="650"/>
                    </a:lnTo>
                    <a:lnTo>
                      <a:pt x="23" y="617"/>
                    </a:lnTo>
                    <a:lnTo>
                      <a:pt x="28" y="594"/>
                    </a:lnTo>
                    <a:lnTo>
                      <a:pt x="32" y="555"/>
                    </a:lnTo>
                    <a:lnTo>
                      <a:pt x="23" y="541"/>
                    </a:lnTo>
                    <a:lnTo>
                      <a:pt x="59" y="514"/>
                    </a:lnTo>
                    <a:lnTo>
                      <a:pt x="32" y="478"/>
                    </a:lnTo>
                    <a:lnTo>
                      <a:pt x="0" y="457"/>
                    </a:lnTo>
                    <a:lnTo>
                      <a:pt x="11" y="402"/>
                    </a:lnTo>
                    <a:lnTo>
                      <a:pt x="49" y="407"/>
                    </a:lnTo>
                    <a:lnTo>
                      <a:pt x="63" y="390"/>
                    </a:lnTo>
                    <a:lnTo>
                      <a:pt x="87" y="395"/>
                    </a:lnTo>
                    <a:lnTo>
                      <a:pt x="123" y="369"/>
                    </a:lnTo>
                    <a:lnTo>
                      <a:pt x="100" y="295"/>
                    </a:lnTo>
                    <a:lnTo>
                      <a:pt x="111" y="246"/>
                    </a:lnTo>
                    <a:lnTo>
                      <a:pt x="93" y="210"/>
                    </a:lnTo>
                    <a:lnTo>
                      <a:pt x="88" y="164"/>
                    </a:lnTo>
                    <a:lnTo>
                      <a:pt x="103" y="147"/>
                    </a:lnTo>
                    <a:lnTo>
                      <a:pt x="85" y="118"/>
                    </a:lnTo>
                    <a:lnTo>
                      <a:pt x="89" y="87"/>
                    </a:lnTo>
                    <a:lnTo>
                      <a:pt x="70" y="50"/>
                    </a:lnTo>
                    <a:lnTo>
                      <a:pt x="93" y="47"/>
                    </a:lnTo>
                    <a:lnTo>
                      <a:pt x="98" y="24"/>
                    </a:lnTo>
                    <a:lnTo>
                      <a:pt x="152" y="19"/>
                    </a:lnTo>
                    <a:lnTo>
                      <a:pt x="166" y="2"/>
                    </a:lnTo>
                    <a:lnTo>
                      <a:pt x="18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400">
                <a:extLst>
                  <a:ext uri="{FF2B5EF4-FFF2-40B4-BE49-F238E27FC236}">
                    <a16:creationId xmlns:a16="http://schemas.microsoft.com/office/drawing/2014/main" id="{55536626-D559-8382-BA1E-440885B728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166" cy="87"/>
              </a:xfrm>
              <a:custGeom>
                <a:avLst/>
                <a:gdLst>
                  <a:gd name="T0" fmla="*/ 0 w 830"/>
                  <a:gd name="T1" fmla="*/ 435 h 435"/>
                  <a:gd name="T2" fmla="*/ 31 w 830"/>
                  <a:gd name="T3" fmla="*/ 348 h 435"/>
                  <a:gd name="T4" fmla="*/ 53 w 830"/>
                  <a:gd name="T5" fmla="*/ 338 h 435"/>
                  <a:gd name="T6" fmla="*/ 43 w 830"/>
                  <a:gd name="T7" fmla="*/ 315 h 435"/>
                  <a:gd name="T8" fmla="*/ 55 w 830"/>
                  <a:gd name="T9" fmla="*/ 284 h 435"/>
                  <a:gd name="T10" fmla="*/ 66 w 830"/>
                  <a:gd name="T11" fmla="*/ 228 h 435"/>
                  <a:gd name="T12" fmla="*/ 86 w 830"/>
                  <a:gd name="T13" fmla="*/ 188 h 435"/>
                  <a:gd name="T14" fmla="*/ 109 w 830"/>
                  <a:gd name="T15" fmla="*/ 186 h 435"/>
                  <a:gd name="T16" fmla="*/ 117 w 830"/>
                  <a:gd name="T17" fmla="*/ 115 h 435"/>
                  <a:gd name="T18" fmla="*/ 146 w 830"/>
                  <a:gd name="T19" fmla="*/ 97 h 435"/>
                  <a:gd name="T20" fmla="*/ 173 w 830"/>
                  <a:gd name="T21" fmla="*/ 133 h 435"/>
                  <a:gd name="T22" fmla="*/ 197 w 830"/>
                  <a:gd name="T23" fmla="*/ 147 h 435"/>
                  <a:gd name="T24" fmla="*/ 234 w 830"/>
                  <a:gd name="T25" fmla="*/ 120 h 435"/>
                  <a:gd name="T26" fmla="*/ 230 w 830"/>
                  <a:gd name="T27" fmla="*/ 90 h 435"/>
                  <a:gd name="T28" fmla="*/ 245 w 830"/>
                  <a:gd name="T29" fmla="*/ 73 h 435"/>
                  <a:gd name="T30" fmla="*/ 249 w 830"/>
                  <a:gd name="T31" fmla="*/ 50 h 435"/>
                  <a:gd name="T32" fmla="*/ 282 w 830"/>
                  <a:gd name="T33" fmla="*/ 62 h 435"/>
                  <a:gd name="T34" fmla="*/ 348 w 830"/>
                  <a:gd name="T35" fmla="*/ 26 h 435"/>
                  <a:gd name="T36" fmla="*/ 354 w 830"/>
                  <a:gd name="T37" fmla="*/ 1 h 435"/>
                  <a:gd name="T38" fmla="*/ 361 w 830"/>
                  <a:gd name="T39" fmla="*/ 0 h 435"/>
                  <a:gd name="T40" fmla="*/ 371 w 830"/>
                  <a:gd name="T41" fmla="*/ 23 h 435"/>
                  <a:gd name="T42" fmla="*/ 403 w 830"/>
                  <a:gd name="T43" fmla="*/ 35 h 435"/>
                  <a:gd name="T44" fmla="*/ 408 w 830"/>
                  <a:gd name="T45" fmla="*/ 97 h 435"/>
                  <a:gd name="T46" fmla="*/ 448 w 830"/>
                  <a:gd name="T47" fmla="*/ 193 h 435"/>
                  <a:gd name="T48" fmla="*/ 465 w 830"/>
                  <a:gd name="T49" fmla="*/ 215 h 435"/>
                  <a:gd name="T50" fmla="*/ 503 w 830"/>
                  <a:gd name="T51" fmla="*/ 195 h 435"/>
                  <a:gd name="T52" fmla="*/ 555 w 830"/>
                  <a:gd name="T53" fmla="*/ 183 h 435"/>
                  <a:gd name="T54" fmla="*/ 572 w 830"/>
                  <a:gd name="T55" fmla="*/ 189 h 435"/>
                  <a:gd name="T56" fmla="*/ 581 w 830"/>
                  <a:gd name="T57" fmla="*/ 126 h 435"/>
                  <a:gd name="T58" fmla="*/ 612 w 830"/>
                  <a:gd name="T59" fmla="*/ 124 h 435"/>
                  <a:gd name="T60" fmla="*/ 628 w 830"/>
                  <a:gd name="T61" fmla="*/ 130 h 435"/>
                  <a:gd name="T62" fmla="*/ 646 w 830"/>
                  <a:gd name="T63" fmla="*/ 159 h 435"/>
                  <a:gd name="T64" fmla="*/ 641 w 830"/>
                  <a:gd name="T65" fmla="*/ 190 h 435"/>
                  <a:gd name="T66" fmla="*/ 717 w 830"/>
                  <a:gd name="T67" fmla="*/ 183 h 435"/>
                  <a:gd name="T68" fmla="*/ 737 w 830"/>
                  <a:gd name="T69" fmla="*/ 221 h 435"/>
                  <a:gd name="T70" fmla="*/ 769 w 830"/>
                  <a:gd name="T71" fmla="*/ 249 h 435"/>
                  <a:gd name="T72" fmla="*/ 779 w 830"/>
                  <a:gd name="T73" fmla="*/ 270 h 435"/>
                  <a:gd name="T74" fmla="*/ 809 w 830"/>
                  <a:gd name="T75" fmla="*/ 259 h 435"/>
                  <a:gd name="T76" fmla="*/ 804 w 830"/>
                  <a:gd name="T77" fmla="*/ 291 h 435"/>
                  <a:gd name="T78" fmla="*/ 830 w 830"/>
                  <a:gd name="T79" fmla="*/ 303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30" h="435">
                    <a:moveTo>
                      <a:pt x="0" y="435"/>
                    </a:moveTo>
                    <a:lnTo>
                      <a:pt x="31" y="348"/>
                    </a:lnTo>
                    <a:lnTo>
                      <a:pt x="53" y="338"/>
                    </a:lnTo>
                    <a:lnTo>
                      <a:pt x="43" y="315"/>
                    </a:lnTo>
                    <a:lnTo>
                      <a:pt x="55" y="284"/>
                    </a:lnTo>
                    <a:lnTo>
                      <a:pt x="66" y="228"/>
                    </a:lnTo>
                    <a:lnTo>
                      <a:pt x="86" y="188"/>
                    </a:lnTo>
                    <a:lnTo>
                      <a:pt x="109" y="186"/>
                    </a:lnTo>
                    <a:lnTo>
                      <a:pt x="117" y="115"/>
                    </a:lnTo>
                    <a:lnTo>
                      <a:pt x="146" y="97"/>
                    </a:lnTo>
                    <a:lnTo>
                      <a:pt x="173" y="133"/>
                    </a:lnTo>
                    <a:lnTo>
                      <a:pt x="197" y="147"/>
                    </a:lnTo>
                    <a:lnTo>
                      <a:pt x="234" y="120"/>
                    </a:lnTo>
                    <a:lnTo>
                      <a:pt x="230" y="90"/>
                    </a:lnTo>
                    <a:lnTo>
                      <a:pt x="245" y="73"/>
                    </a:lnTo>
                    <a:lnTo>
                      <a:pt x="249" y="50"/>
                    </a:lnTo>
                    <a:lnTo>
                      <a:pt x="282" y="62"/>
                    </a:lnTo>
                    <a:lnTo>
                      <a:pt x="348" y="26"/>
                    </a:lnTo>
                    <a:lnTo>
                      <a:pt x="354" y="1"/>
                    </a:lnTo>
                    <a:lnTo>
                      <a:pt x="361" y="0"/>
                    </a:lnTo>
                    <a:lnTo>
                      <a:pt x="371" y="23"/>
                    </a:lnTo>
                    <a:lnTo>
                      <a:pt x="403" y="35"/>
                    </a:lnTo>
                    <a:lnTo>
                      <a:pt x="408" y="97"/>
                    </a:lnTo>
                    <a:lnTo>
                      <a:pt x="448" y="193"/>
                    </a:lnTo>
                    <a:lnTo>
                      <a:pt x="465" y="215"/>
                    </a:lnTo>
                    <a:lnTo>
                      <a:pt x="503" y="195"/>
                    </a:lnTo>
                    <a:lnTo>
                      <a:pt x="555" y="183"/>
                    </a:lnTo>
                    <a:lnTo>
                      <a:pt x="572" y="189"/>
                    </a:lnTo>
                    <a:lnTo>
                      <a:pt x="581" y="126"/>
                    </a:lnTo>
                    <a:lnTo>
                      <a:pt x="612" y="124"/>
                    </a:lnTo>
                    <a:lnTo>
                      <a:pt x="628" y="130"/>
                    </a:lnTo>
                    <a:lnTo>
                      <a:pt x="646" y="159"/>
                    </a:lnTo>
                    <a:lnTo>
                      <a:pt x="641" y="190"/>
                    </a:lnTo>
                    <a:lnTo>
                      <a:pt x="717" y="183"/>
                    </a:lnTo>
                    <a:lnTo>
                      <a:pt x="737" y="221"/>
                    </a:lnTo>
                    <a:lnTo>
                      <a:pt x="769" y="249"/>
                    </a:lnTo>
                    <a:lnTo>
                      <a:pt x="779" y="270"/>
                    </a:lnTo>
                    <a:lnTo>
                      <a:pt x="809" y="259"/>
                    </a:lnTo>
                    <a:lnTo>
                      <a:pt x="804" y="291"/>
                    </a:lnTo>
                    <a:lnTo>
                      <a:pt x="830" y="30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401">
                <a:extLst>
                  <a:ext uri="{FF2B5EF4-FFF2-40B4-BE49-F238E27FC236}">
                    <a16:creationId xmlns:a16="http://schemas.microsoft.com/office/drawing/2014/main" id="{C00C31A3-929F-1129-FC9C-205DA06D8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234"/>
                <a:ext cx="152" cy="126"/>
              </a:xfrm>
              <a:custGeom>
                <a:avLst/>
                <a:gdLst>
                  <a:gd name="T0" fmla="*/ 0 w 757"/>
                  <a:gd name="T1" fmla="*/ 0 h 628"/>
                  <a:gd name="T2" fmla="*/ 14 w 757"/>
                  <a:gd name="T3" fmla="*/ 7 h 628"/>
                  <a:gd name="T4" fmla="*/ 2 w 757"/>
                  <a:gd name="T5" fmla="*/ 39 h 628"/>
                  <a:gd name="T6" fmla="*/ 19 w 757"/>
                  <a:gd name="T7" fmla="*/ 61 h 628"/>
                  <a:gd name="T8" fmla="*/ 14 w 757"/>
                  <a:gd name="T9" fmla="*/ 85 h 628"/>
                  <a:gd name="T10" fmla="*/ 34 w 757"/>
                  <a:gd name="T11" fmla="*/ 129 h 628"/>
                  <a:gd name="T12" fmla="*/ 37 w 757"/>
                  <a:gd name="T13" fmla="*/ 167 h 628"/>
                  <a:gd name="T14" fmla="*/ 58 w 757"/>
                  <a:gd name="T15" fmla="*/ 220 h 628"/>
                  <a:gd name="T16" fmla="*/ 91 w 757"/>
                  <a:gd name="T17" fmla="*/ 240 h 628"/>
                  <a:gd name="T18" fmla="*/ 120 w 757"/>
                  <a:gd name="T19" fmla="*/ 307 h 628"/>
                  <a:gd name="T20" fmla="*/ 124 w 757"/>
                  <a:gd name="T21" fmla="*/ 352 h 628"/>
                  <a:gd name="T22" fmla="*/ 133 w 757"/>
                  <a:gd name="T23" fmla="*/ 375 h 628"/>
                  <a:gd name="T24" fmla="*/ 174 w 757"/>
                  <a:gd name="T25" fmla="*/ 394 h 628"/>
                  <a:gd name="T26" fmla="*/ 177 w 757"/>
                  <a:gd name="T27" fmla="*/ 424 h 628"/>
                  <a:gd name="T28" fmla="*/ 202 w 757"/>
                  <a:gd name="T29" fmla="*/ 445 h 628"/>
                  <a:gd name="T30" fmla="*/ 180 w 757"/>
                  <a:gd name="T31" fmla="*/ 463 h 628"/>
                  <a:gd name="T32" fmla="*/ 191 w 757"/>
                  <a:gd name="T33" fmla="*/ 501 h 628"/>
                  <a:gd name="T34" fmla="*/ 187 w 757"/>
                  <a:gd name="T35" fmla="*/ 531 h 628"/>
                  <a:gd name="T36" fmla="*/ 180 w 757"/>
                  <a:gd name="T37" fmla="*/ 548 h 628"/>
                  <a:gd name="T38" fmla="*/ 189 w 757"/>
                  <a:gd name="T39" fmla="*/ 554 h 628"/>
                  <a:gd name="T40" fmla="*/ 264 w 757"/>
                  <a:gd name="T41" fmla="*/ 540 h 628"/>
                  <a:gd name="T42" fmla="*/ 282 w 757"/>
                  <a:gd name="T43" fmla="*/ 561 h 628"/>
                  <a:gd name="T44" fmla="*/ 314 w 757"/>
                  <a:gd name="T45" fmla="*/ 566 h 628"/>
                  <a:gd name="T46" fmla="*/ 322 w 757"/>
                  <a:gd name="T47" fmla="*/ 581 h 628"/>
                  <a:gd name="T48" fmla="*/ 389 w 757"/>
                  <a:gd name="T49" fmla="*/ 628 h 628"/>
                  <a:gd name="T50" fmla="*/ 410 w 757"/>
                  <a:gd name="T51" fmla="*/ 604 h 628"/>
                  <a:gd name="T52" fmla="*/ 422 w 757"/>
                  <a:gd name="T53" fmla="*/ 564 h 628"/>
                  <a:gd name="T54" fmla="*/ 443 w 757"/>
                  <a:gd name="T55" fmla="*/ 554 h 628"/>
                  <a:gd name="T56" fmla="*/ 457 w 757"/>
                  <a:gd name="T57" fmla="*/ 530 h 628"/>
                  <a:gd name="T58" fmla="*/ 517 w 757"/>
                  <a:gd name="T59" fmla="*/ 524 h 628"/>
                  <a:gd name="T60" fmla="*/ 519 w 757"/>
                  <a:gd name="T61" fmla="*/ 540 h 628"/>
                  <a:gd name="T62" fmla="*/ 516 w 757"/>
                  <a:gd name="T63" fmla="*/ 586 h 628"/>
                  <a:gd name="T64" fmla="*/ 555 w 757"/>
                  <a:gd name="T65" fmla="*/ 598 h 628"/>
                  <a:gd name="T66" fmla="*/ 569 w 757"/>
                  <a:gd name="T67" fmla="*/ 588 h 628"/>
                  <a:gd name="T68" fmla="*/ 572 w 757"/>
                  <a:gd name="T69" fmla="*/ 526 h 628"/>
                  <a:gd name="T70" fmla="*/ 618 w 757"/>
                  <a:gd name="T71" fmla="*/ 523 h 628"/>
                  <a:gd name="T72" fmla="*/ 659 w 757"/>
                  <a:gd name="T73" fmla="*/ 549 h 628"/>
                  <a:gd name="T74" fmla="*/ 676 w 757"/>
                  <a:gd name="T75" fmla="*/ 571 h 628"/>
                  <a:gd name="T76" fmla="*/ 733 w 757"/>
                  <a:gd name="T77" fmla="*/ 604 h 628"/>
                  <a:gd name="T78" fmla="*/ 748 w 757"/>
                  <a:gd name="T79" fmla="*/ 595 h 628"/>
                  <a:gd name="T80" fmla="*/ 757 w 757"/>
                  <a:gd name="T81" fmla="*/ 617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57" h="628">
                    <a:moveTo>
                      <a:pt x="0" y="0"/>
                    </a:moveTo>
                    <a:lnTo>
                      <a:pt x="14" y="7"/>
                    </a:lnTo>
                    <a:lnTo>
                      <a:pt x="2" y="39"/>
                    </a:lnTo>
                    <a:lnTo>
                      <a:pt x="19" y="61"/>
                    </a:lnTo>
                    <a:lnTo>
                      <a:pt x="14" y="85"/>
                    </a:lnTo>
                    <a:lnTo>
                      <a:pt x="34" y="129"/>
                    </a:lnTo>
                    <a:lnTo>
                      <a:pt x="37" y="167"/>
                    </a:lnTo>
                    <a:lnTo>
                      <a:pt x="58" y="220"/>
                    </a:lnTo>
                    <a:lnTo>
                      <a:pt x="91" y="240"/>
                    </a:lnTo>
                    <a:lnTo>
                      <a:pt x="120" y="307"/>
                    </a:lnTo>
                    <a:lnTo>
                      <a:pt x="124" y="352"/>
                    </a:lnTo>
                    <a:lnTo>
                      <a:pt x="133" y="375"/>
                    </a:lnTo>
                    <a:lnTo>
                      <a:pt x="174" y="394"/>
                    </a:lnTo>
                    <a:lnTo>
                      <a:pt x="177" y="424"/>
                    </a:lnTo>
                    <a:lnTo>
                      <a:pt x="202" y="445"/>
                    </a:lnTo>
                    <a:lnTo>
                      <a:pt x="180" y="463"/>
                    </a:lnTo>
                    <a:lnTo>
                      <a:pt x="191" y="501"/>
                    </a:lnTo>
                    <a:lnTo>
                      <a:pt x="187" y="531"/>
                    </a:lnTo>
                    <a:lnTo>
                      <a:pt x="180" y="548"/>
                    </a:lnTo>
                    <a:lnTo>
                      <a:pt x="189" y="554"/>
                    </a:lnTo>
                    <a:lnTo>
                      <a:pt x="264" y="540"/>
                    </a:lnTo>
                    <a:lnTo>
                      <a:pt x="282" y="561"/>
                    </a:lnTo>
                    <a:lnTo>
                      <a:pt x="314" y="566"/>
                    </a:lnTo>
                    <a:lnTo>
                      <a:pt x="322" y="581"/>
                    </a:lnTo>
                    <a:lnTo>
                      <a:pt x="389" y="628"/>
                    </a:lnTo>
                    <a:lnTo>
                      <a:pt x="410" y="604"/>
                    </a:lnTo>
                    <a:lnTo>
                      <a:pt x="422" y="564"/>
                    </a:lnTo>
                    <a:lnTo>
                      <a:pt x="443" y="554"/>
                    </a:lnTo>
                    <a:lnTo>
                      <a:pt x="457" y="530"/>
                    </a:lnTo>
                    <a:lnTo>
                      <a:pt x="517" y="524"/>
                    </a:lnTo>
                    <a:lnTo>
                      <a:pt x="519" y="540"/>
                    </a:lnTo>
                    <a:lnTo>
                      <a:pt x="516" y="586"/>
                    </a:lnTo>
                    <a:lnTo>
                      <a:pt x="555" y="598"/>
                    </a:lnTo>
                    <a:lnTo>
                      <a:pt x="569" y="588"/>
                    </a:lnTo>
                    <a:lnTo>
                      <a:pt x="572" y="526"/>
                    </a:lnTo>
                    <a:lnTo>
                      <a:pt x="618" y="523"/>
                    </a:lnTo>
                    <a:lnTo>
                      <a:pt x="659" y="549"/>
                    </a:lnTo>
                    <a:lnTo>
                      <a:pt x="676" y="571"/>
                    </a:lnTo>
                    <a:lnTo>
                      <a:pt x="733" y="604"/>
                    </a:lnTo>
                    <a:lnTo>
                      <a:pt x="748" y="595"/>
                    </a:lnTo>
                    <a:lnTo>
                      <a:pt x="757" y="6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402">
                <a:extLst>
                  <a:ext uri="{FF2B5EF4-FFF2-40B4-BE49-F238E27FC236}">
                    <a16:creationId xmlns:a16="http://schemas.microsoft.com/office/drawing/2014/main" id="{83EAA549-FB46-7C94-9730-6D30AE983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120"/>
                <a:ext cx="367" cy="273"/>
              </a:xfrm>
              <a:custGeom>
                <a:avLst/>
                <a:gdLst>
                  <a:gd name="T0" fmla="*/ 1818 w 1835"/>
                  <a:gd name="T1" fmla="*/ 4 h 1369"/>
                  <a:gd name="T2" fmla="*/ 1760 w 1835"/>
                  <a:gd name="T3" fmla="*/ 32 h 1369"/>
                  <a:gd name="T4" fmla="*/ 1699 w 1835"/>
                  <a:gd name="T5" fmla="*/ 46 h 1369"/>
                  <a:gd name="T6" fmla="*/ 1673 w 1835"/>
                  <a:gd name="T7" fmla="*/ 95 h 1369"/>
                  <a:gd name="T8" fmla="*/ 1590 w 1835"/>
                  <a:gd name="T9" fmla="*/ 41 h 1369"/>
                  <a:gd name="T10" fmla="*/ 1520 w 1835"/>
                  <a:gd name="T11" fmla="*/ 24 h 1369"/>
                  <a:gd name="T12" fmla="*/ 1467 w 1835"/>
                  <a:gd name="T13" fmla="*/ 37 h 1369"/>
                  <a:gd name="T14" fmla="*/ 1457 w 1835"/>
                  <a:gd name="T15" fmla="*/ 92 h 1369"/>
                  <a:gd name="T16" fmla="*/ 1489 w 1835"/>
                  <a:gd name="T17" fmla="*/ 181 h 1369"/>
                  <a:gd name="T18" fmla="*/ 1549 w 1835"/>
                  <a:gd name="T19" fmla="*/ 175 h 1369"/>
                  <a:gd name="T20" fmla="*/ 1587 w 1835"/>
                  <a:gd name="T21" fmla="*/ 249 h 1369"/>
                  <a:gd name="T22" fmla="*/ 1567 w 1835"/>
                  <a:gd name="T23" fmla="*/ 367 h 1369"/>
                  <a:gd name="T24" fmla="*/ 1490 w 1835"/>
                  <a:gd name="T25" fmla="*/ 367 h 1369"/>
                  <a:gd name="T26" fmla="*/ 1318 w 1835"/>
                  <a:gd name="T27" fmla="*/ 421 h 1369"/>
                  <a:gd name="T28" fmla="*/ 1263 w 1835"/>
                  <a:gd name="T29" fmla="*/ 418 h 1369"/>
                  <a:gd name="T30" fmla="*/ 1245 w 1835"/>
                  <a:gd name="T31" fmla="*/ 474 h 1369"/>
                  <a:gd name="T32" fmla="*/ 1158 w 1835"/>
                  <a:gd name="T33" fmla="*/ 521 h 1369"/>
                  <a:gd name="T34" fmla="*/ 1078 w 1835"/>
                  <a:gd name="T35" fmla="*/ 583 h 1369"/>
                  <a:gd name="T36" fmla="*/ 1103 w 1835"/>
                  <a:gd name="T37" fmla="*/ 603 h 1369"/>
                  <a:gd name="T38" fmla="*/ 1038 w 1835"/>
                  <a:gd name="T39" fmla="*/ 648 h 1369"/>
                  <a:gd name="T40" fmla="*/ 931 w 1835"/>
                  <a:gd name="T41" fmla="*/ 665 h 1369"/>
                  <a:gd name="T42" fmla="*/ 897 w 1835"/>
                  <a:gd name="T43" fmla="*/ 800 h 1369"/>
                  <a:gd name="T44" fmla="*/ 927 w 1835"/>
                  <a:gd name="T45" fmla="*/ 866 h 1369"/>
                  <a:gd name="T46" fmla="*/ 900 w 1835"/>
                  <a:gd name="T47" fmla="*/ 900 h 1369"/>
                  <a:gd name="T48" fmla="*/ 770 w 1835"/>
                  <a:gd name="T49" fmla="*/ 920 h 1369"/>
                  <a:gd name="T50" fmla="*/ 782 w 1835"/>
                  <a:gd name="T51" fmla="*/ 964 h 1369"/>
                  <a:gd name="T52" fmla="*/ 736 w 1835"/>
                  <a:gd name="T53" fmla="*/ 969 h 1369"/>
                  <a:gd name="T54" fmla="*/ 749 w 1835"/>
                  <a:gd name="T55" fmla="*/ 1029 h 1369"/>
                  <a:gd name="T56" fmla="*/ 830 w 1835"/>
                  <a:gd name="T57" fmla="*/ 1067 h 1369"/>
                  <a:gd name="T58" fmla="*/ 931 w 1835"/>
                  <a:gd name="T59" fmla="*/ 1082 h 1369"/>
                  <a:gd name="T60" fmla="*/ 943 w 1835"/>
                  <a:gd name="T61" fmla="*/ 1127 h 1369"/>
                  <a:gd name="T62" fmla="*/ 986 w 1835"/>
                  <a:gd name="T63" fmla="*/ 1169 h 1369"/>
                  <a:gd name="T64" fmla="*/ 987 w 1835"/>
                  <a:gd name="T65" fmla="*/ 1261 h 1369"/>
                  <a:gd name="T66" fmla="*/ 959 w 1835"/>
                  <a:gd name="T67" fmla="*/ 1288 h 1369"/>
                  <a:gd name="T68" fmla="*/ 993 w 1835"/>
                  <a:gd name="T69" fmla="*/ 1323 h 1369"/>
                  <a:gd name="T70" fmla="*/ 950 w 1835"/>
                  <a:gd name="T71" fmla="*/ 1288 h 1369"/>
                  <a:gd name="T72" fmla="*/ 903 w 1835"/>
                  <a:gd name="T73" fmla="*/ 1270 h 1369"/>
                  <a:gd name="T74" fmla="*/ 891 w 1835"/>
                  <a:gd name="T75" fmla="*/ 1317 h 1369"/>
                  <a:gd name="T76" fmla="*/ 781 w 1835"/>
                  <a:gd name="T77" fmla="*/ 1366 h 1369"/>
                  <a:gd name="T78" fmla="*/ 714 w 1835"/>
                  <a:gd name="T79" fmla="*/ 1318 h 1369"/>
                  <a:gd name="T80" fmla="*/ 685 w 1835"/>
                  <a:gd name="T81" fmla="*/ 1252 h 1369"/>
                  <a:gd name="T82" fmla="*/ 575 w 1835"/>
                  <a:gd name="T83" fmla="*/ 1223 h 1369"/>
                  <a:gd name="T84" fmla="*/ 538 w 1835"/>
                  <a:gd name="T85" fmla="*/ 1249 h 1369"/>
                  <a:gd name="T86" fmla="*/ 490 w 1835"/>
                  <a:gd name="T87" fmla="*/ 1223 h 1369"/>
                  <a:gd name="T88" fmla="*/ 477 w 1835"/>
                  <a:gd name="T89" fmla="*/ 1170 h 1369"/>
                  <a:gd name="T90" fmla="*/ 496 w 1835"/>
                  <a:gd name="T91" fmla="*/ 1122 h 1369"/>
                  <a:gd name="T92" fmla="*/ 415 w 1835"/>
                  <a:gd name="T93" fmla="*/ 1161 h 1369"/>
                  <a:gd name="T94" fmla="*/ 271 w 1835"/>
                  <a:gd name="T95" fmla="*/ 1190 h 1369"/>
                  <a:gd name="T96" fmla="*/ 175 w 1835"/>
                  <a:gd name="T97" fmla="*/ 1237 h 1369"/>
                  <a:gd name="T98" fmla="*/ 154 w 1835"/>
                  <a:gd name="T99" fmla="*/ 1185 h 1369"/>
                  <a:gd name="T100" fmla="*/ 126 w 1835"/>
                  <a:gd name="T101" fmla="*/ 1126 h 1369"/>
                  <a:gd name="T102" fmla="*/ 33 w 1835"/>
                  <a:gd name="T103" fmla="*/ 1118 h 1369"/>
                  <a:gd name="T104" fmla="*/ 0 w 1835"/>
                  <a:gd name="T105" fmla="*/ 1191 h 1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35" h="1369">
                    <a:moveTo>
                      <a:pt x="1835" y="10"/>
                    </a:moveTo>
                    <a:lnTo>
                      <a:pt x="1818" y="4"/>
                    </a:lnTo>
                    <a:lnTo>
                      <a:pt x="1788" y="0"/>
                    </a:lnTo>
                    <a:lnTo>
                      <a:pt x="1760" y="32"/>
                    </a:lnTo>
                    <a:lnTo>
                      <a:pt x="1720" y="21"/>
                    </a:lnTo>
                    <a:lnTo>
                      <a:pt x="1699" y="46"/>
                    </a:lnTo>
                    <a:lnTo>
                      <a:pt x="1703" y="84"/>
                    </a:lnTo>
                    <a:lnTo>
                      <a:pt x="1673" y="95"/>
                    </a:lnTo>
                    <a:lnTo>
                      <a:pt x="1594" y="80"/>
                    </a:lnTo>
                    <a:lnTo>
                      <a:pt x="1590" y="41"/>
                    </a:lnTo>
                    <a:lnTo>
                      <a:pt x="1565" y="13"/>
                    </a:lnTo>
                    <a:lnTo>
                      <a:pt x="1520" y="24"/>
                    </a:lnTo>
                    <a:lnTo>
                      <a:pt x="1487" y="4"/>
                    </a:lnTo>
                    <a:lnTo>
                      <a:pt x="1467" y="37"/>
                    </a:lnTo>
                    <a:lnTo>
                      <a:pt x="1472" y="83"/>
                    </a:lnTo>
                    <a:lnTo>
                      <a:pt x="1457" y="92"/>
                    </a:lnTo>
                    <a:lnTo>
                      <a:pt x="1447" y="155"/>
                    </a:lnTo>
                    <a:lnTo>
                      <a:pt x="1489" y="181"/>
                    </a:lnTo>
                    <a:lnTo>
                      <a:pt x="1533" y="169"/>
                    </a:lnTo>
                    <a:lnTo>
                      <a:pt x="1549" y="175"/>
                    </a:lnTo>
                    <a:lnTo>
                      <a:pt x="1562" y="236"/>
                    </a:lnTo>
                    <a:lnTo>
                      <a:pt x="1587" y="249"/>
                    </a:lnTo>
                    <a:lnTo>
                      <a:pt x="1590" y="364"/>
                    </a:lnTo>
                    <a:lnTo>
                      <a:pt x="1567" y="367"/>
                    </a:lnTo>
                    <a:lnTo>
                      <a:pt x="1533" y="339"/>
                    </a:lnTo>
                    <a:lnTo>
                      <a:pt x="1490" y="367"/>
                    </a:lnTo>
                    <a:lnTo>
                      <a:pt x="1382" y="361"/>
                    </a:lnTo>
                    <a:lnTo>
                      <a:pt x="1318" y="421"/>
                    </a:lnTo>
                    <a:lnTo>
                      <a:pt x="1278" y="402"/>
                    </a:lnTo>
                    <a:lnTo>
                      <a:pt x="1263" y="418"/>
                    </a:lnTo>
                    <a:lnTo>
                      <a:pt x="1220" y="446"/>
                    </a:lnTo>
                    <a:lnTo>
                      <a:pt x="1245" y="474"/>
                    </a:lnTo>
                    <a:lnTo>
                      <a:pt x="1217" y="500"/>
                    </a:lnTo>
                    <a:lnTo>
                      <a:pt x="1158" y="521"/>
                    </a:lnTo>
                    <a:lnTo>
                      <a:pt x="1102" y="510"/>
                    </a:lnTo>
                    <a:lnTo>
                      <a:pt x="1078" y="583"/>
                    </a:lnTo>
                    <a:lnTo>
                      <a:pt x="1093" y="589"/>
                    </a:lnTo>
                    <a:lnTo>
                      <a:pt x="1103" y="603"/>
                    </a:lnTo>
                    <a:lnTo>
                      <a:pt x="1068" y="644"/>
                    </a:lnTo>
                    <a:lnTo>
                      <a:pt x="1038" y="648"/>
                    </a:lnTo>
                    <a:lnTo>
                      <a:pt x="1009" y="666"/>
                    </a:lnTo>
                    <a:lnTo>
                      <a:pt x="931" y="665"/>
                    </a:lnTo>
                    <a:lnTo>
                      <a:pt x="936" y="711"/>
                    </a:lnTo>
                    <a:lnTo>
                      <a:pt x="897" y="800"/>
                    </a:lnTo>
                    <a:lnTo>
                      <a:pt x="948" y="849"/>
                    </a:lnTo>
                    <a:lnTo>
                      <a:pt x="927" y="866"/>
                    </a:lnTo>
                    <a:lnTo>
                      <a:pt x="914" y="890"/>
                    </a:lnTo>
                    <a:lnTo>
                      <a:pt x="900" y="900"/>
                    </a:lnTo>
                    <a:lnTo>
                      <a:pt x="772" y="865"/>
                    </a:lnTo>
                    <a:lnTo>
                      <a:pt x="770" y="920"/>
                    </a:lnTo>
                    <a:lnTo>
                      <a:pt x="797" y="956"/>
                    </a:lnTo>
                    <a:lnTo>
                      <a:pt x="782" y="964"/>
                    </a:lnTo>
                    <a:lnTo>
                      <a:pt x="751" y="960"/>
                    </a:lnTo>
                    <a:lnTo>
                      <a:pt x="736" y="969"/>
                    </a:lnTo>
                    <a:lnTo>
                      <a:pt x="755" y="1006"/>
                    </a:lnTo>
                    <a:lnTo>
                      <a:pt x="749" y="1029"/>
                    </a:lnTo>
                    <a:lnTo>
                      <a:pt x="799" y="1071"/>
                    </a:lnTo>
                    <a:lnTo>
                      <a:pt x="830" y="1067"/>
                    </a:lnTo>
                    <a:lnTo>
                      <a:pt x="862" y="1081"/>
                    </a:lnTo>
                    <a:lnTo>
                      <a:pt x="931" y="1082"/>
                    </a:lnTo>
                    <a:lnTo>
                      <a:pt x="926" y="1105"/>
                    </a:lnTo>
                    <a:lnTo>
                      <a:pt x="943" y="1127"/>
                    </a:lnTo>
                    <a:lnTo>
                      <a:pt x="946" y="1150"/>
                    </a:lnTo>
                    <a:lnTo>
                      <a:pt x="986" y="1169"/>
                    </a:lnTo>
                    <a:lnTo>
                      <a:pt x="994" y="1253"/>
                    </a:lnTo>
                    <a:lnTo>
                      <a:pt x="987" y="1261"/>
                    </a:lnTo>
                    <a:lnTo>
                      <a:pt x="965" y="1271"/>
                    </a:lnTo>
                    <a:lnTo>
                      <a:pt x="959" y="1288"/>
                    </a:lnTo>
                    <a:lnTo>
                      <a:pt x="990" y="1300"/>
                    </a:lnTo>
                    <a:lnTo>
                      <a:pt x="993" y="1323"/>
                    </a:lnTo>
                    <a:lnTo>
                      <a:pt x="954" y="1318"/>
                    </a:lnTo>
                    <a:lnTo>
                      <a:pt x="950" y="1288"/>
                    </a:lnTo>
                    <a:lnTo>
                      <a:pt x="918" y="1269"/>
                    </a:lnTo>
                    <a:lnTo>
                      <a:pt x="903" y="1270"/>
                    </a:lnTo>
                    <a:lnTo>
                      <a:pt x="881" y="1294"/>
                    </a:lnTo>
                    <a:lnTo>
                      <a:pt x="891" y="1317"/>
                    </a:lnTo>
                    <a:lnTo>
                      <a:pt x="820" y="1369"/>
                    </a:lnTo>
                    <a:lnTo>
                      <a:pt x="781" y="1366"/>
                    </a:lnTo>
                    <a:lnTo>
                      <a:pt x="761" y="1329"/>
                    </a:lnTo>
                    <a:lnTo>
                      <a:pt x="714" y="1318"/>
                    </a:lnTo>
                    <a:lnTo>
                      <a:pt x="709" y="1264"/>
                    </a:lnTo>
                    <a:lnTo>
                      <a:pt x="685" y="1252"/>
                    </a:lnTo>
                    <a:lnTo>
                      <a:pt x="631" y="1248"/>
                    </a:lnTo>
                    <a:lnTo>
                      <a:pt x="575" y="1223"/>
                    </a:lnTo>
                    <a:lnTo>
                      <a:pt x="561" y="1247"/>
                    </a:lnTo>
                    <a:lnTo>
                      <a:pt x="538" y="1249"/>
                    </a:lnTo>
                    <a:lnTo>
                      <a:pt x="490" y="1231"/>
                    </a:lnTo>
                    <a:lnTo>
                      <a:pt x="490" y="1223"/>
                    </a:lnTo>
                    <a:lnTo>
                      <a:pt x="495" y="1192"/>
                    </a:lnTo>
                    <a:lnTo>
                      <a:pt x="477" y="1170"/>
                    </a:lnTo>
                    <a:lnTo>
                      <a:pt x="498" y="1145"/>
                    </a:lnTo>
                    <a:lnTo>
                      <a:pt x="496" y="1122"/>
                    </a:lnTo>
                    <a:lnTo>
                      <a:pt x="438" y="1158"/>
                    </a:lnTo>
                    <a:lnTo>
                      <a:pt x="415" y="1161"/>
                    </a:lnTo>
                    <a:lnTo>
                      <a:pt x="388" y="1132"/>
                    </a:lnTo>
                    <a:lnTo>
                      <a:pt x="271" y="1190"/>
                    </a:lnTo>
                    <a:lnTo>
                      <a:pt x="225" y="1194"/>
                    </a:lnTo>
                    <a:lnTo>
                      <a:pt x="175" y="1237"/>
                    </a:lnTo>
                    <a:lnTo>
                      <a:pt x="166" y="1230"/>
                    </a:lnTo>
                    <a:lnTo>
                      <a:pt x="154" y="1185"/>
                    </a:lnTo>
                    <a:lnTo>
                      <a:pt x="151" y="1146"/>
                    </a:lnTo>
                    <a:lnTo>
                      <a:pt x="126" y="1126"/>
                    </a:lnTo>
                    <a:lnTo>
                      <a:pt x="101" y="1112"/>
                    </a:lnTo>
                    <a:lnTo>
                      <a:pt x="33" y="1118"/>
                    </a:lnTo>
                    <a:lnTo>
                      <a:pt x="0" y="1106"/>
                    </a:lnTo>
                    <a:lnTo>
                      <a:pt x="0" y="119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403">
                <a:extLst>
                  <a:ext uri="{FF2B5EF4-FFF2-40B4-BE49-F238E27FC236}">
                    <a16:creationId xmlns:a16="http://schemas.microsoft.com/office/drawing/2014/main" id="{3FD8DA87-BA91-4DB6-05D2-74B387B496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358"/>
                <a:ext cx="116" cy="215"/>
              </a:xfrm>
              <a:custGeom>
                <a:avLst/>
                <a:gdLst>
                  <a:gd name="T0" fmla="*/ 0 w 581"/>
                  <a:gd name="T1" fmla="*/ 1076 h 1076"/>
                  <a:gd name="T2" fmla="*/ 18 w 581"/>
                  <a:gd name="T3" fmla="*/ 1021 h 1076"/>
                  <a:gd name="T4" fmla="*/ 85 w 581"/>
                  <a:gd name="T5" fmla="*/ 984 h 1076"/>
                  <a:gd name="T6" fmla="*/ 83 w 581"/>
                  <a:gd name="T7" fmla="*/ 961 h 1076"/>
                  <a:gd name="T8" fmla="*/ 107 w 581"/>
                  <a:gd name="T9" fmla="*/ 975 h 1076"/>
                  <a:gd name="T10" fmla="*/ 172 w 581"/>
                  <a:gd name="T11" fmla="*/ 937 h 1076"/>
                  <a:gd name="T12" fmla="*/ 186 w 581"/>
                  <a:gd name="T13" fmla="*/ 913 h 1076"/>
                  <a:gd name="T14" fmla="*/ 223 w 581"/>
                  <a:gd name="T15" fmla="*/ 902 h 1076"/>
                  <a:gd name="T16" fmla="*/ 228 w 581"/>
                  <a:gd name="T17" fmla="*/ 870 h 1076"/>
                  <a:gd name="T18" fmla="*/ 205 w 581"/>
                  <a:gd name="T19" fmla="*/ 873 h 1076"/>
                  <a:gd name="T20" fmla="*/ 188 w 581"/>
                  <a:gd name="T21" fmla="*/ 858 h 1076"/>
                  <a:gd name="T22" fmla="*/ 207 w 581"/>
                  <a:gd name="T23" fmla="*/ 811 h 1076"/>
                  <a:gd name="T24" fmla="*/ 237 w 581"/>
                  <a:gd name="T25" fmla="*/ 793 h 1076"/>
                  <a:gd name="T26" fmla="*/ 241 w 581"/>
                  <a:gd name="T27" fmla="*/ 761 h 1076"/>
                  <a:gd name="T28" fmla="*/ 294 w 581"/>
                  <a:gd name="T29" fmla="*/ 749 h 1076"/>
                  <a:gd name="T30" fmla="*/ 349 w 581"/>
                  <a:gd name="T31" fmla="*/ 766 h 1076"/>
                  <a:gd name="T32" fmla="*/ 381 w 581"/>
                  <a:gd name="T33" fmla="*/ 764 h 1076"/>
                  <a:gd name="T34" fmla="*/ 369 w 581"/>
                  <a:gd name="T35" fmla="*/ 719 h 1076"/>
                  <a:gd name="T36" fmla="*/ 399 w 581"/>
                  <a:gd name="T37" fmla="*/ 639 h 1076"/>
                  <a:gd name="T38" fmla="*/ 404 w 581"/>
                  <a:gd name="T39" fmla="*/ 607 h 1076"/>
                  <a:gd name="T40" fmla="*/ 394 w 581"/>
                  <a:gd name="T41" fmla="*/ 577 h 1076"/>
                  <a:gd name="T42" fmla="*/ 407 w 581"/>
                  <a:gd name="T43" fmla="*/ 553 h 1076"/>
                  <a:gd name="T44" fmla="*/ 389 w 581"/>
                  <a:gd name="T45" fmla="*/ 531 h 1076"/>
                  <a:gd name="T46" fmla="*/ 441 w 581"/>
                  <a:gd name="T47" fmla="*/ 503 h 1076"/>
                  <a:gd name="T48" fmla="*/ 483 w 581"/>
                  <a:gd name="T49" fmla="*/ 453 h 1076"/>
                  <a:gd name="T50" fmla="*/ 547 w 581"/>
                  <a:gd name="T51" fmla="*/ 401 h 1076"/>
                  <a:gd name="T52" fmla="*/ 552 w 581"/>
                  <a:gd name="T53" fmla="*/ 370 h 1076"/>
                  <a:gd name="T54" fmla="*/ 575 w 581"/>
                  <a:gd name="T55" fmla="*/ 367 h 1076"/>
                  <a:gd name="T56" fmla="*/ 581 w 581"/>
                  <a:gd name="T57" fmla="*/ 344 h 1076"/>
                  <a:gd name="T58" fmla="*/ 512 w 581"/>
                  <a:gd name="T59" fmla="*/ 266 h 1076"/>
                  <a:gd name="T60" fmla="*/ 493 w 581"/>
                  <a:gd name="T61" fmla="*/ 236 h 1076"/>
                  <a:gd name="T62" fmla="*/ 455 w 581"/>
                  <a:gd name="T63" fmla="*/ 240 h 1076"/>
                  <a:gd name="T64" fmla="*/ 445 w 581"/>
                  <a:gd name="T65" fmla="*/ 210 h 1076"/>
                  <a:gd name="T66" fmla="*/ 451 w 581"/>
                  <a:gd name="T67" fmla="*/ 109 h 1076"/>
                  <a:gd name="T68" fmla="*/ 439 w 581"/>
                  <a:gd name="T69" fmla="*/ 72 h 1076"/>
                  <a:gd name="T70" fmla="*/ 409 w 581"/>
                  <a:gd name="T71" fmla="*/ 67 h 1076"/>
                  <a:gd name="T72" fmla="*/ 406 w 581"/>
                  <a:gd name="T73" fmla="*/ 44 h 1076"/>
                  <a:gd name="T74" fmla="*/ 378 w 581"/>
                  <a:gd name="T75" fmla="*/ 0 h 10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1" h="1076">
                    <a:moveTo>
                      <a:pt x="0" y="1076"/>
                    </a:moveTo>
                    <a:lnTo>
                      <a:pt x="18" y="1021"/>
                    </a:lnTo>
                    <a:lnTo>
                      <a:pt x="85" y="984"/>
                    </a:lnTo>
                    <a:lnTo>
                      <a:pt x="83" y="961"/>
                    </a:lnTo>
                    <a:lnTo>
                      <a:pt x="107" y="975"/>
                    </a:lnTo>
                    <a:lnTo>
                      <a:pt x="172" y="937"/>
                    </a:lnTo>
                    <a:lnTo>
                      <a:pt x="186" y="913"/>
                    </a:lnTo>
                    <a:lnTo>
                      <a:pt x="223" y="902"/>
                    </a:lnTo>
                    <a:lnTo>
                      <a:pt x="228" y="870"/>
                    </a:lnTo>
                    <a:lnTo>
                      <a:pt x="205" y="873"/>
                    </a:lnTo>
                    <a:lnTo>
                      <a:pt x="188" y="858"/>
                    </a:lnTo>
                    <a:lnTo>
                      <a:pt x="207" y="811"/>
                    </a:lnTo>
                    <a:lnTo>
                      <a:pt x="237" y="793"/>
                    </a:lnTo>
                    <a:lnTo>
                      <a:pt x="241" y="761"/>
                    </a:lnTo>
                    <a:lnTo>
                      <a:pt x="294" y="749"/>
                    </a:lnTo>
                    <a:lnTo>
                      <a:pt x="349" y="766"/>
                    </a:lnTo>
                    <a:lnTo>
                      <a:pt x="381" y="764"/>
                    </a:lnTo>
                    <a:lnTo>
                      <a:pt x="369" y="719"/>
                    </a:lnTo>
                    <a:lnTo>
                      <a:pt x="399" y="639"/>
                    </a:lnTo>
                    <a:lnTo>
                      <a:pt x="404" y="607"/>
                    </a:lnTo>
                    <a:lnTo>
                      <a:pt x="394" y="577"/>
                    </a:lnTo>
                    <a:lnTo>
                      <a:pt x="407" y="553"/>
                    </a:lnTo>
                    <a:lnTo>
                      <a:pt x="389" y="531"/>
                    </a:lnTo>
                    <a:lnTo>
                      <a:pt x="441" y="503"/>
                    </a:lnTo>
                    <a:lnTo>
                      <a:pt x="483" y="453"/>
                    </a:lnTo>
                    <a:lnTo>
                      <a:pt x="547" y="401"/>
                    </a:lnTo>
                    <a:lnTo>
                      <a:pt x="552" y="370"/>
                    </a:lnTo>
                    <a:lnTo>
                      <a:pt x="575" y="367"/>
                    </a:lnTo>
                    <a:lnTo>
                      <a:pt x="581" y="344"/>
                    </a:lnTo>
                    <a:lnTo>
                      <a:pt x="512" y="266"/>
                    </a:lnTo>
                    <a:lnTo>
                      <a:pt x="493" y="236"/>
                    </a:lnTo>
                    <a:lnTo>
                      <a:pt x="455" y="240"/>
                    </a:lnTo>
                    <a:lnTo>
                      <a:pt x="445" y="210"/>
                    </a:lnTo>
                    <a:lnTo>
                      <a:pt x="451" y="109"/>
                    </a:lnTo>
                    <a:lnTo>
                      <a:pt x="439" y="72"/>
                    </a:lnTo>
                    <a:lnTo>
                      <a:pt x="409" y="67"/>
                    </a:lnTo>
                    <a:lnTo>
                      <a:pt x="406" y="44"/>
                    </a:lnTo>
                    <a:lnTo>
                      <a:pt x="37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404">
                <a:extLst>
                  <a:ext uri="{FF2B5EF4-FFF2-40B4-BE49-F238E27FC236}">
                    <a16:creationId xmlns:a16="http://schemas.microsoft.com/office/drawing/2014/main" id="{E8AD8EA2-0531-29FE-7F7F-5AA1EE7F38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33 w 189"/>
                  <a:gd name="T3" fmla="*/ 50 h 184"/>
                  <a:gd name="T4" fmla="*/ 149 w 189"/>
                  <a:gd name="T5" fmla="*/ 49 h 184"/>
                  <a:gd name="T6" fmla="*/ 166 w 189"/>
                  <a:gd name="T7" fmla="*/ 62 h 184"/>
                  <a:gd name="T8" fmla="*/ 189 w 189"/>
                  <a:gd name="T9" fmla="*/ 61 h 184"/>
                  <a:gd name="T10" fmla="*/ 189 w 189"/>
                  <a:gd name="T11" fmla="*/ 68 h 184"/>
                  <a:gd name="T12" fmla="*/ 175 w 189"/>
                  <a:gd name="T13" fmla="*/ 85 h 184"/>
                  <a:gd name="T14" fmla="*/ 145 w 189"/>
                  <a:gd name="T15" fmla="*/ 88 h 184"/>
                  <a:gd name="T16" fmla="*/ 139 w 189"/>
                  <a:gd name="T17" fmla="*/ 112 h 184"/>
                  <a:gd name="T18" fmla="*/ 133 w 189"/>
                  <a:gd name="T19" fmla="*/ 128 h 184"/>
                  <a:gd name="T20" fmla="*/ 134 w 189"/>
                  <a:gd name="T21" fmla="*/ 135 h 184"/>
                  <a:gd name="T22" fmla="*/ 118 w 189"/>
                  <a:gd name="T23" fmla="*/ 145 h 184"/>
                  <a:gd name="T24" fmla="*/ 112 w 189"/>
                  <a:gd name="T25" fmla="*/ 152 h 184"/>
                  <a:gd name="T26" fmla="*/ 115 w 189"/>
                  <a:gd name="T27" fmla="*/ 184 h 184"/>
                  <a:gd name="T28" fmla="*/ 106 w 189"/>
                  <a:gd name="T29" fmla="*/ 176 h 184"/>
                  <a:gd name="T30" fmla="*/ 83 w 189"/>
                  <a:gd name="T31" fmla="*/ 170 h 184"/>
                  <a:gd name="T32" fmla="*/ 51 w 189"/>
                  <a:gd name="T33" fmla="*/ 158 h 184"/>
                  <a:gd name="T34" fmla="*/ 21 w 189"/>
                  <a:gd name="T35" fmla="*/ 169 h 184"/>
                  <a:gd name="T36" fmla="*/ 19 w 189"/>
                  <a:gd name="T37" fmla="*/ 153 h 184"/>
                  <a:gd name="T38" fmla="*/ 11 w 189"/>
                  <a:gd name="T39" fmla="*/ 139 h 184"/>
                  <a:gd name="T40" fmla="*/ 24 w 189"/>
                  <a:gd name="T41" fmla="*/ 122 h 184"/>
                  <a:gd name="T42" fmla="*/ 0 w 189"/>
                  <a:gd name="T43" fmla="*/ 108 h 184"/>
                  <a:gd name="T44" fmla="*/ 20 w 189"/>
                  <a:gd name="T45" fmla="*/ 84 h 184"/>
                  <a:gd name="T46" fmla="*/ 36 w 189"/>
                  <a:gd name="T47" fmla="*/ 74 h 184"/>
                  <a:gd name="T48" fmla="*/ 32 w 189"/>
                  <a:gd name="T49" fmla="*/ 44 h 184"/>
                  <a:gd name="T50" fmla="*/ 38 w 189"/>
                  <a:gd name="T51" fmla="*/ 28 h 184"/>
                  <a:gd name="T52" fmla="*/ 76 w 189"/>
                  <a:gd name="T53" fmla="*/ 9 h 184"/>
                  <a:gd name="T54" fmla="*/ 76 w 189"/>
                  <a:gd name="T55" fmla="*/ 17 h 184"/>
                  <a:gd name="T56" fmla="*/ 91 w 189"/>
                  <a:gd name="T57" fmla="*/ 0 h 184"/>
                  <a:gd name="T58" fmla="*/ 99 w 189"/>
                  <a:gd name="T59" fmla="*/ 8 h 184"/>
                  <a:gd name="T60" fmla="*/ 106 w 189"/>
                  <a:gd name="T61" fmla="*/ 7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33" y="50"/>
                    </a:lnTo>
                    <a:lnTo>
                      <a:pt x="149" y="49"/>
                    </a:lnTo>
                    <a:lnTo>
                      <a:pt x="166" y="62"/>
                    </a:lnTo>
                    <a:lnTo>
                      <a:pt x="189" y="61"/>
                    </a:lnTo>
                    <a:lnTo>
                      <a:pt x="189" y="68"/>
                    </a:lnTo>
                    <a:lnTo>
                      <a:pt x="175" y="85"/>
                    </a:lnTo>
                    <a:lnTo>
                      <a:pt x="145" y="88"/>
                    </a:lnTo>
                    <a:lnTo>
                      <a:pt x="139" y="112"/>
                    </a:lnTo>
                    <a:lnTo>
                      <a:pt x="133" y="128"/>
                    </a:lnTo>
                    <a:lnTo>
                      <a:pt x="134" y="135"/>
                    </a:lnTo>
                    <a:lnTo>
                      <a:pt x="118" y="145"/>
                    </a:lnTo>
                    <a:lnTo>
                      <a:pt x="112" y="152"/>
                    </a:lnTo>
                    <a:lnTo>
                      <a:pt x="115" y="184"/>
                    </a:lnTo>
                    <a:lnTo>
                      <a:pt x="106" y="176"/>
                    </a:lnTo>
                    <a:lnTo>
                      <a:pt x="83" y="170"/>
                    </a:lnTo>
                    <a:lnTo>
                      <a:pt x="51" y="158"/>
                    </a:lnTo>
                    <a:lnTo>
                      <a:pt x="21" y="169"/>
                    </a:lnTo>
                    <a:lnTo>
                      <a:pt x="19" y="153"/>
                    </a:lnTo>
                    <a:lnTo>
                      <a:pt x="11" y="139"/>
                    </a:lnTo>
                    <a:lnTo>
                      <a:pt x="24" y="122"/>
                    </a:lnTo>
                    <a:lnTo>
                      <a:pt x="0" y="108"/>
                    </a:lnTo>
                    <a:lnTo>
                      <a:pt x="20" y="84"/>
                    </a:lnTo>
                    <a:lnTo>
                      <a:pt x="36" y="74"/>
                    </a:lnTo>
                    <a:lnTo>
                      <a:pt x="32" y="44"/>
                    </a:lnTo>
                    <a:lnTo>
                      <a:pt x="38" y="28"/>
                    </a:lnTo>
                    <a:lnTo>
                      <a:pt x="76" y="9"/>
                    </a:lnTo>
                    <a:lnTo>
                      <a:pt x="76" y="17"/>
                    </a:lnTo>
                    <a:lnTo>
                      <a:pt x="91" y="0"/>
                    </a:lnTo>
                    <a:lnTo>
                      <a:pt x="99" y="8"/>
                    </a:lnTo>
                    <a:lnTo>
                      <a:pt x="106" y="7"/>
                    </a:lnTo>
                    <a:lnTo>
                      <a:pt x="132" y="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405">
                <a:extLst>
                  <a:ext uri="{FF2B5EF4-FFF2-40B4-BE49-F238E27FC236}">
                    <a16:creationId xmlns:a16="http://schemas.microsoft.com/office/drawing/2014/main" id="{76AA6EBA-034B-F0C7-130D-B915C13ABF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122"/>
                <a:ext cx="665" cy="553"/>
              </a:xfrm>
              <a:custGeom>
                <a:avLst/>
                <a:gdLst>
                  <a:gd name="T0" fmla="*/ 224 w 3323"/>
                  <a:gd name="T1" fmla="*/ 2260 h 2769"/>
                  <a:gd name="T2" fmla="*/ 353 w 3323"/>
                  <a:gd name="T3" fmla="*/ 2310 h 2769"/>
                  <a:gd name="T4" fmla="*/ 360 w 3323"/>
                  <a:gd name="T5" fmla="*/ 2386 h 2769"/>
                  <a:gd name="T6" fmla="*/ 594 w 3323"/>
                  <a:gd name="T7" fmla="*/ 2419 h 2769"/>
                  <a:gd name="T8" fmla="*/ 603 w 3323"/>
                  <a:gd name="T9" fmla="*/ 2341 h 2769"/>
                  <a:gd name="T10" fmla="*/ 620 w 3323"/>
                  <a:gd name="T11" fmla="*/ 2285 h 2769"/>
                  <a:gd name="T12" fmla="*/ 713 w 3323"/>
                  <a:gd name="T13" fmla="*/ 2291 h 2769"/>
                  <a:gd name="T14" fmla="*/ 747 w 3323"/>
                  <a:gd name="T15" fmla="*/ 2319 h 2769"/>
                  <a:gd name="T16" fmla="*/ 971 w 3323"/>
                  <a:gd name="T17" fmla="*/ 2407 h 2769"/>
                  <a:gd name="T18" fmla="*/ 1103 w 3323"/>
                  <a:gd name="T19" fmla="*/ 2426 h 2769"/>
                  <a:gd name="T20" fmla="*/ 1099 w 3323"/>
                  <a:gd name="T21" fmla="*/ 2541 h 2769"/>
                  <a:gd name="T22" fmla="*/ 1248 w 3323"/>
                  <a:gd name="T23" fmla="*/ 2574 h 2769"/>
                  <a:gd name="T24" fmla="*/ 1345 w 3323"/>
                  <a:gd name="T25" fmla="*/ 2619 h 2769"/>
                  <a:gd name="T26" fmla="*/ 1439 w 3323"/>
                  <a:gd name="T27" fmla="*/ 2633 h 2769"/>
                  <a:gd name="T28" fmla="*/ 1549 w 3323"/>
                  <a:gd name="T29" fmla="*/ 2731 h 2769"/>
                  <a:gd name="T30" fmla="*/ 1639 w 3323"/>
                  <a:gd name="T31" fmla="*/ 2707 h 2769"/>
                  <a:gd name="T32" fmla="*/ 1737 w 3323"/>
                  <a:gd name="T33" fmla="*/ 2683 h 2769"/>
                  <a:gd name="T34" fmla="*/ 1858 w 3323"/>
                  <a:gd name="T35" fmla="*/ 2741 h 2769"/>
                  <a:gd name="T36" fmla="*/ 1892 w 3323"/>
                  <a:gd name="T37" fmla="*/ 2699 h 2769"/>
                  <a:gd name="T38" fmla="*/ 2076 w 3323"/>
                  <a:gd name="T39" fmla="*/ 2682 h 2769"/>
                  <a:gd name="T40" fmla="*/ 2222 w 3323"/>
                  <a:gd name="T41" fmla="*/ 2592 h 2769"/>
                  <a:gd name="T42" fmla="*/ 2378 w 3323"/>
                  <a:gd name="T43" fmla="*/ 2523 h 2769"/>
                  <a:gd name="T44" fmla="*/ 2377 w 3323"/>
                  <a:gd name="T45" fmla="*/ 2431 h 2769"/>
                  <a:gd name="T46" fmla="*/ 2413 w 3323"/>
                  <a:gd name="T47" fmla="*/ 2327 h 2769"/>
                  <a:gd name="T48" fmla="*/ 2601 w 3323"/>
                  <a:gd name="T49" fmla="*/ 2186 h 2769"/>
                  <a:gd name="T50" fmla="*/ 2623 w 3323"/>
                  <a:gd name="T51" fmla="*/ 2091 h 2769"/>
                  <a:gd name="T52" fmla="*/ 2712 w 3323"/>
                  <a:gd name="T53" fmla="*/ 2060 h 2769"/>
                  <a:gd name="T54" fmla="*/ 2796 w 3323"/>
                  <a:gd name="T55" fmla="*/ 1959 h 2769"/>
                  <a:gd name="T56" fmla="*/ 2868 w 3323"/>
                  <a:gd name="T57" fmla="*/ 1899 h 2769"/>
                  <a:gd name="T58" fmla="*/ 2969 w 3323"/>
                  <a:gd name="T59" fmla="*/ 1836 h 2769"/>
                  <a:gd name="T60" fmla="*/ 3066 w 3323"/>
                  <a:gd name="T61" fmla="*/ 1796 h 2769"/>
                  <a:gd name="T62" fmla="*/ 3086 w 3323"/>
                  <a:gd name="T63" fmla="*/ 1763 h 2769"/>
                  <a:gd name="T64" fmla="*/ 3137 w 3323"/>
                  <a:gd name="T65" fmla="*/ 1728 h 2769"/>
                  <a:gd name="T66" fmla="*/ 3132 w 3323"/>
                  <a:gd name="T67" fmla="*/ 1597 h 2769"/>
                  <a:gd name="T68" fmla="*/ 3272 w 3323"/>
                  <a:gd name="T69" fmla="*/ 1445 h 2769"/>
                  <a:gd name="T70" fmla="*/ 3310 w 3323"/>
                  <a:gd name="T71" fmla="*/ 1357 h 2769"/>
                  <a:gd name="T72" fmla="*/ 3277 w 3323"/>
                  <a:gd name="T73" fmla="*/ 1244 h 2769"/>
                  <a:gd name="T74" fmla="*/ 3220 w 3323"/>
                  <a:gd name="T75" fmla="*/ 1219 h 2769"/>
                  <a:gd name="T76" fmla="*/ 2988 w 3323"/>
                  <a:gd name="T77" fmla="*/ 1278 h 2769"/>
                  <a:gd name="T78" fmla="*/ 2865 w 3323"/>
                  <a:gd name="T79" fmla="*/ 1213 h 2769"/>
                  <a:gd name="T80" fmla="*/ 2761 w 3323"/>
                  <a:gd name="T81" fmla="*/ 1176 h 2769"/>
                  <a:gd name="T82" fmla="*/ 2642 w 3323"/>
                  <a:gd name="T83" fmla="*/ 1141 h 2769"/>
                  <a:gd name="T84" fmla="*/ 2537 w 3323"/>
                  <a:gd name="T85" fmla="*/ 997 h 2769"/>
                  <a:gd name="T86" fmla="*/ 2513 w 3323"/>
                  <a:gd name="T87" fmla="*/ 906 h 2769"/>
                  <a:gd name="T88" fmla="*/ 2469 w 3323"/>
                  <a:gd name="T89" fmla="*/ 763 h 2769"/>
                  <a:gd name="T90" fmla="*/ 2532 w 3323"/>
                  <a:gd name="T91" fmla="*/ 696 h 2769"/>
                  <a:gd name="T92" fmla="*/ 2545 w 3323"/>
                  <a:gd name="T93" fmla="*/ 587 h 2769"/>
                  <a:gd name="T94" fmla="*/ 2664 w 3323"/>
                  <a:gd name="T95" fmla="*/ 545 h 2769"/>
                  <a:gd name="T96" fmla="*/ 2619 w 3323"/>
                  <a:gd name="T97" fmla="*/ 479 h 2769"/>
                  <a:gd name="T98" fmla="*/ 2601 w 3323"/>
                  <a:gd name="T99" fmla="*/ 365 h 2769"/>
                  <a:gd name="T100" fmla="*/ 2498 w 3323"/>
                  <a:gd name="T101" fmla="*/ 336 h 2769"/>
                  <a:gd name="T102" fmla="*/ 2354 w 3323"/>
                  <a:gd name="T103" fmla="*/ 188 h 2769"/>
                  <a:gd name="T104" fmla="*/ 2308 w 3323"/>
                  <a:gd name="T105" fmla="*/ 114 h 2769"/>
                  <a:gd name="T106" fmla="*/ 2213 w 3323"/>
                  <a:gd name="T107" fmla="*/ 0 h 2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23" h="2769">
                    <a:moveTo>
                      <a:pt x="0" y="2257"/>
                    </a:moveTo>
                    <a:lnTo>
                      <a:pt x="171" y="2273"/>
                    </a:lnTo>
                    <a:lnTo>
                      <a:pt x="224" y="2260"/>
                    </a:lnTo>
                    <a:lnTo>
                      <a:pt x="310" y="2267"/>
                    </a:lnTo>
                    <a:lnTo>
                      <a:pt x="343" y="2288"/>
                    </a:lnTo>
                    <a:lnTo>
                      <a:pt x="353" y="2310"/>
                    </a:lnTo>
                    <a:lnTo>
                      <a:pt x="354" y="2325"/>
                    </a:lnTo>
                    <a:lnTo>
                      <a:pt x="326" y="2359"/>
                    </a:lnTo>
                    <a:lnTo>
                      <a:pt x="360" y="2386"/>
                    </a:lnTo>
                    <a:lnTo>
                      <a:pt x="422" y="2396"/>
                    </a:lnTo>
                    <a:lnTo>
                      <a:pt x="530" y="2393"/>
                    </a:lnTo>
                    <a:lnTo>
                      <a:pt x="594" y="2419"/>
                    </a:lnTo>
                    <a:lnTo>
                      <a:pt x="636" y="2384"/>
                    </a:lnTo>
                    <a:lnTo>
                      <a:pt x="611" y="2356"/>
                    </a:lnTo>
                    <a:lnTo>
                      <a:pt x="603" y="2341"/>
                    </a:lnTo>
                    <a:lnTo>
                      <a:pt x="607" y="2310"/>
                    </a:lnTo>
                    <a:lnTo>
                      <a:pt x="622" y="2300"/>
                    </a:lnTo>
                    <a:lnTo>
                      <a:pt x="620" y="2285"/>
                    </a:lnTo>
                    <a:lnTo>
                      <a:pt x="652" y="2297"/>
                    </a:lnTo>
                    <a:lnTo>
                      <a:pt x="681" y="2279"/>
                    </a:lnTo>
                    <a:lnTo>
                      <a:pt x="713" y="2291"/>
                    </a:lnTo>
                    <a:lnTo>
                      <a:pt x="721" y="2299"/>
                    </a:lnTo>
                    <a:lnTo>
                      <a:pt x="731" y="2313"/>
                    </a:lnTo>
                    <a:lnTo>
                      <a:pt x="747" y="2319"/>
                    </a:lnTo>
                    <a:lnTo>
                      <a:pt x="741" y="2336"/>
                    </a:lnTo>
                    <a:lnTo>
                      <a:pt x="794" y="2415"/>
                    </a:lnTo>
                    <a:lnTo>
                      <a:pt x="971" y="2407"/>
                    </a:lnTo>
                    <a:lnTo>
                      <a:pt x="1052" y="2369"/>
                    </a:lnTo>
                    <a:lnTo>
                      <a:pt x="1085" y="2396"/>
                    </a:lnTo>
                    <a:lnTo>
                      <a:pt x="1103" y="2426"/>
                    </a:lnTo>
                    <a:lnTo>
                      <a:pt x="1099" y="2465"/>
                    </a:lnTo>
                    <a:lnTo>
                      <a:pt x="1119" y="2508"/>
                    </a:lnTo>
                    <a:lnTo>
                      <a:pt x="1099" y="2541"/>
                    </a:lnTo>
                    <a:lnTo>
                      <a:pt x="1101" y="2557"/>
                    </a:lnTo>
                    <a:lnTo>
                      <a:pt x="1208" y="2562"/>
                    </a:lnTo>
                    <a:lnTo>
                      <a:pt x="1248" y="2574"/>
                    </a:lnTo>
                    <a:lnTo>
                      <a:pt x="1278" y="2556"/>
                    </a:lnTo>
                    <a:lnTo>
                      <a:pt x="1313" y="2599"/>
                    </a:lnTo>
                    <a:lnTo>
                      <a:pt x="1345" y="2619"/>
                    </a:lnTo>
                    <a:lnTo>
                      <a:pt x="1373" y="2586"/>
                    </a:lnTo>
                    <a:lnTo>
                      <a:pt x="1412" y="2590"/>
                    </a:lnTo>
                    <a:lnTo>
                      <a:pt x="1439" y="2633"/>
                    </a:lnTo>
                    <a:lnTo>
                      <a:pt x="1503" y="2650"/>
                    </a:lnTo>
                    <a:lnTo>
                      <a:pt x="1543" y="2678"/>
                    </a:lnTo>
                    <a:lnTo>
                      <a:pt x="1549" y="2731"/>
                    </a:lnTo>
                    <a:lnTo>
                      <a:pt x="1582" y="2751"/>
                    </a:lnTo>
                    <a:lnTo>
                      <a:pt x="1611" y="2741"/>
                    </a:lnTo>
                    <a:lnTo>
                      <a:pt x="1639" y="2707"/>
                    </a:lnTo>
                    <a:lnTo>
                      <a:pt x="1636" y="2677"/>
                    </a:lnTo>
                    <a:lnTo>
                      <a:pt x="1651" y="2667"/>
                    </a:lnTo>
                    <a:lnTo>
                      <a:pt x="1737" y="2683"/>
                    </a:lnTo>
                    <a:lnTo>
                      <a:pt x="1771" y="2711"/>
                    </a:lnTo>
                    <a:lnTo>
                      <a:pt x="1847" y="2711"/>
                    </a:lnTo>
                    <a:lnTo>
                      <a:pt x="1858" y="2741"/>
                    </a:lnTo>
                    <a:lnTo>
                      <a:pt x="1852" y="2764"/>
                    </a:lnTo>
                    <a:lnTo>
                      <a:pt x="1884" y="2769"/>
                    </a:lnTo>
                    <a:lnTo>
                      <a:pt x="1892" y="2699"/>
                    </a:lnTo>
                    <a:lnTo>
                      <a:pt x="1928" y="2665"/>
                    </a:lnTo>
                    <a:lnTo>
                      <a:pt x="1996" y="2651"/>
                    </a:lnTo>
                    <a:lnTo>
                      <a:pt x="2076" y="2682"/>
                    </a:lnTo>
                    <a:lnTo>
                      <a:pt x="2094" y="2634"/>
                    </a:lnTo>
                    <a:lnTo>
                      <a:pt x="2116" y="2616"/>
                    </a:lnTo>
                    <a:lnTo>
                      <a:pt x="2222" y="2592"/>
                    </a:lnTo>
                    <a:lnTo>
                      <a:pt x="2280" y="2547"/>
                    </a:lnTo>
                    <a:lnTo>
                      <a:pt x="2343" y="2565"/>
                    </a:lnTo>
                    <a:lnTo>
                      <a:pt x="2378" y="2523"/>
                    </a:lnTo>
                    <a:lnTo>
                      <a:pt x="2373" y="2477"/>
                    </a:lnTo>
                    <a:lnTo>
                      <a:pt x="2393" y="2437"/>
                    </a:lnTo>
                    <a:lnTo>
                      <a:pt x="2377" y="2431"/>
                    </a:lnTo>
                    <a:lnTo>
                      <a:pt x="2309" y="2444"/>
                    </a:lnTo>
                    <a:lnTo>
                      <a:pt x="2299" y="2430"/>
                    </a:lnTo>
                    <a:lnTo>
                      <a:pt x="2413" y="2327"/>
                    </a:lnTo>
                    <a:lnTo>
                      <a:pt x="2443" y="2232"/>
                    </a:lnTo>
                    <a:lnTo>
                      <a:pt x="2536" y="2231"/>
                    </a:lnTo>
                    <a:lnTo>
                      <a:pt x="2601" y="2186"/>
                    </a:lnTo>
                    <a:lnTo>
                      <a:pt x="2613" y="2146"/>
                    </a:lnTo>
                    <a:lnTo>
                      <a:pt x="2634" y="2122"/>
                    </a:lnTo>
                    <a:lnTo>
                      <a:pt x="2623" y="2091"/>
                    </a:lnTo>
                    <a:lnTo>
                      <a:pt x="2651" y="2057"/>
                    </a:lnTo>
                    <a:lnTo>
                      <a:pt x="2688" y="2047"/>
                    </a:lnTo>
                    <a:lnTo>
                      <a:pt x="2712" y="2060"/>
                    </a:lnTo>
                    <a:lnTo>
                      <a:pt x="2762" y="2016"/>
                    </a:lnTo>
                    <a:lnTo>
                      <a:pt x="2803" y="2044"/>
                    </a:lnTo>
                    <a:lnTo>
                      <a:pt x="2796" y="1959"/>
                    </a:lnTo>
                    <a:lnTo>
                      <a:pt x="2801" y="1928"/>
                    </a:lnTo>
                    <a:lnTo>
                      <a:pt x="2822" y="1904"/>
                    </a:lnTo>
                    <a:lnTo>
                      <a:pt x="2868" y="1899"/>
                    </a:lnTo>
                    <a:lnTo>
                      <a:pt x="2909" y="1849"/>
                    </a:lnTo>
                    <a:lnTo>
                      <a:pt x="2955" y="1844"/>
                    </a:lnTo>
                    <a:lnTo>
                      <a:pt x="2969" y="1836"/>
                    </a:lnTo>
                    <a:lnTo>
                      <a:pt x="2978" y="1850"/>
                    </a:lnTo>
                    <a:lnTo>
                      <a:pt x="2997" y="1810"/>
                    </a:lnTo>
                    <a:lnTo>
                      <a:pt x="3066" y="1796"/>
                    </a:lnTo>
                    <a:lnTo>
                      <a:pt x="3058" y="1788"/>
                    </a:lnTo>
                    <a:lnTo>
                      <a:pt x="3078" y="1764"/>
                    </a:lnTo>
                    <a:lnTo>
                      <a:pt x="3086" y="1763"/>
                    </a:lnTo>
                    <a:lnTo>
                      <a:pt x="3108" y="1746"/>
                    </a:lnTo>
                    <a:lnTo>
                      <a:pt x="3123" y="1752"/>
                    </a:lnTo>
                    <a:lnTo>
                      <a:pt x="3137" y="1728"/>
                    </a:lnTo>
                    <a:lnTo>
                      <a:pt x="3166" y="1710"/>
                    </a:lnTo>
                    <a:lnTo>
                      <a:pt x="3134" y="1620"/>
                    </a:lnTo>
                    <a:lnTo>
                      <a:pt x="3132" y="1597"/>
                    </a:lnTo>
                    <a:lnTo>
                      <a:pt x="3190" y="1553"/>
                    </a:lnTo>
                    <a:lnTo>
                      <a:pt x="3200" y="1497"/>
                    </a:lnTo>
                    <a:lnTo>
                      <a:pt x="3272" y="1445"/>
                    </a:lnTo>
                    <a:lnTo>
                      <a:pt x="3286" y="1420"/>
                    </a:lnTo>
                    <a:lnTo>
                      <a:pt x="3275" y="1384"/>
                    </a:lnTo>
                    <a:lnTo>
                      <a:pt x="3310" y="1357"/>
                    </a:lnTo>
                    <a:lnTo>
                      <a:pt x="3323" y="1333"/>
                    </a:lnTo>
                    <a:lnTo>
                      <a:pt x="3314" y="1302"/>
                    </a:lnTo>
                    <a:lnTo>
                      <a:pt x="3277" y="1244"/>
                    </a:lnTo>
                    <a:lnTo>
                      <a:pt x="3271" y="1182"/>
                    </a:lnTo>
                    <a:lnTo>
                      <a:pt x="3248" y="1185"/>
                    </a:lnTo>
                    <a:lnTo>
                      <a:pt x="3220" y="1219"/>
                    </a:lnTo>
                    <a:lnTo>
                      <a:pt x="3114" y="1236"/>
                    </a:lnTo>
                    <a:lnTo>
                      <a:pt x="3041" y="1273"/>
                    </a:lnTo>
                    <a:lnTo>
                      <a:pt x="2988" y="1278"/>
                    </a:lnTo>
                    <a:lnTo>
                      <a:pt x="2961" y="1250"/>
                    </a:lnTo>
                    <a:lnTo>
                      <a:pt x="2892" y="1249"/>
                    </a:lnTo>
                    <a:lnTo>
                      <a:pt x="2865" y="1213"/>
                    </a:lnTo>
                    <a:lnTo>
                      <a:pt x="2834" y="1208"/>
                    </a:lnTo>
                    <a:lnTo>
                      <a:pt x="2784" y="1174"/>
                    </a:lnTo>
                    <a:lnTo>
                      <a:pt x="2761" y="1176"/>
                    </a:lnTo>
                    <a:lnTo>
                      <a:pt x="2704" y="1142"/>
                    </a:lnTo>
                    <a:lnTo>
                      <a:pt x="2666" y="1154"/>
                    </a:lnTo>
                    <a:lnTo>
                      <a:pt x="2642" y="1141"/>
                    </a:lnTo>
                    <a:lnTo>
                      <a:pt x="2614" y="1082"/>
                    </a:lnTo>
                    <a:lnTo>
                      <a:pt x="2589" y="1061"/>
                    </a:lnTo>
                    <a:lnTo>
                      <a:pt x="2537" y="997"/>
                    </a:lnTo>
                    <a:lnTo>
                      <a:pt x="2513" y="984"/>
                    </a:lnTo>
                    <a:lnTo>
                      <a:pt x="2517" y="959"/>
                    </a:lnTo>
                    <a:lnTo>
                      <a:pt x="2513" y="906"/>
                    </a:lnTo>
                    <a:lnTo>
                      <a:pt x="2556" y="879"/>
                    </a:lnTo>
                    <a:lnTo>
                      <a:pt x="2497" y="822"/>
                    </a:lnTo>
                    <a:lnTo>
                      <a:pt x="2469" y="763"/>
                    </a:lnTo>
                    <a:lnTo>
                      <a:pt x="2488" y="730"/>
                    </a:lnTo>
                    <a:lnTo>
                      <a:pt x="2511" y="720"/>
                    </a:lnTo>
                    <a:lnTo>
                      <a:pt x="2532" y="696"/>
                    </a:lnTo>
                    <a:lnTo>
                      <a:pt x="2544" y="664"/>
                    </a:lnTo>
                    <a:lnTo>
                      <a:pt x="2565" y="631"/>
                    </a:lnTo>
                    <a:lnTo>
                      <a:pt x="2545" y="587"/>
                    </a:lnTo>
                    <a:lnTo>
                      <a:pt x="2559" y="563"/>
                    </a:lnTo>
                    <a:lnTo>
                      <a:pt x="2579" y="545"/>
                    </a:lnTo>
                    <a:lnTo>
                      <a:pt x="2664" y="545"/>
                    </a:lnTo>
                    <a:lnTo>
                      <a:pt x="2653" y="507"/>
                    </a:lnTo>
                    <a:lnTo>
                      <a:pt x="2630" y="502"/>
                    </a:lnTo>
                    <a:lnTo>
                      <a:pt x="2619" y="479"/>
                    </a:lnTo>
                    <a:lnTo>
                      <a:pt x="2608" y="434"/>
                    </a:lnTo>
                    <a:lnTo>
                      <a:pt x="2590" y="413"/>
                    </a:lnTo>
                    <a:lnTo>
                      <a:pt x="2601" y="365"/>
                    </a:lnTo>
                    <a:lnTo>
                      <a:pt x="2584" y="344"/>
                    </a:lnTo>
                    <a:lnTo>
                      <a:pt x="2520" y="319"/>
                    </a:lnTo>
                    <a:lnTo>
                      <a:pt x="2498" y="336"/>
                    </a:lnTo>
                    <a:lnTo>
                      <a:pt x="2452" y="333"/>
                    </a:lnTo>
                    <a:lnTo>
                      <a:pt x="2345" y="266"/>
                    </a:lnTo>
                    <a:lnTo>
                      <a:pt x="2354" y="188"/>
                    </a:lnTo>
                    <a:lnTo>
                      <a:pt x="2328" y="159"/>
                    </a:lnTo>
                    <a:lnTo>
                      <a:pt x="2333" y="128"/>
                    </a:lnTo>
                    <a:lnTo>
                      <a:pt x="2308" y="114"/>
                    </a:lnTo>
                    <a:lnTo>
                      <a:pt x="2262" y="112"/>
                    </a:lnTo>
                    <a:lnTo>
                      <a:pt x="2250" y="59"/>
                    </a:lnTo>
                    <a:lnTo>
                      <a:pt x="221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8" name="Freeform 407">
              <a:extLst>
                <a:ext uri="{FF2B5EF4-FFF2-40B4-BE49-F238E27FC236}">
                  <a16:creationId xmlns:a16="http://schemas.microsoft.com/office/drawing/2014/main" id="{8A17C1A2-24B2-9E08-8261-95185AE7282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2" y="572"/>
              <a:ext cx="89" cy="173"/>
            </a:xfrm>
            <a:custGeom>
              <a:avLst/>
              <a:gdLst>
                <a:gd name="T0" fmla="*/ 443 w 443"/>
                <a:gd name="T1" fmla="*/ 0 h 868"/>
                <a:gd name="T2" fmla="*/ 195 w 443"/>
                <a:gd name="T3" fmla="*/ 69 h 868"/>
                <a:gd name="T4" fmla="*/ 131 w 443"/>
                <a:gd name="T5" fmla="*/ 114 h 868"/>
                <a:gd name="T6" fmla="*/ 88 w 443"/>
                <a:gd name="T7" fmla="*/ 157 h 868"/>
                <a:gd name="T8" fmla="*/ 36 w 443"/>
                <a:gd name="T9" fmla="*/ 185 h 868"/>
                <a:gd name="T10" fmla="*/ 48 w 443"/>
                <a:gd name="T11" fmla="*/ 307 h 868"/>
                <a:gd name="T12" fmla="*/ 37 w 443"/>
                <a:gd name="T13" fmla="*/ 354 h 868"/>
                <a:gd name="T14" fmla="*/ 16 w 443"/>
                <a:gd name="T15" fmla="*/ 380 h 868"/>
                <a:gd name="T16" fmla="*/ 11 w 443"/>
                <a:gd name="T17" fmla="*/ 411 h 868"/>
                <a:gd name="T18" fmla="*/ 27 w 443"/>
                <a:gd name="T19" fmla="*/ 571 h 868"/>
                <a:gd name="T20" fmla="*/ 46 w 443"/>
                <a:gd name="T21" fmla="*/ 623 h 868"/>
                <a:gd name="T22" fmla="*/ 24 w 443"/>
                <a:gd name="T23" fmla="*/ 633 h 868"/>
                <a:gd name="T24" fmla="*/ 0 w 443"/>
                <a:gd name="T25" fmla="*/ 789 h 868"/>
                <a:gd name="T26" fmla="*/ 18 w 443"/>
                <a:gd name="T27" fmla="*/ 819 h 868"/>
                <a:gd name="T28" fmla="*/ 59 w 443"/>
                <a:gd name="T29" fmla="*/ 838 h 868"/>
                <a:gd name="T30" fmla="*/ 69 w 443"/>
                <a:gd name="T31" fmla="*/ 868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3" h="868">
                  <a:moveTo>
                    <a:pt x="443" y="0"/>
                  </a:moveTo>
                  <a:lnTo>
                    <a:pt x="195" y="69"/>
                  </a:lnTo>
                  <a:lnTo>
                    <a:pt x="131" y="114"/>
                  </a:lnTo>
                  <a:lnTo>
                    <a:pt x="88" y="157"/>
                  </a:lnTo>
                  <a:lnTo>
                    <a:pt x="36" y="185"/>
                  </a:lnTo>
                  <a:lnTo>
                    <a:pt x="48" y="307"/>
                  </a:lnTo>
                  <a:lnTo>
                    <a:pt x="37" y="354"/>
                  </a:lnTo>
                  <a:lnTo>
                    <a:pt x="16" y="380"/>
                  </a:lnTo>
                  <a:lnTo>
                    <a:pt x="11" y="411"/>
                  </a:lnTo>
                  <a:lnTo>
                    <a:pt x="27" y="571"/>
                  </a:lnTo>
                  <a:lnTo>
                    <a:pt x="46" y="623"/>
                  </a:lnTo>
                  <a:lnTo>
                    <a:pt x="24" y="633"/>
                  </a:lnTo>
                  <a:lnTo>
                    <a:pt x="0" y="789"/>
                  </a:lnTo>
                  <a:lnTo>
                    <a:pt x="18" y="819"/>
                  </a:lnTo>
                  <a:lnTo>
                    <a:pt x="59" y="838"/>
                  </a:lnTo>
                  <a:lnTo>
                    <a:pt x="69" y="86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408">
              <a:extLst>
                <a:ext uri="{FF2B5EF4-FFF2-40B4-BE49-F238E27FC236}">
                  <a16:creationId xmlns:a16="http://schemas.microsoft.com/office/drawing/2014/main" id="{11F58EDA-4F0F-5380-E20B-D204876B0E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0" y="741"/>
              <a:ext cx="51" cy="78"/>
            </a:xfrm>
            <a:custGeom>
              <a:avLst/>
              <a:gdLst>
                <a:gd name="T0" fmla="*/ 228 w 256"/>
                <a:gd name="T1" fmla="*/ 22 h 391"/>
                <a:gd name="T2" fmla="*/ 211 w 256"/>
                <a:gd name="T3" fmla="*/ 0 h 391"/>
                <a:gd name="T4" fmla="*/ 158 w 256"/>
                <a:gd name="T5" fmla="*/ 5 h 391"/>
                <a:gd name="T6" fmla="*/ 136 w 256"/>
                <a:gd name="T7" fmla="*/ 108 h 391"/>
                <a:gd name="T8" fmla="*/ 154 w 256"/>
                <a:gd name="T9" fmla="*/ 137 h 391"/>
                <a:gd name="T10" fmla="*/ 186 w 256"/>
                <a:gd name="T11" fmla="*/ 142 h 391"/>
                <a:gd name="T12" fmla="*/ 206 w 256"/>
                <a:gd name="T13" fmla="*/ 194 h 391"/>
                <a:gd name="T14" fmla="*/ 253 w 256"/>
                <a:gd name="T15" fmla="*/ 213 h 391"/>
                <a:gd name="T16" fmla="*/ 256 w 256"/>
                <a:gd name="T17" fmla="*/ 243 h 391"/>
                <a:gd name="T18" fmla="*/ 241 w 256"/>
                <a:gd name="T19" fmla="*/ 253 h 391"/>
                <a:gd name="T20" fmla="*/ 209 w 256"/>
                <a:gd name="T21" fmla="*/ 232 h 391"/>
                <a:gd name="T22" fmla="*/ 178 w 256"/>
                <a:gd name="T23" fmla="*/ 236 h 391"/>
                <a:gd name="T24" fmla="*/ 152 w 256"/>
                <a:gd name="T25" fmla="*/ 199 h 391"/>
                <a:gd name="T26" fmla="*/ 122 w 256"/>
                <a:gd name="T27" fmla="*/ 209 h 391"/>
                <a:gd name="T28" fmla="*/ 95 w 256"/>
                <a:gd name="T29" fmla="*/ 243 h 391"/>
                <a:gd name="T30" fmla="*/ 57 w 256"/>
                <a:gd name="T31" fmla="*/ 339 h 391"/>
                <a:gd name="T32" fmla="*/ 0 w 256"/>
                <a:gd name="T33" fmla="*/ 39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6" h="391">
                  <a:moveTo>
                    <a:pt x="228" y="22"/>
                  </a:moveTo>
                  <a:lnTo>
                    <a:pt x="211" y="0"/>
                  </a:lnTo>
                  <a:lnTo>
                    <a:pt x="158" y="5"/>
                  </a:lnTo>
                  <a:lnTo>
                    <a:pt x="136" y="108"/>
                  </a:lnTo>
                  <a:lnTo>
                    <a:pt x="154" y="137"/>
                  </a:lnTo>
                  <a:lnTo>
                    <a:pt x="186" y="142"/>
                  </a:lnTo>
                  <a:lnTo>
                    <a:pt x="206" y="194"/>
                  </a:lnTo>
                  <a:lnTo>
                    <a:pt x="253" y="213"/>
                  </a:lnTo>
                  <a:lnTo>
                    <a:pt x="256" y="243"/>
                  </a:lnTo>
                  <a:lnTo>
                    <a:pt x="241" y="253"/>
                  </a:lnTo>
                  <a:lnTo>
                    <a:pt x="209" y="232"/>
                  </a:lnTo>
                  <a:lnTo>
                    <a:pt x="178" y="236"/>
                  </a:lnTo>
                  <a:lnTo>
                    <a:pt x="152" y="199"/>
                  </a:lnTo>
                  <a:lnTo>
                    <a:pt x="122" y="209"/>
                  </a:lnTo>
                  <a:lnTo>
                    <a:pt x="95" y="243"/>
                  </a:lnTo>
                  <a:lnTo>
                    <a:pt x="57" y="339"/>
                  </a:lnTo>
                  <a:lnTo>
                    <a:pt x="0" y="39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Line 409">
              <a:extLst>
                <a:ext uri="{FF2B5EF4-FFF2-40B4-BE49-F238E27FC236}">
                  <a16:creationId xmlns:a16="http://schemas.microsoft.com/office/drawing/2014/main" id="{DFFC4458-3A61-DF92-210A-B7EABA7EE1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71" y="572"/>
              <a:ext cx="5" cy="3"/>
            </a:xfrm>
            <a:prstGeom prst="line">
              <a:avLst/>
            </a:pr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410">
              <a:extLst>
                <a:ext uri="{FF2B5EF4-FFF2-40B4-BE49-F238E27FC236}">
                  <a16:creationId xmlns:a16="http://schemas.microsoft.com/office/drawing/2014/main" id="{4006D2B0-5C9C-8A7F-B6B7-5F5F99ED0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0" y="818"/>
              <a:ext cx="68" cy="225"/>
            </a:xfrm>
            <a:custGeom>
              <a:avLst/>
              <a:gdLst>
                <a:gd name="T0" fmla="*/ 0 w 338"/>
                <a:gd name="T1" fmla="*/ 4 h 1123"/>
                <a:gd name="T2" fmla="*/ 24 w 338"/>
                <a:gd name="T3" fmla="*/ 17 h 1123"/>
                <a:gd name="T4" fmla="*/ 39 w 338"/>
                <a:gd name="T5" fmla="*/ 0 h 1123"/>
                <a:gd name="T6" fmla="*/ 62 w 338"/>
                <a:gd name="T7" fmla="*/ 5 h 1123"/>
                <a:gd name="T8" fmla="*/ 66 w 338"/>
                <a:gd name="T9" fmla="*/ 44 h 1123"/>
                <a:gd name="T10" fmla="*/ 107 w 338"/>
                <a:gd name="T11" fmla="*/ 79 h 1123"/>
                <a:gd name="T12" fmla="*/ 177 w 338"/>
                <a:gd name="T13" fmla="*/ 165 h 1123"/>
                <a:gd name="T14" fmla="*/ 242 w 338"/>
                <a:gd name="T15" fmla="*/ 205 h 1123"/>
                <a:gd name="T16" fmla="*/ 278 w 338"/>
                <a:gd name="T17" fmla="*/ 247 h 1123"/>
                <a:gd name="T18" fmla="*/ 295 w 338"/>
                <a:gd name="T19" fmla="*/ 347 h 1123"/>
                <a:gd name="T20" fmla="*/ 332 w 338"/>
                <a:gd name="T21" fmla="*/ 421 h 1123"/>
                <a:gd name="T22" fmla="*/ 302 w 338"/>
                <a:gd name="T23" fmla="*/ 423 h 1123"/>
                <a:gd name="T24" fmla="*/ 296 w 338"/>
                <a:gd name="T25" fmla="*/ 446 h 1123"/>
                <a:gd name="T26" fmla="*/ 274 w 338"/>
                <a:gd name="T27" fmla="*/ 456 h 1123"/>
                <a:gd name="T28" fmla="*/ 269 w 338"/>
                <a:gd name="T29" fmla="*/ 487 h 1123"/>
                <a:gd name="T30" fmla="*/ 255 w 338"/>
                <a:gd name="T31" fmla="*/ 504 h 1123"/>
                <a:gd name="T32" fmla="*/ 264 w 338"/>
                <a:gd name="T33" fmla="*/ 519 h 1123"/>
                <a:gd name="T34" fmla="*/ 293 w 338"/>
                <a:gd name="T35" fmla="*/ 501 h 1123"/>
                <a:gd name="T36" fmla="*/ 302 w 338"/>
                <a:gd name="T37" fmla="*/ 508 h 1123"/>
                <a:gd name="T38" fmla="*/ 269 w 338"/>
                <a:gd name="T39" fmla="*/ 572 h 1123"/>
                <a:gd name="T40" fmla="*/ 279 w 338"/>
                <a:gd name="T41" fmla="*/ 603 h 1123"/>
                <a:gd name="T42" fmla="*/ 259 w 338"/>
                <a:gd name="T43" fmla="*/ 635 h 1123"/>
                <a:gd name="T44" fmla="*/ 276 w 338"/>
                <a:gd name="T45" fmla="*/ 649 h 1123"/>
                <a:gd name="T46" fmla="*/ 281 w 338"/>
                <a:gd name="T47" fmla="*/ 703 h 1123"/>
                <a:gd name="T48" fmla="*/ 298 w 338"/>
                <a:gd name="T49" fmla="*/ 716 h 1123"/>
                <a:gd name="T50" fmla="*/ 270 w 338"/>
                <a:gd name="T51" fmla="*/ 758 h 1123"/>
                <a:gd name="T52" fmla="*/ 295 w 338"/>
                <a:gd name="T53" fmla="*/ 771 h 1123"/>
                <a:gd name="T54" fmla="*/ 316 w 338"/>
                <a:gd name="T55" fmla="*/ 746 h 1123"/>
                <a:gd name="T56" fmla="*/ 333 w 338"/>
                <a:gd name="T57" fmla="*/ 767 h 1123"/>
                <a:gd name="T58" fmla="*/ 321 w 338"/>
                <a:gd name="T59" fmla="*/ 799 h 1123"/>
                <a:gd name="T60" fmla="*/ 279 w 338"/>
                <a:gd name="T61" fmla="*/ 841 h 1123"/>
                <a:gd name="T62" fmla="*/ 267 w 338"/>
                <a:gd name="T63" fmla="*/ 881 h 1123"/>
                <a:gd name="T64" fmla="*/ 284 w 338"/>
                <a:gd name="T65" fmla="*/ 895 h 1123"/>
                <a:gd name="T66" fmla="*/ 276 w 338"/>
                <a:gd name="T67" fmla="*/ 903 h 1123"/>
                <a:gd name="T68" fmla="*/ 303 w 338"/>
                <a:gd name="T69" fmla="*/ 940 h 1123"/>
                <a:gd name="T70" fmla="*/ 314 w 338"/>
                <a:gd name="T71" fmla="*/ 977 h 1123"/>
                <a:gd name="T72" fmla="*/ 313 w 338"/>
                <a:gd name="T73" fmla="*/ 1039 h 1123"/>
                <a:gd name="T74" fmla="*/ 329 w 338"/>
                <a:gd name="T75" fmla="*/ 1045 h 1123"/>
                <a:gd name="T76" fmla="*/ 338 w 338"/>
                <a:gd name="T77" fmla="*/ 1068 h 1123"/>
                <a:gd name="T78" fmla="*/ 325 w 338"/>
                <a:gd name="T79" fmla="*/ 1092 h 1123"/>
                <a:gd name="T80" fmla="*/ 309 w 338"/>
                <a:gd name="T81" fmla="*/ 1093 h 1123"/>
                <a:gd name="T82" fmla="*/ 299 w 338"/>
                <a:gd name="T83" fmla="*/ 1072 h 1123"/>
                <a:gd name="T84" fmla="*/ 262 w 338"/>
                <a:gd name="T85" fmla="*/ 1074 h 1123"/>
                <a:gd name="T86" fmla="*/ 249 w 338"/>
                <a:gd name="T87" fmla="*/ 1100 h 1123"/>
                <a:gd name="T88" fmla="*/ 251 w 338"/>
                <a:gd name="T89" fmla="*/ 1123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8" h="1123">
                  <a:moveTo>
                    <a:pt x="0" y="4"/>
                  </a:moveTo>
                  <a:lnTo>
                    <a:pt x="24" y="17"/>
                  </a:lnTo>
                  <a:lnTo>
                    <a:pt x="39" y="0"/>
                  </a:lnTo>
                  <a:lnTo>
                    <a:pt x="62" y="5"/>
                  </a:lnTo>
                  <a:lnTo>
                    <a:pt x="66" y="44"/>
                  </a:lnTo>
                  <a:lnTo>
                    <a:pt x="107" y="79"/>
                  </a:lnTo>
                  <a:lnTo>
                    <a:pt x="177" y="165"/>
                  </a:lnTo>
                  <a:lnTo>
                    <a:pt x="242" y="205"/>
                  </a:lnTo>
                  <a:lnTo>
                    <a:pt x="278" y="247"/>
                  </a:lnTo>
                  <a:lnTo>
                    <a:pt x="295" y="347"/>
                  </a:lnTo>
                  <a:lnTo>
                    <a:pt x="332" y="421"/>
                  </a:lnTo>
                  <a:lnTo>
                    <a:pt x="302" y="423"/>
                  </a:lnTo>
                  <a:lnTo>
                    <a:pt x="296" y="446"/>
                  </a:lnTo>
                  <a:lnTo>
                    <a:pt x="274" y="456"/>
                  </a:lnTo>
                  <a:lnTo>
                    <a:pt x="269" y="487"/>
                  </a:lnTo>
                  <a:lnTo>
                    <a:pt x="255" y="504"/>
                  </a:lnTo>
                  <a:lnTo>
                    <a:pt x="264" y="519"/>
                  </a:lnTo>
                  <a:lnTo>
                    <a:pt x="293" y="501"/>
                  </a:lnTo>
                  <a:lnTo>
                    <a:pt x="302" y="508"/>
                  </a:lnTo>
                  <a:lnTo>
                    <a:pt x="269" y="572"/>
                  </a:lnTo>
                  <a:lnTo>
                    <a:pt x="279" y="603"/>
                  </a:lnTo>
                  <a:lnTo>
                    <a:pt x="259" y="635"/>
                  </a:lnTo>
                  <a:lnTo>
                    <a:pt x="276" y="649"/>
                  </a:lnTo>
                  <a:lnTo>
                    <a:pt x="281" y="703"/>
                  </a:lnTo>
                  <a:lnTo>
                    <a:pt x="298" y="716"/>
                  </a:lnTo>
                  <a:lnTo>
                    <a:pt x="270" y="758"/>
                  </a:lnTo>
                  <a:lnTo>
                    <a:pt x="295" y="771"/>
                  </a:lnTo>
                  <a:lnTo>
                    <a:pt x="316" y="746"/>
                  </a:lnTo>
                  <a:lnTo>
                    <a:pt x="333" y="767"/>
                  </a:lnTo>
                  <a:lnTo>
                    <a:pt x="321" y="799"/>
                  </a:lnTo>
                  <a:lnTo>
                    <a:pt x="279" y="841"/>
                  </a:lnTo>
                  <a:lnTo>
                    <a:pt x="267" y="881"/>
                  </a:lnTo>
                  <a:lnTo>
                    <a:pt x="284" y="895"/>
                  </a:lnTo>
                  <a:lnTo>
                    <a:pt x="276" y="903"/>
                  </a:lnTo>
                  <a:lnTo>
                    <a:pt x="303" y="940"/>
                  </a:lnTo>
                  <a:lnTo>
                    <a:pt x="314" y="977"/>
                  </a:lnTo>
                  <a:lnTo>
                    <a:pt x="313" y="1039"/>
                  </a:lnTo>
                  <a:lnTo>
                    <a:pt x="329" y="1045"/>
                  </a:lnTo>
                  <a:lnTo>
                    <a:pt x="338" y="1068"/>
                  </a:lnTo>
                  <a:lnTo>
                    <a:pt x="325" y="1092"/>
                  </a:lnTo>
                  <a:lnTo>
                    <a:pt x="309" y="1093"/>
                  </a:lnTo>
                  <a:lnTo>
                    <a:pt x="299" y="1072"/>
                  </a:lnTo>
                  <a:lnTo>
                    <a:pt x="262" y="1074"/>
                  </a:lnTo>
                  <a:lnTo>
                    <a:pt x="249" y="1100"/>
                  </a:lnTo>
                  <a:lnTo>
                    <a:pt x="251" y="112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411">
              <a:extLst>
                <a:ext uri="{FF2B5EF4-FFF2-40B4-BE49-F238E27FC236}">
                  <a16:creationId xmlns:a16="http://schemas.microsoft.com/office/drawing/2014/main" id="{F62BB771-72D7-A31C-8EC4-914DC32B2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9" y="819"/>
              <a:ext cx="231" cy="159"/>
            </a:xfrm>
            <a:custGeom>
              <a:avLst/>
              <a:gdLst>
                <a:gd name="T0" fmla="*/ 1154 w 1154"/>
                <a:gd name="T1" fmla="*/ 0 h 792"/>
                <a:gd name="T2" fmla="*/ 1118 w 1154"/>
                <a:gd name="T3" fmla="*/ 18 h 792"/>
                <a:gd name="T4" fmla="*/ 995 w 1154"/>
                <a:gd name="T5" fmla="*/ 122 h 792"/>
                <a:gd name="T6" fmla="*/ 885 w 1154"/>
                <a:gd name="T7" fmla="*/ 179 h 792"/>
                <a:gd name="T8" fmla="*/ 840 w 1154"/>
                <a:gd name="T9" fmla="*/ 191 h 792"/>
                <a:gd name="T10" fmla="*/ 786 w 1154"/>
                <a:gd name="T11" fmla="*/ 188 h 792"/>
                <a:gd name="T12" fmla="*/ 629 w 1154"/>
                <a:gd name="T13" fmla="*/ 241 h 792"/>
                <a:gd name="T14" fmla="*/ 559 w 1154"/>
                <a:gd name="T15" fmla="*/ 240 h 792"/>
                <a:gd name="T16" fmla="*/ 461 w 1154"/>
                <a:gd name="T17" fmla="*/ 264 h 792"/>
                <a:gd name="T18" fmla="*/ 235 w 1154"/>
                <a:gd name="T19" fmla="*/ 401 h 792"/>
                <a:gd name="T20" fmla="*/ 130 w 1154"/>
                <a:gd name="T21" fmla="*/ 434 h 792"/>
                <a:gd name="T22" fmla="*/ 109 w 1154"/>
                <a:gd name="T23" fmla="*/ 459 h 792"/>
                <a:gd name="T24" fmla="*/ 95 w 1154"/>
                <a:gd name="T25" fmla="*/ 468 h 792"/>
                <a:gd name="T26" fmla="*/ 78 w 1154"/>
                <a:gd name="T27" fmla="*/ 532 h 792"/>
                <a:gd name="T28" fmla="*/ 0 w 1154"/>
                <a:gd name="T29" fmla="*/ 700 h 792"/>
                <a:gd name="T30" fmla="*/ 51 w 1154"/>
                <a:gd name="T31" fmla="*/ 750 h 792"/>
                <a:gd name="T32" fmla="*/ 52 w 1154"/>
                <a:gd name="T33" fmla="*/ 766 h 792"/>
                <a:gd name="T34" fmla="*/ 100 w 1154"/>
                <a:gd name="T35" fmla="*/ 777 h 792"/>
                <a:gd name="T36" fmla="*/ 108 w 1154"/>
                <a:gd name="T37" fmla="*/ 783 h 792"/>
                <a:gd name="T38" fmla="*/ 263 w 1154"/>
                <a:gd name="T39" fmla="*/ 792 h 792"/>
                <a:gd name="T40" fmla="*/ 376 w 1154"/>
                <a:gd name="T41" fmla="*/ 751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54" h="792">
                  <a:moveTo>
                    <a:pt x="1154" y="0"/>
                  </a:moveTo>
                  <a:lnTo>
                    <a:pt x="1118" y="18"/>
                  </a:lnTo>
                  <a:lnTo>
                    <a:pt x="995" y="122"/>
                  </a:lnTo>
                  <a:lnTo>
                    <a:pt x="885" y="179"/>
                  </a:lnTo>
                  <a:lnTo>
                    <a:pt x="840" y="191"/>
                  </a:lnTo>
                  <a:lnTo>
                    <a:pt x="786" y="188"/>
                  </a:lnTo>
                  <a:lnTo>
                    <a:pt x="629" y="241"/>
                  </a:lnTo>
                  <a:lnTo>
                    <a:pt x="559" y="240"/>
                  </a:lnTo>
                  <a:lnTo>
                    <a:pt x="461" y="264"/>
                  </a:lnTo>
                  <a:lnTo>
                    <a:pt x="235" y="401"/>
                  </a:lnTo>
                  <a:lnTo>
                    <a:pt x="130" y="434"/>
                  </a:lnTo>
                  <a:lnTo>
                    <a:pt x="109" y="459"/>
                  </a:lnTo>
                  <a:lnTo>
                    <a:pt x="95" y="468"/>
                  </a:lnTo>
                  <a:lnTo>
                    <a:pt x="78" y="532"/>
                  </a:lnTo>
                  <a:lnTo>
                    <a:pt x="0" y="700"/>
                  </a:lnTo>
                  <a:lnTo>
                    <a:pt x="51" y="750"/>
                  </a:lnTo>
                  <a:lnTo>
                    <a:pt x="52" y="766"/>
                  </a:lnTo>
                  <a:lnTo>
                    <a:pt x="100" y="777"/>
                  </a:lnTo>
                  <a:lnTo>
                    <a:pt x="108" y="783"/>
                  </a:lnTo>
                  <a:lnTo>
                    <a:pt x="263" y="792"/>
                  </a:lnTo>
                  <a:lnTo>
                    <a:pt x="376" y="75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412">
              <a:extLst>
                <a:ext uri="{FF2B5EF4-FFF2-40B4-BE49-F238E27FC236}">
                  <a16:creationId xmlns:a16="http://schemas.microsoft.com/office/drawing/2014/main" id="{408B389F-175C-AD17-A512-F351B6437C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7" y="883"/>
              <a:ext cx="382" cy="298"/>
            </a:xfrm>
            <a:custGeom>
              <a:avLst/>
              <a:gdLst>
                <a:gd name="T0" fmla="*/ 1839 w 1908"/>
                <a:gd name="T1" fmla="*/ 501 h 1492"/>
                <a:gd name="T2" fmla="*/ 1720 w 1908"/>
                <a:gd name="T3" fmla="*/ 558 h 1492"/>
                <a:gd name="T4" fmla="*/ 1560 w 1908"/>
                <a:gd name="T5" fmla="*/ 658 h 1492"/>
                <a:gd name="T6" fmla="*/ 1440 w 1908"/>
                <a:gd name="T7" fmla="*/ 693 h 1492"/>
                <a:gd name="T8" fmla="*/ 1299 w 1908"/>
                <a:gd name="T9" fmla="*/ 597 h 1492"/>
                <a:gd name="T10" fmla="*/ 827 w 1908"/>
                <a:gd name="T11" fmla="*/ 487 h 1492"/>
                <a:gd name="T12" fmla="*/ 685 w 1908"/>
                <a:gd name="T13" fmla="*/ 532 h 1492"/>
                <a:gd name="T14" fmla="*/ 662 w 1908"/>
                <a:gd name="T15" fmla="*/ 533 h 1492"/>
                <a:gd name="T16" fmla="*/ 635 w 1908"/>
                <a:gd name="T17" fmla="*/ 505 h 1492"/>
                <a:gd name="T18" fmla="*/ 639 w 1908"/>
                <a:gd name="T19" fmla="*/ 458 h 1492"/>
                <a:gd name="T20" fmla="*/ 530 w 1908"/>
                <a:gd name="T21" fmla="*/ 276 h 1492"/>
                <a:gd name="T22" fmla="*/ 562 w 1908"/>
                <a:gd name="T23" fmla="*/ 219 h 1492"/>
                <a:gd name="T24" fmla="*/ 598 w 1908"/>
                <a:gd name="T25" fmla="*/ 184 h 1492"/>
                <a:gd name="T26" fmla="*/ 573 w 1908"/>
                <a:gd name="T27" fmla="*/ 78 h 1492"/>
                <a:gd name="T28" fmla="*/ 402 w 1908"/>
                <a:gd name="T29" fmla="*/ 71 h 1492"/>
                <a:gd name="T30" fmla="*/ 276 w 1908"/>
                <a:gd name="T31" fmla="*/ 122 h 1492"/>
                <a:gd name="T32" fmla="*/ 108 w 1908"/>
                <a:gd name="T33" fmla="*/ 53 h 1492"/>
                <a:gd name="T34" fmla="*/ 51 w 1908"/>
                <a:gd name="T35" fmla="*/ 26 h 1492"/>
                <a:gd name="T36" fmla="*/ 4 w 1908"/>
                <a:gd name="T37" fmla="*/ 8 h 1492"/>
                <a:gd name="T38" fmla="*/ 57 w 1908"/>
                <a:gd name="T39" fmla="*/ 95 h 1492"/>
                <a:gd name="T40" fmla="*/ 75 w 1908"/>
                <a:gd name="T41" fmla="*/ 202 h 1492"/>
                <a:gd name="T42" fmla="*/ 62 w 1908"/>
                <a:gd name="T43" fmla="*/ 304 h 1492"/>
                <a:gd name="T44" fmla="*/ 74 w 1908"/>
                <a:gd name="T45" fmla="*/ 433 h 1492"/>
                <a:gd name="T46" fmla="*/ 92 w 1908"/>
                <a:gd name="T47" fmla="*/ 470 h 1492"/>
                <a:gd name="T48" fmla="*/ 152 w 1908"/>
                <a:gd name="T49" fmla="*/ 527 h 1492"/>
                <a:gd name="T50" fmla="*/ 171 w 1908"/>
                <a:gd name="T51" fmla="*/ 563 h 1492"/>
                <a:gd name="T52" fmla="*/ 243 w 1908"/>
                <a:gd name="T53" fmla="*/ 672 h 1492"/>
                <a:gd name="T54" fmla="*/ 245 w 1908"/>
                <a:gd name="T55" fmla="*/ 703 h 1492"/>
                <a:gd name="T56" fmla="*/ 262 w 1908"/>
                <a:gd name="T57" fmla="*/ 802 h 1492"/>
                <a:gd name="T58" fmla="*/ 238 w 1908"/>
                <a:gd name="T59" fmla="*/ 866 h 1492"/>
                <a:gd name="T60" fmla="*/ 267 w 1908"/>
                <a:gd name="T61" fmla="*/ 940 h 1492"/>
                <a:gd name="T62" fmla="*/ 267 w 1908"/>
                <a:gd name="T63" fmla="*/ 1018 h 1492"/>
                <a:gd name="T64" fmla="*/ 273 w 1908"/>
                <a:gd name="T65" fmla="*/ 1086 h 1492"/>
                <a:gd name="T66" fmla="*/ 259 w 1908"/>
                <a:gd name="T67" fmla="*/ 1111 h 1492"/>
                <a:gd name="T68" fmla="*/ 241 w 1908"/>
                <a:gd name="T69" fmla="*/ 1243 h 1492"/>
                <a:gd name="T70" fmla="*/ 274 w 1908"/>
                <a:gd name="T71" fmla="*/ 1349 h 1492"/>
                <a:gd name="T72" fmla="*/ 310 w 1908"/>
                <a:gd name="T73" fmla="*/ 1407 h 1492"/>
                <a:gd name="T74" fmla="*/ 389 w 1908"/>
                <a:gd name="T75" fmla="*/ 1423 h 1492"/>
                <a:gd name="T76" fmla="*/ 400 w 1908"/>
                <a:gd name="T77" fmla="*/ 1460 h 1492"/>
                <a:gd name="T78" fmla="*/ 232 w 1908"/>
                <a:gd name="T79" fmla="*/ 1476 h 1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08" h="1492">
                  <a:moveTo>
                    <a:pt x="1908" y="494"/>
                  </a:moveTo>
                  <a:lnTo>
                    <a:pt x="1839" y="501"/>
                  </a:lnTo>
                  <a:lnTo>
                    <a:pt x="1771" y="523"/>
                  </a:lnTo>
                  <a:lnTo>
                    <a:pt x="1720" y="558"/>
                  </a:lnTo>
                  <a:lnTo>
                    <a:pt x="1642" y="627"/>
                  </a:lnTo>
                  <a:lnTo>
                    <a:pt x="1560" y="658"/>
                  </a:lnTo>
                  <a:lnTo>
                    <a:pt x="1453" y="667"/>
                  </a:lnTo>
                  <a:lnTo>
                    <a:pt x="1440" y="693"/>
                  </a:lnTo>
                  <a:lnTo>
                    <a:pt x="1422" y="663"/>
                  </a:lnTo>
                  <a:lnTo>
                    <a:pt x="1299" y="597"/>
                  </a:lnTo>
                  <a:lnTo>
                    <a:pt x="941" y="546"/>
                  </a:lnTo>
                  <a:lnTo>
                    <a:pt x="827" y="487"/>
                  </a:lnTo>
                  <a:lnTo>
                    <a:pt x="712" y="498"/>
                  </a:lnTo>
                  <a:lnTo>
                    <a:pt x="685" y="532"/>
                  </a:lnTo>
                  <a:lnTo>
                    <a:pt x="679" y="555"/>
                  </a:lnTo>
                  <a:lnTo>
                    <a:pt x="662" y="533"/>
                  </a:lnTo>
                  <a:lnTo>
                    <a:pt x="630" y="528"/>
                  </a:lnTo>
                  <a:lnTo>
                    <a:pt x="635" y="505"/>
                  </a:lnTo>
                  <a:lnTo>
                    <a:pt x="641" y="489"/>
                  </a:lnTo>
                  <a:lnTo>
                    <a:pt x="639" y="458"/>
                  </a:lnTo>
                  <a:lnTo>
                    <a:pt x="567" y="357"/>
                  </a:lnTo>
                  <a:lnTo>
                    <a:pt x="530" y="276"/>
                  </a:lnTo>
                  <a:lnTo>
                    <a:pt x="548" y="227"/>
                  </a:lnTo>
                  <a:lnTo>
                    <a:pt x="562" y="219"/>
                  </a:lnTo>
                  <a:lnTo>
                    <a:pt x="583" y="193"/>
                  </a:lnTo>
                  <a:lnTo>
                    <a:pt x="598" y="184"/>
                  </a:lnTo>
                  <a:lnTo>
                    <a:pt x="594" y="139"/>
                  </a:lnTo>
                  <a:lnTo>
                    <a:pt x="573" y="78"/>
                  </a:lnTo>
                  <a:lnTo>
                    <a:pt x="463" y="58"/>
                  </a:lnTo>
                  <a:lnTo>
                    <a:pt x="402" y="71"/>
                  </a:lnTo>
                  <a:lnTo>
                    <a:pt x="360" y="113"/>
                  </a:lnTo>
                  <a:lnTo>
                    <a:pt x="276" y="122"/>
                  </a:lnTo>
                  <a:lnTo>
                    <a:pt x="211" y="82"/>
                  </a:lnTo>
                  <a:lnTo>
                    <a:pt x="108" y="53"/>
                  </a:lnTo>
                  <a:lnTo>
                    <a:pt x="81" y="17"/>
                  </a:lnTo>
                  <a:lnTo>
                    <a:pt x="51" y="26"/>
                  </a:lnTo>
                  <a:lnTo>
                    <a:pt x="10" y="0"/>
                  </a:lnTo>
                  <a:lnTo>
                    <a:pt x="4" y="8"/>
                  </a:lnTo>
                  <a:lnTo>
                    <a:pt x="0" y="63"/>
                  </a:lnTo>
                  <a:lnTo>
                    <a:pt x="57" y="95"/>
                  </a:lnTo>
                  <a:lnTo>
                    <a:pt x="78" y="140"/>
                  </a:lnTo>
                  <a:lnTo>
                    <a:pt x="75" y="202"/>
                  </a:lnTo>
                  <a:lnTo>
                    <a:pt x="34" y="260"/>
                  </a:lnTo>
                  <a:lnTo>
                    <a:pt x="62" y="304"/>
                  </a:lnTo>
                  <a:lnTo>
                    <a:pt x="75" y="372"/>
                  </a:lnTo>
                  <a:lnTo>
                    <a:pt x="74" y="433"/>
                  </a:lnTo>
                  <a:lnTo>
                    <a:pt x="84" y="464"/>
                  </a:lnTo>
                  <a:lnTo>
                    <a:pt x="92" y="470"/>
                  </a:lnTo>
                  <a:lnTo>
                    <a:pt x="116" y="483"/>
                  </a:lnTo>
                  <a:lnTo>
                    <a:pt x="152" y="527"/>
                  </a:lnTo>
                  <a:lnTo>
                    <a:pt x="176" y="532"/>
                  </a:lnTo>
                  <a:lnTo>
                    <a:pt x="171" y="563"/>
                  </a:lnTo>
                  <a:lnTo>
                    <a:pt x="221" y="689"/>
                  </a:lnTo>
                  <a:lnTo>
                    <a:pt x="243" y="672"/>
                  </a:lnTo>
                  <a:lnTo>
                    <a:pt x="259" y="687"/>
                  </a:lnTo>
                  <a:lnTo>
                    <a:pt x="245" y="703"/>
                  </a:lnTo>
                  <a:lnTo>
                    <a:pt x="252" y="779"/>
                  </a:lnTo>
                  <a:lnTo>
                    <a:pt x="262" y="802"/>
                  </a:lnTo>
                  <a:lnTo>
                    <a:pt x="249" y="819"/>
                  </a:lnTo>
                  <a:lnTo>
                    <a:pt x="238" y="866"/>
                  </a:lnTo>
                  <a:lnTo>
                    <a:pt x="247" y="973"/>
                  </a:lnTo>
                  <a:lnTo>
                    <a:pt x="267" y="940"/>
                  </a:lnTo>
                  <a:lnTo>
                    <a:pt x="283" y="939"/>
                  </a:lnTo>
                  <a:lnTo>
                    <a:pt x="267" y="1018"/>
                  </a:lnTo>
                  <a:lnTo>
                    <a:pt x="263" y="1057"/>
                  </a:lnTo>
                  <a:lnTo>
                    <a:pt x="273" y="1086"/>
                  </a:lnTo>
                  <a:lnTo>
                    <a:pt x="268" y="1110"/>
                  </a:lnTo>
                  <a:lnTo>
                    <a:pt x="259" y="1111"/>
                  </a:lnTo>
                  <a:lnTo>
                    <a:pt x="222" y="1198"/>
                  </a:lnTo>
                  <a:lnTo>
                    <a:pt x="241" y="1243"/>
                  </a:lnTo>
                  <a:lnTo>
                    <a:pt x="241" y="1321"/>
                  </a:lnTo>
                  <a:lnTo>
                    <a:pt x="274" y="1349"/>
                  </a:lnTo>
                  <a:lnTo>
                    <a:pt x="293" y="1392"/>
                  </a:lnTo>
                  <a:lnTo>
                    <a:pt x="310" y="1407"/>
                  </a:lnTo>
                  <a:lnTo>
                    <a:pt x="344" y="1442"/>
                  </a:lnTo>
                  <a:lnTo>
                    <a:pt x="389" y="1423"/>
                  </a:lnTo>
                  <a:lnTo>
                    <a:pt x="392" y="1446"/>
                  </a:lnTo>
                  <a:lnTo>
                    <a:pt x="400" y="1460"/>
                  </a:lnTo>
                  <a:lnTo>
                    <a:pt x="303" y="1492"/>
                  </a:lnTo>
                  <a:lnTo>
                    <a:pt x="232" y="147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413">
              <a:extLst>
                <a:ext uri="{FF2B5EF4-FFF2-40B4-BE49-F238E27FC236}">
                  <a16:creationId xmlns:a16="http://schemas.microsoft.com/office/drawing/2014/main" id="{C635EDBA-2DC9-168D-6BD6-DF6521D2C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9" y="969"/>
              <a:ext cx="36" cy="13"/>
            </a:xfrm>
            <a:custGeom>
              <a:avLst/>
              <a:gdLst>
                <a:gd name="T0" fmla="*/ 179 w 179"/>
                <a:gd name="T1" fmla="*/ 0 h 62"/>
                <a:gd name="T2" fmla="*/ 91 w 179"/>
                <a:gd name="T3" fmla="*/ 46 h 62"/>
                <a:gd name="T4" fmla="*/ 68 w 179"/>
                <a:gd name="T5" fmla="*/ 49 h 62"/>
                <a:gd name="T6" fmla="*/ 0 w 179"/>
                <a:gd name="T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9" h="62">
                  <a:moveTo>
                    <a:pt x="179" y="0"/>
                  </a:moveTo>
                  <a:lnTo>
                    <a:pt x="91" y="46"/>
                  </a:lnTo>
                  <a:lnTo>
                    <a:pt x="68" y="49"/>
                  </a:lnTo>
                  <a:lnTo>
                    <a:pt x="0" y="6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414">
              <a:extLst>
                <a:ext uri="{FF2B5EF4-FFF2-40B4-BE49-F238E27FC236}">
                  <a16:creationId xmlns:a16="http://schemas.microsoft.com/office/drawing/2014/main" id="{AB0AF0AB-B42A-E4DD-70A9-2557F4EB94D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9" y="982"/>
              <a:ext cx="83" cy="206"/>
            </a:xfrm>
            <a:custGeom>
              <a:avLst/>
              <a:gdLst>
                <a:gd name="T0" fmla="*/ 418 w 418"/>
                <a:gd name="T1" fmla="*/ 1027 h 1029"/>
                <a:gd name="T2" fmla="*/ 380 w 418"/>
                <a:gd name="T3" fmla="*/ 1029 h 1029"/>
                <a:gd name="T4" fmla="*/ 369 w 418"/>
                <a:gd name="T5" fmla="*/ 993 h 1029"/>
                <a:gd name="T6" fmla="*/ 351 w 418"/>
                <a:gd name="T7" fmla="*/ 971 h 1029"/>
                <a:gd name="T8" fmla="*/ 379 w 418"/>
                <a:gd name="T9" fmla="*/ 937 h 1029"/>
                <a:gd name="T10" fmla="*/ 369 w 418"/>
                <a:gd name="T11" fmla="*/ 908 h 1029"/>
                <a:gd name="T12" fmla="*/ 367 w 418"/>
                <a:gd name="T13" fmla="*/ 892 h 1029"/>
                <a:gd name="T14" fmla="*/ 243 w 418"/>
                <a:gd name="T15" fmla="*/ 804 h 1029"/>
                <a:gd name="T16" fmla="*/ 249 w 418"/>
                <a:gd name="T17" fmla="*/ 787 h 1029"/>
                <a:gd name="T18" fmla="*/ 230 w 418"/>
                <a:gd name="T19" fmla="*/ 743 h 1029"/>
                <a:gd name="T20" fmla="*/ 229 w 418"/>
                <a:gd name="T21" fmla="*/ 727 h 1029"/>
                <a:gd name="T22" fmla="*/ 213 w 418"/>
                <a:gd name="T23" fmla="*/ 729 h 1029"/>
                <a:gd name="T24" fmla="*/ 192 w 418"/>
                <a:gd name="T25" fmla="*/ 747 h 1029"/>
                <a:gd name="T26" fmla="*/ 89 w 418"/>
                <a:gd name="T27" fmla="*/ 725 h 1029"/>
                <a:gd name="T28" fmla="*/ 55 w 418"/>
                <a:gd name="T29" fmla="*/ 690 h 1029"/>
                <a:gd name="T30" fmla="*/ 74 w 418"/>
                <a:gd name="T31" fmla="*/ 641 h 1029"/>
                <a:gd name="T32" fmla="*/ 87 w 418"/>
                <a:gd name="T33" fmla="*/ 617 h 1029"/>
                <a:gd name="T34" fmla="*/ 105 w 418"/>
                <a:gd name="T35" fmla="*/ 554 h 1029"/>
                <a:gd name="T36" fmla="*/ 64 w 418"/>
                <a:gd name="T37" fmla="*/ 527 h 1029"/>
                <a:gd name="T38" fmla="*/ 54 w 418"/>
                <a:gd name="T39" fmla="*/ 504 h 1029"/>
                <a:gd name="T40" fmla="*/ 59 w 418"/>
                <a:gd name="T41" fmla="*/ 481 h 1029"/>
                <a:gd name="T42" fmla="*/ 81 w 418"/>
                <a:gd name="T43" fmla="*/ 472 h 1029"/>
                <a:gd name="T44" fmla="*/ 78 w 418"/>
                <a:gd name="T45" fmla="*/ 433 h 1029"/>
                <a:gd name="T46" fmla="*/ 98 w 418"/>
                <a:gd name="T47" fmla="*/ 393 h 1029"/>
                <a:gd name="T48" fmla="*/ 72 w 418"/>
                <a:gd name="T49" fmla="*/ 372 h 1029"/>
                <a:gd name="T50" fmla="*/ 65 w 418"/>
                <a:gd name="T51" fmla="*/ 296 h 1029"/>
                <a:gd name="T52" fmla="*/ 31 w 418"/>
                <a:gd name="T53" fmla="*/ 268 h 1029"/>
                <a:gd name="T54" fmla="*/ 14 w 418"/>
                <a:gd name="T55" fmla="*/ 246 h 1029"/>
                <a:gd name="T56" fmla="*/ 59 w 418"/>
                <a:gd name="T57" fmla="*/ 227 h 1029"/>
                <a:gd name="T58" fmla="*/ 64 w 418"/>
                <a:gd name="T59" fmla="*/ 203 h 1029"/>
                <a:gd name="T60" fmla="*/ 47 w 418"/>
                <a:gd name="T61" fmla="*/ 182 h 1029"/>
                <a:gd name="T62" fmla="*/ 9 w 418"/>
                <a:gd name="T63" fmla="*/ 193 h 1029"/>
                <a:gd name="T64" fmla="*/ 5 w 418"/>
                <a:gd name="T65" fmla="*/ 147 h 1029"/>
                <a:gd name="T66" fmla="*/ 11 w 418"/>
                <a:gd name="T67" fmla="*/ 123 h 1029"/>
                <a:gd name="T68" fmla="*/ 0 w 418"/>
                <a:gd name="T69" fmla="*/ 85 h 1029"/>
                <a:gd name="T70" fmla="*/ 0 w 418"/>
                <a:gd name="T71" fmla="*/ 0 h 10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8" h="1029">
                  <a:moveTo>
                    <a:pt x="418" y="1027"/>
                  </a:moveTo>
                  <a:lnTo>
                    <a:pt x="380" y="1029"/>
                  </a:lnTo>
                  <a:lnTo>
                    <a:pt x="369" y="993"/>
                  </a:lnTo>
                  <a:lnTo>
                    <a:pt x="351" y="971"/>
                  </a:lnTo>
                  <a:lnTo>
                    <a:pt x="379" y="937"/>
                  </a:lnTo>
                  <a:lnTo>
                    <a:pt x="369" y="908"/>
                  </a:lnTo>
                  <a:lnTo>
                    <a:pt x="367" y="892"/>
                  </a:lnTo>
                  <a:lnTo>
                    <a:pt x="243" y="804"/>
                  </a:lnTo>
                  <a:lnTo>
                    <a:pt x="249" y="787"/>
                  </a:lnTo>
                  <a:lnTo>
                    <a:pt x="230" y="743"/>
                  </a:lnTo>
                  <a:lnTo>
                    <a:pt x="229" y="727"/>
                  </a:lnTo>
                  <a:lnTo>
                    <a:pt x="213" y="729"/>
                  </a:lnTo>
                  <a:lnTo>
                    <a:pt x="192" y="747"/>
                  </a:lnTo>
                  <a:lnTo>
                    <a:pt x="89" y="725"/>
                  </a:lnTo>
                  <a:lnTo>
                    <a:pt x="55" y="690"/>
                  </a:lnTo>
                  <a:lnTo>
                    <a:pt x="74" y="641"/>
                  </a:lnTo>
                  <a:lnTo>
                    <a:pt x="87" y="617"/>
                  </a:lnTo>
                  <a:lnTo>
                    <a:pt x="105" y="554"/>
                  </a:lnTo>
                  <a:lnTo>
                    <a:pt x="64" y="527"/>
                  </a:lnTo>
                  <a:lnTo>
                    <a:pt x="54" y="504"/>
                  </a:lnTo>
                  <a:lnTo>
                    <a:pt x="59" y="481"/>
                  </a:lnTo>
                  <a:lnTo>
                    <a:pt x="81" y="472"/>
                  </a:lnTo>
                  <a:lnTo>
                    <a:pt x="78" y="433"/>
                  </a:lnTo>
                  <a:lnTo>
                    <a:pt x="98" y="393"/>
                  </a:lnTo>
                  <a:lnTo>
                    <a:pt x="72" y="372"/>
                  </a:lnTo>
                  <a:lnTo>
                    <a:pt x="65" y="296"/>
                  </a:lnTo>
                  <a:lnTo>
                    <a:pt x="31" y="268"/>
                  </a:lnTo>
                  <a:lnTo>
                    <a:pt x="14" y="246"/>
                  </a:lnTo>
                  <a:lnTo>
                    <a:pt x="59" y="227"/>
                  </a:lnTo>
                  <a:lnTo>
                    <a:pt x="64" y="203"/>
                  </a:lnTo>
                  <a:lnTo>
                    <a:pt x="47" y="182"/>
                  </a:lnTo>
                  <a:lnTo>
                    <a:pt x="9" y="193"/>
                  </a:lnTo>
                  <a:lnTo>
                    <a:pt x="5" y="147"/>
                  </a:lnTo>
                  <a:lnTo>
                    <a:pt x="11" y="123"/>
                  </a:lnTo>
                  <a:lnTo>
                    <a:pt x="0" y="85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415">
              <a:extLst>
                <a:ext uri="{FF2B5EF4-FFF2-40B4-BE49-F238E27FC236}">
                  <a16:creationId xmlns:a16="http://schemas.microsoft.com/office/drawing/2014/main" id="{2A03D396-1E32-45ED-A7DE-12AA5C031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5" y="969"/>
              <a:ext cx="24" cy="16"/>
            </a:xfrm>
            <a:custGeom>
              <a:avLst/>
              <a:gdLst>
                <a:gd name="T0" fmla="*/ 0 w 120"/>
                <a:gd name="T1" fmla="*/ 0 h 78"/>
                <a:gd name="T2" fmla="*/ 16 w 120"/>
                <a:gd name="T3" fmla="*/ 6 h 78"/>
                <a:gd name="T4" fmla="*/ 23 w 120"/>
                <a:gd name="T5" fmla="*/ 5 h 78"/>
                <a:gd name="T6" fmla="*/ 67 w 120"/>
                <a:gd name="T7" fmla="*/ 63 h 78"/>
                <a:gd name="T8" fmla="*/ 120 w 120"/>
                <a:gd name="T9" fmla="*/ 58 h 78"/>
                <a:gd name="T10" fmla="*/ 91 w 120"/>
                <a:gd name="T11" fmla="*/ 75 h 78"/>
                <a:gd name="T12" fmla="*/ 76 w 120"/>
                <a:gd name="T13" fmla="*/ 78 h 78"/>
                <a:gd name="T14" fmla="*/ 16 w 120"/>
                <a:gd name="T15" fmla="*/ 14 h 78"/>
                <a:gd name="T16" fmla="*/ 0 w 120"/>
                <a:gd name="T1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78">
                  <a:moveTo>
                    <a:pt x="0" y="0"/>
                  </a:moveTo>
                  <a:lnTo>
                    <a:pt x="16" y="6"/>
                  </a:lnTo>
                  <a:lnTo>
                    <a:pt x="23" y="5"/>
                  </a:lnTo>
                  <a:lnTo>
                    <a:pt x="67" y="63"/>
                  </a:lnTo>
                  <a:lnTo>
                    <a:pt x="120" y="58"/>
                  </a:lnTo>
                  <a:lnTo>
                    <a:pt x="91" y="75"/>
                  </a:lnTo>
                  <a:lnTo>
                    <a:pt x="76" y="78"/>
                  </a:lnTo>
                  <a:lnTo>
                    <a:pt x="16" y="14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416">
              <a:extLst>
                <a:ext uri="{FF2B5EF4-FFF2-40B4-BE49-F238E27FC236}">
                  <a16:creationId xmlns:a16="http://schemas.microsoft.com/office/drawing/2014/main" id="{EBE3B8F2-D93E-FE3E-794E-7DFF50B01A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043"/>
              <a:ext cx="43" cy="76"/>
            </a:xfrm>
            <a:custGeom>
              <a:avLst/>
              <a:gdLst>
                <a:gd name="T0" fmla="*/ 218 w 218"/>
                <a:gd name="T1" fmla="*/ 0 h 378"/>
                <a:gd name="T2" fmla="*/ 196 w 218"/>
                <a:gd name="T3" fmla="*/ 24 h 378"/>
                <a:gd name="T4" fmla="*/ 176 w 218"/>
                <a:gd name="T5" fmla="*/ 127 h 378"/>
                <a:gd name="T6" fmla="*/ 136 w 218"/>
                <a:gd name="T7" fmla="*/ 200 h 378"/>
                <a:gd name="T8" fmla="*/ 104 w 218"/>
                <a:gd name="T9" fmla="*/ 200 h 378"/>
                <a:gd name="T10" fmla="*/ 93 w 218"/>
                <a:gd name="T11" fmla="*/ 200 h 378"/>
                <a:gd name="T12" fmla="*/ 51 w 218"/>
                <a:gd name="T13" fmla="*/ 200 h 378"/>
                <a:gd name="T14" fmla="*/ 30 w 218"/>
                <a:gd name="T15" fmla="*/ 225 h 378"/>
                <a:gd name="T16" fmla="*/ 7 w 218"/>
                <a:gd name="T17" fmla="*/ 219 h 378"/>
                <a:gd name="T18" fmla="*/ 0 w 218"/>
                <a:gd name="T19" fmla="*/ 227 h 378"/>
                <a:gd name="T20" fmla="*/ 3 w 218"/>
                <a:gd name="T21" fmla="*/ 266 h 378"/>
                <a:gd name="T22" fmla="*/ 20 w 218"/>
                <a:gd name="T23" fmla="*/ 287 h 378"/>
                <a:gd name="T24" fmla="*/ 8 w 218"/>
                <a:gd name="T25" fmla="*/ 327 h 378"/>
                <a:gd name="T26" fmla="*/ 48 w 218"/>
                <a:gd name="T27" fmla="*/ 330 h 378"/>
                <a:gd name="T28" fmla="*/ 34 w 218"/>
                <a:gd name="T29" fmla="*/ 347 h 378"/>
                <a:gd name="T30" fmla="*/ 36 w 218"/>
                <a:gd name="T31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8" h="378">
                  <a:moveTo>
                    <a:pt x="218" y="0"/>
                  </a:moveTo>
                  <a:lnTo>
                    <a:pt x="196" y="24"/>
                  </a:lnTo>
                  <a:lnTo>
                    <a:pt x="176" y="127"/>
                  </a:lnTo>
                  <a:lnTo>
                    <a:pt x="136" y="200"/>
                  </a:lnTo>
                  <a:lnTo>
                    <a:pt x="104" y="200"/>
                  </a:lnTo>
                  <a:lnTo>
                    <a:pt x="93" y="200"/>
                  </a:lnTo>
                  <a:lnTo>
                    <a:pt x="51" y="200"/>
                  </a:lnTo>
                  <a:lnTo>
                    <a:pt x="30" y="225"/>
                  </a:lnTo>
                  <a:lnTo>
                    <a:pt x="7" y="219"/>
                  </a:lnTo>
                  <a:lnTo>
                    <a:pt x="0" y="227"/>
                  </a:lnTo>
                  <a:lnTo>
                    <a:pt x="3" y="266"/>
                  </a:lnTo>
                  <a:lnTo>
                    <a:pt x="20" y="287"/>
                  </a:lnTo>
                  <a:lnTo>
                    <a:pt x="8" y="327"/>
                  </a:lnTo>
                  <a:lnTo>
                    <a:pt x="48" y="330"/>
                  </a:lnTo>
                  <a:lnTo>
                    <a:pt x="34" y="347"/>
                  </a:lnTo>
                  <a:lnTo>
                    <a:pt x="36" y="37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417">
              <a:extLst>
                <a:ext uri="{FF2B5EF4-FFF2-40B4-BE49-F238E27FC236}">
                  <a16:creationId xmlns:a16="http://schemas.microsoft.com/office/drawing/2014/main" id="{71D8A73D-4F0A-6980-E12B-4D40ADF75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2" y="1119"/>
              <a:ext cx="122" cy="68"/>
            </a:xfrm>
            <a:custGeom>
              <a:avLst/>
              <a:gdLst>
                <a:gd name="T0" fmla="*/ 608 w 608"/>
                <a:gd name="T1" fmla="*/ 0 h 343"/>
                <a:gd name="T2" fmla="*/ 578 w 608"/>
                <a:gd name="T3" fmla="*/ 3 h 343"/>
                <a:gd name="T4" fmla="*/ 565 w 608"/>
                <a:gd name="T5" fmla="*/ 20 h 343"/>
                <a:gd name="T6" fmla="*/ 575 w 608"/>
                <a:gd name="T7" fmla="*/ 58 h 343"/>
                <a:gd name="T8" fmla="*/ 569 w 608"/>
                <a:gd name="T9" fmla="*/ 81 h 343"/>
                <a:gd name="T10" fmla="*/ 483 w 608"/>
                <a:gd name="T11" fmla="*/ 143 h 343"/>
                <a:gd name="T12" fmla="*/ 477 w 608"/>
                <a:gd name="T13" fmla="*/ 159 h 343"/>
                <a:gd name="T14" fmla="*/ 489 w 608"/>
                <a:gd name="T15" fmla="*/ 205 h 343"/>
                <a:gd name="T16" fmla="*/ 453 w 608"/>
                <a:gd name="T17" fmla="*/ 231 h 343"/>
                <a:gd name="T18" fmla="*/ 422 w 608"/>
                <a:gd name="T19" fmla="*/ 226 h 343"/>
                <a:gd name="T20" fmla="*/ 391 w 608"/>
                <a:gd name="T21" fmla="*/ 236 h 343"/>
                <a:gd name="T22" fmla="*/ 374 w 608"/>
                <a:gd name="T23" fmla="*/ 223 h 343"/>
                <a:gd name="T24" fmla="*/ 352 w 608"/>
                <a:gd name="T25" fmla="*/ 232 h 343"/>
                <a:gd name="T26" fmla="*/ 305 w 608"/>
                <a:gd name="T27" fmla="*/ 222 h 343"/>
                <a:gd name="T28" fmla="*/ 295 w 608"/>
                <a:gd name="T29" fmla="*/ 199 h 343"/>
                <a:gd name="T30" fmla="*/ 272 w 608"/>
                <a:gd name="T31" fmla="*/ 194 h 343"/>
                <a:gd name="T32" fmla="*/ 260 w 608"/>
                <a:gd name="T33" fmla="*/ 241 h 343"/>
                <a:gd name="T34" fmla="*/ 214 w 608"/>
                <a:gd name="T35" fmla="*/ 237 h 343"/>
                <a:gd name="T36" fmla="*/ 194 w 608"/>
                <a:gd name="T37" fmla="*/ 263 h 343"/>
                <a:gd name="T38" fmla="*/ 140 w 608"/>
                <a:gd name="T39" fmla="*/ 268 h 343"/>
                <a:gd name="T40" fmla="*/ 97 w 608"/>
                <a:gd name="T41" fmla="*/ 294 h 343"/>
                <a:gd name="T42" fmla="*/ 64 w 608"/>
                <a:gd name="T43" fmla="*/ 282 h 343"/>
                <a:gd name="T44" fmla="*/ 57 w 608"/>
                <a:gd name="T45" fmla="*/ 291 h 343"/>
                <a:gd name="T46" fmla="*/ 37 w 608"/>
                <a:gd name="T47" fmla="*/ 323 h 343"/>
                <a:gd name="T48" fmla="*/ 0 w 608"/>
                <a:gd name="T49" fmla="*/ 343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8" h="343">
                  <a:moveTo>
                    <a:pt x="608" y="0"/>
                  </a:moveTo>
                  <a:lnTo>
                    <a:pt x="578" y="3"/>
                  </a:lnTo>
                  <a:lnTo>
                    <a:pt x="565" y="20"/>
                  </a:lnTo>
                  <a:lnTo>
                    <a:pt x="575" y="58"/>
                  </a:lnTo>
                  <a:lnTo>
                    <a:pt x="569" y="81"/>
                  </a:lnTo>
                  <a:lnTo>
                    <a:pt x="483" y="143"/>
                  </a:lnTo>
                  <a:lnTo>
                    <a:pt x="477" y="159"/>
                  </a:lnTo>
                  <a:lnTo>
                    <a:pt x="489" y="205"/>
                  </a:lnTo>
                  <a:lnTo>
                    <a:pt x="453" y="231"/>
                  </a:lnTo>
                  <a:lnTo>
                    <a:pt x="422" y="226"/>
                  </a:lnTo>
                  <a:lnTo>
                    <a:pt x="391" y="236"/>
                  </a:lnTo>
                  <a:lnTo>
                    <a:pt x="374" y="223"/>
                  </a:lnTo>
                  <a:lnTo>
                    <a:pt x="352" y="232"/>
                  </a:lnTo>
                  <a:lnTo>
                    <a:pt x="305" y="222"/>
                  </a:lnTo>
                  <a:lnTo>
                    <a:pt x="295" y="199"/>
                  </a:lnTo>
                  <a:lnTo>
                    <a:pt x="272" y="194"/>
                  </a:lnTo>
                  <a:lnTo>
                    <a:pt x="260" y="241"/>
                  </a:lnTo>
                  <a:lnTo>
                    <a:pt x="214" y="237"/>
                  </a:lnTo>
                  <a:lnTo>
                    <a:pt x="194" y="263"/>
                  </a:lnTo>
                  <a:lnTo>
                    <a:pt x="140" y="268"/>
                  </a:lnTo>
                  <a:lnTo>
                    <a:pt x="97" y="294"/>
                  </a:lnTo>
                  <a:lnTo>
                    <a:pt x="64" y="282"/>
                  </a:lnTo>
                  <a:lnTo>
                    <a:pt x="57" y="291"/>
                  </a:lnTo>
                  <a:lnTo>
                    <a:pt x="37" y="323"/>
                  </a:lnTo>
                  <a:lnTo>
                    <a:pt x="0" y="34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418">
              <a:extLst>
                <a:ext uri="{FF2B5EF4-FFF2-40B4-BE49-F238E27FC236}">
                  <a16:creationId xmlns:a16="http://schemas.microsoft.com/office/drawing/2014/main" id="{6B725867-EB40-364D-AA5C-F08F564DF5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4" y="1119"/>
              <a:ext cx="251" cy="220"/>
            </a:xfrm>
            <a:custGeom>
              <a:avLst/>
              <a:gdLst>
                <a:gd name="T0" fmla="*/ 10 w 1254"/>
                <a:gd name="T1" fmla="*/ 15 h 1100"/>
                <a:gd name="T2" fmla="*/ 37 w 1254"/>
                <a:gd name="T3" fmla="*/ 51 h 1100"/>
                <a:gd name="T4" fmla="*/ 40 w 1254"/>
                <a:gd name="T5" fmla="*/ 97 h 1100"/>
                <a:gd name="T6" fmla="*/ 67 w 1254"/>
                <a:gd name="T7" fmla="*/ 133 h 1100"/>
                <a:gd name="T8" fmla="*/ 68 w 1254"/>
                <a:gd name="T9" fmla="*/ 149 h 1100"/>
                <a:gd name="T10" fmla="*/ 67 w 1254"/>
                <a:gd name="T11" fmla="*/ 211 h 1100"/>
                <a:gd name="T12" fmla="*/ 93 w 1254"/>
                <a:gd name="T13" fmla="*/ 246 h 1100"/>
                <a:gd name="T14" fmla="*/ 68 w 1254"/>
                <a:gd name="T15" fmla="*/ 310 h 1100"/>
                <a:gd name="T16" fmla="*/ 86 w 1254"/>
                <a:gd name="T17" fmla="*/ 339 h 1100"/>
                <a:gd name="T18" fmla="*/ 114 w 1254"/>
                <a:gd name="T19" fmla="*/ 391 h 1100"/>
                <a:gd name="T20" fmla="*/ 181 w 1254"/>
                <a:gd name="T21" fmla="*/ 439 h 1100"/>
                <a:gd name="T22" fmla="*/ 216 w 1254"/>
                <a:gd name="T23" fmla="*/ 489 h 1100"/>
                <a:gd name="T24" fmla="*/ 232 w 1254"/>
                <a:gd name="T25" fmla="*/ 573 h 1100"/>
                <a:gd name="T26" fmla="*/ 276 w 1254"/>
                <a:gd name="T27" fmla="*/ 639 h 1100"/>
                <a:gd name="T28" fmla="*/ 318 w 1254"/>
                <a:gd name="T29" fmla="*/ 672 h 1100"/>
                <a:gd name="T30" fmla="*/ 354 w 1254"/>
                <a:gd name="T31" fmla="*/ 646 h 1100"/>
                <a:gd name="T32" fmla="*/ 367 w 1254"/>
                <a:gd name="T33" fmla="*/ 715 h 1100"/>
                <a:gd name="T34" fmla="*/ 403 w 1254"/>
                <a:gd name="T35" fmla="*/ 750 h 1100"/>
                <a:gd name="T36" fmla="*/ 399 w 1254"/>
                <a:gd name="T37" fmla="*/ 805 h 1100"/>
                <a:gd name="T38" fmla="*/ 388 w 1254"/>
                <a:gd name="T39" fmla="*/ 852 h 1100"/>
                <a:gd name="T40" fmla="*/ 422 w 1254"/>
                <a:gd name="T41" fmla="*/ 880 h 1100"/>
                <a:gd name="T42" fmla="*/ 520 w 1254"/>
                <a:gd name="T43" fmla="*/ 854 h 1100"/>
                <a:gd name="T44" fmla="*/ 567 w 1254"/>
                <a:gd name="T45" fmla="*/ 865 h 1100"/>
                <a:gd name="T46" fmla="*/ 581 w 1254"/>
                <a:gd name="T47" fmla="*/ 841 h 1100"/>
                <a:gd name="T48" fmla="*/ 640 w 1254"/>
                <a:gd name="T49" fmla="*/ 828 h 1100"/>
                <a:gd name="T50" fmla="*/ 665 w 1254"/>
                <a:gd name="T51" fmla="*/ 848 h 1100"/>
                <a:gd name="T52" fmla="*/ 709 w 1254"/>
                <a:gd name="T53" fmla="*/ 822 h 1100"/>
                <a:gd name="T54" fmla="*/ 781 w 1254"/>
                <a:gd name="T55" fmla="*/ 839 h 1100"/>
                <a:gd name="T56" fmla="*/ 868 w 1254"/>
                <a:gd name="T57" fmla="*/ 945 h 1100"/>
                <a:gd name="T58" fmla="*/ 881 w 1254"/>
                <a:gd name="T59" fmla="*/ 1014 h 1100"/>
                <a:gd name="T60" fmla="*/ 847 w 1254"/>
                <a:gd name="T61" fmla="*/ 1055 h 1100"/>
                <a:gd name="T62" fmla="*/ 828 w 1254"/>
                <a:gd name="T63" fmla="*/ 1095 h 1100"/>
                <a:gd name="T64" fmla="*/ 910 w 1254"/>
                <a:gd name="T65" fmla="*/ 1081 h 1100"/>
                <a:gd name="T66" fmla="*/ 1116 w 1254"/>
                <a:gd name="T67" fmla="*/ 1046 h 1100"/>
                <a:gd name="T68" fmla="*/ 1135 w 1254"/>
                <a:gd name="T69" fmla="*/ 1075 h 1100"/>
                <a:gd name="T70" fmla="*/ 1195 w 1254"/>
                <a:gd name="T71" fmla="*/ 1062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54" h="1100">
                  <a:moveTo>
                    <a:pt x="0" y="0"/>
                  </a:moveTo>
                  <a:lnTo>
                    <a:pt x="10" y="15"/>
                  </a:lnTo>
                  <a:lnTo>
                    <a:pt x="34" y="28"/>
                  </a:lnTo>
                  <a:lnTo>
                    <a:pt x="37" y="51"/>
                  </a:lnTo>
                  <a:lnTo>
                    <a:pt x="53" y="72"/>
                  </a:lnTo>
                  <a:lnTo>
                    <a:pt x="40" y="97"/>
                  </a:lnTo>
                  <a:lnTo>
                    <a:pt x="64" y="110"/>
                  </a:lnTo>
                  <a:lnTo>
                    <a:pt x="67" y="133"/>
                  </a:lnTo>
                  <a:lnTo>
                    <a:pt x="75" y="140"/>
                  </a:lnTo>
                  <a:lnTo>
                    <a:pt x="68" y="149"/>
                  </a:lnTo>
                  <a:lnTo>
                    <a:pt x="70" y="171"/>
                  </a:lnTo>
                  <a:lnTo>
                    <a:pt x="67" y="211"/>
                  </a:lnTo>
                  <a:lnTo>
                    <a:pt x="69" y="241"/>
                  </a:lnTo>
                  <a:lnTo>
                    <a:pt x="93" y="246"/>
                  </a:lnTo>
                  <a:lnTo>
                    <a:pt x="102" y="260"/>
                  </a:lnTo>
                  <a:lnTo>
                    <a:pt x="68" y="310"/>
                  </a:lnTo>
                  <a:lnTo>
                    <a:pt x="61" y="319"/>
                  </a:lnTo>
                  <a:lnTo>
                    <a:pt x="86" y="339"/>
                  </a:lnTo>
                  <a:lnTo>
                    <a:pt x="89" y="371"/>
                  </a:lnTo>
                  <a:lnTo>
                    <a:pt x="114" y="391"/>
                  </a:lnTo>
                  <a:lnTo>
                    <a:pt x="133" y="435"/>
                  </a:lnTo>
                  <a:lnTo>
                    <a:pt x="181" y="439"/>
                  </a:lnTo>
                  <a:lnTo>
                    <a:pt x="177" y="486"/>
                  </a:lnTo>
                  <a:lnTo>
                    <a:pt x="216" y="489"/>
                  </a:lnTo>
                  <a:lnTo>
                    <a:pt x="234" y="519"/>
                  </a:lnTo>
                  <a:lnTo>
                    <a:pt x="232" y="573"/>
                  </a:lnTo>
                  <a:lnTo>
                    <a:pt x="252" y="632"/>
                  </a:lnTo>
                  <a:lnTo>
                    <a:pt x="276" y="639"/>
                  </a:lnTo>
                  <a:lnTo>
                    <a:pt x="293" y="659"/>
                  </a:lnTo>
                  <a:lnTo>
                    <a:pt x="318" y="672"/>
                  </a:lnTo>
                  <a:lnTo>
                    <a:pt x="341" y="671"/>
                  </a:lnTo>
                  <a:lnTo>
                    <a:pt x="354" y="646"/>
                  </a:lnTo>
                  <a:lnTo>
                    <a:pt x="372" y="683"/>
                  </a:lnTo>
                  <a:lnTo>
                    <a:pt x="367" y="715"/>
                  </a:lnTo>
                  <a:lnTo>
                    <a:pt x="400" y="727"/>
                  </a:lnTo>
                  <a:lnTo>
                    <a:pt x="403" y="750"/>
                  </a:lnTo>
                  <a:lnTo>
                    <a:pt x="412" y="772"/>
                  </a:lnTo>
                  <a:lnTo>
                    <a:pt x="399" y="805"/>
                  </a:lnTo>
                  <a:lnTo>
                    <a:pt x="409" y="826"/>
                  </a:lnTo>
                  <a:lnTo>
                    <a:pt x="388" y="852"/>
                  </a:lnTo>
                  <a:lnTo>
                    <a:pt x="398" y="874"/>
                  </a:lnTo>
                  <a:lnTo>
                    <a:pt x="422" y="880"/>
                  </a:lnTo>
                  <a:lnTo>
                    <a:pt x="459" y="876"/>
                  </a:lnTo>
                  <a:lnTo>
                    <a:pt x="520" y="854"/>
                  </a:lnTo>
                  <a:lnTo>
                    <a:pt x="529" y="862"/>
                  </a:lnTo>
                  <a:lnTo>
                    <a:pt x="567" y="865"/>
                  </a:lnTo>
                  <a:lnTo>
                    <a:pt x="565" y="842"/>
                  </a:lnTo>
                  <a:lnTo>
                    <a:pt x="581" y="841"/>
                  </a:lnTo>
                  <a:lnTo>
                    <a:pt x="607" y="808"/>
                  </a:lnTo>
                  <a:lnTo>
                    <a:pt x="640" y="828"/>
                  </a:lnTo>
                  <a:lnTo>
                    <a:pt x="644" y="859"/>
                  </a:lnTo>
                  <a:lnTo>
                    <a:pt x="665" y="848"/>
                  </a:lnTo>
                  <a:lnTo>
                    <a:pt x="689" y="847"/>
                  </a:lnTo>
                  <a:lnTo>
                    <a:pt x="709" y="822"/>
                  </a:lnTo>
                  <a:lnTo>
                    <a:pt x="743" y="849"/>
                  </a:lnTo>
                  <a:lnTo>
                    <a:pt x="781" y="839"/>
                  </a:lnTo>
                  <a:lnTo>
                    <a:pt x="802" y="914"/>
                  </a:lnTo>
                  <a:lnTo>
                    <a:pt x="868" y="945"/>
                  </a:lnTo>
                  <a:lnTo>
                    <a:pt x="880" y="991"/>
                  </a:lnTo>
                  <a:lnTo>
                    <a:pt x="881" y="1014"/>
                  </a:lnTo>
                  <a:lnTo>
                    <a:pt x="876" y="1046"/>
                  </a:lnTo>
                  <a:lnTo>
                    <a:pt x="847" y="1055"/>
                  </a:lnTo>
                  <a:lnTo>
                    <a:pt x="819" y="1089"/>
                  </a:lnTo>
                  <a:lnTo>
                    <a:pt x="828" y="1095"/>
                  </a:lnTo>
                  <a:lnTo>
                    <a:pt x="874" y="1092"/>
                  </a:lnTo>
                  <a:lnTo>
                    <a:pt x="910" y="1081"/>
                  </a:lnTo>
                  <a:lnTo>
                    <a:pt x="1036" y="1100"/>
                  </a:lnTo>
                  <a:lnTo>
                    <a:pt x="1116" y="1046"/>
                  </a:lnTo>
                  <a:lnTo>
                    <a:pt x="1132" y="1052"/>
                  </a:lnTo>
                  <a:lnTo>
                    <a:pt x="1135" y="1075"/>
                  </a:lnTo>
                  <a:lnTo>
                    <a:pt x="1150" y="1089"/>
                  </a:lnTo>
                  <a:lnTo>
                    <a:pt x="1195" y="1062"/>
                  </a:lnTo>
                  <a:lnTo>
                    <a:pt x="1254" y="104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419">
              <a:extLst>
                <a:ext uri="{FF2B5EF4-FFF2-40B4-BE49-F238E27FC236}">
                  <a16:creationId xmlns:a16="http://schemas.microsoft.com/office/drawing/2014/main" id="{A6AB6669-E10B-7803-87C6-E06AE9582D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0" y="1187"/>
              <a:ext cx="38" cy="126"/>
            </a:xfrm>
            <a:custGeom>
              <a:avLst/>
              <a:gdLst>
                <a:gd name="T0" fmla="*/ 62 w 191"/>
                <a:gd name="T1" fmla="*/ 0 h 628"/>
                <a:gd name="T2" fmla="*/ 68 w 191"/>
                <a:gd name="T3" fmla="*/ 53 h 628"/>
                <a:gd name="T4" fmla="*/ 62 w 191"/>
                <a:gd name="T5" fmla="*/ 76 h 628"/>
                <a:gd name="T6" fmla="*/ 86 w 191"/>
                <a:gd name="T7" fmla="*/ 82 h 628"/>
                <a:gd name="T8" fmla="*/ 97 w 191"/>
                <a:gd name="T9" fmla="*/ 120 h 628"/>
                <a:gd name="T10" fmla="*/ 154 w 191"/>
                <a:gd name="T11" fmla="*/ 161 h 628"/>
                <a:gd name="T12" fmla="*/ 156 w 191"/>
                <a:gd name="T13" fmla="*/ 183 h 628"/>
                <a:gd name="T14" fmla="*/ 189 w 191"/>
                <a:gd name="T15" fmla="*/ 196 h 628"/>
                <a:gd name="T16" fmla="*/ 170 w 191"/>
                <a:gd name="T17" fmla="*/ 236 h 628"/>
                <a:gd name="T18" fmla="*/ 178 w 191"/>
                <a:gd name="T19" fmla="*/ 251 h 628"/>
                <a:gd name="T20" fmla="*/ 165 w 191"/>
                <a:gd name="T21" fmla="*/ 268 h 628"/>
                <a:gd name="T22" fmla="*/ 174 w 191"/>
                <a:gd name="T23" fmla="*/ 298 h 628"/>
                <a:gd name="T24" fmla="*/ 191 w 191"/>
                <a:gd name="T25" fmla="*/ 311 h 628"/>
                <a:gd name="T26" fmla="*/ 171 w 191"/>
                <a:gd name="T27" fmla="*/ 337 h 628"/>
                <a:gd name="T28" fmla="*/ 165 w 191"/>
                <a:gd name="T29" fmla="*/ 360 h 628"/>
                <a:gd name="T30" fmla="*/ 137 w 191"/>
                <a:gd name="T31" fmla="*/ 394 h 628"/>
                <a:gd name="T32" fmla="*/ 109 w 191"/>
                <a:gd name="T33" fmla="*/ 419 h 628"/>
                <a:gd name="T34" fmla="*/ 25 w 191"/>
                <a:gd name="T35" fmla="*/ 435 h 628"/>
                <a:gd name="T36" fmla="*/ 5 w 191"/>
                <a:gd name="T37" fmla="*/ 459 h 628"/>
                <a:gd name="T38" fmla="*/ 0 w 191"/>
                <a:gd name="T39" fmla="*/ 491 h 628"/>
                <a:gd name="T40" fmla="*/ 16 w 191"/>
                <a:gd name="T41" fmla="*/ 489 h 628"/>
                <a:gd name="T42" fmla="*/ 31 w 191"/>
                <a:gd name="T43" fmla="*/ 504 h 628"/>
                <a:gd name="T44" fmla="*/ 19 w 191"/>
                <a:gd name="T45" fmla="*/ 536 h 628"/>
                <a:gd name="T46" fmla="*/ 57 w 191"/>
                <a:gd name="T47" fmla="*/ 609 h 628"/>
                <a:gd name="T48" fmla="*/ 28 w 191"/>
                <a:gd name="T4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1" h="628">
                  <a:moveTo>
                    <a:pt x="62" y="0"/>
                  </a:moveTo>
                  <a:lnTo>
                    <a:pt x="68" y="53"/>
                  </a:lnTo>
                  <a:lnTo>
                    <a:pt x="62" y="76"/>
                  </a:lnTo>
                  <a:lnTo>
                    <a:pt x="86" y="82"/>
                  </a:lnTo>
                  <a:lnTo>
                    <a:pt x="97" y="120"/>
                  </a:lnTo>
                  <a:lnTo>
                    <a:pt x="154" y="161"/>
                  </a:lnTo>
                  <a:lnTo>
                    <a:pt x="156" y="183"/>
                  </a:lnTo>
                  <a:lnTo>
                    <a:pt x="189" y="196"/>
                  </a:lnTo>
                  <a:lnTo>
                    <a:pt x="170" y="236"/>
                  </a:lnTo>
                  <a:lnTo>
                    <a:pt x="178" y="251"/>
                  </a:lnTo>
                  <a:lnTo>
                    <a:pt x="165" y="268"/>
                  </a:lnTo>
                  <a:lnTo>
                    <a:pt x="174" y="298"/>
                  </a:lnTo>
                  <a:lnTo>
                    <a:pt x="191" y="311"/>
                  </a:lnTo>
                  <a:lnTo>
                    <a:pt x="171" y="337"/>
                  </a:lnTo>
                  <a:lnTo>
                    <a:pt x="165" y="360"/>
                  </a:lnTo>
                  <a:lnTo>
                    <a:pt x="137" y="394"/>
                  </a:lnTo>
                  <a:lnTo>
                    <a:pt x="109" y="419"/>
                  </a:lnTo>
                  <a:lnTo>
                    <a:pt x="25" y="435"/>
                  </a:lnTo>
                  <a:lnTo>
                    <a:pt x="5" y="459"/>
                  </a:lnTo>
                  <a:lnTo>
                    <a:pt x="0" y="491"/>
                  </a:lnTo>
                  <a:lnTo>
                    <a:pt x="16" y="489"/>
                  </a:lnTo>
                  <a:lnTo>
                    <a:pt x="31" y="504"/>
                  </a:lnTo>
                  <a:lnTo>
                    <a:pt x="19" y="536"/>
                  </a:lnTo>
                  <a:lnTo>
                    <a:pt x="57" y="609"/>
                  </a:lnTo>
                  <a:lnTo>
                    <a:pt x="28" y="62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420">
              <a:extLst>
                <a:ext uri="{FF2B5EF4-FFF2-40B4-BE49-F238E27FC236}">
                  <a16:creationId xmlns:a16="http://schemas.microsoft.com/office/drawing/2014/main" id="{2763DB22-1EC2-514F-5357-14F3295E31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9" y="1208"/>
              <a:ext cx="327" cy="108"/>
            </a:xfrm>
            <a:custGeom>
              <a:avLst/>
              <a:gdLst>
                <a:gd name="T0" fmla="*/ 1605 w 1634"/>
                <a:gd name="T1" fmla="*/ 535 h 544"/>
                <a:gd name="T2" fmla="*/ 1589 w 1634"/>
                <a:gd name="T3" fmla="*/ 538 h 544"/>
                <a:gd name="T4" fmla="*/ 1503 w 1634"/>
                <a:gd name="T5" fmla="*/ 437 h 544"/>
                <a:gd name="T6" fmla="*/ 1490 w 1634"/>
                <a:gd name="T7" fmla="*/ 469 h 544"/>
                <a:gd name="T8" fmla="*/ 1385 w 1634"/>
                <a:gd name="T9" fmla="*/ 425 h 544"/>
                <a:gd name="T10" fmla="*/ 1373 w 1634"/>
                <a:gd name="T11" fmla="*/ 380 h 544"/>
                <a:gd name="T12" fmla="*/ 1326 w 1634"/>
                <a:gd name="T13" fmla="*/ 369 h 544"/>
                <a:gd name="T14" fmla="*/ 1286 w 1634"/>
                <a:gd name="T15" fmla="*/ 350 h 544"/>
                <a:gd name="T16" fmla="*/ 1269 w 1634"/>
                <a:gd name="T17" fmla="*/ 250 h 544"/>
                <a:gd name="T18" fmla="*/ 1274 w 1634"/>
                <a:gd name="T19" fmla="*/ 212 h 544"/>
                <a:gd name="T20" fmla="*/ 1253 w 1634"/>
                <a:gd name="T21" fmla="*/ 167 h 544"/>
                <a:gd name="T22" fmla="*/ 1173 w 1634"/>
                <a:gd name="T23" fmla="*/ 128 h 544"/>
                <a:gd name="T24" fmla="*/ 1098 w 1634"/>
                <a:gd name="T25" fmla="*/ 151 h 544"/>
                <a:gd name="T26" fmla="*/ 1076 w 1634"/>
                <a:gd name="T27" fmla="*/ 161 h 544"/>
                <a:gd name="T28" fmla="*/ 1040 w 1634"/>
                <a:gd name="T29" fmla="*/ 187 h 544"/>
                <a:gd name="T30" fmla="*/ 998 w 1634"/>
                <a:gd name="T31" fmla="*/ 230 h 544"/>
                <a:gd name="T32" fmla="*/ 954 w 1634"/>
                <a:gd name="T33" fmla="*/ 257 h 544"/>
                <a:gd name="T34" fmla="*/ 892 w 1634"/>
                <a:gd name="T35" fmla="*/ 255 h 544"/>
                <a:gd name="T36" fmla="*/ 836 w 1634"/>
                <a:gd name="T37" fmla="*/ 160 h 544"/>
                <a:gd name="T38" fmla="*/ 798 w 1634"/>
                <a:gd name="T39" fmla="*/ 78 h 544"/>
                <a:gd name="T40" fmla="*/ 760 w 1634"/>
                <a:gd name="T41" fmla="*/ 4 h 544"/>
                <a:gd name="T42" fmla="*/ 716 w 1634"/>
                <a:gd name="T43" fmla="*/ 24 h 544"/>
                <a:gd name="T44" fmla="*/ 706 w 1634"/>
                <a:gd name="T45" fmla="*/ 71 h 544"/>
                <a:gd name="T46" fmla="*/ 630 w 1634"/>
                <a:gd name="T47" fmla="*/ 101 h 544"/>
                <a:gd name="T48" fmla="*/ 542 w 1634"/>
                <a:gd name="T49" fmla="*/ 64 h 544"/>
                <a:gd name="T50" fmla="*/ 496 w 1634"/>
                <a:gd name="T51" fmla="*/ 67 h 544"/>
                <a:gd name="T52" fmla="*/ 416 w 1634"/>
                <a:gd name="T53" fmla="*/ 114 h 544"/>
                <a:gd name="T54" fmla="*/ 361 w 1634"/>
                <a:gd name="T55" fmla="*/ 104 h 544"/>
                <a:gd name="T56" fmla="*/ 338 w 1634"/>
                <a:gd name="T57" fmla="*/ 106 h 544"/>
                <a:gd name="T58" fmla="*/ 292 w 1634"/>
                <a:gd name="T59" fmla="*/ 117 h 544"/>
                <a:gd name="T60" fmla="*/ 264 w 1634"/>
                <a:gd name="T61" fmla="*/ 144 h 544"/>
                <a:gd name="T62" fmla="*/ 223 w 1634"/>
                <a:gd name="T63" fmla="*/ 116 h 544"/>
                <a:gd name="T64" fmla="*/ 187 w 1634"/>
                <a:gd name="T65" fmla="*/ 58 h 544"/>
                <a:gd name="T66" fmla="*/ 124 w 1634"/>
                <a:gd name="T67" fmla="*/ 41 h 544"/>
                <a:gd name="T68" fmla="*/ 87 w 1634"/>
                <a:gd name="T69" fmla="*/ 59 h 544"/>
                <a:gd name="T70" fmla="*/ 15 w 1634"/>
                <a:gd name="T71" fmla="*/ 36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4" h="544">
                  <a:moveTo>
                    <a:pt x="1634" y="526"/>
                  </a:moveTo>
                  <a:lnTo>
                    <a:pt x="1605" y="535"/>
                  </a:lnTo>
                  <a:lnTo>
                    <a:pt x="1597" y="544"/>
                  </a:lnTo>
                  <a:lnTo>
                    <a:pt x="1589" y="538"/>
                  </a:lnTo>
                  <a:lnTo>
                    <a:pt x="1527" y="450"/>
                  </a:lnTo>
                  <a:lnTo>
                    <a:pt x="1503" y="437"/>
                  </a:lnTo>
                  <a:lnTo>
                    <a:pt x="1488" y="447"/>
                  </a:lnTo>
                  <a:lnTo>
                    <a:pt x="1490" y="469"/>
                  </a:lnTo>
                  <a:lnTo>
                    <a:pt x="1411" y="446"/>
                  </a:lnTo>
                  <a:lnTo>
                    <a:pt x="1385" y="425"/>
                  </a:lnTo>
                  <a:lnTo>
                    <a:pt x="1368" y="403"/>
                  </a:lnTo>
                  <a:lnTo>
                    <a:pt x="1373" y="380"/>
                  </a:lnTo>
                  <a:lnTo>
                    <a:pt x="1366" y="373"/>
                  </a:lnTo>
                  <a:lnTo>
                    <a:pt x="1326" y="369"/>
                  </a:lnTo>
                  <a:lnTo>
                    <a:pt x="1302" y="356"/>
                  </a:lnTo>
                  <a:lnTo>
                    <a:pt x="1286" y="350"/>
                  </a:lnTo>
                  <a:lnTo>
                    <a:pt x="1269" y="328"/>
                  </a:lnTo>
                  <a:lnTo>
                    <a:pt x="1269" y="250"/>
                  </a:lnTo>
                  <a:lnTo>
                    <a:pt x="1267" y="227"/>
                  </a:lnTo>
                  <a:lnTo>
                    <a:pt x="1274" y="212"/>
                  </a:lnTo>
                  <a:lnTo>
                    <a:pt x="1273" y="204"/>
                  </a:lnTo>
                  <a:lnTo>
                    <a:pt x="1253" y="167"/>
                  </a:lnTo>
                  <a:lnTo>
                    <a:pt x="1205" y="133"/>
                  </a:lnTo>
                  <a:lnTo>
                    <a:pt x="1173" y="128"/>
                  </a:lnTo>
                  <a:lnTo>
                    <a:pt x="1105" y="150"/>
                  </a:lnTo>
                  <a:lnTo>
                    <a:pt x="1098" y="151"/>
                  </a:lnTo>
                  <a:lnTo>
                    <a:pt x="1092" y="167"/>
                  </a:lnTo>
                  <a:lnTo>
                    <a:pt x="1076" y="161"/>
                  </a:lnTo>
                  <a:lnTo>
                    <a:pt x="1070" y="184"/>
                  </a:lnTo>
                  <a:lnTo>
                    <a:pt x="1040" y="187"/>
                  </a:lnTo>
                  <a:lnTo>
                    <a:pt x="1019" y="220"/>
                  </a:lnTo>
                  <a:lnTo>
                    <a:pt x="998" y="230"/>
                  </a:lnTo>
                  <a:lnTo>
                    <a:pt x="985" y="261"/>
                  </a:lnTo>
                  <a:lnTo>
                    <a:pt x="954" y="257"/>
                  </a:lnTo>
                  <a:lnTo>
                    <a:pt x="936" y="235"/>
                  </a:lnTo>
                  <a:lnTo>
                    <a:pt x="892" y="255"/>
                  </a:lnTo>
                  <a:lnTo>
                    <a:pt x="891" y="162"/>
                  </a:lnTo>
                  <a:lnTo>
                    <a:pt x="836" y="160"/>
                  </a:lnTo>
                  <a:lnTo>
                    <a:pt x="812" y="146"/>
                  </a:lnTo>
                  <a:lnTo>
                    <a:pt x="798" y="78"/>
                  </a:lnTo>
                  <a:lnTo>
                    <a:pt x="811" y="54"/>
                  </a:lnTo>
                  <a:lnTo>
                    <a:pt x="760" y="4"/>
                  </a:lnTo>
                  <a:lnTo>
                    <a:pt x="730" y="0"/>
                  </a:lnTo>
                  <a:lnTo>
                    <a:pt x="716" y="24"/>
                  </a:lnTo>
                  <a:lnTo>
                    <a:pt x="726" y="47"/>
                  </a:lnTo>
                  <a:lnTo>
                    <a:pt x="706" y="71"/>
                  </a:lnTo>
                  <a:lnTo>
                    <a:pt x="666" y="60"/>
                  </a:lnTo>
                  <a:lnTo>
                    <a:pt x="630" y="101"/>
                  </a:lnTo>
                  <a:lnTo>
                    <a:pt x="598" y="74"/>
                  </a:lnTo>
                  <a:lnTo>
                    <a:pt x="542" y="64"/>
                  </a:lnTo>
                  <a:lnTo>
                    <a:pt x="520" y="74"/>
                  </a:lnTo>
                  <a:lnTo>
                    <a:pt x="496" y="67"/>
                  </a:lnTo>
                  <a:lnTo>
                    <a:pt x="453" y="103"/>
                  </a:lnTo>
                  <a:lnTo>
                    <a:pt x="416" y="114"/>
                  </a:lnTo>
                  <a:lnTo>
                    <a:pt x="365" y="141"/>
                  </a:lnTo>
                  <a:lnTo>
                    <a:pt x="361" y="104"/>
                  </a:lnTo>
                  <a:lnTo>
                    <a:pt x="352" y="89"/>
                  </a:lnTo>
                  <a:lnTo>
                    <a:pt x="338" y="106"/>
                  </a:lnTo>
                  <a:lnTo>
                    <a:pt x="300" y="109"/>
                  </a:lnTo>
                  <a:lnTo>
                    <a:pt x="292" y="117"/>
                  </a:lnTo>
                  <a:lnTo>
                    <a:pt x="302" y="132"/>
                  </a:lnTo>
                  <a:lnTo>
                    <a:pt x="264" y="144"/>
                  </a:lnTo>
                  <a:lnTo>
                    <a:pt x="253" y="114"/>
                  </a:lnTo>
                  <a:lnTo>
                    <a:pt x="223" y="116"/>
                  </a:lnTo>
                  <a:lnTo>
                    <a:pt x="221" y="93"/>
                  </a:lnTo>
                  <a:lnTo>
                    <a:pt x="187" y="58"/>
                  </a:lnTo>
                  <a:lnTo>
                    <a:pt x="149" y="61"/>
                  </a:lnTo>
                  <a:lnTo>
                    <a:pt x="124" y="41"/>
                  </a:lnTo>
                  <a:lnTo>
                    <a:pt x="108" y="35"/>
                  </a:lnTo>
                  <a:lnTo>
                    <a:pt x="87" y="59"/>
                  </a:lnTo>
                  <a:lnTo>
                    <a:pt x="64" y="61"/>
                  </a:lnTo>
                  <a:lnTo>
                    <a:pt x="15" y="36"/>
                  </a:lnTo>
                  <a:lnTo>
                    <a:pt x="0" y="3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421">
              <a:extLst>
                <a:ext uri="{FF2B5EF4-FFF2-40B4-BE49-F238E27FC236}">
                  <a16:creationId xmlns:a16="http://schemas.microsoft.com/office/drawing/2014/main" id="{5E0B192C-52AE-C377-50F8-5B9B613F7A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" y="1313"/>
              <a:ext cx="161" cy="269"/>
            </a:xfrm>
            <a:custGeom>
              <a:avLst/>
              <a:gdLst>
                <a:gd name="T0" fmla="*/ 708 w 807"/>
                <a:gd name="T1" fmla="*/ 0 h 1345"/>
                <a:gd name="T2" fmla="*/ 718 w 807"/>
                <a:gd name="T3" fmla="*/ 14 h 1345"/>
                <a:gd name="T4" fmla="*/ 743 w 807"/>
                <a:gd name="T5" fmla="*/ 42 h 1345"/>
                <a:gd name="T6" fmla="*/ 782 w 807"/>
                <a:gd name="T7" fmla="*/ 47 h 1345"/>
                <a:gd name="T8" fmla="*/ 807 w 807"/>
                <a:gd name="T9" fmla="*/ 68 h 1345"/>
                <a:gd name="T10" fmla="*/ 801 w 807"/>
                <a:gd name="T11" fmla="*/ 83 h 1345"/>
                <a:gd name="T12" fmla="*/ 755 w 807"/>
                <a:gd name="T13" fmla="*/ 87 h 1345"/>
                <a:gd name="T14" fmla="*/ 743 w 807"/>
                <a:gd name="T15" fmla="*/ 127 h 1345"/>
                <a:gd name="T16" fmla="*/ 736 w 807"/>
                <a:gd name="T17" fmla="*/ 135 h 1345"/>
                <a:gd name="T18" fmla="*/ 744 w 807"/>
                <a:gd name="T19" fmla="*/ 143 h 1345"/>
                <a:gd name="T20" fmla="*/ 738 w 807"/>
                <a:gd name="T21" fmla="*/ 158 h 1345"/>
                <a:gd name="T22" fmla="*/ 708 w 807"/>
                <a:gd name="T23" fmla="*/ 169 h 1345"/>
                <a:gd name="T24" fmla="*/ 703 w 807"/>
                <a:gd name="T25" fmla="*/ 192 h 1345"/>
                <a:gd name="T26" fmla="*/ 705 w 807"/>
                <a:gd name="T27" fmla="*/ 215 h 1345"/>
                <a:gd name="T28" fmla="*/ 737 w 807"/>
                <a:gd name="T29" fmla="*/ 228 h 1345"/>
                <a:gd name="T30" fmla="*/ 719 w 807"/>
                <a:gd name="T31" fmla="*/ 283 h 1345"/>
                <a:gd name="T32" fmla="*/ 739 w 807"/>
                <a:gd name="T33" fmla="*/ 335 h 1345"/>
                <a:gd name="T34" fmla="*/ 718 w 807"/>
                <a:gd name="T35" fmla="*/ 354 h 1345"/>
                <a:gd name="T36" fmla="*/ 707 w 807"/>
                <a:gd name="T37" fmla="*/ 401 h 1345"/>
                <a:gd name="T38" fmla="*/ 681 w 807"/>
                <a:gd name="T39" fmla="*/ 380 h 1345"/>
                <a:gd name="T40" fmla="*/ 668 w 807"/>
                <a:gd name="T41" fmla="*/ 396 h 1345"/>
                <a:gd name="T42" fmla="*/ 668 w 807"/>
                <a:gd name="T43" fmla="*/ 474 h 1345"/>
                <a:gd name="T44" fmla="*/ 604 w 807"/>
                <a:gd name="T45" fmla="*/ 541 h 1345"/>
                <a:gd name="T46" fmla="*/ 599 w 807"/>
                <a:gd name="T47" fmla="*/ 564 h 1345"/>
                <a:gd name="T48" fmla="*/ 539 w 807"/>
                <a:gd name="T49" fmla="*/ 586 h 1345"/>
                <a:gd name="T50" fmla="*/ 505 w 807"/>
                <a:gd name="T51" fmla="*/ 635 h 1345"/>
                <a:gd name="T52" fmla="*/ 508 w 807"/>
                <a:gd name="T53" fmla="*/ 666 h 1345"/>
                <a:gd name="T54" fmla="*/ 524 w 807"/>
                <a:gd name="T55" fmla="*/ 664 h 1345"/>
                <a:gd name="T56" fmla="*/ 516 w 807"/>
                <a:gd name="T57" fmla="*/ 681 h 1345"/>
                <a:gd name="T58" fmla="*/ 502 w 807"/>
                <a:gd name="T59" fmla="*/ 689 h 1345"/>
                <a:gd name="T60" fmla="*/ 389 w 807"/>
                <a:gd name="T61" fmla="*/ 723 h 1345"/>
                <a:gd name="T62" fmla="*/ 370 w 807"/>
                <a:gd name="T63" fmla="*/ 756 h 1345"/>
                <a:gd name="T64" fmla="*/ 345 w 807"/>
                <a:gd name="T65" fmla="*/ 750 h 1345"/>
                <a:gd name="T66" fmla="*/ 329 w 807"/>
                <a:gd name="T67" fmla="*/ 729 h 1345"/>
                <a:gd name="T68" fmla="*/ 313 w 807"/>
                <a:gd name="T69" fmla="*/ 722 h 1345"/>
                <a:gd name="T70" fmla="*/ 307 w 807"/>
                <a:gd name="T71" fmla="*/ 739 h 1345"/>
                <a:gd name="T72" fmla="*/ 299 w 807"/>
                <a:gd name="T73" fmla="*/ 746 h 1345"/>
                <a:gd name="T74" fmla="*/ 308 w 807"/>
                <a:gd name="T75" fmla="*/ 762 h 1345"/>
                <a:gd name="T76" fmla="*/ 329 w 807"/>
                <a:gd name="T77" fmla="*/ 806 h 1345"/>
                <a:gd name="T78" fmla="*/ 305 w 807"/>
                <a:gd name="T79" fmla="*/ 815 h 1345"/>
                <a:gd name="T80" fmla="*/ 200 w 807"/>
                <a:gd name="T81" fmla="*/ 756 h 1345"/>
                <a:gd name="T82" fmla="*/ 178 w 807"/>
                <a:gd name="T83" fmla="*/ 766 h 1345"/>
                <a:gd name="T84" fmla="*/ 181 w 807"/>
                <a:gd name="T85" fmla="*/ 796 h 1345"/>
                <a:gd name="T86" fmla="*/ 159 w 807"/>
                <a:gd name="T87" fmla="*/ 814 h 1345"/>
                <a:gd name="T88" fmla="*/ 147 w 807"/>
                <a:gd name="T89" fmla="*/ 854 h 1345"/>
                <a:gd name="T90" fmla="*/ 165 w 807"/>
                <a:gd name="T91" fmla="*/ 875 h 1345"/>
                <a:gd name="T92" fmla="*/ 159 w 807"/>
                <a:gd name="T93" fmla="*/ 899 h 1345"/>
                <a:gd name="T94" fmla="*/ 147 w 807"/>
                <a:gd name="T95" fmla="*/ 931 h 1345"/>
                <a:gd name="T96" fmla="*/ 126 w 807"/>
                <a:gd name="T97" fmla="*/ 963 h 1345"/>
                <a:gd name="T98" fmla="*/ 122 w 807"/>
                <a:gd name="T99" fmla="*/ 1002 h 1345"/>
                <a:gd name="T100" fmla="*/ 110 w 807"/>
                <a:gd name="T101" fmla="*/ 1035 h 1345"/>
                <a:gd name="T102" fmla="*/ 113 w 807"/>
                <a:gd name="T103" fmla="*/ 1065 h 1345"/>
                <a:gd name="T104" fmla="*/ 92 w 807"/>
                <a:gd name="T105" fmla="*/ 1091 h 1345"/>
                <a:gd name="T106" fmla="*/ 79 w 807"/>
                <a:gd name="T107" fmla="*/ 1115 h 1345"/>
                <a:gd name="T108" fmla="*/ 57 w 807"/>
                <a:gd name="T109" fmla="*/ 1132 h 1345"/>
                <a:gd name="T110" fmla="*/ 32 w 807"/>
                <a:gd name="T111" fmla="*/ 1180 h 1345"/>
                <a:gd name="T112" fmla="*/ 0 w 807"/>
                <a:gd name="T113" fmla="*/ 1345 h 1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07" h="1345">
                  <a:moveTo>
                    <a:pt x="708" y="0"/>
                  </a:moveTo>
                  <a:lnTo>
                    <a:pt x="718" y="14"/>
                  </a:lnTo>
                  <a:lnTo>
                    <a:pt x="743" y="42"/>
                  </a:lnTo>
                  <a:lnTo>
                    <a:pt x="782" y="47"/>
                  </a:lnTo>
                  <a:lnTo>
                    <a:pt x="807" y="68"/>
                  </a:lnTo>
                  <a:lnTo>
                    <a:pt x="801" y="83"/>
                  </a:lnTo>
                  <a:lnTo>
                    <a:pt x="755" y="87"/>
                  </a:lnTo>
                  <a:lnTo>
                    <a:pt x="743" y="127"/>
                  </a:lnTo>
                  <a:lnTo>
                    <a:pt x="736" y="135"/>
                  </a:lnTo>
                  <a:lnTo>
                    <a:pt x="744" y="143"/>
                  </a:lnTo>
                  <a:lnTo>
                    <a:pt x="738" y="158"/>
                  </a:lnTo>
                  <a:lnTo>
                    <a:pt x="708" y="169"/>
                  </a:lnTo>
                  <a:lnTo>
                    <a:pt x="703" y="192"/>
                  </a:lnTo>
                  <a:lnTo>
                    <a:pt x="705" y="215"/>
                  </a:lnTo>
                  <a:lnTo>
                    <a:pt x="737" y="228"/>
                  </a:lnTo>
                  <a:lnTo>
                    <a:pt x="719" y="283"/>
                  </a:lnTo>
                  <a:lnTo>
                    <a:pt x="739" y="335"/>
                  </a:lnTo>
                  <a:lnTo>
                    <a:pt x="718" y="354"/>
                  </a:lnTo>
                  <a:lnTo>
                    <a:pt x="707" y="401"/>
                  </a:lnTo>
                  <a:lnTo>
                    <a:pt x="681" y="380"/>
                  </a:lnTo>
                  <a:lnTo>
                    <a:pt x="668" y="396"/>
                  </a:lnTo>
                  <a:lnTo>
                    <a:pt x="668" y="474"/>
                  </a:lnTo>
                  <a:lnTo>
                    <a:pt x="604" y="541"/>
                  </a:lnTo>
                  <a:lnTo>
                    <a:pt x="599" y="564"/>
                  </a:lnTo>
                  <a:lnTo>
                    <a:pt x="539" y="586"/>
                  </a:lnTo>
                  <a:lnTo>
                    <a:pt x="505" y="635"/>
                  </a:lnTo>
                  <a:lnTo>
                    <a:pt x="508" y="666"/>
                  </a:lnTo>
                  <a:lnTo>
                    <a:pt x="524" y="664"/>
                  </a:lnTo>
                  <a:lnTo>
                    <a:pt x="516" y="681"/>
                  </a:lnTo>
                  <a:lnTo>
                    <a:pt x="502" y="689"/>
                  </a:lnTo>
                  <a:lnTo>
                    <a:pt x="389" y="723"/>
                  </a:lnTo>
                  <a:lnTo>
                    <a:pt x="370" y="756"/>
                  </a:lnTo>
                  <a:lnTo>
                    <a:pt x="345" y="750"/>
                  </a:lnTo>
                  <a:lnTo>
                    <a:pt x="329" y="729"/>
                  </a:lnTo>
                  <a:lnTo>
                    <a:pt x="313" y="722"/>
                  </a:lnTo>
                  <a:lnTo>
                    <a:pt x="307" y="739"/>
                  </a:lnTo>
                  <a:lnTo>
                    <a:pt x="299" y="746"/>
                  </a:lnTo>
                  <a:lnTo>
                    <a:pt x="308" y="762"/>
                  </a:lnTo>
                  <a:lnTo>
                    <a:pt x="329" y="806"/>
                  </a:lnTo>
                  <a:lnTo>
                    <a:pt x="305" y="815"/>
                  </a:lnTo>
                  <a:lnTo>
                    <a:pt x="200" y="756"/>
                  </a:lnTo>
                  <a:lnTo>
                    <a:pt x="178" y="766"/>
                  </a:lnTo>
                  <a:lnTo>
                    <a:pt x="181" y="796"/>
                  </a:lnTo>
                  <a:lnTo>
                    <a:pt x="159" y="814"/>
                  </a:lnTo>
                  <a:lnTo>
                    <a:pt x="147" y="854"/>
                  </a:lnTo>
                  <a:lnTo>
                    <a:pt x="165" y="875"/>
                  </a:lnTo>
                  <a:lnTo>
                    <a:pt x="159" y="899"/>
                  </a:lnTo>
                  <a:lnTo>
                    <a:pt x="147" y="931"/>
                  </a:lnTo>
                  <a:lnTo>
                    <a:pt x="126" y="963"/>
                  </a:lnTo>
                  <a:lnTo>
                    <a:pt x="122" y="1002"/>
                  </a:lnTo>
                  <a:lnTo>
                    <a:pt x="110" y="1035"/>
                  </a:lnTo>
                  <a:lnTo>
                    <a:pt x="113" y="1065"/>
                  </a:lnTo>
                  <a:lnTo>
                    <a:pt x="92" y="1091"/>
                  </a:lnTo>
                  <a:lnTo>
                    <a:pt x="79" y="1115"/>
                  </a:lnTo>
                  <a:lnTo>
                    <a:pt x="57" y="1132"/>
                  </a:lnTo>
                  <a:lnTo>
                    <a:pt x="32" y="1180"/>
                  </a:lnTo>
                  <a:lnTo>
                    <a:pt x="0" y="1345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422">
              <a:extLst>
                <a:ext uri="{FF2B5EF4-FFF2-40B4-BE49-F238E27FC236}">
                  <a16:creationId xmlns:a16="http://schemas.microsoft.com/office/drawing/2014/main" id="{59618DF6-DF52-900A-A303-37746DBD50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" y="1043"/>
              <a:ext cx="311" cy="106"/>
            </a:xfrm>
            <a:custGeom>
              <a:avLst/>
              <a:gdLst>
                <a:gd name="T0" fmla="*/ 1551 w 1551"/>
                <a:gd name="T1" fmla="*/ 511 h 529"/>
                <a:gd name="T2" fmla="*/ 1522 w 1551"/>
                <a:gd name="T3" fmla="*/ 529 h 529"/>
                <a:gd name="T4" fmla="*/ 1520 w 1551"/>
                <a:gd name="T5" fmla="*/ 506 h 529"/>
                <a:gd name="T6" fmla="*/ 1463 w 1551"/>
                <a:gd name="T7" fmla="*/ 480 h 529"/>
                <a:gd name="T8" fmla="*/ 1449 w 1551"/>
                <a:gd name="T9" fmla="*/ 420 h 529"/>
                <a:gd name="T10" fmla="*/ 1413 w 1551"/>
                <a:gd name="T11" fmla="*/ 438 h 529"/>
                <a:gd name="T12" fmla="*/ 1392 w 1551"/>
                <a:gd name="T13" fmla="*/ 386 h 529"/>
                <a:gd name="T14" fmla="*/ 1363 w 1551"/>
                <a:gd name="T15" fmla="*/ 397 h 529"/>
                <a:gd name="T16" fmla="*/ 1344 w 1551"/>
                <a:gd name="T17" fmla="*/ 352 h 529"/>
                <a:gd name="T18" fmla="*/ 1300 w 1551"/>
                <a:gd name="T19" fmla="*/ 303 h 529"/>
                <a:gd name="T20" fmla="*/ 1269 w 1551"/>
                <a:gd name="T21" fmla="*/ 298 h 529"/>
                <a:gd name="T22" fmla="*/ 1288 w 1551"/>
                <a:gd name="T23" fmla="*/ 258 h 529"/>
                <a:gd name="T24" fmla="*/ 1260 w 1551"/>
                <a:gd name="T25" fmla="*/ 206 h 529"/>
                <a:gd name="T26" fmla="*/ 1266 w 1551"/>
                <a:gd name="T27" fmla="*/ 183 h 529"/>
                <a:gd name="T28" fmla="*/ 1186 w 1551"/>
                <a:gd name="T29" fmla="*/ 158 h 529"/>
                <a:gd name="T30" fmla="*/ 1174 w 1551"/>
                <a:gd name="T31" fmla="*/ 198 h 529"/>
                <a:gd name="T32" fmla="*/ 1135 w 1551"/>
                <a:gd name="T33" fmla="*/ 195 h 529"/>
                <a:gd name="T34" fmla="*/ 1115 w 1551"/>
                <a:gd name="T35" fmla="*/ 219 h 529"/>
                <a:gd name="T36" fmla="*/ 1098 w 1551"/>
                <a:gd name="T37" fmla="*/ 198 h 529"/>
                <a:gd name="T38" fmla="*/ 1069 w 1551"/>
                <a:gd name="T39" fmla="*/ 217 h 529"/>
                <a:gd name="T40" fmla="*/ 1045 w 1551"/>
                <a:gd name="T41" fmla="*/ 203 h 529"/>
                <a:gd name="T42" fmla="*/ 1007 w 1551"/>
                <a:gd name="T43" fmla="*/ 221 h 529"/>
                <a:gd name="T44" fmla="*/ 957 w 1551"/>
                <a:gd name="T45" fmla="*/ 187 h 529"/>
                <a:gd name="T46" fmla="*/ 936 w 1551"/>
                <a:gd name="T47" fmla="*/ 197 h 529"/>
                <a:gd name="T48" fmla="*/ 938 w 1551"/>
                <a:gd name="T49" fmla="*/ 220 h 529"/>
                <a:gd name="T50" fmla="*/ 900 w 1551"/>
                <a:gd name="T51" fmla="*/ 231 h 529"/>
                <a:gd name="T52" fmla="*/ 883 w 1551"/>
                <a:gd name="T53" fmla="*/ 210 h 529"/>
                <a:gd name="T54" fmla="*/ 862 w 1551"/>
                <a:gd name="T55" fmla="*/ 227 h 529"/>
                <a:gd name="T56" fmla="*/ 860 w 1551"/>
                <a:gd name="T57" fmla="*/ 220 h 529"/>
                <a:gd name="T58" fmla="*/ 843 w 1551"/>
                <a:gd name="T59" fmla="*/ 198 h 529"/>
                <a:gd name="T60" fmla="*/ 811 w 1551"/>
                <a:gd name="T61" fmla="*/ 178 h 529"/>
                <a:gd name="T62" fmla="*/ 767 w 1551"/>
                <a:gd name="T63" fmla="*/ 213 h 529"/>
                <a:gd name="T64" fmla="*/ 742 w 1551"/>
                <a:gd name="T65" fmla="*/ 185 h 529"/>
                <a:gd name="T66" fmla="*/ 739 w 1551"/>
                <a:gd name="T67" fmla="*/ 153 h 529"/>
                <a:gd name="T68" fmla="*/ 723 w 1551"/>
                <a:gd name="T69" fmla="*/ 156 h 529"/>
                <a:gd name="T70" fmla="*/ 719 w 1551"/>
                <a:gd name="T71" fmla="*/ 179 h 529"/>
                <a:gd name="T72" fmla="*/ 694 w 1551"/>
                <a:gd name="T73" fmla="*/ 174 h 529"/>
                <a:gd name="T74" fmla="*/ 687 w 1551"/>
                <a:gd name="T75" fmla="*/ 174 h 529"/>
                <a:gd name="T76" fmla="*/ 692 w 1551"/>
                <a:gd name="T77" fmla="*/ 151 h 529"/>
                <a:gd name="T78" fmla="*/ 652 w 1551"/>
                <a:gd name="T79" fmla="*/ 132 h 529"/>
                <a:gd name="T80" fmla="*/ 636 w 1551"/>
                <a:gd name="T81" fmla="*/ 133 h 529"/>
                <a:gd name="T82" fmla="*/ 635 w 1551"/>
                <a:gd name="T83" fmla="*/ 117 h 529"/>
                <a:gd name="T84" fmla="*/ 580 w 1551"/>
                <a:gd name="T85" fmla="*/ 107 h 529"/>
                <a:gd name="T86" fmla="*/ 566 w 1551"/>
                <a:gd name="T87" fmla="*/ 116 h 529"/>
                <a:gd name="T88" fmla="*/ 530 w 1551"/>
                <a:gd name="T89" fmla="*/ 65 h 529"/>
                <a:gd name="T90" fmla="*/ 503 w 1551"/>
                <a:gd name="T91" fmla="*/ 99 h 529"/>
                <a:gd name="T92" fmla="*/ 450 w 1551"/>
                <a:gd name="T93" fmla="*/ 111 h 529"/>
                <a:gd name="T94" fmla="*/ 463 w 1551"/>
                <a:gd name="T95" fmla="*/ 87 h 529"/>
                <a:gd name="T96" fmla="*/ 454 w 1551"/>
                <a:gd name="T97" fmla="*/ 80 h 529"/>
                <a:gd name="T98" fmla="*/ 401 w 1551"/>
                <a:gd name="T99" fmla="*/ 86 h 529"/>
                <a:gd name="T100" fmla="*/ 391 w 1551"/>
                <a:gd name="T101" fmla="*/ 71 h 529"/>
                <a:gd name="T102" fmla="*/ 344 w 1551"/>
                <a:gd name="T103" fmla="*/ 52 h 529"/>
                <a:gd name="T104" fmla="*/ 326 w 1551"/>
                <a:gd name="T105" fmla="*/ 30 h 529"/>
                <a:gd name="T106" fmla="*/ 261 w 1551"/>
                <a:gd name="T107" fmla="*/ 75 h 529"/>
                <a:gd name="T108" fmla="*/ 237 w 1551"/>
                <a:gd name="T109" fmla="*/ 70 h 529"/>
                <a:gd name="T110" fmla="*/ 162 w 1551"/>
                <a:gd name="T111" fmla="*/ 92 h 529"/>
                <a:gd name="T112" fmla="*/ 154 w 1551"/>
                <a:gd name="T113" fmla="*/ 77 h 529"/>
                <a:gd name="T114" fmla="*/ 122 w 1551"/>
                <a:gd name="T115" fmla="*/ 80 h 529"/>
                <a:gd name="T116" fmla="*/ 82 w 1551"/>
                <a:gd name="T117" fmla="*/ 60 h 529"/>
                <a:gd name="T118" fmla="*/ 45 w 1551"/>
                <a:gd name="T119" fmla="*/ 72 h 529"/>
                <a:gd name="T120" fmla="*/ 11 w 1551"/>
                <a:gd name="T121" fmla="*/ 36 h 529"/>
                <a:gd name="T122" fmla="*/ 30 w 1551"/>
                <a:gd name="T123" fmla="*/ 3 h 529"/>
                <a:gd name="T124" fmla="*/ 0 w 1551"/>
                <a:gd name="T125" fmla="*/ 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51" h="529">
                  <a:moveTo>
                    <a:pt x="1551" y="511"/>
                  </a:moveTo>
                  <a:lnTo>
                    <a:pt x="1522" y="529"/>
                  </a:lnTo>
                  <a:lnTo>
                    <a:pt x="1520" y="506"/>
                  </a:lnTo>
                  <a:lnTo>
                    <a:pt x="1463" y="480"/>
                  </a:lnTo>
                  <a:lnTo>
                    <a:pt x="1449" y="420"/>
                  </a:lnTo>
                  <a:lnTo>
                    <a:pt x="1413" y="438"/>
                  </a:lnTo>
                  <a:lnTo>
                    <a:pt x="1392" y="386"/>
                  </a:lnTo>
                  <a:lnTo>
                    <a:pt x="1363" y="397"/>
                  </a:lnTo>
                  <a:lnTo>
                    <a:pt x="1344" y="352"/>
                  </a:lnTo>
                  <a:lnTo>
                    <a:pt x="1300" y="303"/>
                  </a:lnTo>
                  <a:lnTo>
                    <a:pt x="1269" y="298"/>
                  </a:lnTo>
                  <a:lnTo>
                    <a:pt x="1288" y="258"/>
                  </a:lnTo>
                  <a:lnTo>
                    <a:pt x="1260" y="206"/>
                  </a:lnTo>
                  <a:lnTo>
                    <a:pt x="1266" y="183"/>
                  </a:lnTo>
                  <a:lnTo>
                    <a:pt x="1186" y="158"/>
                  </a:lnTo>
                  <a:lnTo>
                    <a:pt x="1174" y="198"/>
                  </a:lnTo>
                  <a:lnTo>
                    <a:pt x="1135" y="195"/>
                  </a:lnTo>
                  <a:lnTo>
                    <a:pt x="1115" y="219"/>
                  </a:lnTo>
                  <a:lnTo>
                    <a:pt x="1098" y="198"/>
                  </a:lnTo>
                  <a:lnTo>
                    <a:pt x="1069" y="217"/>
                  </a:lnTo>
                  <a:lnTo>
                    <a:pt x="1045" y="203"/>
                  </a:lnTo>
                  <a:lnTo>
                    <a:pt x="1007" y="221"/>
                  </a:lnTo>
                  <a:lnTo>
                    <a:pt x="957" y="187"/>
                  </a:lnTo>
                  <a:lnTo>
                    <a:pt x="936" y="197"/>
                  </a:lnTo>
                  <a:lnTo>
                    <a:pt x="938" y="220"/>
                  </a:lnTo>
                  <a:lnTo>
                    <a:pt x="900" y="231"/>
                  </a:lnTo>
                  <a:lnTo>
                    <a:pt x="883" y="210"/>
                  </a:lnTo>
                  <a:lnTo>
                    <a:pt x="862" y="227"/>
                  </a:lnTo>
                  <a:lnTo>
                    <a:pt x="860" y="220"/>
                  </a:lnTo>
                  <a:lnTo>
                    <a:pt x="843" y="198"/>
                  </a:lnTo>
                  <a:lnTo>
                    <a:pt x="811" y="178"/>
                  </a:lnTo>
                  <a:lnTo>
                    <a:pt x="767" y="213"/>
                  </a:lnTo>
                  <a:lnTo>
                    <a:pt x="742" y="185"/>
                  </a:lnTo>
                  <a:lnTo>
                    <a:pt x="739" y="153"/>
                  </a:lnTo>
                  <a:lnTo>
                    <a:pt x="723" y="156"/>
                  </a:lnTo>
                  <a:lnTo>
                    <a:pt x="719" y="179"/>
                  </a:lnTo>
                  <a:lnTo>
                    <a:pt x="694" y="174"/>
                  </a:lnTo>
                  <a:lnTo>
                    <a:pt x="687" y="174"/>
                  </a:lnTo>
                  <a:lnTo>
                    <a:pt x="692" y="151"/>
                  </a:lnTo>
                  <a:lnTo>
                    <a:pt x="652" y="132"/>
                  </a:lnTo>
                  <a:lnTo>
                    <a:pt x="636" y="133"/>
                  </a:lnTo>
                  <a:lnTo>
                    <a:pt x="635" y="117"/>
                  </a:lnTo>
                  <a:lnTo>
                    <a:pt x="580" y="107"/>
                  </a:lnTo>
                  <a:lnTo>
                    <a:pt x="566" y="116"/>
                  </a:lnTo>
                  <a:lnTo>
                    <a:pt x="530" y="65"/>
                  </a:lnTo>
                  <a:lnTo>
                    <a:pt x="503" y="99"/>
                  </a:lnTo>
                  <a:lnTo>
                    <a:pt x="450" y="111"/>
                  </a:lnTo>
                  <a:lnTo>
                    <a:pt x="463" y="87"/>
                  </a:lnTo>
                  <a:lnTo>
                    <a:pt x="454" y="80"/>
                  </a:lnTo>
                  <a:lnTo>
                    <a:pt x="401" y="86"/>
                  </a:lnTo>
                  <a:lnTo>
                    <a:pt x="391" y="71"/>
                  </a:lnTo>
                  <a:lnTo>
                    <a:pt x="344" y="52"/>
                  </a:lnTo>
                  <a:lnTo>
                    <a:pt x="326" y="30"/>
                  </a:lnTo>
                  <a:lnTo>
                    <a:pt x="261" y="75"/>
                  </a:lnTo>
                  <a:lnTo>
                    <a:pt x="237" y="70"/>
                  </a:lnTo>
                  <a:lnTo>
                    <a:pt x="162" y="92"/>
                  </a:lnTo>
                  <a:lnTo>
                    <a:pt x="154" y="77"/>
                  </a:lnTo>
                  <a:lnTo>
                    <a:pt x="122" y="80"/>
                  </a:lnTo>
                  <a:lnTo>
                    <a:pt x="82" y="60"/>
                  </a:lnTo>
                  <a:lnTo>
                    <a:pt x="45" y="72"/>
                  </a:lnTo>
                  <a:lnTo>
                    <a:pt x="11" y="36"/>
                  </a:lnTo>
                  <a:lnTo>
                    <a:pt x="30" y="3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423">
              <a:extLst>
                <a:ext uri="{FF2B5EF4-FFF2-40B4-BE49-F238E27FC236}">
                  <a16:creationId xmlns:a16="http://schemas.microsoft.com/office/drawing/2014/main" id="{2F5F44C0-9E95-5B72-318B-82441A4C1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4" y="1145"/>
              <a:ext cx="30" cy="123"/>
            </a:xfrm>
            <a:custGeom>
              <a:avLst/>
              <a:gdLst>
                <a:gd name="T0" fmla="*/ 26 w 152"/>
                <a:gd name="T1" fmla="*/ 615 h 615"/>
                <a:gd name="T2" fmla="*/ 31 w 152"/>
                <a:gd name="T3" fmla="*/ 583 h 615"/>
                <a:gd name="T4" fmla="*/ 15 w 152"/>
                <a:gd name="T5" fmla="*/ 570 h 615"/>
                <a:gd name="T6" fmla="*/ 20 w 152"/>
                <a:gd name="T7" fmla="*/ 538 h 615"/>
                <a:gd name="T8" fmla="*/ 0 w 152"/>
                <a:gd name="T9" fmla="*/ 501 h 615"/>
                <a:gd name="T10" fmla="*/ 44 w 152"/>
                <a:gd name="T11" fmla="*/ 474 h 615"/>
                <a:gd name="T12" fmla="*/ 25 w 152"/>
                <a:gd name="T13" fmla="*/ 429 h 615"/>
                <a:gd name="T14" fmla="*/ 63 w 152"/>
                <a:gd name="T15" fmla="*/ 426 h 615"/>
                <a:gd name="T16" fmla="*/ 85 w 152"/>
                <a:gd name="T17" fmla="*/ 416 h 615"/>
                <a:gd name="T18" fmla="*/ 73 w 152"/>
                <a:gd name="T19" fmla="*/ 371 h 615"/>
                <a:gd name="T20" fmla="*/ 109 w 152"/>
                <a:gd name="T21" fmla="*/ 344 h 615"/>
                <a:gd name="T22" fmla="*/ 108 w 152"/>
                <a:gd name="T23" fmla="*/ 329 h 615"/>
                <a:gd name="T24" fmla="*/ 152 w 152"/>
                <a:gd name="T25" fmla="*/ 309 h 615"/>
                <a:gd name="T26" fmla="*/ 103 w 152"/>
                <a:gd name="T27" fmla="*/ 275 h 615"/>
                <a:gd name="T28" fmla="*/ 57 w 152"/>
                <a:gd name="T29" fmla="*/ 287 h 615"/>
                <a:gd name="T30" fmla="*/ 63 w 152"/>
                <a:gd name="T31" fmla="*/ 264 h 615"/>
                <a:gd name="T32" fmla="*/ 46 w 152"/>
                <a:gd name="T33" fmla="*/ 250 h 615"/>
                <a:gd name="T34" fmla="*/ 74 w 152"/>
                <a:gd name="T35" fmla="*/ 217 h 615"/>
                <a:gd name="T36" fmla="*/ 68 w 152"/>
                <a:gd name="T37" fmla="*/ 155 h 615"/>
                <a:gd name="T38" fmla="*/ 11 w 152"/>
                <a:gd name="T39" fmla="*/ 122 h 615"/>
                <a:gd name="T40" fmla="*/ 25 w 152"/>
                <a:gd name="T41" fmla="*/ 98 h 615"/>
                <a:gd name="T42" fmla="*/ 46 w 152"/>
                <a:gd name="T43" fmla="*/ 80 h 615"/>
                <a:gd name="T44" fmla="*/ 37 w 152"/>
                <a:gd name="T45" fmla="*/ 58 h 615"/>
                <a:gd name="T46" fmla="*/ 82 w 152"/>
                <a:gd name="T47" fmla="*/ 46 h 615"/>
                <a:gd name="T48" fmla="*/ 85 w 152"/>
                <a:gd name="T49" fmla="*/ 0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2" h="615">
                  <a:moveTo>
                    <a:pt x="26" y="615"/>
                  </a:moveTo>
                  <a:lnTo>
                    <a:pt x="31" y="583"/>
                  </a:lnTo>
                  <a:lnTo>
                    <a:pt x="15" y="570"/>
                  </a:lnTo>
                  <a:lnTo>
                    <a:pt x="20" y="538"/>
                  </a:lnTo>
                  <a:lnTo>
                    <a:pt x="0" y="501"/>
                  </a:lnTo>
                  <a:lnTo>
                    <a:pt x="44" y="474"/>
                  </a:lnTo>
                  <a:lnTo>
                    <a:pt x="25" y="429"/>
                  </a:lnTo>
                  <a:lnTo>
                    <a:pt x="63" y="426"/>
                  </a:lnTo>
                  <a:lnTo>
                    <a:pt x="85" y="416"/>
                  </a:lnTo>
                  <a:lnTo>
                    <a:pt x="73" y="371"/>
                  </a:lnTo>
                  <a:lnTo>
                    <a:pt x="109" y="344"/>
                  </a:lnTo>
                  <a:lnTo>
                    <a:pt x="108" y="329"/>
                  </a:lnTo>
                  <a:lnTo>
                    <a:pt x="152" y="309"/>
                  </a:lnTo>
                  <a:lnTo>
                    <a:pt x="103" y="275"/>
                  </a:lnTo>
                  <a:lnTo>
                    <a:pt x="57" y="287"/>
                  </a:lnTo>
                  <a:lnTo>
                    <a:pt x="63" y="264"/>
                  </a:lnTo>
                  <a:lnTo>
                    <a:pt x="46" y="250"/>
                  </a:lnTo>
                  <a:lnTo>
                    <a:pt x="74" y="217"/>
                  </a:lnTo>
                  <a:lnTo>
                    <a:pt x="68" y="155"/>
                  </a:lnTo>
                  <a:lnTo>
                    <a:pt x="11" y="122"/>
                  </a:lnTo>
                  <a:lnTo>
                    <a:pt x="25" y="98"/>
                  </a:lnTo>
                  <a:lnTo>
                    <a:pt x="46" y="80"/>
                  </a:lnTo>
                  <a:lnTo>
                    <a:pt x="37" y="58"/>
                  </a:lnTo>
                  <a:lnTo>
                    <a:pt x="82" y="46"/>
                  </a:lnTo>
                  <a:lnTo>
                    <a:pt x="85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424">
              <a:extLst>
                <a:ext uri="{FF2B5EF4-FFF2-40B4-BE49-F238E27FC236}">
                  <a16:creationId xmlns:a16="http://schemas.microsoft.com/office/drawing/2014/main" id="{9B985FB1-CFA0-1429-1DFA-130CF58F4C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5" y="1266"/>
              <a:ext cx="84" cy="62"/>
            </a:xfrm>
            <a:custGeom>
              <a:avLst/>
              <a:gdLst>
                <a:gd name="T0" fmla="*/ 1 w 421"/>
                <a:gd name="T1" fmla="*/ 313 h 313"/>
                <a:gd name="T2" fmla="*/ 0 w 421"/>
                <a:gd name="T3" fmla="*/ 290 h 313"/>
                <a:gd name="T4" fmla="*/ 6 w 421"/>
                <a:gd name="T5" fmla="*/ 283 h 313"/>
                <a:gd name="T6" fmla="*/ 35 w 421"/>
                <a:gd name="T7" fmla="*/ 256 h 313"/>
                <a:gd name="T8" fmla="*/ 58 w 421"/>
                <a:gd name="T9" fmla="*/ 254 h 313"/>
                <a:gd name="T10" fmla="*/ 77 w 421"/>
                <a:gd name="T11" fmla="*/ 207 h 313"/>
                <a:gd name="T12" fmla="*/ 100 w 421"/>
                <a:gd name="T13" fmla="*/ 197 h 313"/>
                <a:gd name="T14" fmla="*/ 97 w 421"/>
                <a:gd name="T15" fmla="*/ 174 h 313"/>
                <a:gd name="T16" fmla="*/ 80 w 421"/>
                <a:gd name="T17" fmla="*/ 159 h 313"/>
                <a:gd name="T18" fmla="*/ 77 w 421"/>
                <a:gd name="T19" fmla="*/ 122 h 313"/>
                <a:gd name="T20" fmla="*/ 102 w 421"/>
                <a:gd name="T21" fmla="*/ 57 h 313"/>
                <a:gd name="T22" fmla="*/ 148 w 421"/>
                <a:gd name="T23" fmla="*/ 61 h 313"/>
                <a:gd name="T24" fmla="*/ 170 w 421"/>
                <a:gd name="T25" fmla="*/ 43 h 313"/>
                <a:gd name="T26" fmla="*/ 208 w 421"/>
                <a:gd name="T27" fmla="*/ 32 h 313"/>
                <a:gd name="T28" fmla="*/ 239 w 421"/>
                <a:gd name="T29" fmla="*/ 45 h 313"/>
                <a:gd name="T30" fmla="*/ 278 w 421"/>
                <a:gd name="T31" fmla="*/ 42 h 313"/>
                <a:gd name="T32" fmla="*/ 300 w 421"/>
                <a:gd name="T33" fmla="*/ 32 h 313"/>
                <a:gd name="T34" fmla="*/ 354 w 421"/>
                <a:gd name="T35" fmla="*/ 34 h 313"/>
                <a:gd name="T36" fmla="*/ 377 w 421"/>
                <a:gd name="T37" fmla="*/ 32 h 313"/>
                <a:gd name="T38" fmla="*/ 389 w 421"/>
                <a:gd name="T39" fmla="*/ 0 h 313"/>
                <a:gd name="T40" fmla="*/ 421 w 421"/>
                <a:gd name="T41" fmla="*/ 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1" h="313">
                  <a:moveTo>
                    <a:pt x="1" y="313"/>
                  </a:moveTo>
                  <a:lnTo>
                    <a:pt x="0" y="290"/>
                  </a:lnTo>
                  <a:lnTo>
                    <a:pt x="6" y="283"/>
                  </a:lnTo>
                  <a:lnTo>
                    <a:pt x="35" y="256"/>
                  </a:lnTo>
                  <a:lnTo>
                    <a:pt x="58" y="254"/>
                  </a:lnTo>
                  <a:lnTo>
                    <a:pt x="77" y="207"/>
                  </a:lnTo>
                  <a:lnTo>
                    <a:pt x="100" y="197"/>
                  </a:lnTo>
                  <a:lnTo>
                    <a:pt x="97" y="174"/>
                  </a:lnTo>
                  <a:lnTo>
                    <a:pt x="80" y="159"/>
                  </a:lnTo>
                  <a:lnTo>
                    <a:pt x="77" y="122"/>
                  </a:lnTo>
                  <a:lnTo>
                    <a:pt x="102" y="57"/>
                  </a:lnTo>
                  <a:lnTo>
                    <a:pt x="148" y="61"/>
                  </a:lnTo>
                  <a:lnTo>
                    <a:pt x="170" y="43"/>
                  </a:lnTo>
                  <a:lnTo>
                    <a:pt x="208" y="32"/>
                  </a:lnTo>
                  <a:lnTo>
                    <a:pt x="239" y="45"/>
                  </a:lnTo>
                  <a:lnTo>
                    <a:pt x="278" y="42"/>
                  </a:lnTo>
                  <a:lnTo>
                    <a:pt x="300" y="32"/>
                  </a:lnTo>
                  <a:lnTo>
                    <a:pt x="354" y="34"/>
                  </a:lnTo>
                  <a:lnTo>
                    <a:pt x="377" y="32"/>
                  </a:lnTo>
                  <a:lnTo>
                    <a:pt x="389" y="0"/>
                  </a:lnTo>
                  <a:lnTo>
                    <a:pt x="421" y="1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425">
              <a:extLst>
                <a:ext uri="{FF2B5EF4-FFF2-40B4-BE49-F238E27FC236}">
                  <a16:creationId xmlns:a16="http://schemas.microsoft.com/office/drawing/2014/main" id="{64262D2B-85A3-E063-6C09-CA8A149E0F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9" y="1328"/>
              <a:ext cx="50" cy="363"/>
            </a:xfrm>
            <a:custGeom>
              <a:avLst/>
              <a:gdLst>
                <a:gd name="T0" fmla="*/ 161 w 247"/>
                <a:gd name="T1" fmla="*/ 1814 h 1814"/>
                <a:gd name="T2" fmla="*/ 194 w 247"/>
                <a:gd name="T3" fmla="*/ 1741 h 1814"/>
                <a:gd name="T4" fmla="*/ 190 w 247"/>
                <a:gd name="T5" fmla="*/ 1703 h 1814"/>
                <a:gd name="T6" fmla="*/ 178 w 247"/>
                <a:gd name="T7" fmla="*/ 1666 h 1814"/>
                <a:gd name="T8" fmla="*/ 205 w 247"/>
                <a:gd name="T9" fmla="*/ 1609 h 1814"/>
                <a:gd name="T10" fmla="*/ 193 w 247"/>
                <a:gd name="T11" fmla="*/ 1571 h 1814"/>
                <a:gd name="T12" fmla="*/ 202 w 247"/>
                <a:gd name="T13" fmla="*/ 1509 h 1814"/>
                <a:gd name="T14" fmla="*/ 193 w 247"/>
                <a:gd name="T15" fmla="*/ 1486 h 1814"/>
                <a:gd name="T16" fmla="*/ 151 w 247"/>
                <a:gd name="T17" fmla="*/ 1452 h 1814"/>
                <a:gd name="T18" fmla="*/ 160 w 247"/>
                <a:gd name="T19" fmla="*/ 1382 h 1814"/>
                <a:gd name="T20" fmla="*/ 116 w 247"/>
                <a:gd name="T21" fmla="*/ 1246 h 1814"/>
                <a:gd name="T22" fmla="*/ 111 w 247"/>
                <a:gd name="T23" fmla="*/ 1193 h 1814"/>
                <a:gd name="T24" fmla="*/ 19 w 247"/>
                <a:gd name="T25" fmla="*/ 1109 h 1814"/>
                <a:gd name="T26" fmla="*/ 17 w 247"/>
                <a:gd name="T27" fmla="*/ 1086 h 1814"/>
                <a:gd name="T28" fmla="*/ 68 w 247"/>
                <a:gd name="T29" fmla="*/ 966 h 1814"/>
                <a:gd name="T30" fmla="*/ 18 w 247"/>
                <a:gd name="T31" fmla="*/ 855 h 1814"/>
                <a:gd name="T32" fmla="*/ 1 w 247"/>
                <a:gd name="T33" fmla="*/ 833 h 1814"/>
                <a:gd name="T34" fmla="*/ 0 w 247"/>
                <a:gd name="T35" fmla="*/ 818 h 1814"/>
                <a:gd name="T36" fmla="*/ 59 w 247"/>
                <a:gd name="T37" fmla="*/ 797 h 1814"/>
                <a:gd name="T38" fmla="*/ 91 w 247"/>
                <a:gd name="T39" fmla="*/ 801 h 1814"/>
                <a:gd name="T40" fmla="*/ 113 w 247"/>
                <a:gd name="T41" fmla="*/ 792 h 1814"/>
                <a:gd name="T42" fmla="*/ 77 w 247"/>
                <a:gd name="T43" fmla="*/ 749 h 1814"/>
                <a:gd name="T44" fmla="*/ 75 w 247"/>
                <a:gd name="T45" fmla="*/ 711 h 1814"/>
                <a:gd name="T46" fmla="*/ 87 w 247"/>
                <a:gd name="T47" fmla="*/ 686 h 1814"/>
                <a:gd name="T48" fmla="*/ 63 w 247"/>
                <a:gd name="T49" fmla="*/ 666 h 1814"/>
                <a:gd name="T50" fmla="*/ 59 w 247"/>
                <a:gd name="T51" fmla="*/ 635 h 1814"/>
                <a:gd name="T52" fmla="*/ 35 w 247"/>
                <a:gd name="T53" fmla="*/ 614 h 1814"/>
                <a:gd name="T54" fmla="*/ 25 w 247"/>
                <a:gd name="T55" fmla="*/ 592 h 1814"/>
                <a:gd name="T56" fmla="*/ 2 w 247"/>
                <a:gd name="T57" fmla="*/ 594 h 1814"/>
                <a:gd name="T58" fmla="*/ 5 w 247"/>
                <a:gd name="T59" fmla="*/ 540 h 1814"/>
                <a:gd name="T60" fmla="*/ 19 w 247"/>
                <a:gd name="T61" fmla="*/ 531 h 1814"/>
                <a:gd name="T62" fmla="*/ 81 w 247"/>
                <a:gd name="T63" fmla="*/ 532 h 1814"/>
                <a:gd name="T64" fmla="*/ 125 w 247"/>
                <a:gd name="T65" fmla="*/ 506 h 1814"/>
                <a:gd name="T66" fmla="*/ 155 w 247"/>
                <a:gd name="T67" fmla="*/ 495 h 1814"/>
                <a:gd name="T68" fmla="*/ 151 w 247"/>
                <a:gd name="T69" fmla="*/ 464 h 1814"/>
                <a:gd name="T70" fmla="*/ 142 w 247"/>
                <a:gd name="T71" fmla="*/ 443 h 1814"/>
                <a:gd name="T72" fmla="*/ 155 w 247"/>
                <a:gd name="T73" fmla="*/ 417 h 1814"/>
                <a:gd name="T74" fmla="*/ 138 w 247"/>
                <a:gd name="T75" fmla="*/ 397 h 1814"/>
                <a:gd name="T76" fmla="*/ 142 w 247"/>
                <a:gd name="T77" fmla="*/ 358 h 1814"/>
                <a:gd name="T78" fmla="*/ 228 w 247"/>
                <a:gd name="T79" fmla="*/ 287 h 1814"/>
                <a:gd name="T80" fmla="*/ 247 w 247"/>
                <a:gd name="T81" fmla="*/ 247 h 1814"/>
                <a:gd name="T82" fmla="*/ 236 w 247"/>
                <a:gd name="T83" fmla="*/ 210 h 1814"/>
                <a:gd name="T84" fmla="*/ 227 w 247"/>
                <a:gd name="T85" fmla="*/ 195 h 1814"/>
                <a:gd name="T86" fmla="*/ 241 w 247"/>
                <a:gd name="T87" fmla="*/ 178 h 1814"/>
                <a:gd name="T88" fmla="*/ 182 w 247"/>
                <a:gd name="T89" fmla="*/ 123 h 1814"/>
                <a:gd name="T90" fmla="*/ 161 w 247"/>
                <a:gd name="T91" fmla="*/ 71 h 1814"/>
                <a:gd name="T92" fmla="*/ 145 w 247"/>
                <a:gd name="T93" fmla="*/ 63 h 1814"/>
                <a:gd name="T94" fmla="*/ 151 w 247"/>
                <a:gd name="T95" fmla="*/ 40 h 1814"/>
                <a:gd name="T96" fmla="*/ 77 w 247"/>
                <a:gd name="T97" fmla="*/ 0 h 1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7" h="1814">
                  <a:moveTo>
                    <a:pt x="161" y="1814"/>
                  </a:moveTo>
                  <a:lnTo>
                    <a:pt x="194" y="1741"/>
                  </a:lnTo>
                  <a:lnTo>
                    <a:pt x="190" y="1703"/>
                  </a:lnTo>
                  <a:lnTo>
                    <a:pt x="178" y="1666"/>
                  </a:lnTo>
                  <a:lnTo>
                    <a:pt x="205" y="1609"/>
                  </a:lnTo>
                  <a:lnTo>
                    <a:pt x="193" y="1571"/>
                  </a:lnTo>
                  <a:lnTo>
                    <a:pt x="202" y="1509"/>
                  </a:lnTo>
                  <a:lnTo>
                    <a:pt x="193" y="1486"/>
                  </a:lnTo>
                  <a:lnTo>
                    <a:pt x="151" y="1452"/>
                  </a:lnTo>
                  <a:lnTo>
                    <a:pt x="160" y="1382"/>
                  </a:lnTo>
                  <a:lnTo>
                    <a:pt x="116" y="1246"/>
                  </a:lnTo>
                  <a:lnTo>
                    <a:pt x="111" y="1193"/>
                  </a:lnTo>
                  <a:lnTo>
                    <a:pt x="19" y="1109"/>
                  </a:lnTo>
                  <a:lnTo>
                    <a:pt x="17" y="1086"/>
                  </a:lnTo>
                  <a:lnTo>
                    <a:pt x="68" y="966"/>
                  </a:lnTo>
                  <a:lnTo>
                    <a:pt x="18" y="855"/>
                  </a:lnTo>
                  <a:lnTo>
                    <a:pt x="1" y="833"/>
                  </a:lnTo>
                  <a:lnTo>
                    <a:pt x="0" y="818"/>
                  </a:lnTo>
                  <a:lnTo>
                    <a:pt x="59" y="797"/>
                  </a:lnTo>
                  <a:lnTo>
                    <a:pt x="91" y="801"/>
                  </a:lnTo>
                  <a:lnTo>
                    <a:pt x="113" y="792"/>
                  </a:lnTo>
                  <a:lnTo>
                    <a:pt x="77" y="749"/>
                  </a:lnTo>
                  <a:lnTo>
                    <a:pt x="75" y="711"/>
                  </a:lnTo>
                  <a:lnTo>
                    <a:pt x="87" y="686"/>
                  </a:lnTo>
                  <a:lnTo>
                    <a:pt x="63" y="666"/>
                  </a:lnTo>
                  <a:lnTo>
                    <a:pt x="59" y="635"/>
                  </a:lnTo>
                  <a:lnTo>
                    <a:pt x="35" y="614"/>
                  </a:lnTo>
                  <a:lnTo>
                    <a:pt x="25" y="592"/>
                  </a:lnTo>
                  <a:lnTo>
                    <a:pt x="2" y="594"/>
                  </a:lnTo>
                  <a:lnTo>
                    <a:pt x="5" y="540"/>
                  </a:lnTo>
                  <a:lnTo>
                    <a:pt x="19" y="531"/>
                  </a:lnTo>
                  <a:lnTo>
                    <a:pt x="81" y="532"/>
                  </a:lnTo>
                  <a:lnTo>
                    <a:pt x="125" y="506"/>
                  </a:lnTo>
                  <a:lnTo>
                    <a:pt x="155" y="495"/>
                  </a:lnTo>
                  <a:lnTo>
                    <a:pt x="151" y="464"/>
                  </a:lnTo>
                  <a:lnTo>
                    <a:pt x="142" y="443"/>
                  </a:lnTo>
                  <a:lnTo>
                    <a:pt x="155" y="417"/>
                  </a:lnTo>
                  <a:lnTo>
                    <a:pt x="138" y="397"/>
                  </a:lnTo>
                  <a:lnTo>
                    <a:pt x="142" y="358"/>
                  </a:lnTo>
                  <a:lnTo>
                    <a:pt x="228" y="287"/>
                  </a:lnTo>
                  <a:lnTo>
                    <a:pt x="247" y="247"/>
                  </a:lnTo>
                  <a:lnTo>
                    <a:pt x="236" y="210"/>
                  </a:lnTo>
                  <a:lnTo>
                    <a:pt x="227" y="195"/>
                  </a:lnTo>
                  <a:lnTo>
                    <a:pt x="241" y="178"/>
                  </a:lnTo>
                  <a:lnTo>
                    <a:pt x="182" y="123"/>
                  </a:lnTo>
                  <a:lnTo>
                    <a:pt x="161" y="71"/>
                  </a:lnTo>
                  <a:lnTo>
                    <a:pt x="145" y="63"/>
                  </a:lnTo>
                  <a:lnTo>
                    <a:pt x="151" y="40"/>
                  </a:lnTo>
                  <a:lnTo>
                    <a:pt x="77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426">
              <a:extLst>
                <a:ext uri="{FF2B5EF4-FFF2-40B4-BE49-F238E27FC236}">
                  <a16:creationId xmlns:a16="http://schemas.microsoft.com/office/drawing/2014/main" id="{029B1823-85E8-48BA-AB82-5E393B4258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3" y="1094"/>
              <a:ext cx="571" cy="343"/>
            </a:xfrm>
            <a:custGeom>
              <a:avLst/>
              <a:gdLst>
                <a:gd name="T0" fmla="*/ 2628 w 2851"/>
                <a:gd name="T1" fmla="*/ 428 h 1717"/>
                <a:gd name="T2" fmla="*/ 2599 w 2851"/>
                <a:gd name="T3" fmla="*/ 361 h 1717"/>
                <a:gd name="T4" fmla="*/ 2563 w 2851"/>
                <a:gd name="T5" fmla="*/ 319 h 1717"/>
                <a:gd name="T6" fmla="*/ 2510 w 2851"/>
                <a:gd name="T7" fmla="*/ 324 h 1717"/>
                <a:gd name="T8" fmla="*/ 2466 w 2851"/>
                <a:gd name="T9" fmla="*/ 435 h 1717"/>
                <a:gd name="T10" fmla="*/ 2485 w 2851"/>
                <a:gd name="T11" fmla="*/ 464 h 1717"/>
                <a:gd name="T12" fmla="*/ 2485 w 2851"/>
                <a:gd name="T13" fmla="*/ 549 h 1717"/>
                <a:gd name="T14" fmla="*/ 2463 w 2851"/>
                <a:gd name="T15" fmla="*/ 482 h 1717"/>
                <a:gd name="T16" fmla="*/ 2440 w 2851"/>
                <a:gd name="T17" fmla="*/ 399 h 1717"/>
                <a:gd name="T18" fmla="*/ 2346 w 2851"/>
                <a:gd name="T19" fmla="*/ 393 h 1717"/>
                <a:gd name="T20" fmla="*/ 2321 w 2851"/>
                <a:gd name="T21" fmla="*/ 441 h 1717"/>
                <a:gd name="T22" fmla="*/ 2206 w 2851"/>
                <a:gd name="T23" fmla="*/ 374 h 1717"/>
                <a:gd name="T24" fmla="*/ 2120 w 2851"/>
                <a:gd name="T25" fmla="*/ 351 h 1717"/>
                <a:gd name="T26" fmla="*/ 1987 w 2851"/>
                <a:gd name="T27" fmla="*/ 411 h 1717"/>
                <a:gd name="T28" fmla="*/ 1857 w 2851"/>
                <a:gd name="T29" fmla="*/ 515 h 1717"/>
                <a:gd name="T30" fmla="*/ 1744 w 2851"/>
                <a:gd name="T31" fmla="*/ 302 h 1717"/>
                <a:gd name="T32" fmla="*/ 1598 w 2851"/>
                <a:gd name="T33" fmla="*/ 130 h 1717"/>
                <a:gd name="T34" fmla="*/ 1601 w 2851"/>
                <a:gd name="T35" fmla="*/ 84 h 1717"/>
                <a:gd name="T36" fmla="*/ 1533 w 2851"/>
                <a:gd name="T37" fmla="*/ 13 h 1717"/>
                <a:gd name="T38" fmla="*/ 1433 w 2851"/>
                <a:gd name="T39" fmla="*/ 14 h 1717"/>
                <a:gd name="T40" fmla="*/ 1335 w 2851"/>
                <a:gd name="T41" fmla="*/ 31 h 1717"/>
                <a:gd name="T42" fmla="*/ 1164 w 2851"/>
                <a:gd name="T43" fmla="*/ 24 h 1717"/>
                <a:gd name="T44" fmla="*/ 1109 w 2851"/>
                <a:gd name="T45" fmla="*/ 98 h 1717"/>
                <a:gd name="T46" fmla="*/ 1097 w 2851"/>
                <a:gd name="T47" fmla="*/ 216 h 1717"/>
                <a:gd name="T48" fmla="*/ 1029 w 2851"/>
                <a:gd name="T49" fmla="*/ 237 h 1717"/>
                <a:gd name="T50" fmla="*/ 898 w 2851"/>
                <a:gd name="T51" fmla="*/ 156 h 1717"/>
                <a:gd name="T52" fmla="*/ 802 w 2851"/>
                <a:gd name="T53" fmla="*/ 212 h 1717"/>
                <a:gd name="T54" fmla="*/ 749 w 2851"/>
                <a:gd name="T55" fmla="*/ 125 h 1717"/>
                <a:gd name="T56" fmla="*/ 589 w 2851"/>
                <a:gd name="T57" fmla="*/ 154 h 1717"/>
                <a:gd name="T58" fmla="*/ 462 w 2851"/>
                <a:gd name="T59" fmla="*/ 197 h 1717"/>
                <a:gd name="T60" fmla="*/ 324 w 2851"/>
                <a:gd name="T61" fmla="*/ 202 h 1717"/>
                <a:gd name="T62" fmla="*/ 167 w 2851"/>
                <a:gd name="T63" fmla="*/ 256 h 1717"/>
                <a:gd name="T64" fmla="*/ 37 w 2851"/>
                <a:gd name="T65" fmla="*/ 344 h 1717"/>
                <a:gd name="T66" fmla="*/ 14 w 2851"/>
                <a:gd name="T67" fmla="*/ 509 h 1717"/>
                <a:gd name="T68" fmla="*/ 95 w 2851"/>
                <a:gd name="T69" fmla="*/ 555 h 1717"/>
                <a:gd name="T70" fmla="*/ 338 w 2851"/>
                <a:gd name="T71" fmla="*/ 525 h 1717"/>
                <a:gd name="T72" fmla="*/ 314 w 2851"/>
                <a:gd name="T73" fmla="*/ 596 h 1717"/>
                <a:gd name="T74" fmla="*/ 418 w 2851"/>
                <a:gd name="T75" fmla="*/ 633 h 1717"/>
                <a:gd name="T76" fmla="*/ 405 w 2851"/>
                <a:gd name="T77" fmla="*/ 665 h 1717"/>
                <a:gd name="T78" fmla="*/ 218 w 2851"/>
                <a:gd name="T79" fmla="*/ 644 h 1717"/>
                <a:gd name="T80" fmla="*/ 172 w 2851"/>
                <a:gd name="T81" fmla="*/ 641 h 1717"/>
                <a:gd name="T82" fmla="*/ 193 w 2851"/>
                <a:gd name="T83" fmla="*/ 785 h 1717"/>
                <a:gd name="T84" fmla="*/ 395 w 2851"/>
                <a:gd name="T85" fmla="*/ 805 h 1717"/>
                <a:gd name="T86" fmla="*/ 376 w 2851"/>
                <a:gd name="T87" fmla="*/ 922 h 1717"/>
                <a:gd name="T88" fmla="*/ 32 w 2851"/>
                <a:gd name="T89" fmla="*/ 955 h 1717"/>
                <a:gd name="T90" fmla="*/ 260 w 2851"/>
                <a:gd name="T91" fmla="*/ 1087 h 1717"/>
                <a:gd name="T92" fmla="*/ 314 w 2851"/>
                <a:gd name="T93" fmla="*/ 1252 h 1717"/>
                <a:gd name="T94" fmla="*/ 382 w 2851"/>
                <a:gd name="T95" fmla="*/ 1331 h 1717"/>
                <a:gd name="T96" fmla="*/ 468 w 2851"/>
                <a:gd name="T97" fmla="*/ 1260 h 1717"/>
                <a:gd name="T98" fmla="*/ 616 w 2851"/>
                <a:gd name="T99" fmla="*/ 1270 h 1717"/>
                <a:gd name="T100" fmla="*/ 666 w 2851"/>
                <a:gd name="T101" fmla="*/ 1228 h 1717"/>
                <a:gd name="T102" fmla="*/ 762 w 2851"/>
                <a:gd name="T103" fmla="*/ 1357 h 1717"/>
                <a:gd name="T104" fmla="*/ 914 w 2851"/>
                <a:gd name="T105" fmla="*/ 1405 h 1717"/>
                <a:gd name="T106" fmla="*/ 1040 w 2851"/>
                <a:gd name="T107" fmla="*/ 1355 h 1717"/>
                <a:gd name="T108" fmla="*/ 1109 w 2851"/>
                <a:gd name="T109" fmla="*/ 1517 h 1717"/>
                <a:gd name="T110" fmla="*/ 1202 w 2851"/>
                <a:gd name="T111" fmla="*/ 1525 h 1717"/>
                <a:gd name="T112" fmla="*/ 1367 w 2851"/>
                <a:gd name="T113" fmla="*/ 1717 h 1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51" h="1717">
                  <a:moveTo>
                    <a:pt x="2851" y="423"/>
                  </a:moveTo>
                  <a:lnTo>
                    <a:pt x="2729" y="441"/>
                  </a:lnTo>
                  <a:lnTo>
                    <a:pt x="2628" y="428"/>
                  </a:lnTo>
                  <a:lnTo>
                    <a:pt x="2603" y="414"/>
                  </a:lnTo>
                  <a:lnTo>
                    <a:pt x="2592" y="385"/>
                  </a:lnTo>
                  <a:lnTo>
                    <a:pt x="2599" y="361"/>
                  </a:lnTo>
                  <a:lnTo>
                    <a:pt x="2619" y="336"/>
                  </a:lnTo>
                  <a:lnTo>
                    <a:pt x="2609" y="307"/>
                  </a:lnTo>
                  <a:lnTo>
                    <a:pt x="2563" y="319"/>
                  </a:lnTo>
                  <a:lnTo>
                    <a:pt x="2540" y="313"/>
                  </a:lnTo>
                  <a:lnTo>
                    <a:pt x="2517" y="322"/>
                  </a:lnTo>
                  <a:lnTo>
                    <a:pt x="2510" y="324"/>
                  </a:lnTo>
                  <a:lnTo>
                    <a:pt x="2496" y="332"/>
                  </a:lnTo>
                  <a:lnTo>
                    <a:pt x="2453" y="374"/>
                  </a:lnTo>
                  <a:lnTo>
                    <a:pt x="2466" y="435"/>
                  </a:lnTo>
                  <a:lnTo>
                    <a:pt x="2491" y="448"/>
                  </a:lnTo>
                  <a:lnTo>
                    <a:pt x="2499" y="456"/>
                  </a:lnTo>
                  <a:lnTo>
                    <a:pt x="2485" y="464"/>
                  </a:lnTo>
                  <a:lnTo>
                    <a:pt x="2498" y="517"/>
                  </a:lnTo>
                  <a:lnTo>
                    <a:pt x="2512" y="516"/>
                  </a:lnTo>
                  <a:lnTo>
                    <a:pt x="2485" y="549"/>
                  </a:lnTo>
                  <a:lnTo>
                    <a:pt x="2476" y="534"/>
                  </a:lnTo>
                  <a:lnTo>
                    <a:pt x="2489" y="510"/>
                  </a:lnTo>
                  <a:lnTo>
                    <a:pt x="2463" y="482"/>
                  </a:lnTo>
                  <a:lnTo>
                    <a:pt x="2469" y="458"/>
                  </a:lnTo>
                  <a:lnTo>
                    <a:pt x="2452" y="445"/>
                  </a:lnTo>
                  <a:lnTo>
                    <a:pt x="2440" y="399"/>
                  </a:lnTo>
                  <a:lnTo>
                    <a:pt x="2416" y="378"/>
                  </a:lnTo>
                  <a:lnTo>
                    <a:pt x="2354" y="384"/>
                  </a:lnTo>
                  <a:lnTo>
                    <a:pt x="2346" y="393"/>
                  </a:lnTo>
                  <a:lnTo>
                    <a:pt x="2365" y="422"/>
                  </a:lnTo>
                  <a:lnTo>
                    <a:pt x="2342" y="416"/>
                  </a:lnTo>
                  <a:lnTo>
                    <a:pt x="2321" y="441"/>
                  </a:lnTo>
                  <a:lnTo>
                    <a:pt x="2289" y="436"/>
                  </a:lnTo>
                  <a:lnTo>
                    <a:pt x="2253" y="378"/>
                  </a:lnTo>
                  <a:lnTo>
                    <a:pt x="2206" y="374"/>
                  </a:lnTo>
                  <a:lnTo>
                    <a:pt x="2211" y="336"/>
                  </a:lnTo>
                  <a:lnTo>
                    <a:pt x="2193" y="314"/>
                  </a:lnTo>
                  <a:lnTo>
                    <a:pt x="2120" y="351"/>
                  </a:lnTo>
                  <a:lnTo>
                    <a:pt x="2065" y="349"/>
                  </a:lnTo>
                  <a:lnTo>
                    <a:pt x="2045" y="382"/>
                  </a:lnTo>
                  <a:lnTo>
                    <a:pt x="1987" y="411"/>
                  </a:lnTo>
                  <a:lnTo>
                    <a:pt x="1915" y="479"/>
                  </a:lnTo>
                  <a:lnTo>
                    <a:pt x="1877" y="482"/>
                  </a:lnTo>
                  <a:lnTo>
                    <a:pt x="1857" y="515"/>
                  </a:lnTo>
                  <a:lnTo>
                    <a:pt x="1827" y="441"/>
                  </a:lnTo>
                  <a:lnTo>
                    <a:pt x="1751" y="378"/>
                  </a:lnTo>
                  <a:lnTo>
                    <a:pt x="1744" y="302"/>
                  </a:lnTo>
                  <a:lnTo>
                    <a:pt x="1659" y="210"/>
                  </a:lnTo>
                  <a:lnTo>
                    <a:pt x="1663" y="162"/>
                  </a:lnTo>
                  <a:lnTo>
                    <a:pt x="1598" y="130"/>
                  </a:lnTo>
                  <a:lnTo>
                    <a:pt x="1589" y="115"/>
                  </a:lnTo>
                  <a:lnTo>
                    <a:pt x="1602" y="99"/>
                  </a:lnTo>
                  <a:lnTo>
                    <a:pt x="1601" y="84"/>
                  </a:lnTo>
                  <a:lnTo>
                    <a:pt x="1554" y="73"/>
                  </a:lnTo>
                  <a:lnTo>
                    <a:pt x="1541" y="19"/>
                  </a:lnTo>
                  <a:lnTo>
                    <a:pt x="1533" y="13"/>
                  </a:lnTo>
                  <a:lnTo>
                    <a:pt x="1480" y="25"/>
                  </a:lnTo>
                  <a:lnTo>
                    <a:pt x="1444" y="52"/>
                  </a:lnTo>
                  <a:lnTo>
                    <a:pt x="1433" y="14"/>
                  </a:lnTo>
                  <a:lnTo>
                    <a:pt x="1423" y="0"/>
                  </a:lnTo>
                  <a:lnTo>
                    <a:pt x="1388" y="27"/>
                  </a:lnTo>
                  <a:lnTo>
                    <a:pt x="1335" y="31"/>
                  </a:lnTo>
                  <a:lnTo>
                    <a:pt x="1252" y="70"/>
                  </a:lnTo>
                  <a:lnTo>
                    <a:pt x="1201" y="20"/>
                  </a:lnTo>
                  <a:lnTo>
                    <a:pt x="1164" y="24"/>
                  </a:lnTo>
                  <a:lnTo>
                    <a:pt x="1136" y="57"/>
                  </a:lnTo>
                  <a:lnTo>
                    <a:pt x="1113" y="59"/>
                  </a:lnTo>
                  <a:lnTo>
                    <a:pt x="1109" y="98"/>
                  </a:lnTo>
                  <a:lnTo>
                    <a:pt x="1137" y="150"/>
                  </a:lnTo>
                  <a:lnTo>
                    <a:pt x="1099" y="168"/>
                  </a:lnTo>
                  <a:lnTo>
                    <a:pt x="1097" y="216"/>
                  </a:lnTo>
                  <a:lnTo>
                    <a:pt x="1074" y="225"/>
                  </a:lnTo>
                  <a:lnTo>
                    <a:pt x="1050" y="212"/>
                  </a:lnTo>
                  <a:lnTo>
                    <a:pt x="1029" y="237"/>
                  </a:lnTo>
                  <a:lnTo>
                    <a:pt x="1035" y="213"/>
                  </a:lnTo>
                  <a:lnTo>
                    <a:pt x="1024" y="191"/>
                  </a:lnTo>
                  <a:lnTo>
                    <a:pt x="898" y="156"/>
                  </a:lnTo>
                  <a:lnTo>
                    <a:pt x="870" y="183"/>
                  </a:lnTo>
                  <a:lnTo>
                    <a:pt x="838" y="254"/>
                  </a:lnTo>
                  <a:lnTo>
                    <a:pt x="802" y="212"/>
                  </a:lnTo>
                  <a:lnTo>
                    <a:pt x="772" y="207"/>
                  </a:lnTo>
                  <a:lnTo>
                    <a:pt x="758" y="139"/>
                  </a:lnTo>
                  <a:lnTo>
                    <a:pt x="749" y="125"/>
                  </a:lnTo>
                  <a:lnTo>
                    <a:pt x="712" y="136"/>
                  </a:lnTo>
                  <a:lnTo>
                    <a:pt x="675" y="162"/>
                  </a:lnTo>
                  <a:lnTo>
                    <a:pt x="589" y="154"/>
                  </a:lnTo>
                  <a:lnTo>
                    <a:pt x="532" y="199"/>
                  </a:lnTo>
                  <a:lnTo>
                    <a:pt x="486" y="202"/>
                  </a:lnTo>
                  <a:lnTo>
                    <a:pt x="462" y="197"/>
                  </a:lnTo>
                  <a:lnTo>
                    <a:pt x="452" y="174"/>
                  </a:lnTo>
                  <a:lnTo>
                    <a:pt x="421" y="162"/>
                  </a:lnTo>
                  <a:lnTo>
                    <a:pt x="324" y="202"/>
                  </a:lnTo>
                  <a:lnTo>
                    <a:pt x="246" y="201"/>
                  </a:lnTo>
                  <a:lnTo>
                    <a:pt x="226" y="227"/>
                  </a:lnTo>
                  <a:lnTo>
                    <a:pt x="167" y="256"/>
                  </a:lnTo>
                  <a:lnTo>
                    <a:pt x="114" y="268"/>
                  </a:lnTo>
                  <a:lnTo>
                    <a:pt x="56" y="304"/>
                  </a:lnTo>
                  <a:lnTo>
                    <a:pt x="37" y="344"/>
                  </a:lnTo>
                  <a:lnTo>
                    <a:pt x="34" y="399"/>
                  </a:lnTo>
                  <a:lnTo>
                    <a:pt x="9" y="456"/>
                  </a:lnTo>
                  <a:lnTo>
                    <a:pt x="14" y="509"/>
                  </a:lnTo>
                  <a:lnTo>
                    <a:pt x="0" y="533"/>
                  </a:lnTo>
                  <a:lnTo>
                    <a:pt x="34" y="568"/>
                  </a:lnTo>
                  <a:lnTo>
                    <a:pt x="95" y="555"/>
                  </a:lnTo>
                  <a:lnTo>
                    <a:pt x="150" y="573"/>
                  </a:lnTo>
                  <a:lnTo>
                    <a:pt x="255" y="540"/>
                  </a:lnTo>
                  <a:lnTo>
                    <a:pt x="338" y="525"/>
                  </a:lnTo>
                  <a:lnTo>
                    <a:pt x="340" y="532"/>
                  </a:lnTo>
                  <a:lnTo>
                    <a:pt x="320" y="573"/>
                  </a:lnTo>
                  <a:lnTo>
                    <a:pt x="314" y="596"/>
                  </a:lnTo>
                  <a:lnTo>
                    <a:pt x="338" y="610"/>
                  </a:lnTo>
                  <a:lnTo>
                    <a:pt x="415" y="595"/>
                  </a:lnTo>
                  <a:lnTo>
                    <a:pt x="418" y="633"/>
                  </a:lnTo>
                  <a:lnTo>
                    <a:pt x="460" y="668"/>
                  </a:lnTo>
                  <a:lnTo>
                    <a:pt x="452" y="676"/>
                  </a:lnTo>
                  <a:lnTo>
                    <a:pt x="405" y="665"/>
                  </a:lnTo>
                  <a:lnTo>
                    <a:pt x="346" y="679"/>
                  </a:lnTo>
                  <a:lnTo>
                    <a:pt x="243" y="657"/>
                  </a:lnTo>
                  <a:lnTo>
                    <a:pt x="218" y="644"/>
                  </a:lnTo>
                  <a:lnTo>
                    <a:pt x="207" y="606"/>
                  </a:lnTo>
                  <a:lnTo>
                    <a:pt x="192" y="600"/>
                  </a:lnTo>
                  <a:lnTo>
                    <a:pt x="172" y="641"/>
                  </a:lnTo>
                  <a:lnTo>
                    <a:pt x="150" y="665"/>
                  </a:lnTo>
                  <a:lnTo>
                    <a:pt x="186" y="709"/>
                  </a:lnTo>
                  <a:lnTo>
                    <a:pt x="193" y="785"/>
                  </a:lnTo>
                  <a:lnTo>
                    <a:pt x="257" y="733"/>
                  </a:lnTo>
                  <a:lnTo>
                    <a:pt x="370" y="777"/>
                  </a:lnTo>
                  <a:lnTo>
                    <a:pt x="395" y="805"/>
                  </a:lnTo>
                  <a:lnTo>
                    <a:pt x="413" y="834"/>
                  </a:lnTo>
                  <a:lnTo>
                    <a:pt x="404" y="897"/>
                  </a:lnTo>
                  <a:lnTo>
                    <a:pt x="376" y="922"/>
                  </a:lnTo>
                  <a:lnTo>
                    <a:pt x="304" y="907"/>
                  </a:lnTo>
                  <a:lnTo>
                    <a:pt x="67" y="928"/>
                  </a:lnTo>
                  <a:lnTo>
                    <a:pt x="32" y="955"/>
                  </a:lnTo>
                  <a:lnTo>
                    <a:pt x="137" y="1014"/>
                  </a:lnTo>
                  <a:lnTo>
                    <a:pt x="186" y="1033"/>
                  </a:lnTo>
                  <a:lnTo>
                    <a:pt x="260" y="1087"/>
                  </a:lnTo>
                  <a:lnTo>
                    <a:pt x="297" y="1154"/>
                  </a:lnTo>
                  <a:lnTo>
                    <a:pt x="309" y="1206"/>
                  </a:lnTo>
                  <a:lnTo>
                    <a:pt x="314" y="1252"/>
                  </a:lnTo>
                  <a:lnTo>
                    <a:pt x="302" y="1292"/>
                  </a:lnTo>
                  <a:lnTo>
                    <a:pt x="303" y="1308"/>
                  </a:lnTo>
                  <a:lnTo>
                    <a:pt x="382" y="1331"/>
                  </a:lnTo>
                  <a:lnTo>
                    <a:pt x="436" y="1326"/>
                  </a:lnTo>
                  <a:lnTo>
                    <a:pt x="472" y="1299"/>
                  </a:lnTo>
                  <a:lnTo>
                    <a:pt x="468" y="1260"/>
                  </a:lnTo>
                  <a:lnTo>
                    <a:pt x="475" y="1253"/>
                  </a:lnTo>
                  <a:lnTo>
                    <a:pt x="546" y="1254"/>
                  </a:lnTo>
                  <a:lnTo>
                    <a:pt x="616" y="1270"/>
                  </a:lnTo>
                  <a:lnTo>
                    <a:pt x="632" y="1269"/>
                  </a:lnTo>
                  <a:lnTo>
                    <a:pt x="651" y="1236"/>
                  </a:lnTo>
                  <a:lnTo>
                    <a:pt x="666" y="1228"/>
                  </a:lnTo>
                  <a:lnTo>
                    <a:pt x="701" y="1263"/>
                  </a:lnTo>
                  <a:lnTo>
                    <a:pt x="729" y="1314"/>
                  </a:lnTo>
                  <a:lnTo>
                    <a:pt x="762" y="1357"/>
                  </a:lnTo>
                  <a:lnTo>
                    <a:pt x="818" y="1376"/>
                  </a:lnTo>
                  <a:lnTo>
                    <a:pt x="864" y="1371"/>
                  </a:lnTo>
                  <a:lnTo>
                    <a:pt x="914" y="1405"/>
                  </a:lnTo>
                  <a:lnTo>
                    <a:pt x="1009" y="1427"/>
                  </a:lnTo>
                  <a:lnTo>
                    <a:pt x="1036" y="1401"/>
                  </a:lnTo>
                  <a:lnTo>
                    <a:pt x="1040" y="1355"/>
                  </a:lnTo>
                  <a:lnTo>
                    <a:pt x="1046" y="1423"/>
                  </a:lnTo>
                  <a:lnTo>
                    <a:pt x="1085" y="1504"/>
                  </a:lnTo>
                  <a:lnTo>
                    <a:pt x="1109" y="1517"/>
                  </a:lnTo>
                  <a:lnTo>
                    <a:pt x="1148" y="1522"/>
                  </a:lnTo>
                  <a:lnTo>
                    <a:pt x="1207" y="1486"/>
                  </a:lnTo>
                  <a:lnTo>
                    <a:pt x="1202" y="1525"/>
                  </a:lnTo>
                  <a:lnTo>
                    <a:pt x="1242" y="1544"/>
                  </a:lnTo>
                  <a:lnTo>
                    <a:pt x="1295" y="1601"/>
                  </a:lnTo>
                  <a:lnTo>
                    <a:pt x="1367" y="1717"/>
                  </a:lnTo>
                  <a:lnTo>
                    <a:pt x="1368" y="171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427">
              <a:extLst>
                <a:ext uri="{FF2B5EF4-FFF2-40B4-BE49-F238E27FC236}">
                  <a16:creationId xmlns:a16="http://schemas.microsoft.com/office/drawing/2014/main" id="{6A91118E-2BFD-4D85-7484-E71D9A6612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4" y="1097"/>
              <a:ext cx="5" cy="7"/>
            </a:xfrm>
            <a:custGeom>
              <a:avLst/>
              <a:gdLst>
                <a:gd name="T0" fmla="*/ 6 w 23"/>
                <a:gd name="T1" fmla="*/ 1 h 33"/>
                <a:gd name="T2" fmla="*/ 0 w 23"/>
                <a:gd name="T3" fmla="*/ 26 h 33"/>
                <a:gd name="T4" fmla="*/ 8 w 23"/>
                <a:gd name="T5" fmla="*/ 33 h 33"/>
                <a:gd name="T6" fmla="*/ 16 w 23"/>
                <a:gd name="T7" fmla="*/ 32 h 33"/>
                <a:gd name="T8" fmla="*/ 23 w 23"/>
                <a:gd name="T9" fmla="*/ 16 h 33"/>
                <a:gd name="T10" fmla="*/ 20 w 23"/>
                <a:gd name="T11" fmla="*/ 0 h 33"/>
                <a:gd name="T12" fmla="*/ 6 w 23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33">
                  <a:moveTo>
                    <a:pt x="6" y="1"/>
                  </a:moveTo>
                  <a:lnTo>
                    <a:pt x="0" y="26"/>
                  </a:lnTo>
                  <a:lnTo>
                    <a:pt x="8" y="33"/>
                  </a:lnTo>
                  <a:lnTo>
                    <a:pt x="16" y="32"/>
                  </a:lnTo>
                  <a:lnTo>
                    <a:pt x="23" y="16"/>
                  </a:lnTo>
                  <a:lnTo>
                    <a:pt x="20" y="0"/>
                  </a:lnTo>
                  <a:lnTo>
                    <a:pt x="6" y="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428">
              <a:extLst>
                <a:ext uri="{FF2B5EF4-FFF2-40B4-BE49-F238E27FC236}">
                  <a16:creationId xmlns:a16="http://schemas.microsoft.com/office/drawing/2014/main" id="{FDD1CEAB-3880-C43F-ADC3-7F4A06CAF8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5" y="1109"/>
              <a:ext cx="6" cy="5"/>
            </a:xfrm>
            <a:custGeom>
              <a:avLst/>
              <a:gdLst>
                <a:gd name="T0" fmla="*/ 14 w 31"/>
                <a:gd name="T1" fmla="*/ 1 h 25"/>
                <a:gd name="T2" fmla="*/ 0 w 31"/>
                <a:gd name="T3" fmla="*/ 11 h 25"/>
                <a:gd name="T4" fmla="*/ 9 w 31"/>
                <a:gd name="T5" fmla="*/ 25 h 25"/>
                <a:gd name="T6" fmla="*/ 16 w 31"/>
                <a:gd name="T7" fmla="*/ 17 h 25"/>
                <a:gd name="T8" fmla="*/ 31 w 31"/>
                <a:gd name="T9" fmla="*/ 15 h 25"/>
                <a:gd name="T10" fmla="*/ 30 w 31"/>
                <a:gd name="T11" fmla="*/ 0 h 25"/>
                <a:gd name="T12" fmla="*/ 14 w 31"/>
                <a:gd name="T13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25">
                  <a:moveTo>
                    <a:pt x="14" y="1"/>
                  </a:moveTo>
                  <a:lnTo>
                    <a:pt x="0" y="11"/>
                  </a:lnTo>
                  <a:lnTo>
                    <a:pt x="9" y="25"/>
                  </a:lnTo>
                  <a:lnTo>
                    <a:pt x="16" y="17"/>
                  </a:lnTo>
                  <a:lnTo>
                    <a:pt x="31" y="15"/>
                  </a:lnTo>
                  <a:lnTo>
                    <a:pt x="30" y="0"/>
                  </a:lnTo>
                  <a:lnTo>
                    <a:pt x="14" y="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429">
              <a:extLst>
                <a:ext uri="{FF2B5EF4-FFF2-40B4-BE49-F238E27FC236}">
                  <a16:creationId xmlns:a16="http://schemas.microsoft.com/office/drawing/2014/main" id="{6AC46599-7F7A-37BE-7155-E049C8808F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5" y="1163"/>
              <a:ext cx="15" cy="10"/>
            </a:xfrm>
            <a:custGeom>
              <a:avLst/>
              <a:gdLst>
                <a:gd name="T0" fmla="*/ 28 w 76"/>
                <a:gd name="T1" fmla="*/ 2 h 49"/>
                <a:gd name="T2" fmla="*/ 29 w 76"/>
                <a:gd name="T3" fmla="*/ 10 h 49"/>
                <a:gd name="T4" fmla="*/ 6 w 76"/>
                <a:gd name="T5" fmla="*/ 20 h 49"/>
                <a:gd name="T6" fmla="*/ 0 w 76"/>
                <a:gd name="T7" fmla="*/ 29 h 49"/>
                <a:gd name="T8" fmla="*/ 0 w 76"/>
                <a:gd name="T9" fmla="*/ 36 h 49"/>
                <a:gd name="T10" fmla="*/ 15 w 76"/>
                <a:gd name="T11" fmla="*/ 26 h 49"/>
                <a:gd name="T12" fmla="*/ 30 w 76"/>
                <a:gd name="T13" fmla="*/ 25 h 49"/>
                <a:gd name="T14" fmla="*/ 32 w 76"/>
                <a:gd name="T15" fmla="*/ 41 h 49"/>
                <a:gd name="T16" fmla="*/ 24 w 76"/>
                <a:gd name="T17" fmla="*/ 41 h 49"/>
                <a:gd name="T18" fmla="*/ 24 w 76"/>
                <a:gd name="T19" fmla="*/ 49 h 49"/>
                <a:gd name="T20" fmla="*/ 40 w 76"/>
                <a:gd name="T21" fmla="*/ 48 h 49"/>
                <a:gd name="T22" fmla="*/ 47 w 76"/>
                <a:gd name="T23" fmla="*/ 40 h 49"/>
                <a:gd name="T24" fmla="*/ 70 w 76"/>
                <a:gd name="T25" fmla="*/ 37 h 49"/>
                <a:gd name="T26" fmla="*/ 76 w 76"/>
                <a:gd name="T27" fmla="*/ 29 h 49"/>
                <a:gd name="T28" fmla="*/ 68 w 76"/>
                <a:gd name="T29" fmla="*/ 14 h 49"/>
                <a:gd name="T30" fmla="*/ 75 w 76"/>
                <a:gd name="T31" fmla="*/ 6 h 49"/>
                <a:gd name="T32" fmla="*/ 58 w 76"/>
                <a:gd name="T33" fmla="*/ 0 h 49"/>
                <a:gd name="T34" fmla="*/ 52 w 76"/>
                <a:gd name="T35" fmla="*/ 8 h 49"/>
                <a:gd name="T36" fmla="*/ 44 w 76"/>
                <a:gd name="T37" fmla="*/ 1 h 49"/>
                <a:gd name="T38" fmla="*/ 28 w 76"/>
                <a:gd name="T39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6" h="49">
                  <a:moveTo>
                    <a:pt x="28" y="2"/>
                  </a:moveTo>
                  <a:lnTo>
                    <a:pt x="29" y="10"/>
                  </a:lnTo>
                  <a:lnTo>
                    <a:pt x="6" y="20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5" y="26"/>
                  </a:lnTo>
                  <a:lnTo>
                    <a:pt x="30" y="25"/>
                  </a:lnTo>
                  <a:lnTo>
                    <a:pt x="32" y="41"/>
                  </a:lnTo>
                  <a:lnTo>
                    <a:pt x="24" y="41"/>
                  </a:lnTo>
                  <a:lnTo>
                    <a:pt x="24" y="49"/>
                  </a:lnTo>
                  <a:lnTo>
                    <a:pt x="40" y="48"/>
                  </a:lnTo>
                  <a:lnTo>
                    <a:pt x="47" y="40"/>
                  </a:lnTo>
                  <a:lnTo>
                    <a:pt x="70" y="37"/>
                  </a:lnTo>
                  <a:lnTo>
                    <a:pt x="76" y="29"/>
                  </a:lnTo>
                  <a:lnTo>
                    <a:pt x="68" y="14"/>
                  </a:lnTo>
                  <a:lnTo>
                    <a:pt x="75" y="6"/>
                  </a:lnTo>
                  <a:lnTo>
                    <a:pt x="58" y="0"/>
                  </a:lnTo>
                  <a:lnTo>
                    <a:pt x="52" y="8"/>
                  </a:lnTo>
                  <a:lnTo>
                    <a:pt x="44" y="1"/>
                  </a:lnTo>
                  <a:lnTo>
                    <a:pt x="28" y="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430">
              <a:extLst>
                <a:ext uri="{FF2B5EF4-FFF2-40B4-BE49-F238E27FC236}">
                  <a16:creationId xmlns:a16="http://schemas.microsoft.com/office/drawing/2014/main" id="{D4E62ECD-AE2D-264F-FB72-BEE5CC97C5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" y="1184"/>
              <a:ext cx="3" cy="5"/>
            </a:xfrm>
            <a:custGeom>
              <a:avLst/>
              <a:gdLst>
                <a:gd name="T0" fmla="*/ 17 w 17"/>
                <a:gd name="T1" fmla="*/ 22 h 23"/>
                <a:gd name="T2" fmla="*/ 8 w 17"/>
                <a:gd name="T3" fmla="*/ 0 h 23"/>
                <a:gd name="T4" fmla="*/ 0 w 17"/>
                <a:gd name="T5" fmla="*/ 9 h 23"/>
                <a:gd name="T6" fmla="*/ 3 w 17"/>
                <a:gd name="T7" fmla="*/ 23 h 23"/>
                <a:gd name="T8" fmla="*/ 17 w 17"/>
                <a:gd name="T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3">
                  <a:moveTo>
                    <a:pt x="17" y="22"/>
                  </a:moveTo>
                  <a:lnTo>
                    <a:pt x="8" y="0"/>
                  </a:lnTo>
                  <a:lnTo>
                    <a:pt x="0" y="9"/>
                  </a:lnTo>
                  <a:lnTo>
                    <a:pt x="3" y="23"/>
                  </a:lnTo>
                  <a:lnTo>
                    <a:pt x="17" y="2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431">
              <a:extLst>
                <a:ext uri="{FF2B5EF4-FFF2-40B4-BE49-F238E27FC236}">
                  <a16:creationId xmlns:a16="http://schemas.microsoft.com/office/drawing/2014/main" id="{8905EAE5-A929-1A04-5CDC-69792F1FE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4" y="1385"/>
              <a:ext cx="3" cy="5"/>
            </a:xfrm>
            <a:custGeom>
              <a:avLst/>
              <a:gdLst>
                <a:gd name="T0" fmla="*/ 5 w 14"/>
                <a:gd name="T1" fmla="*/ 0 h 24"/>
                <a:gd name="T2" fmla="*/ 0 w 14"/>
                <a:gd name="T3" fmla="*/ 24 h 24"/>
                <a:gd name="T4" fmla="*/ 14 w 14"/>
                <a:gd name="T5" fmla="*/ 23 h 24"/>
                <a:gd name="T6" fmla="*/ 13 w 14"/>
                <a:gd name="T7" fmla="*/ 7 h 24"/>
                <a:gd name="T8" fmla="*/ 5 w 1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">
                  <a:moveTo>
                    <a:pt x="5" y="0"/>
                  </a:moveTo>
                  <a:lnTo>
                    <a:pt x="0" y="24"/>
                  </a:lnTo>
                  <a:lnTo>
                    <a:pt x="14" y="23"/>
                  </a:lnTo>
                  <a:lnTo>
                    <a:pt x="13" y="7"/>
                  </a:lnTo>
                  <a:lnTo>
                    <a:pt x="5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432">
              <a:extLst>
                <a:ext uri="{FF2B5EF4-FFF2-40B4-BE49-F238E27FC236}">
                  <a16:creationId xmlns:a16="http://schemas.microsoft.com/office/drawing/2014/main" id="{096D92DF-0758-841A-171B-E0FB032333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1409"/>
              <a:ext cx="18" cy="11"/>
            </a:xfrm>
            <a:custGeom>
              <a:avLst/>
              <a:gdLst>
                <a:gd name="T0" fmla="*/ 70 w 87"/>
                <a:gd name="T1" fmla="*/ 25 h 56"/>
                <a:gd name="T2" fmla="*/ 54 w 87"/>
                <a:gd name="T3" fmla="*/ 19 h 56"/>
                <a:gd name="T4" fmla="*/ 46 w 87"/>
                <a:gd name="T5" fmla="*/ 12 h 56"/>
                <a:gd name="T6" fmla="*/ 14 w 87"/>
                <a:gd name="T7" fmla="*/ 0 h 56"/>
                <a:gd name="T8" fmla="*/ 0 w 87"/>
                <a:gd name="T9" fmla="*/ 10 h 56"/>
                <a:gd name="T10" fmla="*/ 1 w 87"/>
                <a:gd name="T11" fmla="*/ 24 h 56"/>
                <a:gd name="T12" fmla="*/ 18 w 87"/>
                <a:gd name="T13" fmla="*/ 39 h 56"/>
                <a:gd name="T14" fmla="*/ 42 w 87"/>
                <a:gd name="T15" fmla="*/ 52 h 56"/>
                <a:gd name="T16" fmla="*/ 64 w 87"/>
                <a:gd name="T17" fmla="*/ 41 h 56"/>
                <a:gd name="T18" fmla="*/ 81 w 87"/>
                <a:gd name="T19" fmla="*/ 56 h 56"/>
                <a:gd name="T20" fmla="*/ 87 w 87"/>
                <a:gd name="T21" fmla="*/ 40 h 56"/>
                <a:gd name="T22" fmla="*/ 70 w 87"/>
                <a:gd name="T23" fmla="*/ 2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" h="56">
                  <a:moveTo>
                    <a:pt x="70" y="25"/>
                  </a:moveTo>
                  <a:lnTo>
                    <a:pt x="54" y="19"/>
                  </a:lnTo>
                  <a:lnTo>
                    <a:pt x="46" y="12"/>
                  </a:lnTo>
                  <a:lnTo>
                    <a:pt x="14" y="0"/>
                  </a:lnTo>
                  <a:lnTo>
                    <a:pt x="0" y="10"/>
                  </a:lnTo>
                  <a:lnTo>
                    <a:pt x="1" y="24"/>
                  </a:lnTo>
                  <a:lnTo>
                    <a:pt x="18" y="39"/>
                  </a:lnTo>
                  <a:lnTo>
                    <a:pt x="42" y="52"/>
                  </a:lnTo>
                  <a:lnTo>
                    <a:pt x="64" y="41"/>
                  </a:lnTo>
                  <a:lnTo>
                    <a:pt x="81" y="56"/>
                  </a:lnTo>
                  <a:lnTo>
                    <a:pt x="87" y="40"/>
                  </a:lnTo>
                  <a:lnTo>
                    <a:pt x="70" y="25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433">
              <a:extLst>
                <a:ext uri="{FF2B5EF4-FFF2-40B4-BE49-F238E27FC236}">
                  <a16:creationId xmlns:a16="http://schemas.microsoft.com/office/drawing/2014/main" id="{CD34DC9E-B652-EC6E-B9E8-70FA4FED07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7" y="1428"/>
              <a:ext cx="118" cy="52"/>
            </a:xfrm>
            <a:custGeom>
              <a:avLst/>
              <a:gdLst>
                <a:gd name="T0" fmla="*/ 0 w 589"/>
                <a:gd name="T1" fmla="*/ 46 h 262"/>
                <a:gd name="T2" fmla="*/ 97 w 589"/>
                <a:gd name="T3" fmla="*/ 37 h 262"/>
                <a:gd name="T4" fmla="*/ 154 w 589"/>
                <a:gd name="T5" fmla="*/ 71 h 262"/>
                <a:gd name="T6" fmla="*/ 164 w 589"/>
                <a:gd name="T7" fmla="*/ 16 h 262"/>
                <a:gd name="T8" fmla="*/ 204 w 589"/>
                <a:gd name="T9" fmla="*/ 36 h 262"/>
                <a:gd name="T10" fmla="*/ 257 w 589"/>
                <a:gd name="T11" fmla="*/ 15 h 262"/>
                <a:gd name="T12" fmla="*/ 324 w 589"/>
                <a:gd name="T13" fmla="*/ 0 h 262"/>
                <a:gd name="T14" fmla="*/ 390 w 589"/>
                <a:gd name="T15" fmla="*/ 40 h 262"/>
                <a:gd name="T16" fmla="*/ 343 w 589"/>
                <a:gd name="T17" fmla="*/ 107 h 262"/>
                <a:gd name="T18" fmla="*/ 258 w 589"/>
                <a:gd name="T19" fmla="*/ 107 h 262"/>
                <a:gd name="T20" fmla="*/ 225 w 589"/>
                <a:gd name="T21" fmla="*/ 95 h 262"/>
                <a:gd name="T22" fmla="*/ 211 w 589"/>
                <a:gd name="T23" fmla="*/ 103 h 262"/>
                <a:gd name="T24" fmla="*/ 254 w 589"/>
                <a:gd name="T25" fmla="*/ 162 h 262"/>
                <a:gd name="T26" fmla="*/ 287 w 589"/>
                <a:gd name="T27" fmla="*/ 181 h 262"/>
                <a:gd name="T28" fmla="*/ 386 w 589"/>
                <a:gd name="T29" fmla="*/ 173 h 262"/>
                <a:gd name="T30" fmla="*/ 444 w 589"/>
                <a:gd name="T31" fmla="*/ 129 h 262"/>
                <a:gd name="T32" fmla="*/ 482 w 589"/>
                <a:gd name="T33" fmla="*/ 117 h 262"/>
                <a:gd name="T34" fmla="*/ 493 w 589"/>
                <a:gd name="T35" fmla="*/ 154 h 262"/>
                <a:gd name="T36" fmla="*/ 555 w 589"/>
                <a:gd name="T37" fmla="*/ 157 h 262"/>
                <a:gd name="T38" fmla="*/ 589 w 589"/>
                <a:gd name="T39" fmla="*/ 185 h 262"/>
                <a:gd name="T40" fmla="*/ 562 w 589"/>
                <a:gd name="T41" fmla="*/ 233 h 262"/>
                <a:gd name="T42" fmla="*/ 563 w 589"/>
                <a:gd name="T43" fmla="*/ 249 h 262"/>
                <a:gd name="T44" fmla="*/ 587 w 589"/>
                <a:gd name="T45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89" h="262">
                  <a:moveTo>
                    <a:pt x="0" y="46"/>
                  </a:moveTo>
                  <a:lnTo>
                    <a:pt x="97" y="37"/>
                  </a:lnTo>
                  <a:lnTo>
                    <a:pt x="154" y="71"/>
                  </a:lnTo>
                  <a:lnTo>
                    <a:pt x="164" y="16"/>
                  </a:lnTo>
                  <a:lnTo>
                    <a:pt x="204" y="36"/>
                  </a:lnTo>
                  <a:lnTo>
                    <a:pt x="257" y="15"/>
                  </a:lnTo>
                  <a:lnTo>
                    <a:pt x="324" y="0"/>
                  </a:lnTo>
                  <a:lnTo>
                    <a:pt x="390" y="40"/>
                  </a:lnTo>
                  <a:lnTo>
                    <a:pt x="343" y="107"/>
                  </a:lnTo>
                  <a:lnTo>
                    <a:pt x="258" y="107"/>
                  </a:lnTo>
                  <a:lnTo>
                    <a:pt x="225" y="95"/>
                  </a:lnTo>
                  <a:lnTo>
                    <a:pt x="211" y="103"/>
                  </a:lnTo>
                  <a:lnTo>
                    <a:pt x="254" y="162"/>
                  </a:lnTo>
                  <a:lnTo>
                    <a:pt x="287" y="181"/>
                  </a:lnTo>
                  <a:lnTo>
                    <a:pt x="386" y="173"/>
                  </a:lnTo>
                  <a:lnTo>
                    <a:pt x="444" y="129"/>
                  </a:lnTo>
                  <a:lnTo>
                    <a:pt x="482" y="117"/>
                  </a:lnTo>
                  <a:lnTo>
                    <a:pt x="493" y="154"/>
                  </a:lnTo>
                  <a:lnTo>
                    <a:pt x="555" y="157"/>
                  </a:lnTo>
                  <a:lnTo>
                    <a:pt x="589" y="185"/>
                  </a:lnTo>
                  <a:lnTo>
                    <a:pt x="562" y="233"/>
                  </a:lnTo>
                  <a:lnTo>
                    <a:pt x="563" y="249"/>
                  </a:lnTo>
                  <a:lnTo>
                    <a:pt x="587" y="26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434">
              <a:extLst>
                <a:ext uri="{FF2B5EF4-FFF2-40B4-BE49-F238E27FC236}">
                  <a16:creationId xmlns:a16="http://schemas.microsoft.com/office/drawing/2014/main" id="{549EA9BB-4724-2C03-AC04-304BBDAAE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5" y="1434"/>
              <a:ext cx="5" cy="5"/>
            </a:xfrm>
            <a:custGeom>
              <a:avLst/>
              <a:gdLst>
                <a:gd name="T0" fmla="*/ 3 w 23"/>
                <a:gd name="T1" fmla="*/ 24 h 24"/>
                <a:gd name="T2" fmla="*/ 23 w 23"/>
                <a:gd name="T3" fmla="*/ 7 h 24"/>
                <a:gd name="T4" fmla="*/ 15 w 23"/>
                <a:gd name="T5" fmla="*/ 0 h 24"/>
                <a:gd name="T6" fmla="*/ 0 w 23"/>
                <a:gd name="T7" fmla="*/ 10 h 24"/>
                <a:gd name="T8" fmla="*/ 3 w 23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3" y="24"/>
                  </a:moveTo>
                  <a:lnTo>
                    <a:pt x="23" y="7"/>
                  </a:lnTo>
                  <a:lnTo>
                    <a:pt x="15" y="0"/>
                  </a:lnTo>
                  <a:lnTo>
                    <a:pt x="0" y="10"/>
                  </a:lnTo>
                  <a:lnTo>
                    <a:pt x="3" y="2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435">
              <a:extLst>
                <a:ext uri="{FF2B5EF4-FFF2-40B4-BE49-F238E27FC236}">
                  <a16:creationId xmlns:a16="http://schemas.microsoft.com/office/drawing/2014/main" id="{93C08343-4EBC-2B2A-52F6-125BE7006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5" y="1434"/>
              <a:ext cx="4" cy="8"/>
            </a:xfrm>
            <a:custGeom>
              <a:avLst/>
              <a:gdLst>
                <a:gd name="T0" fmla="*/ 21 w 21"/>
                <a:gd name="T1" fmla="*/ 16 h 42"/>
                <a:gd name="T2" fmla="*/ 20 w 21"/>
                <a:gd name="T3" fmla="*/ 0 h 42"/>
                <a:gd name="T4" fmla="*/ 6 w 21"/>
                <a:gd name="T5" fmla="*/ 17 h 42"/>
                <a:gd name="T6" fmla="*/ 0 w 21"/>
                <a:gd name="T7" fmla="*/ 42 h 42"/>
                <a:gd name="T8" fmla="*/ 8 w 21"/>
                <a:gd name="T9" fmla="*/ 40 h 42"/>
                <a:gd name="T10" fmla="*/ 14 w 21"/>
                <a:gd name="T11" fmla="*/ 17 h 42"/>
                <a:gd name="T12" fmla="*/ 21 w 21"/>
                <a:gd name="T13" fmla="*/ 1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42">
                  <a:moveTo>
                    <a:pt x="21" y="16"/>
                  </a:moveTo>
                  <a:lnTo>
                    <a:pt x="20" y="0"/>
                  </a:lnTo>
                  <a:lnTo>
                    <a:pt x="6" y="17"/>
                  </a:lnTo>
                  <a:lnTo>
                    <a:pt x="0" y="42"/>
                  </a:lnTo>
                  <a:lnTo>
                    <a:pt x="8" y="40"/>
                  </a:lnTo>
                  <a:lnTo>
                    <a:pt x="14" y="17"/>
                  </a:lnTo>
                  <a:lnTo>
                    <a:pt x="21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436">
              <a:extLst>
                <a:ext uri="{FF2B5EF4-FFF2-40B4-BE49-F238E27FC236}">
                  <a16:creationId xmlns:a16="http://schemas.microsoft.com/office/drawing/2014/main" id="{4E88843E-BC9E-70EF-4BAF-A4B010D15B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" y="1399"/>
              <a:ext cx="3" cy="4"/>
            </a:xfrm>
            <a:custGeom>
              <a:avLst/>
              <a:gdLst>
                <a:gd name="T0" fmla="*/ 16 w 16"/>
                <a:gd name="T1" fmla="*/ 7 h 23"/>
                <a:gd name="T2" fmla="*/ 9 w 16"/>
                <a:gd name="T3" fmla="*/ 0 h 23"/>
                <a:gd name="T4" fmla="*/ 0 w 16"/>
                <a:gd name="T5" fmla="*/ 1 h 23"/>
                <a:gd name="T6" fmla="*/ 10 w 16"/>
                <a:gd name="T7" fmla="*/ 23 h 23"/>
                <a:gd name="T8" fmla="*/ 16 w 16"/>
                <a:gd name="T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3">
                  <a:moveTo>
                    <a:pt x="16" y="7"/>
                  </a:moveTo>
                  <a:lnTo>
                    <a:pt x="9" y="0"/>
                  </a:lnTo>
                  <a:lnTo>
                    <a:pt x="0" y="1"/>
                  </a:lnTo>
                  <a:lnTo>
                    <a:pt x="10" y="23"/>
                  </a:lnTo>
                  <a:lnTo>
                    <a:pt x="16" y="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437">
              <a:extLst>
                <a:ext uri="{FF2B5EF4-FFF2-40B4-BE49-F238E27FC236}">
                  <a16:creationId xmlns:a16="http://schemas.microsoft.com/office/drawing/2014/main" id="{56584216-19C0-7DEE-273E-BDD0EAAC4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" y="1437"/>
              <a:ext cx="10" cy="27"/>
            </a:xfrm>
            <a:custGeom>
              <a:avLst/>
              <a:gdLst>
                <a:gd name="T0" fmla="*/ 26 w 53"/>
                <a:gd name="T1" fmla="*/ 0 h 136"/>
                <a:gd name="T2" fmla="*/ 0 w 53"/>
                <a:gd name="T3" fmla="*/ 65 h 136"/>
                <a:gd name="T4" fmla="*/ 13 w 53"/>
                <a:gd name="T5" fmla="*/ 125 h 136"/>
                <a:gd name="T6" fmla="*/ 14 w 53"/>
                <a:gd name="T7" fmla="*/ 133 h 136"/>
                <a:gd name="T8" fmla="*/ 29 w 53"/>
                <a:gd name="T9" fmla="*/ 124 h 136"/>
                <a:gd name="T10" fmla="*/ 37 w 53"/>
                <a:gd name="T11" fmla="*/ 130 h 136"/>
                <a:gd name="T12" fmla="*/ 53 w 53"/>
                <a:gd name="T13" fmla="*/ 136 h 136"/>
                <a:gd name="T14" fmla="*/ 52 w 53"/>
                <a:gd name="T15" fmla="*/ 129 h 136"/>
                <a:gd name="T16" fmla="*/ 34 w 53"/>
                <a:gd name="T17" fmla="*/ 100 h 136"/>
                <a:gd name="T18" fmla="*/ 28 w 53"/>
                <a:gd name="T19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136">
                  <a:moveTo>
                    <a:pt x="26" y="0"/>
                  </a:moveTo>
                  <a:lnTo>
                    <a:pt x="0" y="65"/>
                  </a:lnTo>
                  <a:lnTo>
                    <a:pt x="13" y="125"/>
                  </a:lnTo>
                  <a:lnTo>
                    <a:pt x="14" y="133"/>
                  </a:lnTo>
                  <a:lnTo>
                    <a:pt x="29" y="124"/>
                  </a:lnTo>
                  <a:lnTo>
                    <a:pt x="37" y="130"/>
                  </a:lnTo>
                  <a:lnTo>
                    <a:pt x="53" y="136"/>
                  </a:lnTo>
                  <a:lnTo>
                    <a:pt x="52" y="129"/>
                  </a:lnTo>
                  <a:lnTo>
                    <a:pt x="34" y="100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438">
              <a:extLst>
                <a:ext uri="{FF2B5EF4-FFF2-40B4-BE49-F238E27FC236}">
                  <a16:creationId xmlns:a16="http://schemas.microsoft.com/office/drawing/2014/main" id="{426A851F-1E93-FA21-33B5-512C69D098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7" y="1436"/>
              <a:ext cx="0" cy="1"/>
            </a:xfrm>
            <a:custGeom>
              <a:avLst/>
              <a:gdLst>
                <a:gd name="T0" fmla="*/ 2 w 2"/>
                <a:gd name="T1" fmla="*/ 3 h 3"/>
                <a:gd name="T2" fmla="*/ 2 w 2"/>
                <a:gd name="T3" fmla="*/ 0 h 3"/>
                <a:gd name="T4" fmla="*/ 0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lnTo>
                    <a:pt x="2" y="0"/>
                  </a:lnTo>
                  <a:lnTo>
                    <a:pt x="0" y="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Line 439">
              <a:extLst>
                <a:ext uri="{FF2B5EF4-FFF2-40B4-BE49-F238E27FC236}">
                  <a16:creationId xmlns:a16="http://schemas.microsoft.com/office/drawing/2014/main" id="{979E7D93-26BA-0A97-CC12-D143CB3324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7" y="1437"/>
              <a:ext cx="0" cy="0"/>
            </a:xfrm>
            <a:prstGeom prst="line">
              <a:avLst/>
            </a:pr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440">
              <a:extLst>
                <a:ext uri="{FF2B5EF4-FFF2-40B4-BE49-F238E27FC236}">
                  <a16:creationId xmlns:a16="http://schemas.microsoft.com/office/drawing/2014/main" id="{5C73E735-66A0-E606-D59A-D585C8ACF79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" y="1484"/>
              <a:ext cx="35" cy="32"/>
            </a:xfrm>
            <a:custGeom>
              <a:avLst/>
              <a:gdLst>
                <a:gd name="T0" fmla="*/ 43 w 176"/>
                <a:gd name="T1" fmla="*/ 20 h 157"/>
                <a:gd name="T2" fmla="*/ 10 w 176"/>
                <a:gd name="T3" fmla="*/ 0 h 157"/>
                <a:gd name="T4" fmla="*/ 13 w 176"/>
                <a:gd name="T5" fmla="*/ 23 h 157"/>
                <a:gd name="T6" fmla="*/ 4 w 176"/>
                <a:gd name="T7" fmla="*/ 24 h 157"/>
                <a:gd name="T8" fmla="*/ 0 w 176"/>
                <a:gd name="T9" fmla="*/ 47 h 157"/>
                <a:gd name="T10" fmla="*/ 1 w 176"/>
                <a:gd name="T11" fmla="*/ 63 h 157"/>
                <a:gd name="T12" fmla="*/ 18 w 176"/>
                <a:gd name="T13" fmla="*/ 84 h 157"/>
                <a:gd name="T14" fmla="*/ 4 w 176"/>
                <a:gd name="T15" fmla="*/ 100 h 157"/>
                <a:gd name="T16" fmla="*/ 13 w 176"/>
                <a:gd name="T17" fmla="*/ 115 h 157"/>
                <a:gd name="T18" fmla="*/ 30 w 176"/>
                <a:gd name="T19" fmla="*/ 129 h 157"/>
                <a:gd name="T20" fmla="*/ 44 w 176"/>
                <a:gd name="T21" fmla="*/ 120 h 157"/>
                <a:gd name="T22" fmla="*/ 60 w 176"/>
                <a:gd name="T23" fmla="*/ 127 h 157"/>
                <a:gd name="T24" fmla="*/ 67 w 176"/>
                <a:gd name="T25" fmla="*/ 118 h 157"/>
                <a:gd name="T26" fmla="*/ 84 w 176"/>
                <a:gd name="T27" fmla="*/ 132 h 157"/>
                <a:gd name="T28" fmla="*/ 100 w 176"/>
                <a:gd name="T29" fmla="*/ 138 h 157"/>
                <a:gd name="T30" fmla="*/ 124 w 176"/>
                <a:gd name="T31" fmla="*/ 144 h 157"/>
                <a:gd name="T32" fmla="*/ 141 w 176"/>
                <a:gd name="T33" fmla="*/ 157 h 157"/>
                <a:gd name="T34" fmla="*/ 156 w 176"/>
                <a:gd name="T35" fmla="*/ 149 h 157"/>
                <a:gd name="T36" fmla="*/ 176 w 176"/>
                <a:gd name="T37" fmla="*/ 123 h 157"/>
                <a:gd name="T38" fmla="*/ 167 w 176"/>
                <a:gd name="T39" fmla="*/ 109 h 157"/>
                <a:gd name="T40" fmla="*/ 135 w 176"/>
                <a:gd name="T41" fmla="*/ 104 h 157"/>
                <a:gd name="T42" fmla="*/ 119 w 176"/>
                <a:gd name="T43" fmla="*/ 98 h 157"/>
                <a:gd name="T44" fmla="*/ 119 w 176"/>
                <a:gd name="T45" fmla="*/ 91 h 157"/>
                <a:gd name="T46" fmla="*/ 103 w 176"/>
                <a:gd name="T47" fmla="*/ 76 h 157"/>
                <a:gd name="T48" fmla="*/ 101 w 176"/>
                <a:gd name="T49" fmla="*/ 69 h 157"/>
                <a:gd name="T50" fmla="*/ 93 w 176"/>
                <a:gd name="T51" fmla="*/ 61 h 157"/>
                <a:gd name="T52" fmla="*/ 92 w 176"/>
                <a:gd name="T53" fmla="*/ 38 h 157"/>
                <a:gd name="T54" fmla="*/ 83 w 176"/>
                <a:gd name="T55" fmla="*/ 40 h 157"/>
                <a:gd name="T56" fmla="*/ 60 w 176"/>
                <a:gd name="T57" fmla="*/ 34 h 157"/>
                <a:gd name="T58" fmla="*/ 43 w 176"/>
                <a:gd name="T59" fmla="*/ 2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6" h="157">
                  <a:moveTo>
                    <a:pt x="43" y="20"/>
                  </a:moveTo>
                  <a:lnTo>
                    <a:pt x="10" y="0"/>
                  </a:lnTo>
                  <a:lnTo>
                    <a:pt x="13" y="23"/>
                  </a:lnTo>
                  <a:lnTo>
                    <a:pt x="4" y="24"/>
                  </a:lnTo>
                  <a:lnTo>
                    <a:pt x="0" y="47"/>
                  </a:lnTo>
                  <a:lnTo>
                    <a:pt x="1" y="63"/>
                  </a:lnTo>
                  <a:lnTo>
                    <a:pt x="18" y="84"/>
                  </a:lnTo>
                  <a:lnTo>
                    <a:pt x="4" y="100"/>
                  </a:lnTo>
                  <a:lnTo>
                    <a:pt x="13" y="115"/>
                  </a:lnTo>
                  <a:lnTo>
                    <a:pt x="30" y="129"/>
                  </a:lnTo>
                  <a:lnTo>
                    <a:pt x="44" y="120"/>
                  </a:lnTo>
                  <a:lnTo>
                    <a:pt x="60" y="127"/>
                  </a:lnTo>
                  <a:lnTo>
                    <a:pt x="67" y="118"/>
                  </a:lnTo>
                  <a:lnTo>
                    <a:pt x="84" y="132"/>
                  </a:lnTo>
                  <a:lnTo>
                    <a:pt x="100" y="138"/>
                  </a:lnTo>
                  <a:lnTo>
                    <a:pt x="124" y="144"/>
                  </a:lnTo>
                  <a:lnTo>
                    <a:pt x="141" y="157"/>
                  </a:lnTo>
                  <a:lnTo>
                    <a:pt x="156" y="149"/>
                  </a:lnTo>
                  <a:lnTo>
                    <a:pt x="176" y="123"/>
                  </a:lnTo>
                  <a:lnTo>
                    <a:pt x="167" y="109"/>
                  </a:lnTo>
                  <a:lnTo>
                    <a:pt x="135" y="104"/>
                  </a:lnTo>
                  <a:lnTo>
                    <a:pt x="119" y="98"/>
                  </a:lnTo>
                  <a:lnTo>
                    <a:pt x="119" y="91"/>
                  </a:lnTo>
                  <a:lnTo>
                    <a:pt x="103" y="76"/>
                  </a:lnTo>
                  <a:lnTo>
                    <a:pt x="101" y="69"/>
                  </a:lnTo>
                  <a:lnTo>
                    <a:pt x="93" y="61"/>
                  </a:lnTo>
                  <a:lnTo>
                    <a:pt x="92" y="38"/>
                  </a:lnTo>
                  <a:lnTo>
                    <a:pt x="83" y="40"/>
                  </a:lnTo>
                  <a:lnTo>
                    <a:pt x="60" y="34"/>
                  </a:lnTo>
                  <a:lnTo>
                    <a:pt x="43" y="2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441">
              <a:extLst>
                <a:ext uri="{FF2B5EF4-FFF2-40B4-BE49-F238E27FC236}">
                  <a16:creationId xmlns:a16="http://schemas.microsoft.com/office/drawing/2014/main" id="{30CAF7D9-6988-ED3E-5F12-C8CB62EDF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0" y="1484"/>
              <a:ext cx="6" cy="6"/>
            </a:xfrm>
            <a:custGeom>
              <a:avLst/>
              <a:gdLst>
                <a:gd name="T0" fmla="*/ 26 w 32"/>
                <a:gd name="T1" fmla="*/ 29 h 29"/>
                <a:gd name="T2" fmla="*/ 32 w 32"/>
                <a:gd name="T3" fmla="*/ 21 h 29"/>
                <a:gd name="T4" fmla="*/ 23 w 32"/>
                <a:gd name="T5" fmla="*/ 14 h 29"/>
                <a:gd name="T6" fmla="*/ 16 w 32"/>
                <a:gd name="T7" fmla="*/ 14 h 29"/>
                <a:gd name="T8" fmla="*/ 8 w 32"/>
                <a:gd name="T9" fmla="*/ 0 h 29"/>
                <a:gd name="T10" fmla="*/ 0 w 32"/>
                <a:gd name="T11" fmla="*/ 8 h 29"/>
                <a:gd name="T12" fmla="*/ 9 w 32"/>
                <a:gd name="T13" fmla="*/ 23 h 29"/>
                <a:gd name="T14" fmla="*/ 26 w 32"/>
                <a:gd name="T1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29">
                  <a:moveTo>
                    <a:pt x="26" y="29"/>
                  </a:moveTo>
                  <a:lnTo>
                    <a:pt x="32" y="21"/>
                  </a:lnTo>
                  <a:lnTo>
                    <a:pt x="23" y="14"/>
                  </a:lnTo>
                  <a:lnTo>
                    <a:pt x="16" y="14"/>
                  </a:lnTo>
                  <a:lnTo>
                    <a:pt x="8" y="0"/>
                  </a:lnTo>
                  <a:lnTo>
                    <a:pt x="0" y="8"/>
                  </a:lnTo>
                  <a:lnTo>
                    <a:pt x="9" y="23"/>
                  </a:lnTo>
                  <a:lnTo>
                    <a:pt x="26" y="2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442">
              <a:extLst>
                <a:ext uri="{FF2B5EF4-FFF2-40B4-BE49-F238E27FC236}">
                  <a16:creationId xmlns:a16="http://schemas.microsoft.com/office/drawing/2014/main" id="{EFC583AB-0A1D-D945-BE9A-B326CDBD4B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5" y="1501"/>
              <a:ext cx="6" cy="3"/>
            </a:xfrm>
            <a:custGeom>
              <a:avLst/>
              <a:gdLst>
                <a:gd name="T0" fmla="*/ 0 w 29"/>
                <a:gd name="T1" fmla="*/ 11 h 17"/>
                <a:gd name="T2" fmla="*/ 8 w 29"/>
                <a:gd name="T3" fmla="*/ 17 h 17"/>
                <a:gd name="T4" fmla="*/ 23 w 29"/>
                <a:gd name="T5" fmla="*/ 16 h 17"/>
                <a:gd name="T6" fmla="*/ 29 w 29"/>
                <a:gd name="T7" fmla="*/ 0 h 17"/>
                <a:gd name="T8" fmla="*/ 6 w 29"/>
                <a:gd name="T9" fmla="*/ 3 h 17"/>
                <a:gd name="T10" fmla="*/ 0 w 29"/>
                <a:gd name="T11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17">
                  <a:moveTo>
                    <a:pt x="0" y="11"/>
                  </a:moveTo>
                  <a:lnTo>
                    <a:pt x="8" y="17"/>
                  </a:lnTo>
                  <a:lnTo>
                    <a:pt x="23" y="16"/>
                  </a:lnTo>
                  <a:lnTo>
                    <a:pt x="29" y="0"/>
                  </a:lnTo>
                  <a:lnTo>
                    <a:pt x="6" y="3"/>
                  </a:lnTo>
                  <a:lnTo>
                    <a:pt x="0" y="1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443">
              <a:extLst>
                <a:ext uri="{FF2B5EF4-FFF2-40B4-BE49-F238E27FC236}">
                  <a16:creationId xmlns:a16="http://schemas.microsoft.com/office/drawing/2014/main" id="{A665DC52-1BCD-CB8D-859D-1C617B01D4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4" y="1178"/>
              <a:ext cx="85" cy="47"/>
            </a:xfrm>
            <a:custGeom>
              <a:avLst/>
              <a:gdLst>
                <a:gd name="T0" fmla="*/ 426 w 426"/>
                <a:gd name="T1" fmla="*/ 184 h 233"/>
                <a:gd name="T2" fmla="*/ 275 w 426"/>
                <a:gd name="T3" fmla="*/ 128 h 233"/>
                <a:gd name="T4" fmla="*/ 252 w 426"/>
                <a:gd name="T5" fmla="*/ 138 h 233"/>
                <a:gd name="T6" fmla="*/ 240 w 426"/>
                <a:gd name="T7" fmla="*/ 170 h 233"/>
                <a:gd name="T8" fmla="*/ 203 w 426"/>
                <a:gd name="T9" fmla="*/ 189 h 233"/>
                <a:gd name="T10" fmla="*/ 152 w 426"/>
                <a:gd name="T11" fmla="*/ 233 h 233"/>
                <a:gd name="T12" fmla="*/ 114 w 426"/>
                <a:gd name="T13" fmla="*/ 228 h 233"/>
                <a:gd name="T14" fmla="*/ 95 w 426"/>
                <a:gd name="T15" fmla="*/ 199 h 233"/>
                <a:gd name="T16" fmla="*/ 64 w 426"/>
                <a:gd name="T17" fmla="*/ 187 h 233"/>
                <a:gd name="T18" fmla="*/ 25 w 426"/>
                <a:gd name="T19" fmla="*/ 105 h 233"/>
                <a:gd name="T20" fmla="*/ 31 w 426"/>
                <a:gd name="T21" fmla="*/ 81 h 233"/>
                <a:gd name="T22" fmla="*/ 21 w 426"/>
                <a:gd name="T23" fmla="*/ 59 h 233"/>
                <a:gd name="T24" fmla="*/ 19 w 426"/>
                <a:gd name="T25" fmla="*/ 36 h 233"/>
                <a:gd name="T26" fmla="*/ 0 w 426"/>
                <a:gd name="T27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6" h="233">
                  <a:moveTo>
                    <a:pt x="426" y="184"/>
                  </a:moveTo>
                  <a:lnTo>
                    <a:pt x="275" y="128"/>
                  </a:lnTo>
                  <a:lnTo>
                    <a:pt x="252" y="138"/>
                  </a:lnTo>
                  <a:lnTo>
                    <a:pt x="240" y="170"/>
                  </a:lnTo>
                  <a:lnTo>
                    <a:pt x="203" y="189"/>
                  </a:lnTo>
                  <a:lnTo>
                    <a:pt x="152" y="233"/>
                  </a:lnTo>
                  <a:lnTo>
                    <a:pt x="114" y="228"/>
                  </a:lnTo>
                  <a:lnTo>
                    <a:pt x="95" y="199"/>
                  </a:lnTo>
                  <a:lnTo>
                    <a:pt x="64" y="187"/>
                  </a:lnTo>
                  <a:lnTo>
                    <a:pt x="25" y="105"/>
                  </a:lnTo>
                  <a:lnTo>
                    <a:pt x="31" y="81"/>
                  </a:lnTo>
                  <a:lnTo>
                    <a:pt x="21" y="59"/>
                  </a:lnTo>
                  <a:lnTo>
                    <a:pt x="19" y="36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444">
              <a:extLst>
                <a:ext uri="{FF2B5EF4-FFF2-40B4-BE49-F238E27FC236}">
                  <a16:creationId xmlns:a16="http://schemas.microsoft.com/office/drawing/2014/main" id="{562C0BE9-5328-23ED-80BD-B105831FC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5" y="1215"/>
              <a:ext cx="266" cy="265"/>
            </a:xfrm>
            <a:custGeom>
              <a:avLst/>
              <a:gdLst>
                <a:gd name="T0" fmla="*/ 1314 w 1329"/>
                <a:gd name="T1" fmla="*/ 23 h 1326"/>
                <a:gd name="T2" fmla="*/ 1307 w 1329"/>
                <a:gd name="T3" fmla="*/ 109 h 1326"/>
                <a:gd name="T4" fmla="*/ 1321 w 1329"/>
                <a:gd name="T5" fmla="*/ 184 h 1326"/>
                <a:gd name="T6" fmla="*/ 1292 w 1329"/>
                <a:gd name="T7" fmla="*/ 287 h 1326"/>
                <a:gd name="T8" fmla="*/ 1286 w 1329"/>
                <a:gd name="T9" fmla="*/ 388 h 1326"/>
                <a:gd name="T10" fmla="*/ 1292 w 1329"/>
                <a:gd name="T11" fmla="*/ 450 h 1326"/>
                <a:gd name="T12" fmla="*/ 1309 w 1329"/>
                <a:gd name="T13" fmla="*/ 557 h 1326"/>
                <a:gd name="T14" fmla="*/ 1325 w 1329"/>
                <a:gd name="T15" fmla="*/ 632 h 1326"/>
                <a:gd name="T16" fmla="*/ 1292 w 1329"/>
                <a:gd name="T17" fmla="*/ 697 h 1326"/>
                <a:gd name="T18" fmla="*/ 1232 w 1329"/>
                <a:gd name="T19" fmla="*/ 710 h 1326"/>
                <a:gd name="T20" fmla="*/ 1186 w 1329"/>
                <a:gd name="T21" fmla="*/ 799 h 1326"/>
                <a:gd name="T22" fmla="*/ 1168 w 1329"/>
                <a:gd name="T23" fmla="*/ 847 h 1326"/>
                <a:gd name="T24" fmla="*/ 1141 w 1329"/>
                <a:gd name="T25" fmla="*/ 896 h 1326"/>
                <a:gd name="T26" fmla="*/ 1119 w 1329"/>
                <a:gd name="T27" fmla="*/ 931 h 1326"/>
                <a:gd name="T28" fmla="*/ 1014 w 1329"/>
                <a:gd name="T29" fmla="*/ 931 h 1326"/>
                <a:gd name="T30" fmla="*/ 915 w 1329"/>
                <a:gd name="T31" fmla="*/ 878 h 1326"/>
                <a:gd name="T32" fmla="*/ 918 w 1329"/>
                <a:gd name="T33" fmla="*/ 901 h 1326"/>
                <a:gd name="T34" fmla="*/ 814 w 1329"/>
                <a:gd name="T35" fmla="*/ 942 h 1326"/>
                <a:gd name="T36" fmla="*/ 745 w 1329"/>
                <a:gd name="T37" fmla="*/ 1026 h 1326"/>
                <a:gd name="T38" fmla="*/ 684 w 1329"/>
                <a:gd name="T39" fmla="*/ 1039 h 1326"/>
                <a:gd name="T40" fmla="*/ 469 w 1329"/>
                <a:gd name="T41" fmla="*/ 1058 h 1326"/>
                <a:gd name="T42" fmla="*/ 460 w 1329"/>
                <a:gd name="T43" fmla="*/ 1037 h 1326"/>
                <a:gd name="T44" fmla="*/ 393 w 1329"/>
                <a:gd name="T45" fmla="*/ 1066 h 1326"/>
                <a:gd name="T46" fmla="*/ 357 w 1329"/>
                <a:gd name="T47" fmla="*/ 1084 h 1326"/>
                <a:gd name="T48" fmla="*/ 353 w 1329"/>
                <a:gd name="T49" fmla="*/ 1131 h 1326"/>
                <a:gd name="T50" fmla="*/ 331 w 1329"/>
                <a:gd name="T51" fmla="*/ 1233 h 1326"/>
                <a:gd name="T52" fmla="*/ 301 w 1329"/>
                <a:gd name="T53" fmla="*/ 1237 h 1326"/>
                <a:gd name="T54" fmla="*/ 267 w 1329"/>
                <a:gd name="T55" fmla="*/ 1285 h 1326"/>
                <a:gd name="T56" fmla="*/ 249 w 1329"/>
                <a:gd name="T57" fmla="*/ 1256 h 1326"/>
                <a:gd name="T58" fmla="*/ 188 w 1329"/>
                <a:gd name="T59" fmla="*/ 1269 h 1326"/>
                <a:gd name="T60" fmla="*/ 156 w 1329"/>
                <a:gd name="T61" fmla="*/ 1250 h 1326"/>
                <a:gd name="T62" fmla="*/ 54 w 1329"/>
                <a:gd name="T63" fmla="*/ 1313 h 1326"/>
                <a:gd name="T64" fmla="*/ 15 w 1329"/>
                <a:gd name="T65" fmla="*/ 1309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29" h="1326">
                  <a:moveTo>
                    <a:pt x="1320" y="0"/>
                  </a:moveTo>
                  <a:lnTo>
                    <a:pt x="1314" y="23"/>
                  </a:lnTo>
                  <a:lnTo>
                    <a:pt x="1319" y="69"/>
                  </a:lnTo>
                  <a:lnTo>
                    <a:pt x="1307" y="109"/>
                  </a:lnTo>
                  <a:lnTo>
                    <a:pt x="1327" y="169"/>
                  </a:lnTo>
                  <a:lnTo>
                    <a:pt x="1321" y="184"/>
                  </a:lnTo>
                  <a:lnTo>
                    <a:pt x="1326" y="238"/>
                  </a:lnTo>
                  <a:lnTo>
                    <a:pt x="1292" y="287"/>
                  </a:lnTo>
                  <a:lnTo>
                    <a:pt x="1280" y="320"/>
                  </a:lnTo>
                  <a:lnTo>
                    <a:pt x="1286" y="388"/>
                  </a:lnTo>
                  <a:lnTo>
                    <a:pt x="1296" y="411"/>
                  </a:lnTo>
                  <a:lnTo>
                    <a:pt x="1292" y="450"/>
                  </a:lnTo>
                  <a:lnTo>
                    <a:pt x="1302" y="472"/>
                  </a:lnTo>
                  <a:lnTo>
                    <a:pt x="1309" y="557"/>
                  </a:lnTo>
                  <a:lnTo>
                    <a:pt x="1327" y="586"/>
                  </a:lnTo>
                  <a:lnTo>
                    <a:pt x="1325" y="632"/>
                  </a:lnTo>
                  <a:lnTo>
                    <a:pt x="1329" y="678"/>
                  </a:lnTo>
                  <a:lnTo>
                    <a:pt x="1292" y="697"/>
                  </a:lnTo>
                  <a:lnTo>
                    <a:pt x="1245" y="693"/>
                  </a:lnTo>
                  <a:lnTo>
                    <a:pt x="1232" y="710"/>
                  </a:lnTo>
                  <a:lnTo>
                    <a:pt x="1210" y="720"/>
                  </a:lnTo>
                  <a:lnTo>
                    <a:pt x="1186" y="799"/>
                  </a:lnTo>
                  <a:lnTo>
                    <a:pt x="1164" y="816"/>
                  </a:lnTo>
                  <a:lnTo>
                    <a:pt x="1168" y="847"/>
                  </a:lnTo>
                  <a:lnTo>
                    <a:pt x="1146" y="864"/>
                  </a:lnTo>
                  <a:lnTo>
                    <a:pt x="1141" y="896"/>
                  </a:lnTo>
                  <a:lnTo>
                    <a:pt x="1120" y="921"/>
                  </a:lnTo>
                  <a:lnTo>
                    <a:pt x="1119" y="931"/>
                  </a:lnTo>
                  <a:lnTo>
                    <a:pt x="1117" y="960"/>
                  </a:lnTo>
                  <a:lnTo>
                    <a:pt x="1014" y="931"/>
                  </a:lnTo>
                  <a:lnTo>
                    <a:pt x="986" y="887"/>
                  </a:lnTo>
                  <a:lnTo>
                    <a:pt x="915" y="878"/>
                  </a:lnTo>
                  <a:lnTo>
                    <a:pt x="908" y="879"/>
                  </a:lnTo>
                  <a:lnTo>
                    <a:pt x="918" y="901"/>
                  </a:lnTo>
                  <a:lnTo>
                    <a:pt x="912" y="917"/>
                  </a:lnTo>
                  <a:lnTo>
                    <a:pt x="814" y="942"/>
                  </a:lnTo>
                  <a:lnTo>
                    <a:pt x="777" y="960"/>
                  </a:lnTo>
                  <a:lnTo>
                    <a:pt x="745" y="1026"/>
                  </a:lnTo>
                  <a:lnTo>
                    <a:pt x="706" y="1021"/>
                  </a:lnTo>
                  <a:lnTo>
                    <a:pt x="684" y="1039"/>
                  </a:lnTo>
                  <a:lnTo>
                    <a:pt x="558" y="1020"/>
                  </a:lnTo>
                  <a:lnTo>
                    <a:pt x="469" y="1058"/>
                  </a:lnTo>
                  <a:lnTo>
                    <a:pt x="469" y="1051"/>
                  </a:lnTo>
                  <a:lnTo>
                    <a:pt x="460" y="1037"/>
                  </a:lnTo>
                  <a:lnTo>
                    <a:pt x="423" y="1063"/>
                  </a:lnTo>
                  <a:lnTo>
                    <a:pt x="393" y="1066"/>
                  </a:lnTo>
                  <a:lnTo>
                    <a:pt x="380" y="1083"/>
                  </a:lnTo>
                  <a:lnTo>
                    <a:pt x="357" y="1084"/>
                  </a:lnTo>
                  <a:lnTo>
                    <a:pt x="343" y="1109"/>
                  </a:lnTo>
                  <a:lnTo>
                    <a:pt x="353" y="1131"/>
                  </a:lnTo>
                  <a:lnTo>
                    <a:pt x="332" y="1157"/>
                  </a:lnTo>
                  <a:lnTo>
                    <a:pt x="331" y="1233"/>
                  </a:lnTo>
                  <a:lnTo>
                    <a:pt x="317" y="1243"/>
                  </a:lnTo>
                  <a:lnTo>
                    <a:pt x="301" y="1237"/>
                  </a:lnTo>
                  <a:lnTo>
                    <a:pt x="286" y="1245"/>
                  </a:lnTo>
                  <a:lnTo>
                    <a:pt x="267" y="1285"/>
                  </a:lnTo>
                  <a:lnTo>
                    <a:pt x="251" y="1279"/>
                  </a:lnTo>
                  <a:lnTo>
                    <a:pt x="249" y="1256"/>
                  </a:lnTo>
                  <a:lnTo>
                    <a:pt x="197" y="1277"/>
                  </a:lnTo>
                  <a:lnTo>
                    <a:pt x="188" y="1269"/>
                  </a:lnTo>
                  <a:lnTo>
                    <a:pt x="187" y="1255"/>
                  </a:lnTo>
                  <a:lnTo>
                    <a:pt x="156" y="1250"/>
                  </a:lnTo>
                  <a:lnTo>
                    <a:pt x="123" y="1314"/>
                  </a:lnTo>
                  <a:lnTo>
                    <a:pt x="54" y="1313"/>
                  </a:lnTo>
                  <a:lnTo>
                    <a:pt x="36" y="1291"/>
                  </a:lnTo>
                  <a:lnTo>
                    <a:pt x="15" y="1309"/>
                  </a:lnTo>
                  <a:lnTo>
                    <a:pt x="0" y="13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445">
              <a:extLst>
                <a:ext uri="{FF2B5EF4-FFF2-40B4-BE49-F238E27FC236}">
                  <a16:creationId xmlns:a16="http://schemas.microsoft.com/office/drawing/2014/main" id="{958522C5-0662-6EFE-7218-AEF77685F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1" y="1108"/>
              <a:ext cx="3" cy="5"/>
            </a:xfrm>
            <a:custGeom>
              <a:avLst/>
              <a:gdLst>
                <a:gd name="T0" fmla="*/ 7 w 15"/>
                <a:gd name="T1" fmla="*/ 23 h 25"/>
                <a:gd name="T2" fmla="*/ 15 w 15"/>
                <a:gd name="T3" fmla="*/ 15 h 25"/>
                <a:gd name="T4" fmla="*/ 12 w 15"/>
                <a:gd name="T5" fmla="*/ 0 h 25"/>
                <a:gd name="T6" fmla="*/ 6 w 15"/>
                <a:gd name="T7" fmla="*/ 9 h 25"/>
                <a:gd name="T8" fmla="*/ 0 w 15"/>
                <a:gd name="T9" fmla="*/ 25 h 25"/>
                <a:gd name="T10" fmla="*/ 7 w 15"/>
                <a:gd name="T11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5">
                  <a:moveTo>
                    <a:pt x="7" y="23"/>
                  </a:moveTo>
                  <a:lnTo>
                    <a:pt x="15" y="15"/>
                  </a:lnTo>
                  <a:lnTo>
                    <a:pt x="12" y="0"/>
                  </a:lnTo>
                  <a:lnTo>
                    <a:pt x="6" y="9"/>
                  </a:lnTo>
                  <a:lnTo>
                    <a:pt x="0" y="25"/>
                  </a:lnTo>
                  <a:lnTo>
                    <a:pt x="7" y="2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446">
              <a:extLst>
                <a:ext uri="{FF2B5EF4-FFF2-40B4-BE49-F238E27FC236}">
                  <a16:creationId xmlns:a16="http://schemas.microsoft.com/office/drawing/2014/main" id="{1C761617-BF19-BFE8-0E24-2F7F64CA85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8" y="1480"/>
              <a:ext cx="250" cy="327"/>
            </a:xfrm>
            <a:custGeom>
              <a:avLst/>
              <a:gdLst>
                <a:gd name="T0" fmla="*/ 84 w 1249"/>
                <a:gd name="T1" fmla="*/ 0 h 1632"/>
                <a:gd name="T2" fmla="*/ 88 w 1249"/>
                <a:gd name="T3" fmla="*/ 38 h 1632"/>
                <a:gd name="T4" fmla="*/ 59 w 1249"/>
                <a:gd name="T5" fmla="*/ 49 h 1632"/>
                <a:gd name="T6" fmla="*/ 0 w 1249"/>
                <a:gd name="T7" fmla="*/ 85 h 1632"/>
                <a:gd name="T8" fmla="*/ 27 w 1249"/>
                <a:gd name="T9" fmla="*/ 129 h 1632"/>
                <a:gd name="T10" fmla="*/ 31 w 1249"/>
                <a:gd name="T11" fmla="*/ 175 h 1632"/>
                <a:gd name="T12" fmla="*/ 55 w 1249"/>
                <a:gd name="T13" fmla="*/ 187 h 1632"/>
                <a:gd name="T14" fmla="*/ 49 w 1249"/>
                <a:gd name="T15" fmla="*/ 204 h 1632"/>
                <a:gd name="T16" fmla="*/ 11 w 1249"/>
                <a:gd name="T17" fmla="*/ 192 h 1632"/>
                <a:gd name="T18" fmla="*/ 2 w 1249"/>
                <a:gd name="T19" fmla="*/ 193 h 1632"/>
                <a:gd name="T20" fmla="*/ 3 w 1249"/>
                <a:gd name="T21" fmla="*/ 200 h 1632"/>
                <a:gd name="T22" fmla="*/ 92 w 1249"/>
                <a:gd name="T23" fmla="*/ 246 h 1632"/>
                <a:gd name="T24" fmla="*/ 114 w 1249"/>
                <a:gd name="T25" fmla="*/ 228 h 1632"/>
                <a:gd name="T26" fmla="*/ 137 w 1249"/>
                <a:gd name="T27" fmla="*/ 226 h 1632"/>
                <a:gd name="T28" fmla="*/ 219 w 1249"/>
                <a:gd name="T29" fmla="*/ 287 h 1632"/>
                <a:gd name="T30" fmla="*/ 301 w 1249"/>
                <a:gd name="T31" fmla="*/ 250 h 1632"/>
                <a:gd name="T32" fmla="*/ 329 w 1249"/>
                <a:gd name="T33" fmla="*/ 223 h 1632"/>
                <a:gd name="T34" fmla="*/ 390 w 1249"/>
                <a:gd name="T35" fmla="*/ 210 h 1632"/>
                <a:gd name="T36" fmla="*/ 420 w 1249"/>
                <a:gd name="T37" fmla="*/ 207 h 1632"/>
                <a:gd name="T38" fmla="*/ 482 w 1249"/>
                <a:gd name="T39" fmla="*/ 210 h 1632"/>
                <a:gd name="T40" fmla="*/ 538 w 1249"/>
                <a:gd name="T41" fmla="*/ 228 h 1632"/>
                <a:gd name="T42" fmla="*/ 613 w 1249"/>
                <a:gd name="T43" fmla="*/ 290 h 1632"/>
                <a:gd name="T44" fmla="*/ 606 w 1249"/>
                <a:gd name="T45" fmla="*/ 298 h 1632"/>
                <a:gd name="T46" fmla="*/ 549 w 1249"/>
                <a:gd name="T47" fmla="*/ 257 h 1632"/>
                <a:gd name="T48" fmla="*/ 454 w 1249"/>
                <a:gd name="T49" fmla="*/ 235 h 1632"/>
                <a:gd name="T50" fmla="*/ 424 w 1249"/>
                <a:gd name="T51" fmla="*/ 246 h 1632"/>
                <a:gd name="T52" fmla="*/ 340 w 1249"/>
                <a:gd name="T53" fmla="*/ 261 h 1632"/>
                <a:gd name="T54" fmla="*/ 321 w 1249"/>
                <a:gd name="T55" fmla="*/ 294 h 1632"/>
                <a:gd name="T56" fmla="*/ 332 w 1249"/>
                <a:gd name="T57" fmla="*/ 340 h 1632"/>
                <a:gd name="T58" fmla="*/ 321 w 1249"/>
                <a:gd name="T59" fmla="*/ 387 h 1632"/>
                <a:gd name="T60" fmla="*/ 307 w 1249"/>
                <a:gd name="T61" fmla="*/ 404 h 1632"/>
                <a:gd name="T62" fmla="*/ 277 w 1249"/>
                <a:gd name="T63" fmla="*/ 406 h 1632"/>
                <a:gd name="T64" fmla="*/ 255 w 1249"/>
                <a:gd name="T65" fmla="*/ 423 h 1632"/>
                <a:gd name="T66" fmla="*/ 408 w 1249"/>
                <a:gd name="T67" fmla="*/ 486 h 1632"/>
                <a:gd name="T68" fmla="*/ 416 w 1249"/>
                <a:gd name="T69" fmla="*/ 494 h 1632"/>
                <a:gd name="T70" fmla="*/ 459 w 1249"/>
                <a:gd name="T71" fmla="*/ 543 h 1632"/>
                <a:gd name="T72" fmla="*/ 478 w 1249"/>
                <a:gd name="T73" fmla="*/ 588 h 1632"/>
                <a:gd name="T74" fmla="*/ 435 w 1249"/>
                <a:gd name="T75" fmla="*/ 607 h 1632"/>
                <a:gd name="T76" fmla="*/ 402 w 1249"/>
                <a:gd name="T77" fmla="*/ 680 h 1632"/>
                <a:gd name="T78" fmla="*/ 396 w 1249"/>
                <a:gd name="T79" fmla="*/ 689 h 1632"/>
                <a:gd name="T80" fmla="*/ 353 w 1249"/>
                <a:gd name="T81" fmla="*/ 731 h 1632"/>
                <a:gd name="T82" fmla="*/ 340 w 1249"/>
                <a:gd name="T83" fmla="*/ 755 h 1632"/>
                <a:gd name="T84" fmla="*/ 310 w 1249"/>
                <a:gd name="T85" fmla="*/ 765 h 1632"/>
                <a:gd name="T86" fmla="*/ 317 w 1249"/>
                <a:gd name="T87" fmla="*/ 843 h 1632"/>
                <a:gd name="T88" fmla="*/ 327 w 1249"/>
                <a:gd name="T89" fmla="*/ 864 h 1632"/>
                <a:gd name="T90" fmla="*/ 430 w 1249"/>
                <a:gd name="T91" fmla="*/ 970 h 1632"/>
                <a:gd name="T92" fmla="*/ 466 w 1249"/>
                <a:gd name="T93" fmla="*/ 1029 h 1632"/>
                <a:gd name="T94" fmla="*/ 490 w 1249"/>
                <a:gd name="T95" fmla="*/ 1041 h 1632"/>
                <a:gd name="T96" fmla="*/ 545 w 1249"/>
                <a:gd name="T97" fmla="*/ 1137 h 1632"/>
                <a:gd name="T98" fmla="*/ 591 w 1249"/>
                <a:gd name="T99" fmla="*/ 1302 h 1632"/>
                <a:gd name="T100" fmla="*/ 631 w 1249"/>
                <a:gd name="T101" fmla="*/ 1314 h 1632"/>
                <a:gd name="T102" fmla="*/ 756 w 1249"/>
                <a:gd name="T103" fmla="*/ 1418 h 1632"/>
                <a:gd name="T104" fmla="*/ 852 w 1249"/>
                <a:gd name="T105" fmla="*/ 1447 h 1632"/>
                <a:gd name="T106" fmla="*/ 898 w 1249"/>
                <a:gd name="T107" fmla="*/ 1521 h 1632"/>
                <a:gd name="T108" fmla="*/ 998 w 1249"/>
                <a:gd name="T109" fmla="*/ 1535 h 1632"/>
                <a:gd name="T110" fmla="*/ 1043 w 1249"/>
                <a:gd name="T111" fmla="*/ 1593 h 1632"/>
                <a:gd name="T112" fmla="*/ 1050 w 1249"/>
                <a:gd name="T113" fmla="*/ 1599 h 1632"/>
                <a:gd name="T114" fmla="*/ 1049 w 1249"/>
                <a:gd name="T115" fmla="*/ 1584 h 1632"/>
                <a:gd name="T116" fmla="*/ 1058 w 1249"/>
                <a:gd name="T117" fmla="*/ 1583 h 1632"/>
                <a:gd name="T118" fmla="*/ 1116 w 1249"/>
                <a:gd name="T119" fmla="*/ 1632 h 1632"/>
                <a:gd name="T120" fmla="*/ 1141 w 1249"/>
                <a:gd name="T121" fmla="*/ 1576 h 1632"/>
                <a:gd name="T122" fmla="*/ 1249 w 1249"/>
                <a:gd name="T123" fmla="*/ 1581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9" h="1632">
                  <a:moveTo>
                    <a:pt x="84" y="0"/>
                  </a:moveTo>
                  <a:lnTo>
                    <a:pt x="88" y="38"/>
                  </a:lnTo>
                  <a:lnTo>
                    <a:pt x="59" y="49"/>
                  </a:lnTo>
                  <a:lnTo>
                    <a:pt x="0" y="85"/>
                  </a:lnTo>
                  <a:lnTo>
                    <a:pt x="27" y="129"/>
                  </a:lnTo>
                  <a:lnTo>
                    <a:pt x="31" y="175"/>
                  </a:lnTo>
                  <a:lnTo>
                    <a:pt x="55" y="187"/>
                  </a:lnTo>
                  <a:lnTo>
                    <a:pt x="49" y="204"/>
                  </a:lnTo>
                  <a:lnTo>
                    <a:pt x="11" y="192"/>
                  </a:lnTo>
                  <a:lnTo>
                    <a:pt x="2" y="193"/>
                  </a:lnTo>
                  <a:lnTo>
                    <a:pt x="3" y="200"/>
                  </a:lnTo>
                  <a:lnTo>
                    <a:pt x="92" y="246"/>
                  </a:lnTo>
                  <a:lnTo>
                    <a:pt x="114" y="228"/>
                  </a:lnTo>
                  <a:lnTo>
                    <a:pt x="137" y="226"/>
                  </a:lnTo>
                  <a:lnTo>
                    <a:pt x="219" y="287"/>
                  </a:lnTo>
                  <a:lnTo>
                    <a:pt x="301" y="250"/>
                  </a:lnTo>
                  <a:lnTo>
                    <a:pt x="329" y="223"/>
                  </a:lnTo>
                  <a:lnTo>
                    <a:pt x="390" y="210"/>
                  </a:lnTo>
                  <a:lnTo>
                    <a:pt x="420" y="207"/>
                  </a:lnTo>
                  <a:lnTo>
                    <a:pt x="482" y="210"/>
                  </a:lnTo>
                  <a:lnTo>
                    <a:pt x="538" y="228"/>
                  </a:lnTo>
                  <a:lnTo>
                    <a:pt x="613" y="290"/>
                  </a:lnTo>
                  <a:lnTo>
                    <a:pt x="606" y="298"/>
                  </a:lnTo>
                  <a:lnTo>
                    <a:pt x="549" y="257"/>
                  </a:lnTo>
                  <a:lnTo>
                    <a:pt x="454" y="235"/>
                  </a:lnTo>
                  <a:lnTo>
                    <a:pt x="424" y="246"/>
                  </a:lnTo>
                  <a:lnTo>
                    <a:pt x="340" y="261"/>
                  </a:lnTo>
                  <a:lnTo>
                    <a:pt x="321" y="294"/>
                  </a:lnTo>
                  <a:lnTo>
                    <a:pt x="332" y="340"/>
                  </a:lnTo>
                  <a:lnTo>
                    <a:pt x="321" y="387"/>
                  </a:lnTo>
                  <a:lnTo>
                    <a:pt x="307" y="404"/>
                  </a:lnTo>
                  <a:lnTo>
                    <a:pt x="277" y="406"/>
                  </a:lnTo>
                  <a:lnTo>
                    <a:pt x="255" y="423"/>
                  </a:lnTo>
                  <a:lnTo>
                    <a:pt x="408" y="486"/>
                  </a:lnTo>
                  <a:lnTo>
                    <a:pt x="416" y="494"/>
                  </a:lnTo>
                  <a:lnTo>
                    <a:pt x="459" y="543"/>
                  </a:lnTo>
                  <a:lnTo>
                    <a:pt x="478" y="588"/>
                  </a:lnTo>
                  <a:lnTo>
                    <a:pt x="435" y="607"/>
                  </a:lnTo>
                  <a:lnTo>
                    <a:pt x="402" y="680"/>
                  </a:lnTo>
                  <a:lnTo>
                    <a:pt x="396" y="689"/>
                  </a:lnTo>
                  <a:lnTo>
                    <a:pt x="353" y="731"/>
                  </a:lnTo>
                  <a:lnTo>
                    <a:pt x="340" y="755"/>
                  </a:lnTo>
                  <a:lnTo>
                    <a:pt x="310" y="765"/>
                  </a:lnTo>
                  <a:lnTo>
                    <a:pt x="317" y="843"/>
                  </a:lnTo>
                  <a:lnTo>
                    <a:pt x="327" y="864"/>
                  </a:lnTo>
                  <a:lnTo>
                    <a:pt x="430" y="970"/>
                  </a:lnTo>
                  <a:lnTo>
                    <a:pt x="466" y="1029"/>
                  </a:lnTo>
                  <a:lnTo>
                    <a:pt x="490" y="1041"/>
                  </a:lnTo>
                  <a:lnTo>
                    <a:pt x="545" y="1137"/>
                  </a:lnTo>
                  <a:lnTo>
                    <a:pt x="591" y="1302"/>
                  </a:lnTo>
                  <a:lnTo>
                    <a:pt x="631" y="1314"/>
                  </a:lnTo>
                  <a:lnTo>
                    <a:pt x="756" y="1418"/>
                  </a:lnTo>
                  <a:lnTo>
                    <a:pt x="852" y="1447"/>
                  </a:lnTo>
                  <a:lnTo>
                    <a:pt x="898" y="1521"/>
                  </a:lnTo>
                  <a:lnTo>
                    <a:pt x="998" y="1535"/>
                  </a:lnTo>
                  <a:lnTo>
                    <a:pt x="1043" y="1593"/>
                  </a:lnTo>
                  <a:lnTo>
                    <a:pt x="1050" y="1599"/>
                  </a:lnTo>
                  <a:lnTo>
                    <a:pt x="1049" y="1584"/>
                  </a:lnTo>
                  <a:lnTo>
                    <a:pt x="1058" y="1583"/>
                  </a:lnTo>
                  <a:lnTo>
                    <a:pt x="1116" y="1632"/>
                  </a:lnTo>
                  <a:lnTo>
                    <a:pt x="1141" y="1576"/>
                  </a:lnTo>
                  <a:lnTo>
                    <a:pt x="1249" y="158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447">
              <a:extLst>
                <a:ext uri="{FF2B5EF4-FFF2-40B4-BE49-F238E27FC236}">
                  <a16:creationId xmlns:a16="http://schemas.microsoft.com/office/drawing/2014/main" id="{2D281356-19C0-E652-93F1-658FB936BA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6" y="1459"/>
              <a:ext cx="4" cy="5"/>
            </a:xfrm>
            <a:custGeom>
              <a:avLst/>
              <a:gdLst>
                <a:gd name="T0" fmla="*/ 22 w 22"/>
                <a:gd name="T1" fmla="*/ 0 h 24"/>
                <a:gd name="T2" fmla="*/ 6 w 22"/>
                <a:gd name="T3" fmla="*/ 1 h 24"/>
                <a:gd name="T4" fmla="*/ 0 w 22"/>
                <a:gd name="T5" fmla="*/ 17 h 24"/>
                <a:gd name="T6" fmla="*/ 8 w 22"/>
                <a:gd name="T7" fmla="*/ 24 h 24"/>
                <a:gd name="T8" fmla="*/ 22 w 2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22" y="0"/>
                  </a:moveTo>
                  <a:lnTo>
                    <a:pt x="6" y="1"/>
                  </a:lnTo>
                  <a:lnTo>
                    <a:pt x="0" y="17"/>
                  </a:lnTo>
                  <a:lnTo>
                    <a:pt x="8" y="24"/>
                  </a:lnTo>
                  <a:lnTo>
                    <a:pt x="22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448">
              <a:extLst>
                <a:ext uri="{FF2B5EF4-FFF2-40B4-BE49-F238E27FC236}">
                  <a16:creationId xmlns:a16="http://schemas.microsoft.com/office/drawing/2014/main" id="{AE0A9ACF-D8AF-7170-E2AD-1C6F4DC6A2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" y="1579"/>
              <a:ext cx="216" cy="224"/>
            </a:xfrm>
            <a:custGeom>
              <a:avLst/>
              <a:gdLst>
                <a:gd name="T0" fmla="*/ 1050 w 1081"/>
                <a:gd name="T1" fmla="*/ 0 h 1119"/>
                <a:gd name="T2" fmla="*/ 993 w 1081"/>
                <a:gd name="T3" fmla="*/ 59 h 1119"/>
                <a:gd name="T4" fmla="*/ 950 w 1081"/>
                <a:gd name="T5" fmla="*/ 95 h 1119"/>
                <a:gd name="T6" fmla="*/ 931 w 1081"/>
                <a:gd name="T7" fmla="*/ 135 h 1119"/>
                <a:gd name="T8" fmla="*/ 876 w 1081"/>
                <a:gd name="T9" fmla="*/ 132 h 1119"/>
                <a:gd name="T10" fmla="*/ 864 w 1081"/>
                <a:gd name="T11" fmla="*/ 79 h 1119"/>
                <a:gd name="T12" fmla="*/ 802 w 1081"/>
                <a:gd name="T13" fmla="*/ 85 h 1119"/>
                <a:gd name="T14" fmla="*/ 673 w 1081"/>
                <a:gd name="T15" fmla="*/ 97 h 1119"/>
                <a:gd name="T16" fmla="*/ 590 w 1081"/>
                <a:gd name="T17" fmla="*/ 127 h 1119"/>
                <a:gd name="T18" fmla="*/ 581 w 1081"/>
                <a:gd name="T19" fmla="*/ 98 h 1119"/>
                <a:gd name="T20" fmla="*/ 525 w 1081"/>
                <a:gd name="T21" fmla="*/ 165 h 1119"/>
                <a:gd name="T22" fmla="*/ 419 w 1081"/>
                <a:gd name="T23" fmla="*/ 198 h 1119"/>
                <a:gd name="T24" fmla="*/ 375 w 1081"/>
                <a:gd name="T25" fmla="*/ 217 h 1119"/>
                <a:gd name="T26" fmla="*/ 236 w 1081"/>
                <a:gd name="T27" fmla="*/ 222 h 1119"/>
                <a:gd name="T28" fmla="*/ 206 w 1081"/>
                <a:gd name="T29" fmla="*/ 225 h 1119"/>
                <a:gd name="T30" fmla="*/ 225 w 1081"/>
                <a:gd name="T31" fmla="*/ 262 h 1119"/>
                <a:gd name="T32" fmla="*/ 275 w 1081"/>
                <a:gd name="T33" fmla="*/ 303 h 1119"/>
                <a:gd name="T34" fmla="*/ 308 w 1081"/>
                <a:gd name="T35" fmla="*/ 408 h 1119"/>
                <a:gd name="T36" fmla="*/ 366 w 1081"/>
                <a:gd name="T37" fmla="*/ 450 h 1119"/>
                <a:gd name="T38" fmla="*/ 348 w 1081"/>
                <a:gd name="T39" fmla="*/ 505 h 1119"/>
                <a:gd name="T40" fmla="*/ 373 w 1081"/>
                <a:gd name="T41" fmla="*/ 533 h 1119"/>
                <a:gd name="T42" fmla="*/ 402 w 1081"/>
                <a:gd name="T43" fmla="*/ 593 h 1119"/>
                <a:gd name="T44" fmla="*/ 415 w 1081"/>
                <a:gd name="T45" fmla="*/ 645 h 1119"/>
                <a:gd name="T46" fmla="*/ 427 w 1081"/>
                <a:gd name="T47" fmla="*/ 682 h 1119"/>
                <a:gd name="T48" fmla="*/ 434 w 1081"/>
                <a:gd name="T49" fmla="*/ 767 h 1119"/>
                <a:gd name="T50" fmla="*/ 440 w 1081"/>
                <a:gd name="T51" fmla="*/ 828 h 1119"/>
                <a:gd name="T52" fmla="*/ 411 w 1081"/>
                <a:gd name="T53" fmla="*/ 846 h 1119"/>
                <a:gd name="T54" fmla="*/ 405 w 1081"/>
                <a:gd name="T55" fmla="*/ 955 h 1119"/>
                <a:gd name="T56" fmla="*/ 418 w 1081"/>
                <a:gd name="T57" fmla="*/ 1007 h 1119"/>
                <a:gd name="T58" fmla="*/ 496 w 1081"/>
                <a:gd name="T59" fmla="*/ 1016 h 1119"/>
                <a:gd name="T60" fmla="*/ 438 w 1081"/>
                <a:gd name="T61" fmla="*/ 1052 h 1119"/>
                <a:gd name="T62" fmla="*/ 348 w 1081"/>
                <a:gd name="T63" fmla="*/ 1091 h 1119"/>
                <a:gd name="T64" fmla="*/ 320 w 1081"/>
                <a:gd name="T65" fmla="*/ 1116 h 1119"/>
                <a:gd name="T66" fmla="*/ 255 w 1081"/>
                <a:gd name="T67" fmla="*/ 1085 h 1119"/>
                <a:gd name="T68" fmla="*/ 215 w 1081"/>
                <a:gd name="T69" fmla="*/ 1065 h 1119"/>
                <a:gd name="T70" fmla="*/ 185 w 1081"/>
                <a:gd name="T71" fmla="*/ 1084 h 1119"/>
                <a:gd name="T72" fmla="*/ 108 w 1081"/>
                <a:gd name="T73" fmla="*/ 1082 h 1119"/>
                <a:gd name="T74" fmla="*/ 126 w 1081"/>
                <a:gd name="T75" fmla="*/ 1027 h 1119"/>
                <a:gd name="T76" fmla="*/ 58 w 1081"/>
                <a:gd name="T77" fmla="*/ 1041 h 1119"/>
                <a:gd name="T78" fmla="*/ 0 w 1081"/>
                <a:gd name="T79" fmla="*/ 1085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1" h="1119">
                  <a:moveTo>
                    <a:pt x="1081" y="12"/>
                  </a:moveTo>
                  <a:lnTo>
                    <a:pt x="1050" y="0"/>
                  </a:lnTo>
                  <a:lnTo>
                    <a:pt x="1027" y="10"/>
                  </a:lnTo>
                  <a:lnTo>
                    <a:pt x="993" y="59"/>
                  </a:lnTo>
                  <a:lnTo>
                    <a:pt x="997" y="105"/>
                  </a:lnTo>
                  <a:lnTo>
                    <a:pt x="950" y="95"/>
                  </a:lnTo>
                  <a:lnTo>
                    <a:pt x="936" y="110"/>
                  </a:lnTo>
                  <a:lnTo>
                    <a:pt x="931" y="135"/>
                  </a:lnTo>
                  <a:lnTo>
                    <a:pt x="908" y="144"/>
                  </a:lnTo>
                  <a:lnTo>
                    <a:pt x="876" y="132"/>
                  </a:lnTo>
                  <a:lnTo>
                    <a:pt x="896" y="91"/>
                  </a:lnTo>
                  <a:lnTo>
                    <a:pt x="864" y="79"/>
                  </a:lnTo>
                  <a:lnTo>
                    <a:pt x="841" y="88"/>
                  </a:lnTo>
                  <a:lnTo>
                    <a:pt x="802" y="85"/>
                  </a:lnTo>
                  <a:lnTo>
                    <a:pt x="727" y="99"/>
                  </a:lnTo>
                  <a:lnTo>
                    <a:pt x="673" y="97"/>
                  </a:lnTo>
                  <a:lnTo>
                    <a:pt x="652" y="122"/>
                  </a:lnTo>
                  <a:lnTo>
                    <a:pt x="590" y="127"/>
                  </a:lnTo>
                  <a:lnTo>
                    <a:pt x="596" y="104"/>
                  </a:lnTo>
                  <a:lnTo>
                    <a:pt x="581" y="98"/>
                  </a:lnTo>
                  <a:lnTo>
                    <a:pt x="528" y="118"/>
                  </a:lnTo>
                  <a:lnTo>
                    <a:pt x="525" y="165"/>
                  </a:lnTo>
                  <a:lnTo>
                    <a:pt x="467" y="208"/>
                  </a:lnTo>
                  <a:lnTo>
                    <a:pt x="419" y="198"/>
                  </a:lnTo>
                  <a:lnTo>
                    <a:pt x="382" y="208"/>
                  </a:lnTo>
                  <a:lnTo>
                    <a:pt x="375" y="217"/>
                  </a:lnTo>
                  <a:lnTo>
                    <a:pt x="312" y="191"/>
                  </a:lnTo>
                  <a:lnTo>
                    <a:pt x="236" y="222"/>
                  </a:lnTo>
                  <a:lnTo>
                    <a:pt x="213" y="217"/>
                  </a:lnTo>
                  <a:lnTo>
                    <a:pt x="206" y="225"/>
                  </a:lnTo>
                  <a:lnTo>
                    <a:pt x="222" y="231"/>
                  </a:lnTo>
                  <a:lnTo>
                    <a:pt x="225" y="262"/>
                  </a:lnTo>
                  <a:lnTo>
                    <a:pt x="232" y="246"/>
                  </a:lnTo>
                  <a:lnTo>
                    <a:pt x="275" y="303"/>
                  </a:lnTo>
                  <a:lnTo>
                    <a:pt x="263" y="343"/>
                  </a:lnTo>
                  <a:lnTo>
                    <a:pt x="308" y="408"/>
                  </a:lnTo>
                  <a:lnTo>
                    <a:pt x="365" y="441"/>
                  </a:lnTo>
                  <a:lnTo>
                    <a:pt x="366" y="450"/>
                  </a:lnTo>
                  <a:lnTo>
                    <a:pt x="354" y="481"/>
                  </a:lnTo>
                  <a:lnTo>
                    <a:pt x="348" y="505"/>
                  </a:lnTo>
                  <a:lnTo>
                    <a:pt x="365" y="526"/>
                  </a:lnTo>
                  <a:lnTo>
                    <a:pt x="373" y="533"/>
                  </a:lnTo>
                  <a:lnTo>
                    <a:pt x="375" y="549"/>
                  </a:lnTo>
                  <a:lnTo>
                    <a:pt x="402" y="593"/>
                  </a:lnTo>
                  <a:lnTo>
                    <a:pt x="389" y="617"/>
                  </a:lnTo>
                  <a:lnTo>
                    <a:pt x="415" y="645"/>
                  </a:lnTo>
                  <a:lnTo>
                    <a:pt x="404" y="685"/>
                  </a:lnTo>
                  <a:lnTo>
                    <a:pt x="427" y="682"/>
                  </a:lnTo>
                  <a:lnTo>
                    <a:pt x="436" y="705"/>
                  </a:lnTo>
                  <a:lnTo>
                    <a:pt x="434" y="767"/>
                  </a:lnTo>
                  <a:lnTo>
                    <a:pt x="445" y="805"/>
                  </a:lnTo>
                  <a:lnTo>
                    <a:pt x="440" y="828"/>
                  </a:lnTo>
                  <a:lnTo>
                    <a:pt x="417" y="830"/>
                  </a:lnTo>
                  <a:lnTo>
                    <a:pt x="411" y="846"/>
                  </a:lnTo>
                  <a:lnTo>
                    <a:pt x="433" y="921"/>
                  </a:lnTo>
                  <a:lnTo>
                    <a:pt x="405" y="955"/>
                  </a:lnTo>
                  <a:lnTo>
                    <a:pt x="410" y="1001"/>
                  </a:lnTo>
                  <a:lnTo>
                    <a:pt x="418" y="1007"/>
                  </a:lnTo>
                  <a:lnTo>
                    <a:pt x="439" y="983"/>
                  </a:lnTo>
                  <a:lnTo>
                    <a:pt x="496" y="1016"/>
                  </a:lnTo>
                  <a:lnTo>
                    <a:pt x="475" y="1048"/>
                  </a:lnTo>
                  <a:lnTo>
                    <a:pt x="438" y="1052"/>
                  </a:lnTo>
                  <a:lnTo>
                    <a:pt x="395" y="1102"/>
                  </a:lnTo>
                  <a:lnTo>
                    <a:pt x="348" y="1091"/>
                  </a:lnTo>
                  <a:lnTo>
                    <a:pt x="342" y="1099"/>
                  </a:lnTo>
                  <a:lnTo>
                    <a:pt x="320" y="1116"/>
                  </a:lnTo>
                  <a:lnTo>
                    <a:pt x="297" y="1119"/>
                  </a:lnTo>
                  <a:lnTo>
                    <a:pt x="255" y="1085"/>
                  </a:lnTo>
                  <a:lnTo>
                    <a:pt x="253" y="1069"/>
                  </a:lnTo>
                  <a:lnTo>
                    <a:pt x="215" y="1065"/>
                  </a:lnTo>
                  <a:lnTo>
                    <a:pt x="201" y="1090"/>
                  </a:lnTo>
                  <a:lnTo>
                    <a:pt x="185" y="1084"/>
                  </a:lnTo>
                  <a:lnTo>
                    <a:pt x="125" y="1097"/>
                  </a:lnTo>
                  <a:lnTo>
                    <a:pt x="108" y="1082"/>
                  </a:lnTo>
                  <a:lnTo>
                    <a:pt x="129" y="1050"/>
                  </a:lnTo>
                  <a:lnTo>
                    <a:pt x="126" y="1027"/>
                  </a:lnTo>
                  <a:lnTo>
                    <a:pt x="90" y="1046"/>
                  </a:lnTo>
                  <a:lnTo>
                    <a:pt x="58" y="1041"/>
                  </a:lnTo>
                  <a:lnTo>
                    <a:pt x="21" y="1052"/>
                  </a:lnTo>
                  <a:lnTo>
                    <a:pt x="0" y="1085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449">
              <a:extLst>
                <a:ext uri="{FF2B5EF4-FFF2-40B4-BE49-F238E27FC236}">
                  <a16:creationId xmlns:a16="http://schemas.microsoft.com/office/drawing/2014/main" id="{D285CB80-B754-0F3A-17AC-680C0449F0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5" y="1593"/>
              <a:ext cx="27" cy="36"/>
            </a:xfrm>
            <a:custGeom>
              <a:avLst/>
              <a:gdLst>
                <a:gd name="T0" fmla="*/ 123 w 134"/>
                <a:gd name="T1" fmla="*/ 114 h 176"/>
                <a:gd name="T2" fmla="*/ 65 w 134"/>
                <a:gd name="T3" fmla="*/ 74 h 176"/>
                <a:gd name="T4" fmla="*/ 57 w 134"/>
                <a:gd name="T5" fmla="*/ 67 h 176"/>
                <a:gd name="T6" fmla="*/ 63 w 134"/>
                <a:gd name="T7" fmla="*/ 51 h 176"/>
                <a:gd name="T8" fmla="*/ 71 w 134"/>
                <a:gd name="T9" fmla="*/ 50 h 176"/>
                <a:gd name="T10" fmla="*/ 77 w 134"/>
                <a:gd name="T11" fmla="*/ 34 h 176"/>
                <a:gd name="T12" fmla="*/ 68 w 134"/>
                <a:gd name="T13" fmla="*/ 20 h 176"/>
                <a:gd name="T14" fmla="*/ 51 w 134"/>
                <a:gd name="T15" fmla="*/ 14 h 176"/>
                <a:gd name="T16" fmla="*/ 44 w 134"/>
                <a:gd name="T17" fmla="*/ 6 h 176"/>
                <a:gd name="T18" fmla="*/ 27 w 134"/>
                <a:gd name="T19" fmla="*/ 0 h 176"/>
                <a:gd name="T20" fmla="*/ 4 w 134"/>
                <a:gd name="T21" fmla="*/ 3 h 176"/>
                <a:gd name="T22" fmla="*/ 7 w 134"/>
                <a:gd name="T23" fmla="*/ 26 h 176"/>
                <a:gd name="T24" fmla="*/ 0 w 134"/>
                <a:gd name="T25" fmla="*/ 41 h 176"/>
                <a:gd name="T26" fmla="*/ 2 w 134"/>
                <a:gd name="T27" fmla="*/ 49 h 176"/>
                <a:gd name="T28" fmla="*/ 17 w 134"/>
                <a:gd name="T29" fmla="*/ 63 h 176"/>
                <a:gd name="T30" fmla="*/ 36 w 134"/>
                <a:gd name="T31" fmla="*/ 92 h 176"/>
                <a:gd name="T32" fmla="*/ 50 w 134"/>
                <a:gd name="T33" fmla="*/ 83 h 176"/>
                <a:gd name="T34" fmla="*/ 67 w 134"/>
                <a:gd name="T35" fmla="*/ 89 h 176"/>
                <a:gd name="T36" fmla="*/ 91 w 134"/>
                <a:gd name="T37" fmla="*/ 109 h 176"/>
                <a:gd name="T38" fmla="*/ 120 w 134"/>
                <a:gd name="T39" fmla="*/ 169 h 176"/>
                <a:gd name="T40" fmla="*/ 120 w 134"/>
                <a:gd name="T41" fmla="*/ 176 h 176"/>
                <a:gd name="T42" fmla="*/ 134 w 134"/>
                <a:gd name="T43" fmla="*/ 145 h 176"/>
                <a:gd name="T44" fmla="*/ 133 w 134"/>
                <a:gd name="T45" fmla="*/ 129 h 176"/>
                <a:gd name="T46" fmla="*/ 123 w 134"/>
                <a:gd name="T47" fmla="*/ 114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4" h="176">
                  <a:moveTo>
                    <a:pt x="123" y="114"/>
                  </a:moveTo>
                  <a:lnTo>
                    <a:pt x="65" y="74"/>
                  </a:lnTo>
                  <a:lnTo>
                    <a:pt x="57" y="67"/>
                  </a:lnTo>
                  <a:lnTo>
                    <a:pt x="63" y="51"/>
                  </a:lnTo>
                  <a:lnTo>
                    <a:pt x="71" y="50"/>
                  </a:lnTo>
                  <a:lnTo>
                    <a:pt x="77" y="34"/>
                  </a:lnTo>
                  <a:lnTo>
                    <a:pt x="68" y="20"/>
                  </a:lnTo>
                  <a:lnTo>
                    <a:pt x="51" y="14"/>
                  </a:lnTo>
                  <a:lnTo>
                    <a:pt x="44" y="6"/>
                  </a:lnTo>
                  <a:lnTo>
                    <a:pt x="27" y="0"/>
                  </a:lnTo>
                  <a:lnTo>
                    <a:pt x="4" y="3"/>
                  </a:lnTo>
                  <a:lnTo>
                    <a:pt x="7" y="26"/>
                  </a:lnTo>
                  <a:lnTo>
                    <a:pt x="0" y="41"/>
                  </a:lnTo>
                  <a:lnTo>
                    <a:pt x="2" y="49"/>
                  </a:lnTo>
                  <a:lnTo>
                    <a:pt x="17" y="63"/>
                  </a:lnTo>
                  <a:lnTo>
                    <a:pt x="36" y="92"/>
                  </a:lnTo>
                  <a:lnTo>
                    <a:pt x="50" y="83"/>
                  </a:lnTo>
                  <a:lnTo>
                    <a:pt x="67" y="89"/>
                  </a:lnTo>
                  <a:lnTo>
                    <a:pt x="91" y="109"/>
                  </a:lnTo>
                  <a:lnTo>
                    <a:pt x="120" y="169"/>
                  </a:lnTo>
                  <a:lnTo>
                    <a:pt x="120" y="176"/>
                  </a:lnTo>
                  <a:lnTo>
                    <a:pt x="134" y="145"/>
                  </a:lnTo>
                  <a:lnTo>
                    <a:pt x="133" y="129"/>
                  </a:lnTo>
                  <a:lnTo>
                    <a:pt x="123" y="11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450">
              <a:extLst>
                <a:ext uri="{FF2B5EF4-FFF2-40B4-BE49-F238E27FC236}">
                  <a16:creationId xmlns:a16="http://schemas.microsoft.com/office/drawing/2014/main" id="{C6EECE5A-F81E-BF42-548D-E2DF469157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3" y="1670"/>
              <a:ext cx="19" cy="13"/>
            </a:xfrm>
            <a:custGeom>
              <a:avLst/>
              <a:gdLst>
                <a:gd name="T0" fmla="*/ 54 w 96"/>
                <a:gd name="T1" fmla="*/ 20 h 67"/>
                <a:gd name="T2" fmla="*/ 46 w 96"/>
                <a:gd name="T3" fmla="*/ 13 h 67"/>
                <a:gd name="T4" fmla="*/ 21 w 96"/>
                <a:gd name="T5" fmla="*/ 0 h 67"/>
                <a:gd name="T6" fmla="*/ 0 w 96"/>
                <a:gd name="T7" fmla="*/ 11 h 67"/>
                <a:gd name="T8" fmla="*/ 1 w 96"/>
                <a:gd name="T9" fmla="*/ 25 h 67"/>
                <a:gd name="T10" fmla="*/ 10 w 96"/>
                <a:gd name="T11" fmla="*/ 40 h 67"/>
                <a:gd name="T12" fmla="*/ 10 w 96"/>
                <a:gd name="T13" fmla="*/ 48 h 67"/>
                <a:gd name="T14" fmla="*/ 26 w 96"/>
                <a:gd name="T15" fmla="*/ 46 h 67"/>
                <a:gd name="T16" fmla="*/ 26 w 96"/>
                <a:gd name="T17" fmla="*/ 54 h 67"/>
                <a:gd name="T18" fmla="*/ 50 w 96"/>
                <a:gd name="T19" fmla="*/ 59 h 67"/>
                <a:gd name="T20" fmla="*/ 59 w 96"/>
                <a:gd name="T21" fmla="*/ 67 h 67"/>
                <a:gd name="T22" fmla="*/ 73 w 96"/>
                <a:gd name="T23" fmla="*/ 57 h 67"/>
                <a:gd name="T24" fmla="*/ 96 w 96"/>
                <a:gd name="T25" fmla="*/ 63 h 67"/>
                <a:gd name="T26" fmla="*/ 88 w 96"/>
                <a:gd name="T27" fmla="*/ 48 h 67"/>
                <a:gd name="T28" fmla="*/ 70 w 96"/>
                <a:gd name="T29" fmla="*/ 27 h 67"/>
                <a:gd name="T30" fmla="*/ 54 w 96"/>
                <a:gd name="T31" fmla="*/ 2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" h="67">
                  <a:moveTo>
                    <a:pt x="54" y="20"/>
                  </a:moveTo>
                  <a:lnTo>
                    <a:pt x="46" y="13"/>
                  </a:lnTo>
                  <a:lnTo>
                    <a:pt x="21" y="0"/>
                  </a:lnTo>
                  <a:lnTo>
                    <a:pt x="0" y="11"/>
                  </a:lnTo>
                  <a:lnTo>
                    <a:pt x="1" y="25"/>
                  </a:lnTo>
                  <a:lnTo>
                    <a:pt x="10" y="40"/>
                  </a:lnTo>
                  <a:lnTo>
                    <a:pt x="10" y="48"/>
                  </a:lnTo>
                  <a:lnTo>
                    <a:pt x="26" y="46"/>
                  </a:lnTo>
                  <a:lnTo>
                    <a:pt x="26" y="54"/>
                  </a:lnTo>
                  <a:lnTo>
                    <a:pt x="50" y="59"/>
                  </a:lnTo>
                  <a:lnTo>
                    <a:pt x="59" y="67"/>
                  </a:lnTo>
                  <a:lnTo>
                    <a:pt x="73" y="57"/>
                  </a:lnTo>
                  <a:lnTo>
                    <a:pt x="96" y="63"/>
                  </a:lnTo>
                  <a:lnTo>
                    <a:pt x="88" y="48"/>
                  </a:lnTo>
                  <a:lnTo>
                    <a:pt x="70" y="27"/>
                  </a:lnTo>
                  <a:lnTo>
                    <a:pt x="54" y="2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451">
              <a:extLst>
                <a:ext uri="{FF2B5EF4-FFF2-40B4-BE49-F238E27FC236}">
                  <a16:creationId xmlns:a16="http://schemas.microsoft.com/office/drawing/2014/main" id="{BB37D970-D788-A2EA-3C60-B3C4E1D04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2" y="1796"/>
              <a:ext cx="90" cy="265"/>
            </a:xfrm>
            <a:custGeom>
              <a:avLst/>
              <a:gdLst>
                <a:gd name="T0" fmla="*/ 179 w 449"/>
                <a:gd name="T1" fmla="*/ 0 h 1325"/>
                <a:gd name="T2" fmla="*/ 143 w 449"/>
                <a:gd name="T3" fmla="*/ 19 h 1325"/>
                <a:gd name="T4" fmla="*/ 125 w 449"/>
                <a:gd name="T5" fmla="*/ 74 h 1325"/>
                <a:gd name="T6" fmla="*/ 69 w 449"/>
                <a:gd name="T7" fmla="*/ 133 h 1325"/>
                <a:gd name="T8" fmla="*/ 43 w 449"/>
                <a:gd name="T9" fmla="*/ 190 h 1325"/>
                <a:gd name="T10" fmla="*/ 53 w 449"/>
                <a:gd name="T11" fmla="*/ 212 h 1325"/>
                <a:gd name="T12" fmla="*/ 103 w 449"/>
                <a:gd name="T13" fmla="*/ 246 h 1325"/>
                <a:gd name="T14" fmla="*/ 168 w 449"/>
                <a:gd name="T15" fmla="*/ 371 h 1325"/>
                <a:gd name="T16" fmla="*/ 138 w 449"/>
                <a:gd name="T17" fmla="*/ 551 h 1325"/>
                <a:gd name="T18" fmla="*/ 83 w 449"/>
                <a:gd name="T19" fmla="*/ 626 h 1325"/>
                <a:gd name="T20" fmla="*/ 105 w 449"/>
                <a:gd name="T21" fmla="*/ 693 h 1325"/>
                <a:gd name="T22" fmla="*/ 158 w 449"/>
                <a:gd name="T23" fmla="*/ 766 h 1325"/>
                <a:gd name="T24" fmla="*/ 43 w 449"/>
                <a:gd name="T25" fmla="*/ 691 h 1325"/>
                <a:gd name="T26" fmla="*/ 0 w 449"/>
                <a:gd name="T27" fmla="*/ 719 h 1325"/>
                <a:gd name="T28" fmla="*/ 0 w 449"/>
                <a:gd name="T29" fmla="*/ 803 h 1325"/>
                <a:gd name="T30" fmla="*/ 173 w 449"/>
                <a:gd name="T31" fmla="*/ 926 h 1325"/>
                <a:gd name="T32" fmla="*/ 234 w 449"/>
                <a:gd name="T33" fmla="*/ 997 h 1325"/>
                <a:gd name="T34" fmla="*/ 343 w 449"/>
                <a:gd name="T35" fmla="*/ 1096 h 1325"/>
                <a:gd name="T36" fmla="*/ 414 w 449"/>
                <a:gd name="T37" fmla="*/ 1197 h 1325"/>
                <a:gd name="T38" fmla="*/ 449 w 449"/>
                <a:gd name="T39" fmla="*/ 1325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9" h="1325">
                  <a:moveTo>
                    <a:pt x="179" y="0"/>
                  </a:moveTo>
                  <a:lnTo>
                    <a:pt x="143" y="19"/>
                  </a:lnTo>
                  <a:lnTo>
                    <a:pt x="125" y="74"/>
                  </a:lnTo>
                  <a:lnTo>
                    <a:pt x="69" y="133"/>
                  </a:lnTo>
                  <a:lnTo>
                    <a:pt x="43" y="190"/>
                  </a:lnTo>
                  <a:lnTo>
                    <a:pt x="53" y="212"/>
                  </a:lnTo>
                  <a:lnTo>
                    <a:pt x="103" y="246"/>
                  </a:lnTo>
                  <a:lnTo>
                    <a:pt x="168" y="371"/>
                  </a:lnTo>
                  <a:lnTo>
                    <a:pt x="138" y="551"/>
                  </a:lnTo>
                  <a:lnTo>
                    <a:pt x="83" y="626"/>
                  </a:lnTo>
                  <a:lnTo>
                    <a:pt x="105" y="693"/>
                  </a:lnTo>
                  <a:lnTo>
                    <a:pt x="158" y="766"/>
                  </a:lnTo>
                  <a:lnTo>
                    <a:pt x="43" y="691"/>
                  </a:lnTo>
                  <a:lnTo>
                    <a:pt x="0" y="719"/>
                  </a:lnTo>
                  <a:lnTo>
                    <a:pt x="0" y="803"/>
                  </a:lnTo>
                  <a:lnTo>
                    <a:pt x="173" y="926"/>
                  </a:lnTo>
                  <a:lnTo>
                    <a:pt x="234" y="997"/>
                  </a:lnTo>
                  <a:lnTo>
                    <a:pt x="343" y="1096"/>
                  </a:lnTo>
                  <a:lnTo>
                    <a:pt x="414" y="1197"/>
                  </a:lnTo>
                  <a:lnTo>
                    <a:pt x="449" y="1325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452">
              <a:extLst>
                <a:ext uri="{FF2B5EF4-FFF2-40B4-BE49-F238E27FC236}">
                  <a16:creationId xmlns:a16="http://schemas.microsoft.com/office/drawing/2014/main" id="{4E39CCC3-854D-D4CB-6069-70BE18FAA4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8" y="1807"/>
              <a:ext cx="52" cy="34"/>
            </a:xfrm>
            <a:custGeom>
              <a:avLst/>
              <a:gdLst>
                <a:gd name="T0" fmla="*/ 44 w 258"/>
                <a:gd name="T1" fmla="*/ 0 h 169"/>
                <a:gd name="T2" fmla="*/ 14 w 258"/>
                <a:gd name="T3" fmla="*/ 18 h 169"/>
                <a:gd name="T4" fmla="*/ 0 w 258"/>
                <a:gd name="T5" fmla="*/ 20 h 169"/>
                <a:gd name="T6" fmla="*/ 0 w 258"/>
                <a:gd name="T7" fmla="*/ 27 h 169"/>
                <a:gd name="T8" fmla="*/ 19 w 258"/>
                <a:gd name="T9" fmla="*/ 72 h 169"/>
                <a:gd name="T10" fmla="*/ 44 w 258"/>
                <a:gd name="T11" fmla="*/ 85 h 169"/>
                <a:gd name="T12" fmla="*/ 74 w 258"/>
                <a:gd name="T13" fmla="*/ 74 h 169"/>
                <a:gd name="T14" fmla="*/ 90 w 258"/>
                <a:gd name="T15" fmla="*/ 80 h 169"/>
                <a:gd name="T16" fmla="*/ 147 w 258"/>
                <a:gd name="T17" fmla="*/ 114 h 169"/>
                <a:gd name="T18" fmla="*/ 180 w 258"/>
                <a:gd name="T19" fmla="*/ 149 h 169"/>
                <a:gd name="T20" fmla="*/ 222 w 258"/>
                <a:gd name="T21" fmla="*/ 169 h 169"/>
                <a:gd name="T22" fmla="*/ 245 w 258"/>
                <a:gd name="T23" fmla="*/ 166 h 169"/>
                <a:gd name="T24" fmla="*/ 258 w 258"/>
                <a:gd name="T25" fmla="*/ 149 h 169"/>
                <a:gd name="T26" fmla="*/ 250 w 258"/>
                <a:gd name="T27" fmla="*/ 135 h 169"/>
                <a:gd name="T28" fmla="*/ 239 w 258"/>
                <a:gd name="T29" fmla="*/ 106 h 169"/>
                <a:gd name="T30" fmla="*/ 223 w 258"/>
                <a:gd name="T31" fmla="*/ 98 h 169"/>
                <a:gd name="T32" fmla="*/ 216 w 258"/>
                <a:gd name="T33" fmla="*/ 107 h 169"/>
                <a:gd name="T34" fmla="*/ 174 w 258"/>
                <a:gd name="T35" fmla="*/ 73 h 169"/>
                <a:gd name="T36" fmla="*/ 120 w 258"/>
                <a:gd name="T37" fmla="*/ 78 h 169"/>
                <a:gd name="T38" fmla="*/ 104 w 258"/>
                <a:gd name="T39" fmla="*/ 72 h 169"/>
                <a:gd name="T40" fmla="*/ 111 w 258"/>
                <a:gd name="T41" fmla="*/ 63 h 169"/>
                <a:gd name="T42" fmla="*/ 126 w 258"/>
                <a:gd name="T43" fmla="*/ 53 h 169"/>
                <a:gd name="T44" fmla="*/ 133 w 258"/>
                <a:gd name="T45" fmla="*/ 45 h 169"/>
                <a:gd name="T46" fmla="*/ 117 w 258"/>
                <a:gd name="T47" fmla="*/ 39 h 169"/>
                <a:gd name="T48" fmla="*/ 94 w 258"/>
                <a:gd name="T49" fmla="*/ 41 h 169"/>
                <a:gd name="T50" fmla="*/ 73 w 258"/>
                <a:gd name="T51" fmla="*/ 58 h 169"/>
                <a:gd name="T52" fmla="*/ 65 w 258"/>
                <a:gd name="T53" fmla="*/ 60 h 169"/>
                <a:gd name="T54" fmla="*/ 58 w 258"/>
                <a:gd name="T55" fmla="*/ 75 h 169"/>
                <a:gd name="T56" fmla="*/ 57 w 258"/>
                <a:gd name="T57" fmla="*/ 61 h 169"/>
                <a:gd name="T58" fmla="*/ 48 w 258"/>
                <a:gd name="T59" fmla="*/ 53 h 169"/>
                <a:gd name="T60" fmla="*/ 40 w 258"/>
                <a:gd name="T61" fmla="*/ 39 h 169"/>
                <a:gd name="T62" fmla="*/ 54 w 258"/>
                <a:gd name="T63" fmla="*/ 29 h 169"/>
                <a:gd name="T64" fmla="*/ 63 w 258"/>
                <a:gd name="T65" fmla="*/ 44 h 169"/>
                <a:gd name="T66" fmla="*/ 77 w 258"/>
                <a:gd name="T67" fmla="*/ 35 h 169"/>
                <a:gd name="T68" fmla="*/ 68 w 258"/>
                <a:gd name="T69" fmla="*/ 13 h 169"/>
                <a:gd name="T70" fmla="*/ 59 w 258"/>
                <a:gd name="T71" fmla="*/ 6 h 169"/>
                <a:gd name="T72" fmla="*/ 44 w 258"/>
                <a:gd name="T73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8" h="169">
                  <a:moveTo>
                    <a:pt x="44" y="0"/>
                  </a:moveTo>
                  <a:lnTo>
                    <a:pt x="14" y="18"/>
                  </a:lnTo>
                  <a:lnTo>
                    <a:pt x="0" y="20"/>
                  </a:lnTo>
                  <a:lnTo>
                    <a:pt x="0" y="27"/>
                  </a:lnTo>
                  <a:lnTo>
                    <a:pt x="19" y="72"/>
                  </a:lnTo>
                  <a:lnTo>
                    <a:pt x="44" y="85"/>
                  </a:lnTo>
                  <a:lnTo>
                    <a:pt x="74" y="74"/>
                  </a:lnTo>
                  <a:lnTo>
                    <a:pt x="90" y="80"/>
                  </a:lnTo>
                  <a:lnTo>
                    <a:pt x="147" y="114"/>
                  </a:lnTo>
                  <a:lnTo>
                    <a:pt x="180" y="149"/>
                  </a:lnTo>
                  <a:lnTo>
                    <a:pt x="222" y="169"/>
                  </a:lnTo>
                  <a:lnTo>
                    <a:pt x="245" y="166"/>
                  </a:lnTo>
                  <a:lnTo>
                    <a:pt x="258" y="149"/>
                  </a:lnTo>
                  <a:lnTo>
                    <a:pt x="250" y="135"/>
                  </a:lnTo>
                  <a:lnTo>
                    <a:pt x="239" y="106"/>
                  </a:lnTo>
                  <a:lnTo>
                    <a:pt x="223" y="98"/>
                  </a:lnTo>
                  <a:lnTo>
                    <a:pt x="216" y="107"/>
                  </a:lnTo>
                  <a:lnTo>
                    <a:pt x="174" y="73"/>
                  </a:lnTo>
                  <a:lnTo>
                    <a:pt x="120" y="78"/>
                  </a:lnTo>
                  <a:lnTo>
                    <a:pt x="104" y="72"/>
                  </a:lnTo>
                  <a:lnTo>
                    <a:pt x="111" y="63"/>
                  </a:lnTo>
                  <a:lnTo>
                    <a:pt x="126" y="53"/>
                  </a:lnTo>
                  <a:lnTo>
                    <a:pt x="133" y="45"/>
                  </a:lnTo>
                  <a:lnTo>
                    <a:pt x="117" y="39"/>
                  </a:lnTo>
                  <a:lnTo>
                    <a:pt x="94" y="41"/>
                  </a:lnTo>
                  <a:lnTo>
                    <a:pt x="73" y="58"/>
                  </a:lnTo>
                  <a:lnTo>
                    <a:pt x="65" y="60"/>
                  </a:lnTo>
                  <a:lnTo>
                    <a:pt x="58" y="75"/>
                  </a:lnTo>
                  <a:lnTo>
                    <a:pt x="57" y="61"/>
                  </a:lnTo>
                  <a:lnTo>
                    <a:pt x="48" y="53"/>
                  </a:lnTo>
                  <a:lnTo>
                    <a:pt x="40" y="39"/>
                  </a:lnTo>
                  <a:lnTo>
                    <a:pt x="54" y="29"/>
                  </a:lnTo>
                  <a:lnTo>
                    <a:pt x="63" y="44"/>
                  </a:lnTo>
                  <a:lnTo>
                    <a:pt x="77" y="35"/>
                  </a:lnTo>
                  <a:lnTo>
                    <a:pt x="68" y="13"/>
                  </a:lnTo>
                  <a:lnTo>
                    <a:pt x="59" y="6"/>
                  </a:lnTo>
                  <a:lnTo>
                    <a:pt x="44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453">
              <a:extLst>
                <a:ext uri="{FF2B5EF4-FFF2-40B4-BE49-F238E27FC236}">
                  <a16:creationId xmlns:a16="http://schemas.microsoft.com/office/drawing/2014/main" id="{637F595C-7EA7-FDD4-1FA3-D7904F0B57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3" y="1864"/>
              <a:ext cx="38" cy="67"/>
            </a:xfrm>
            <a:custGeom>
              <a:avLst/>
              <a:gdLst>
                <a:gd name="T0" fmla="*/ 0 w 190"/>
                <a:gd name="T1" fmla="*/ 0 h 335"/>
                <a:gd name="T2" fmla="*/ 13 w 190"/>
                <a:gd name="T3" fmla="*/ 69 h 335"/>
                <a:gd name="T4" fmla="*/ 8 w 190"/>
                <a:gd name="T5" fmla="*/ 92 h 335"/>
                <a:gd name="T6" fmla="*/ 11 w 190"/>
                <a:gd name="T7" fmla="*/ 122 h 335"/>
                <a:gd name="T8" fmla="*/ 46 w 190"/>
                <a:gd name="T9" fmla="*/ 173 h 335"/>
                <a:gd name="T10" fmla="*/ 95 w 190"/>
                <a:gd name="T11" fmla="*/ 207 h 335"/>
                <a:gd name="T12" fmla="*/ 114 w 190"/>
                <a:gd name="T13" fmla="*/ 229 h 335"/>
                <a:gd name="T14" fmla="*/ 125 w 190"/>
                <a:gd name="T15" fmla="*/ 267 h 335"/>
                <a:gd name="T16" fmla="*/ 129 w 190"/>
                <a:gd name="T17" fmla="*/ 327 h 335"/>
                <a:gd name="T18" fmla="*/ 138 w 190"/>
                <a:gd name="T19" fmla="*/ 335 h 335"/>
                <a:gd name="T20" fmla="*/ 174 w 190"/>
                <a:gd name="T21" fmla="*/ 301 h 335"/>
                <a:gd name="T22" fmla="*/ 171 w 190"/>
                <a:gd name="T23" fmla="*/ 270 h 335"/>
                <a:gd name="T24" fmla="*/ 190 w 190"/>
                <a:gd name="T25" fmla="*/ 229 h 335"/>
                <a:gd name="T26" fmla="*/ 180 w 190"/>
                <a:gd name="T27" fmla="*/ 207 h 335"/>
                <a:gd name="T28" fmla="*/ 154 w 190"/>
                <a:gd name="T29" fmla="*/ 171 h 335"/>
                <a:gd name="T30" fmla="*/ 146 w 190"/>
                <a:gd name="T31" fmla="*/ 95 h 335"/>
                <a:gd name="T32" fmla="*/ 83 w 190"/>
                <a:gd name="T33" fmla="*/ 78 h 335"/>
                <a:gd name="T34" fmla="*/ 31 w 190"/>
                <a:gd name="T35" fmla="*/ 13 h 335"/>
                <a:gd name="T36" fmla="*/ 0 w 190"/>
                <a:gd name="T3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0" h="335">
                  <a:moveTo>
                    <a:pt x="0" y="0"/>
                  </a:moveTo>
                  <a:lnTo>
                    <a:pt x="13" y="69"/>
                  </a:lnTo>
                  <a:lnTo>
                    <a:pt x="8" y="92"/>
                  </a:lnTo>
                  <a:lnTo>
                    <a:pt x="11" y="122"/>
                  </a:lnTo>
                  <a:lnTo>
                    <a:pt x="46" y="173"/>
                  </a:lnTo>
                  <a:lnTo>
                    <a:pt x="95" y="207"/>
                  </a:lnTo>
                  <a:lnTo>
                    <a:pt x="114" y="229"/>
                  </a:lnTo>
                  <a:lnTo>
                    <a:pt x="125" y="267"/>
                  </a:lnTo>
                  <a:lnTo>
                    <a:pt x="129" y="327"/>
                  </a:lnTo>
                  <a:lnTo>
                    <a:pt x="138" y="335"/>
                  </a:lnTo>
                  <a:lnTo>
                    <a:pt x="174" y="301"/>
                  </a:lnTo>
                  <a:lnTo>
                    <a:pt x="171" y="270"/>
                  </a:lnTo>
                  <a:lnTo>
                    <a:pt x="190" y="229"/>
                  </a:lnTo>
                  <a:lnTo>
                    <a:pt x="180" y="207"/>
                  </a:lnTo>
                  <a:lnTo>
                    <a:pt x="154" y="171"/>
                  </a:lnTo>
                  <a:lnTo>
                    <a:pt x="146" y="95"/>
                  </a:lnTo>
                  <a:lnTo>
                    <a:pt x="83" y="78"/>
                  </a:lnTo>
                  <a:lnTo>
                    <a:pt x="31" y="13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454">
              <a:extLst>
                <a:ext uri="{FF2B5EF4-FFF2-40B4-BE49-F238E27FC236}">
                  <a16:creationId xmlns:a16="http://schemas.microsoft.com/office/drawing/2014/main" id="{980F3F56-3D4E-117E-88B4-28F2AB8199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4" y="1890"/>
              <a:ext cx="4" cy="3"/>
            </a:xfrm>
            <a:custGeom>
              <a:avLst/>
              <a:gdLst>
                <a:gd name="T0" fmla="*/ 24 w 24"/>
                <a:gd name="T1" fmla="*/ 14 h 15"/>
                <a:gd name="T2" fmla="*/ 15 w 24"/>
                <a:gd name="T3" fmla="*/ 0 h 15"/>
                <a:gd name="T4" fmla="*/ 0 w 24"/>
                <a:gd name="T5" fmla="*/ 1 h 15"/>
                <a:gd name="T6" fmla="*/ 8 w 24"/>
                <a:gd name="T7" fmla="*/ 15 h 15"/>
                <a:gd name="T8" fmla="*/ 24 w 24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24" y="14"/>
                  </a:moveTo>
                  <a:lnTo>
                    <a:pt x="15" y="0"/>
                  </a:lnTo>
                  <a:lnTo>
                    <a:pt x="0" y="1"/>
                  </a:lnTo>
                  <a:lnTo>
                    <a:pt x="8" y="15"/>
                  </a:lnTo>
                  <a:lnTo>
                    <a:pt x="24" y="1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455">
              <a:extLst>
                <a:ext uri="{FF2B5EF4-FFF2-40B4-BE49-F238E27FC236}">
                  <a16:creationId xmlns:a16="http://schemas.microsoft.com/office/drawing/2014/main" id="{62F11D56-D39D-7377-9532-382E48D88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4" y="1871"/>
              <a:ext cx="5" cy="4"/>
            </a:xfrm>
            <a:custGeom>
              <a:avLst/>
              <a:gdLst>
                <a:gd name="T0" fmla="*/ 0 w 26"/>
                <a:gd name="T1" fmla="*/ 10 h 22"/>
                <a:gd name="T2" fmla="*/ 2 w 26"/>
                <a:gd name="T3" fmla="*/ 17 h 22"/>
                <a:gd name="T4" fmla="*/ 26 w 26"/>
                <a:gd name="T5" fmla="*/ 22 h 22"/>
                <a:gd name="T6" fmla="*/ 15 w 26"/>
                <a:gd name="T7" fmla="*/ 0 h 22"/>
                <a:gd name="T8" fmla="*/ 0 w 26"/>
                <a:gd name="T9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0" y="10"/>
                  </a:moveTo>
                  <a:lnTo>
                    <a:pt x="2" y="17"/>
                  </a:lnTo>
                  <a:lnTo>
                    <a:pt x="26" y="22"/>
                  </a:lnTo>
                  <a:lnTo>
                    <a:pt x="15" y="0"/>
                  </a:lnTo>
                  <a:lnTo>
                    <a:pt x="0" y="1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456">
              <a:extLst>
                <a:ext uri="{FF2B5EF4-FFF2-40B4-BE49-F238E27FC236}">
                  <a16:creationId xmlns:a16="http://schemas.microsoft.com/office/drawing/2014/main" id="{AE25FCB4-526E-B9B8-F33A-76E9AB228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2" y="1998"/>
              <a:ext cx="280" cy="739"/>
            </a:xfrm>
            <a:custGeom>
              <a:avLst/>
              <a:gdLst>
                <a:gd name="T0" fmla="*/ 1183 w 1403"/>
                <a:gd name="T1" fmla="*/ 571 h 3697"/>
                <a:gd name="T2" fmla="*/ 1183 w 1403"/>
                <a:gd name="T3" fmla="*/ 663 h 3697"/>
                <a:gd name="T4" fmla="*/ 1096 w 1403"/>
                <a:gd name="T5" fmla="*/ 378 h 3697"/>
                <a:gd name="T6" fmla="*/ 851 w 1403"/>
                <a:gd name="T7" fmla="*/ 69 h 3697"/>
                <a:gd name="T8" fmla="*/ 806 w 1403"/>
                <a:gd name="T9" fmla="*/ 11 h 3697"/>
                <a:gd name="T10" fmla="*/ 748 w 1403"/>
                <a:gd name="T11" fmla="*/ 125 h 3697"/>
                <a:gd name="T12" fmla="*/ 608 w 1403"/>
                <a:gd name="T13" fmla="*/ 1202 h 3697"/>
                <a:gd name="T14" fmla="*/ 702 w 1403"/>
                <a:gd name="T15" fmla="*/ 1047 h 3697"/>
                <a:gd name="T16" fmla="*/ 814 w 1403"/>
                <a:gd name="T17" fmla="*/ 1183 h 3697"/>
                <a:gd name="T18" fmla="*/ 725 w 1403"/>
                <a:gd name="T19" fmla="*/ 1207 h 3697"/>
                <a:gd name="T20" fmla="*/ 662 w 1403"/>
                <a:gd name="T21" fmla="*/ 1197 h 3697"/>
                <a:gd name="T22" fmla="*/ 591 w 1403"/>
                <a:gd name="T23" fmla="*/ 1435 h 3697"/>
                <a:gd name="T24" fmla="*/ 486 w 1403"/>
                <a:gd name="T25" fmla="*/ 1962 h 3697"/>
                <a:gd name="T26" fmla="*/ 265 w 1403"/>
                <a:gd name="T27" fmla="*/ 2662 h 3697"/>
                <a:gd name="T28" fmla="*/ 120 w 1403"/>
                <a:gd name="T29" fmla="*/ 2836 h 3697"/>
                <a:gd name="T30" fmla="*/ 36 w 1403"/>
                <a:gd name="T31" fmla="*/ 2845 h 3697"/>
                <a:gd name="T32" fmla="*/ 42 w 1403"/>
                <a:gd name="T33" fmla="*/ 2914 h 3697"/>
                <a:gd name="T34" fmla="*/ 114 w 1403"/>
                <a:gd name="T35" fmla="*/ 2938 h 3697"/>
                <a:gd name="T36" fmla="*/ 158 w 1403"/>
                <a:gd name="T37" fmla="*/ 2995 h 3697"/>
                <a:gd name="T38" fmla="*/ 167 w 1403"/>
                <a:gd name="T39" fmla="*/ 3017 h 3697"/>
                <a:gd name="T40" fmla="*/ 206 w 1403"/>
                <a:gd name="T41" fmla="*/ 3014 h 3697"/>
                <a:gd name="T42" fmla="*/ 271 w 1403"/>
                <a:gd name="T43" fmla="*/ 2970 h 3697"/>
                <a:gd name="T44" fmla="*/ 360 w 1403"/>
                <a:gd name="T45" fmla="*/ 3007 h 3697"/>
                <a:gd name="T46" fmla="*/ 388 w 1403"/>
                <a:gd name="T47" fmla="*/ 3059 h 3697"/>
                <a:gd name="T48" fmla="*/ 347 w 1403"/>
                <a:gd name="T49" fmla="*/ 3194 h 3697"/>
                <a:gd name="T50" fmla="*/ 326 w 1403"/>
                <a:gd name="T51" fmla="*/ 3304 h 3697"/>
                <a:gd name="T52" fmla="*/ 411 w 1403"/>
                <a:gd name="T53" fmla="*/ 3303 h 3697"/>
                <a:gd name="T54" fmla="*/ 441 w 1403"/>
                <a:gd name="T55" fmla="*/ 3223 h 3697"/>
                <a:gd name="T56" fmla="*/ 454 w 1403"/>
                <a:gd name="T57" fmla="*/ 3276 h 3697"/>
                <a:gd name="T58" fmla="*/ 542 w 1403"/>
                <a:gd name="T59" fmla="*/ 3307 h 3697"/>
                <a:gd name="T60" fmla="*/ 608 w 1403"/>
                <a:gd name="T61" fmla="*/ 3362 h 3697"/>
                <a:gd name="T62" fmla="*/ 673 w 1403"/>
                <a:gd name="T63" fmla="*/ 3387 h 3697"/>
                <a:gd name="T64" fmla="*/ 794 w 1403"/>
                <a:gd name="T65" fmla="*/ 3445 h 3697"/>
                <a:gd name="T66" fmla="*/ 910 w 1403"/>
                <a:gd name="T67" fmla="*/ 3458 h 3697"/>
                <a:gd name="T68" fmla="*/ 996 w 1403"/>
                <a:gd name="T69" fmla="*/ 3473 h 3697"/>
                <a:gd name="T70" fmla="*/ 994 w 1403"/>
                <a:gd name="T71" fmla="*/ 3520 h 3697"/>
                <a:gd name="T72" fmla="*/ 1019 w 1403"/>
                <a:gd name="T73" fmla="*/ 3555 h 3697"/>
                <a:gd name="T74" fmla="*/ 1111 w 1403"/>
                <a:gd name="T75" fmla="*/ 3624 h 3697"/>
                <a:gd name="T76" fmla="*/ 1146 w 1403"/>
                <a:gd name="T77" fmla="*/ 3675 h 3697"/>
                <a:gd name="T78" fmla="*/ 1194 w 1403"/>
                <a:gd name="T79" fmla="*/ 3679 h 3697"/>
                <a:gd name="T80" fmla="*/ 1270 w 1403"/>
                <a:gd name="T81" fmla="*/ 3679 h 3697"/>
                <a:gd name="T82" fmla="*/ 1403 w 1403"/>
                <a:gd name="T83" fmla="*/ 3620 h 3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03" h="3697">
                  <a:moveTo>
                    <a:pt x="1151" y="319"/>
                  </a:moveTo>
                  <a:lnTo>
                    <a:pt x="1183" y="571"/>
                  </a:lnTo>
                  <a:lnTo>
                    <a:pt x="1207" y="676"/>
                  </a:lnTo>
                  <a:lnTo>
                    <a:pt x="1183" y="663"/>
                  </a:lnTo>
                  <a:lnTo>
                    <a:pt x="1156" y="627"/>
                  </a:lnTo>
                  <a:lnTo>
                    <a:pt x="1096" y="378"/>
                  </a:lnTo>
                  <a:lnTo>
                    <a:pt x="1056" y="281"/>
                  </a:lnTo>
                  <a:lnTo>
                    <a:pt x="851" y="69"/>
                  </a:lnTo>
                  <a:lnTo>
                    <a:pt x="844" y="0"/>
                  </a:lnTo>
                  <a:lnTo>
                    <a:pt x="806" y="11"/>
                  </a:lnTo>
                  <a:lnTo>
                    <a:pt x="766" y="76"/>
                  </a:lnTo>
                  <a:lnTo>
                    <a:pt x="748" y="125"/>
                  </a:lnTo>
                  <a:lnTo>
                    <a:pt x="600" y="1195"/>
                  </a:lnTo>
                  <a:lnTo>
                    <a:pt x="608" y="1202"/>
                  </a:lnTo>
                  <a:lnTo>
                    <a:pt x="640" y="1122"/>
                  </a:lnTo>
                  <a:lnTo>
                    <a:pt x="702" y="1047"/>
                  </a:lnTo>
                  <a:lnTo>
                    <a:pt x="787" y="1124"/>
                  </a:lnTo>
                  <a:lnTo>
                    <a:pt x="814" y="1183"/>
                  </a:lnTo>
                  <a:lnTo>
                    <a:pt x="764" y="1211"/>
                  </a:lnTo>
                  <a:lnTo>
                    <a:pt x="725" y="1207"/>
                  </a:lnTo>
                  <a:lnTo>
                    <a:pt x="692" y="1187"/>
                  </a:lnTo>
                  <a:lnTo>
                    <a:pt x="662" y="1197"/>
                  </a:lnTo>
                  <a:lnTo>
                    <a:pt x="597" y="1327"/>
                  </a:lnTo>
                  <a:lnTo>
                    <a:pt x="591" y="1435"/>
                  </a:lnTo>
                  <a:lnTo>
                    <a:pt x="493" y="1954"/>
                  </a:lnTo>
                  <a:lnTo>
                    <a:pt x="486" y="1962"/>
                  </a:lnTo>
                  <a:lnTo>
                    <a:pt x="344" y="2515"/>
                  </a:lnTo>
                  <a:lnTo>
                    <a:pt x="265" y="2662"/>
                  </a:lnTo>
                  <a:lnTo>
                    <a:pt x="184" y="2784"/>
                  </a:lnTo>
                  <a:lnTo>
                    <a:pt x="120" y="2836"/>
                  </a:lnTo>
                  <a:lnTo>
                    <a:pt x="97" y="2831"/>
                  </a:lnTo>
                  <a:lnTo>
                    <a:pt x="36" y="2845"/>
                  </a:lnTo>
                  <a:lnTo>
                    <a:pt x="0" y="2879"/>
                  </a:lnTo>
                  <a:lnTo>
                    <a:pt x="42" y="2914"/>
                  </a:lnTo>
                  <a:lnTo>
                    <a:pt x="55" y="2959"/>
                  </a:lnTo>
                  <a:lnTo>
                    <a:pt x="114" y="2938"/>
                  </a:lnTo>
                  <a:lnTo>
                    <a:pt x="154" y="2949"/>
                  </a:lnTo>
                  <a:lnTo>
                    <a:pt x="158" y="2995"/>
                  </a:lnTo>
                  <a:lnTo>
                    <a:pt x="167" y="3010"/>
                  </a:lnTo>
                  <a:lnTo>
                    <a:pt x="167" y="3017"/>
                  </a:lnTo>
                  <a:lnTo>
                    <a:pt x="199" y="3022"/>
                  </a:lnTo>
                  <a:lnTo>
                    <a:pt x="206" y="3014"/>
                  </a:lnTo>
                  <a:lnTo>
                    <a:pt x="218" y="2974"/>
                  </a:lnTo>
                  <a:lnTo>
                    <a:pt x="271" y="2970"/>
                  </a:lnTo>
                  <a:lnTo>
                    <a:pt x="313" y="3004"/>
                  </a:lnTo>
                  <a:lnTo>
                    <a:pt x="360" y="3007"/>
                  </a:lnTo>
                  <a:lnTo>
                    <a:pt x="377" y="3022"/>
                  </a:lnTo>
                  <a:lnTo>
                    <a:pt x="388" y="3059"/>
                  </a:lnTo>
                  <a:lnTo>
                    <a:pt x="385" y="3113"/>
                  </a:lnTo>
                  <a:lnTo>
                    <a:pt x="347" y="3194"/>
                  </a:lnTo>
                  <a:lnTo>
                    <a:pt x="297" y="3252"/>
                  </a:lnTo>
                  <a:lnTo>
                    <a:pt x="326" y="3304"/>
                  </a:lnTo>
                  <a:lnTo>
                    <a:pt x="398" y="3328"/>
                  </a:lnTo>
                  <a:lnTo>
                    <a:pt x="411" y="3303"/>
                  </a:lnTo>
                  <a:lnTo>
                    <a:pt x="419" y="3241"/>
                  </a:lnTo>
                  <a:lnTo>
                    <a:pt x="441" y="3223"/>
                  </a:lnTo>
                  <a:lnTo>
                    <a:pt x="471" y="3220"/>
                  </a:lnTo>
                  <a:lnTo>
                    <a:pt x="454" y="3276"/>
                  </a:lnTo>
                  <a:lnTo>
                    <a:pt x="488" y="3311"/>
                  </a:lnTo>
                  <a:lnTo>
                    <a:pt x="542" y="3307"/>
                  </a:lnTo>
                  <a:lnTo>
                    <a:pt x="591" y="3340"/>
                  </a:lnTo>
                  <a:lnTo>
                    <a:pt x="608" y="3362"/>
                  </a:lnTo>
                  <a:lnTo>
                    <a:pt x="639" y="3360"/>
                  </a:lnTo>
                  <a:lnTo>
                    <a:pt x="673" y="3387"/>
                  </a:lnTo>
                  <a:lnTo>
                    <a:pt x="727" y="3397"/>
                  </a:lnTo>
                  <a:lnTo>
                    <a:pt x="794" y="3445"/>
                  </a:lnTo>
                  <a:lnTo>
                    <a:pt x="831" y="3442"/>
                  </a:lnTo>
                  <a:lnTo>
                    <a:pt x="910" y="3458"/>
                  </a:lnTo>
                  <a:lnTo>
                    <a:pt x="978" y="3444"/>
                  </a:lnTo>
                  <a:lnTo>
                    <a:pt x="996" y="3473"/>
                  </a:lnTo>
                  <a:lnTo>
                    <a:pt x="1008" y="3510"/>
                  </a:lnTo>
                  <a:lnTo>
                    <a:pt x="994" y="3520"/>
                  </a:lnTo>
                  <a:lnTo>
                    <a:pt x="1003" y="3542"/>
                  </a:lnTo>
                  <a:lnTo>
                    <a:pt x="1019" y="3555"/>
                  </a:lnTo>
                  <a:lnTo>
                    <a:pt x="1060" y="3574"/>
                  </a:lnTo>
                  <a:lnTo>
                    <a:pt x="1111" y="3624"/>
                  </a:lnTo>
                  <a:lnTo>
                    <a:pt x="1122" y="3662"/>
                  </a:lnTo>
                  <a:lnTo>
                    <a:pt x="1146" y="3675"/>
                  </a:lnTo>
                  <a:lnTo>
                    <a:pt x="1163" y="3697"/>
                  </a:lnTo>
                  <a:lnTo>
                    <a:pt x="1194" y="3679"/>
                  </a:lnTo>
                  <a:lnTo>
                    <a:pt x="1213" y="3646"/>
                  </a:lnTo>
                  <a:lnTo>
                    <a:pt x="1270" y="3679"/>
                  </a:lnTo>
                  <a:lnTo>
                    <a:pt x="1325" y="3681"/>
                  </a:lnTo>
                  <a:lnTo>
                    <a:pt x="1403" y="362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457">
              <a:extLst>
                <a:ext uri="{FF2B5EF4-FFF2-40B4-BE49-F238E27FC236}">
                  <a16:creationId xmlns:a16="http://schemas.microsoft.com/office/drawing/2014/main" id="{BB0C45A7-A0A6-6268-C279-3B1E5650E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2" y="1970"/>
              <a:ext cx="254" cy="160"/>
            </a:xfrm>
            <a:custGeom>
              <a:avLst/>
              <a:gdLst>
                <a:gd name="T0" fmla="*/ 0 w 1269"/>
                <a:gd name="T1" fmla="*/ 457 h 801"/>
                <a:gd name="T2" fmla="*/ 9 w 1269"/>
                <a:gd name="T3" fmla="*/ 464 h 801"/>
                <a:gd name="T4" fmla="*/ 72 w 1269"/>
                <a:gd name="T5" fmla="*/ 481 h 801"/>
                <a:gd name="T6" fmla="*/ 109 w 1269"/>
                <a:gd name="T7" fmla="*/ 470 h 801"/>
                <a:gd name="T8" fmla="*/ 123 w 1269"/>
                <a:gd name="T9" fmla="*/ 453 h 801"/>
                <a:gd name="T10" fmla="*/ 131 w 1269"/>
                <a:gd name="T11" fmla="*/ 460 h 801"/>
                <a:gd name="T12" fmla="*/ 143 w 1269"/>
                <a:gd name="T13" fmla="*/ 505 h 801"/>
                <a:gd name="T14" fmla="*/ 192 w 1269"/>
                <a:gd name="T15" fmla="*/ 523 h 801"/>
                <a:gd name="T16" fmla="*/ 229 w 1269"/>
                <a:gd name="T17" fmla="*/ 520 h 801"/>
                <a:gd name="T18" fmla="*/ 271 w 1269"/>
                <a:gd name="T19" fmla="*/ 539 h 801"/>
                <a:gd name="T20" fmla="*/ 274 w 1269"/>
                <a:gd name="T21" fmla="*/ 578 h 801"/>
                <a:gd name="T22" fmla="*/ 281 w 1269"/>
                <a:gd name="T23" fmla="*/ 585 h 801"/>
                <a:gd name="T24" fmla="*/ 271 w 1269"/>
                <a:gd name="T25" fmla="*/ 632 h 801"/>
                <a:gd name="T26" fmla="*/ 301 w 1269"/>
                <a:gd name="T27" fmla="*/ 706 h 801"/>
                <a:gd name="T28" fmla="*/ 323 w 1269"/>
                <a:gd name="T29" fmla="*/ 689 h 801"/>
                <a:gd name="T30" fmla="*/ 346 w 1269"/>
                <a:gd name="T31" fmla="*/ 687 h 801"/>
                <a:gd name="T32" fmla="*/ 364 w 1269"/>
                <a:gd name="T33" fmla="*/ 723 h 801"/>
                <a:gd name="T34" fmla="*/ 378 w 1269"/>
                <a:gd name="T35" fmla="*/ 715 h 801"/>
                <a:gd name="T36" fmla="*/ 404 w 1269"/>
                <a:gd name="T37" fmla="*/ 728 h 801"/>
                <a:gd name="T38" fmla="*/ 422 w 1269"/>
                <a:gd name="T39" fmla="*/ 765 h 801"/>
                <a:gd name="T40" fmla="*/ 526 w 1269"/>
                <a:gd name="T41" fmla="*/ 801 h 801"/>
                <a:gd name="T42" fmla="*/ 569 w 1269"/>
                <a:gd name="T43" fmla="*/ 758 h 801"/>
                <a:gd name="T44" fmla="*/ 601 w 1269"/>
                <a:gd name="T45" fmla="*/ 786 h 801"/>
                <a:gd name="T46" fmla="*/ 617 w 1269"/>
                <a:gd name="T47" fmla="*/ 785 h 801"/>
                <a:gd name="T48" fmla="*/ 628 w 1269"/>
                <a:gd name="T49" fmla="*/ 738 h 801"/>
                <a:gd name="T50" fmla="*/ 657 w 1269"/>
                <a:gd name="T51" fmla="*/ 720 h 801"/>
                <a:gd name="T52" fmla="*/ 647 w 1269"/>
                <a:gd name="T53" fmla="*/ 705 h 801"/>
                <a:gd name="T54" fmla="*/ 668 w 1269"/>
                <a:gd name="T55" fmla="*/ 672 h 801"/>
                <a:gd name="T56" fmla="*/ 718 w 1269"/>
                <a:gd name="T57" fmla="*/ 629 h 801"/>
                <a:gd name="T58" fmla="*/ 757 w 1269"/>
                <a:gd name="T59" fmla="*/ 634 h 801"/>
                <a:gd name="T60" fmla="*/ 789 w 1269"/>
                <a:gd name="T61" fmla="*/ 646 h 801"/>
                <a:gd name="T62" fmla="*/ 873 w 1269"/>
                <a:gd name="T63" fmla="*/ 554 h 801"/>
                <a:gd name="T64" fmla="*/ 910 w 1269"/>
                <a:gd name="T65" fmla="*/ 542 h 801"/>
                <a:gd name="T66" fmla="*/ 923 w 1269"/>
                <a:gd name="T67" fmla="*/ 510 h 801"/>
                <a:gd name="T68" fmla="*/ 909 w 1269"/>
                <a:gd name="T69" fmla="*/ 442 h 801"/>
                <a:gd name="T70" fmla="*/ 926 w 1269"/>
                <a:gd name="T71" fmla="*/ 378 h 801"/>
                <a:gd name="T72" fmla="*/ 963 w 1269"/>
                <a:gd name="T73" fmla="*/ 360 h 801"/>
                <a:gd name="T74" fmla="*/ 969 w 1269"/>
                <a:gd name="T75" fmla="*/ 335 h 801"/>
                <a:gd name="T76" fmla="*/ 984 w 1269"/>
                <a:gd name="T77" fmla="*/ 343 h 801"/>
                <a:gd name="T78" fmla="*/ 1028 w 1269"/>
                <a:gd name="T79" fmla="*/ 308 h 801"/>
                <a:gd name="T80" fmla="*/ 1034 w 1269"/>
                <a:gd name="T81" fmla="*/ 299 h 801"/>
                <a:gd name="T82" fmla="*/ 1073 w 1269"/>
                <a:gd name="T83" fmla="*/ 295 h 801"/>
                <a:gd name="T84" fmla="*/ 1113 w 1269"/>
                <a:gd name="T85" fmla="*/ 230 h 801"/>
                <a:gd name="T86" fmla="*/ 1149 w 1269"/>
                <a:gd name="T87" fmla="*/ 211 h 801"/>
                <a:gd name="T88" fmla="*/ 1148 w 1269"/>
                <a:gd name="T89" fmla="*/ 189 h 801"/>
                <a:gd name="T90" fmla="*/ 1160 w 1269"/>
                <a:gd name="T91" fmla="*/ 156 h 801"/>
                <a:gd name="T92" fmla="*/ 1155 w 1269"/>
                <a:gd name="T93" fmla="*/ 110 h 801"/>
                <a:gd name="T94" fmla="*/ 1163 w 1269"/>
                <a:gd name="T95" fmla="*/ 102 h 801"/>
                <a:gd name="T96" fmla="*/ 1177 w 1269"/>
                <a:gd name="T97" fmla="*/ 93 h 801"/>
                <a:gd name="T98" fmla="*/ 1187 w 1269"/>
                <a:gd name="T99" fmla="*/ 108 h 801"/>
                <a:gd name="T100" fmla="*/ 1216 w 1269"/>
                <a:gd name="T101" fmla="*/ 97 h 801"/>
                <a:gd name="T102" fmla="*/ 1215 w 1269"/>
                <a:gd name="T103" fmla="*/ 82 h 801"/>
                <a:gd name="T104" fmla="*/ 1269 w 1269"/>
                <a:gd name="T105" fmla="*/ 0 h 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69" h="801">
                  <a:moveTo>
                    <a:pt x="0" y="457"/>
                  </a:moveTo>
                  <a:lnTo>
                    <a:pt x="9" y="464"/>
                  </a:lnTo>
                  <a:lnTo>
                    <a:pt x="72" y="481"/>
                  </a:lnTo>
                  <a:lnTo>
                    <a:pt x="109" y="470"/>
                  </a:lnTo>
                  <a:lnTo>
                    <a:pt x="123" y="453"/>
                  </a:lnTo>
                  <a:lnTo>
                    <a:pt x="131" y="460"/>
                  </a:lnTo>
                  <a:lnTo>
                    <a:pt x="143" y="505"/>
                  </a:lnTo>
                  <a:lnTo>
                    <a:pt x="192" y="523"/>
                  </a:lnTo>
                  <a:lnTo>
                    <a:pt x="229" y="520"/>
                  </a:lnTo>
                  <a:lnTo>
                    <a:pt x="271" y="539"/>
                  </a:lnTo>
                  <a:lnTo>
                    <a:pt x="274" y="578"/>
                  </a:lnTo>
                  <a:lnTo>
                    <a:pt x="281" y="585"/>
                  </a:lnTo>
                  <a:lnTo>
                    <a:pt x="271" y="632"/>
                  </a:lnTo>
                  <a:lnTo>
                    <a:pt x="301" y="706"/>
                  </a:lnTo>
                  <a:lnTo>
                    <a:pt x="323" y="689"/>
                  </a:lnTo>
                  <a:lnTo>
                    <a:pt x="346" y="687"/>
                  </a:lnTo>
                  <a:lnTo>
                    <a:pt x="364" y="723"/>
                  </a:lnTo>
                  <a:lnTo>
                    <a:pt x="378" y="715"/>
                  </a:lnTo>
                  <a:lnTo>
                    <a:pt x="404" y="728"/>
                  </a:lnTo>
                  <a:lnTo>
                    <a:pt x="422" y="765"/>
                  </a:lnTo>
                  <a:lnTo>
                    <a:pt x="526" y="801"/>
                  </a:lnTo>
                  <a:lnTo>
                    <a:pt x="569" y="758"/>
                  </a:lnTo>
                  <a:lnTo>
                    <a:pt x="601" y="786"/>
                  </a:lnTo>
                  <a:lnTo>
                    <a:pt x="617" y="785"/>
                  </a:lnTo>
                  <a:lnTo>
                    <a:pt x="628" y="738"/>
                  </a:lnTo>
                  <a:lnTo>
                    <a:pt x="657" y="720"/>
                  </a:lnTo>
                  <a:lnTo>
                    <a:pt x="647" y="705"/>
                  </a:lnTo>
                  <a:lnTo>
                    <a:pt x="668" y="672"/>
                  </a:lnTo>
                  <a:lnTo>
                    <a:pt x="718" y="629"/>
                  </a:lnTo>
                  <a:lnTo>
                    <a:pt x="757" y="634"/>
                  </a:lnTo>
                  <a:lnTo>
                    <a:pt x="789" y="646"/>
                  </a:lnTo>
                  <a:lnTo>
                    <a:pt x="873" y="554"/>
                  </a:lnTo>
                  <a:lnTo>
                    <a:pt x="910" y="542"/>
                  </a:lnTo>
                  <a:lnTo>
                    <a:pt x="923" y="510"/>
                  </a:lnTo>
                  <a:lnTo>
                    <a:pt x="909" y="442"/>
                  </a:lnTo>
                  <a:lnTo>
                    <a:pt x="926" y="378"/>
                  </a:lnTo>
                  <a:lnTo>
                    <a:pt x="963" y="360"/>
                  </a:lnTo>
                  <a:lnTo>
                    <a:pt x="969" y="335"/>
                  </a:lnTo>
                  <a:lnTo>
                    <a:pt x="984" y="343"/>
                  </a:lnTo>
                  <a:lnTo>
                    <a:pt x="1028" y="308"/>
                  </a:lnTo>
                  <a:lnTo>
                    <a:pt x="1034" y="299"/>
                  </a:lnTo>
                  <a:lnTo>
                    <a:pt x="1073" y="295"/>
                  </a:lnTo>
                  <a:lnTo>
                    <a:pt x="1113" y="230"/>
                  </a:lnTo>
                  <a:lnTo>
                    <a:pt x="1149" y="211"/>
                  </a:lnTo>
                  <a:lnTo>
                    <a:pt x="1148" y="189"/>
                  </a:lnTo>
                  <a:lnTo>
                    <a:pt x="1160" y="156"/>
                  </a:lnTo>
                  <a:lnTo>
                    <a:pt x="1155" y="110"/>
                  </a:lnTo>
                  <a:lnTo>
                    <a:pt x="1163" y="102"/>
                  </a:lnTo>
                  <a:lnTo>
                    <a:pt x="1177" y="93"/>
                  </a:lnTo>
                  <a:lnTo>
                    <a:pt x="1187" y="108"/>
                  </a:lnTo>
                  <a:lnTo>
                    <a:pt x="1216" y="97"/>
                  </a:lnTo>
                  <a:lnTo>
                    <a:pt x="1215" y="82"/>
                  </a:lnTo>
                  <a:lnTo>
                    <a:pt x="1269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458">
              <a:extLst>
                <a:ext uri="{FF2B5EF4-FFF2-40B4-BE49-F238E27FC236}">
                  <a16:creationId xmlns:a16="http://schemas.microsoft.com/office/drawing/2014/main" id="{0AD24A3B-C885-43D2-7E5A-8ADB2B674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0" y="2092"/>
              <a:ext cx="4" cy="9"/>
            </a:xfrm>
            <a:custGeom>
              <a:avLst/>
              <a:gdLst>
                <a:gd name="T0" fmla="*/ 6 w 18"/>
                <a:gd name="T1" fmla="*/ 0 h 46"/>
                <a:gd name="T2" fmla="*/ 0 w 18"/>
                <a:gd name="T3" fmla="*/ 17 h 46"/>
                <a:gd name="T4" fmla="*/ 11 w 18"/>
                <a:gd name="T5" fmla="*/ 46 h 46"/>
                <a:gd name="T6" fmla="*/ 18 w 18"/>
                <a:gd name="T7" fmla="*/ 46 h 46"/>
                <a:gd name="T8" fmla="*/ 13 w 18"/>
                <a:gd name="T9" fmla="*/ 0 h 46"/>
                <a:gd name="T10" fmla="*/ 6 w 18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46">
                  <a:moveTo>
                    <a:pt x="6" y="0"/>
                  </a:moveTo>
                  <a:lnTo>
                    <a:pt x="0" y="17"/>
                  </a:lnTo>
                  <a:lnTo>
                    <a:pt x="11" y="46"/>
                  </a:lnTo>
                  <a:lnTo>
                    <a:pt x="18" y="46"/>
                  </a:lnTo>
                  <a:lnTo>
                    <a:pt x="13" y="0"/>
                  </a:lnTo>
                  <a:lnTo>
                    <a:pt x="6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459">
              <a:extLst>
                <a:ext uri="{FF2B5EF4-FFF2-40B4-BE49-F238E27FC236}">
                  <a16:creationId xmlns:a16="http://schemas.microsoft.com/office/drawing/2014/main" id="{CCDA426A-DBF9-F1B6-F614-4B00C1AE0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5" y="2107"/>
              <a:ext cx="1" cy="6"/>
            </a:xfrm>
            <a:custGeom>
              <a:avLst/>
              <a:gdLst>
                <a:gd name="T0" fmla="*/ 0 w 8"/>
                <a:gd name="T1" fmla="*/ 8 h 31"/>
                <a:gd name="T2" fmla="*/ 2 w 8"/>
                <a:gd name="T3" fmla="*/ 31 h 31"/>
                <a:gd name="T4" fmla="*/ 8 w 8"/>
                <a:gd name="T5" fmla="*/ 23 h 31"/>
                <a:gd name="T6" fmla="*/ 6 w 8"/>
                <a:gd name="T7" fmla="*/ 0 h 31"/>
                <a:gd name="T8" fmla="*/ 0 w 8"/>
                <a:gd name="T9" fmla="*/ 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1">
                  <a:moveTo>
                    <a:pt x="0" y="8"/>
                  </a:moveTo>
                  <a:lnTo>
                    <a:pt x="2" y="31"/>
                  </a:lnTo>
                  <a:lnTo>
                    <a:pt x="8" y="23"/>
                  </a:lnTo>
                  <a:lnTo>
                    <a:pt x="6" y="0"/>
                  </a:lnTo>
                  <a:lnTo>
                    <a:pt x="0" y="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460">
              <a:extLst>
                <a:ext uri="{FF2B5EF4-FFF2-40B4-BE49-F238E27FC236}">
                  <a16:creationId xmlns:a16="http://schemas.microsoft.com/office/drawing/2014/main" id="{5BF222B1-AC09-BCDE-0645-1F750E900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" y="1689"/>
              <a:ext cx="138" cy="101"/>
            </a:xfrm>
            <a:custGeom>
              <a:avLst/>
              <a:gdLst>
                <a:gd name="T0" fmla="*/ 0 w 686"/>
                <a:gd name="T1" fmla="*/ 506 h 506"/>
                <a:gd name="T2" fmla="*/ 11 w 686"/>
                <a:gd name="T3" fmla="*/ 459 h 506"/>
                <a:gd name="T4" fmla="*/ 24 w 686"/>
                <a:gd name="T5" fmla="*/ 435 h 506"/>
                <a:gd name="T6" fmla="*/ 39 w 686"/>
                <a:gd name="T7" fmla="*/ 434 h 506"/>
                <a:gd name="T8" fmla="*/ 45 w 686"/>
                <a:gd name="T9" fmla="*/ 409 h 506"/>
                <a:gd name="T10" fmla="*/ 66 w 686"/>
                <a:gd name="T11" fmla="*/ 384 h 506"/>
                <a:gd name="T12" fmla="*/ 156 w 686"/>
                <a:gd name="T13" fmla="*/ 368 h 506"/>
                <a:gd name="T14" fmla="*/ 194 w 686"/>
                <a:gd name="T15" fmla="*/ 357 h 506"/>
                <a:gd name="T16" fmla="*/ 204 w 686"/>
                <a:gd name="T17" fmla="*/ 372 h 506"/>
                <a:gd name="T18" fmla="*/ 226 w 686"/>
                <a:gd name="T19" fmla="*/ 362 h 506"/>
                <a:gd name="T20" fmla="*/ 241 w 686"/>
                <a:gd name="T21" fmla="*/ 368 h 506"/>
                <a:gd name="T22" fmla="*/ 300 w 686"/>
                <a:gd name="T23" fmla="*/ 332 h 506"/>
                <a:gd name="T24" fmla="*/ 296 w 686"/>
                <a:gd name="T25" fmla="*/ 286 h 506"/>
                <a:gd name="T26" fmla="*/ 270 w 686"/>
                <a:gd name="T27" fmla="*/ 265 h 506"/>
                <a:gd name="T28" fmla="*/ 289 w 686"/>
                <a:gd name="T29" fmla="*/ 217 h 506"/>
                <a:gd name="T30" fmla="*/ 264 w 686"/>
                <a:gd name="T31" fmla="*/ 196 h 506"/>
                <a:gd name="T32" fmla="*/ 293 w 686"/>
                <a:gd name="T33" fmla="*/ 178 h 506"/>
                <a:gd name="T34" fmla="*/ 318 w 686"/>
                <a:gd name="T35" fmla="*/ 191 h 506"/>
                <a:gd name="T36" fmla="*/ 324 w 686"/>
                <a:gd name="T37" fmla="*/ 175 h 506"/>
                <a:gd name="T38" fmla="*/ 314 w 686"/>
                <a:gd name="T39" fmla="*/ 152 h 506"/>
                <a:gd name="T40" fmla="*/ 359 w 686"/>
                <a:gd name="T41" fmla="*/ 133 h 506"/>
                <a:gd name="T42" fmla="*/ 379 w 686"/>
                <a:gd name="T43" fmla="*/ 116 h 506"/>
                <a:gd name="T44" fmla="*/ 387 w 686"/>
                <a:gd name="T45" fmla="*/ 108 h 506"/>
                <a:gd name="T46" fmla="*/ 393 w 686"/>
                <a:gd name="T47" fmla="*/ 84 h 506"/>
                <a:gd name="T48" fmla="*/ 416 w 686"/>
                <a:gd name="T49" fmla="*/ 82 h 506"/>
                <a:gd name="T50" fmla="*/ 441 w 686"/>
                <a:gd name="T51" fmla="*/ 110 h 506"/>
                <a:gd name="T52" fmla="*/ 478 w 686"/>
                <a:gd name="T53" fmla="*/ 92 h 506"/>
                <a:gd name="T54" fmla="*/ 518 w 686"/>
                <a:gd name="T55" fmla="*/ 103 h 506"/>
                <a:gd name="T56" fmla="*/ 524 w 686"/>
                <a:gd name="T57" fmla="*/ 80 h 506"/>
                <a:gd name="T58" fmla="*/ 587 w 686"/>
                <a:gd name="T59" fmla="*/ 19 h 506"/>
                <a:gd name="T60" fmla="*/ 617 w 686"/>
                <a:gd name="T61" fmla="*/ 17 h 506"/>
                <a:gd name="T62" fmla="*/ 632 w 686"/>
                <a:gd name="T63" fmla="*/ 0 h 506"/>
                <a:gd name="T64" fmla="*/ 686 w 686"/>
                <a:gd name="T65" fmla="*/ 11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86" h="506">
                  <a:moveTo>
                    <a:pt x="0" y="506"/>
                  </a:moveTo>
                  <a:lnTo>
                    <a:pt x="11" y="459"/>
                  </a:lnTo>
                  <a:lnTo>
                    <a:pt x="24" y="435"/>
                  </a:lnTo>
                  <a:lnTo>
                    <a:pt x="39" y="434"/>
                  </a:lnTo>
                  <a:lnTo>
                    <a:pt x="45" y="409"/>
                  </a:lnTo>
                  <a:lnTo>
                    <a:pt x="66" y="384"/>
                  </a:lnTo>
                  <a:lnTo>
                    <a:pt x="156" y="368"/>
                  </a:lnTo>
                  <a:lnTo>
                    <a:pt x="194" y="357"/>
                  </a:lnTo>
                  <a:lnTo>
                    <a:pt x="204" y="372"/>
                  </a:lnTo>
                  <a:lnTo>
                    <a:pt x="226" y="362"/>
                  </a:lnTo>
                  <a:lnTo>
                    <a:pt x="241" y="368"/>
                  </a:lnTo>
                  <a:lnTo>
                    <a:pt x="300" y="332"/>
                  </a:lnTo>
                  <a:lnTo>
                    <a:pt x="296" y="286"/>
                  </a:lnTo>
                  <a:lnTo>
                    <a:pt x="270" y="265"/>
                  </a:lnTo>
                  <a:lnTo>
                    <a:pt x="289" y="217"/>
                  </a:lnTo>
                  <a:lnTo>
                    <a:pt x="264" y="196"/>
                  </a:lnTo>
                  <a:lnTo>
                    <a:pt x="293" y="178"/>
                  </a:lnTo>
                  <a:lnTo>
                    <a:pt x="318" y="191"/>
                  </a:lnTo>
                  <a:lnTo>
                    <a:pt x="324" y="175"/>
                  </a:lnTo>
                  <a:lnTo>
                    <a:pt x="314" y="152"/>
                  </a:lnTo>
                  <a:lnTo>
                    <a:pt x="359" y="133"/>
                  </a:lnTo>
                  <a:lnTo>
                    <a:pt x="379" y="116"/>
                  </a:lnTo>
                  <a:lnTo>
                    <a:pt x="387" y="108"/>
                  </a:lnTo>
                  <a:lnTo>
                    <a:pt x="393" y="84"/>
                  </a:lnTo>
                  <a:lnTo>
                    <a:pt x="416" y="82"/>
                  </a:lnTo>
                  <a:lnTo>
                    <a:pt x="441" y="110"/>
                  </a:lnTo>
                  <a:lnTo>
                    <a:pt x="478" y="92"/>
                  </a:lnTo>
                  <a:lnTo>
                    <a:pt x="518" y="103"/>
                  </a:lnTo>
                  <a:lnTo>
                    <a:pt x="524" y="80"/>
                  </a:lnTo>
                  <a:lnTo>
                    <a:pt x="587" y="19"/>
                  </a:lnTo>
                  <a:lnTo>
                    <a:pt x="617" y="17"/>
                  </a:lnTo>
                  <a:lnTo>
                    <a:pt x="632" y="0"/>
                  </a:lnTo>
                  <a:lnTo>
                    <a:pt x="686" y="1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461">
              <a:extLst>
                <a:ext uri="{FF2B5EF4-FFF2-40B4-BE49-F238E27FC236}">
                  <a16:creationId xmlns:a16="http://schemas.microsoft.com/office/drawing/2014/main" id="{A1412088-B249-B1AF-9C4F-0CCE2D2B7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1" y="1790"/>
              <a:ext cx="102" cy="382"/>
            </a:xfrm>
            <a:custGeom>
              <a:avLst/>
              <a:gdLst>
                <a:gd name="T0" fmla="*/ 69 w 512"/>
                <a:gd name="T1" fmla="*/ 1896 h 1911"/>
                <a:gd name="T2" fmla="*/ 49 w 512"/>
                <a:gd name="T3" fmla="*/ 1851 h 1911"/>
                <a:gd name="T4" fmla="*/ 72 w 512"/>
                <a:gd name="T5" fmla="*/ 1765 h 1911"/>
                <a:gd name="T6" fmla="*/ 114 w 512"/>
                <a:gd name="T7" fmla="*/ 1723 h 1911"/>
                <a:gd name="T8" fmla="*/ 127 w 512"/>
                <a:gd name="T9" fmla="*/ 1697 h 1911"/>
                <a:gd name="T10" fmla="*/ 155 w 512"/>
                <a:gd name="T11" fmla="*/ 1665 h 1911"/>
                <a:gd name="T12" fmla="*/ 119 w 512"/>
                <a:gd name="T13" fmla="*/ 1606 h 1911"/>
                <a:gd name="T14" fmla="*/ 167 w 512"/>
                <a:gd name="T15" fmla="*/ 1547 h 1911"/>
                <a:gd name="T16" fmla="*/ 217 w 512"/>
                <a:gd name="T17" fmla="*/ 1496 h 1911"/>
                <a:gd name="T18" fmla="*/ 274 w 512"/>
                <a:gd name="T19" fmla="*/ 1445 h 1911"/>
                <a:gd name="T20" fmla="*/ 279 w 512"/>
                <a:gd name="T21" fmla="*/ 1336 h 1911"/>
                <a:gd name="T22" fmla="*/ 392 w 512"/>
                <a:gd name="T23" fmla="*/ 1388 h 1911"/>
                <a:gd name="T24" fmla="*/ 435 w 512"/>
                <a:gd name="T25" fmla="*/ 1353 h 1911"/>
                <a:gd name="T26" fmla="*/ 424 w 512"/>
                <a:gd name="T27" fmla="*/ 1162 h 1911"/>
                <a:gd name="T28" fmla="*/ 381 w 512"/>
                <a:gd name="T29" fmla="*/ 1096 h 1911"/>
                <a:gd name="T30" fmla="*/ 429 w 512"/>
                <a:gd name="T31" fmla="*/ 1037 h 1911"/>
                <a:gd name="T32" fmla="*/ 426 w 512"/>
                <a:gd name="T33" fmla="*/ 999 h 1911"/>
                <a:gd name="T34" fmla="*/ 435 w 512"/>
                <a:gd name="T35" fmla="*/ 945 h 1911"/>
                <a:gd name="T36" fmla="*/ 367 w 512"/>
                <a:gd name="T37" fmla="*/ 873 h 1911"/>
                <a:gd name="T38" fmla="*/ 348 w 512"/>
                <a:gd name="T39" fmla="*/ 837 h 1911"/>
                <a:gd name="T40" fmla="*/ 320 w 512"/>
                <a:gd name="T41" fmla="*/ 777 h 1911"/>
                <a:gd name="T42" fmla="*/ 364 w 512"/>
                <a:gd name="T43" fmla="*/ 758 h 1911"/>
                <a:gd name="T44" fmla="*/ 370 w 512"/>
                <a:gd name="T45" fmla="*/ 734 h 1911"/>
                <a:gd name="T46" fmla="*/ 422 w 512"/>
                <a:gd name="T47" fmla="*/ 714 h 1911"/>
                <a:gd name="T48" fmla="*/ 462 w 512"/>
                <a:gd name="T49" fmla="*/ 649 h 1911"/>
                <a:gd name="T50" fmla="*/ 512 w 512"/>
                <a:gd name="T51" fmla="*/ 598 h 1911"/>
                <a:gd name="T52" fmla="*/ 512 w 512"/>
                <a:gd name="T53" fmla="*/ 520 h 1911"/>
                <a:gd name="T54" fmla="*/ 467 w 512"/>
                <a:gd name="T55" fmla="*/ 448 h 1911"/>
                <a:gd name="T56" fmla="*/ 475 w 512"/>
                <a:gd name="T57" fmla="*/ 370 h 1911"/>
                <a:gd name="T58" fmla="*/ 439 w 512"/>
                <a:gd name="T59" fmla="*/ 312 h 1911"/>
                <a:gd name="T60" fmla="*/ 407 w 512"/>
                <a:gd name="T61" fmla="*/ 222 h 1911"/>
                <a:gd name="T62" fmla="*/ 371 w 512"/>
                <a:gd name="T63" fmla="*/ 171 h 1911"/>
                <a:gd name="T64" fmla="*/ 338 w 512"/>
                <a:gd name="T65" fmla="*/ 151 h 1911"/>
                <a:gd name="T66" fmla="*/ 291 w 512"/>
                <a:gd name="T67" fmla="*/ 140 h 1911"/>
                <a:gd name="T68" fmla="*/ 240 w 512"/>
                <a:gd name="T69" fmla="*/ 90 h 1911"/>
                <a:gd name="T70" fmla="*/ 221 w 512"/>
                <a:gd name="T71" fmla="*/ 46 h 1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12" h="1911">
                  <a:moveTo>
                    <a:pt x="0" y="1911"/>
                  </a:moveTo>
                  <a:lnTo>
                    <a:pt x="69" y="1896"/>
                  </a:lnTo>
                  <a:lnTo>
                    <a:pt x="67" y="1873"/>
                  </a:lnTo>
                  <a:lnTo>
                    <a:pt x="49" y="1851"/>
                  </a:lnTo>
                  <a:lnTo>
                    <a:pt x="29" y="1808"/>
                  </a:lnTo>
                  <a:lnTo>
                    <a:pt x="72" y="1765"/>
                  </a:lnTo>
                  <a:lnTo>
                    <a:pt x="103" y="1770"/>
                  </a:lnTo>
                  <a:lnTo>
                    <a:pt x="114" y="1723"/>
                  </a:lnTo>
                  <a:lnTo>
                    <a:pt x="112" y="1700"/>
                  </a:lnTo>
                  <a:lnTo>
                    <a:pt x="127" y="1697"/>
                  </a:lnTo>
                  <a:lnTo>
                    <a:pt x="141" y="1673"/>
                  </a:lnTo>
                  <a:lnTo>
                    <a:pt x="155" y="1665"/>
                  </a:lnTo>
                  <a:lnTo>
                    <a:pt x="130" y="1635"/>
                  </a:lnTo>
                  <a:lnTo>
                    <a:pt x="119" y="1606"/>
                  </a:lnTo>
                  <a:lnTo>
                    <a:pt x="125" y="1591"/>
                  </a:lnTo>
                  <a:lnTo>
                    <a:pt x="167" y="1547"/>
                  </a:lnTo>
                  <a:lnTo>
                    <a:pt x="194" y="1498"/>
                  </a:lnTo>
                  <a:lnTo>
                    <a:pt x="217" y="1496"/>
                  </a:lnTo>
                  <a:lnTo>
                    <a:pt x="237" y="1456"/>
                  </a:lnTo>
                  <a:lnTo>
                    <a:pt x="274" y="1445"/>
                  </a:lnTo>
                  <a:lnTo>
                    <a:pt x="290" y="1366"/>
                  </a:lnTo>
                  <a:lnTo>
                    <a:pt x="279" y="1336"/>
                  </a:lnTo>
                  <a:lnTo>
                    <a:pt x="302" y="1335"/>
                  </a:lnTo>
                  <a:lnTo>
                    <a:pt x="392" y="1388"/>
                  </a:lnTo>
                  <a:lnTo>
                    <a:pt x="437" y="1369"/>
                  </a:lnTo>
                  <a:lnTo>
                    <a:pt x="435" y="1353"/>
                  </a:lnTo>
                  <a:lnTo>
                    <a:pt x="401" y="1325"/>
                  </a:lnTo>
                  <a:lnTo>
                    <a:pt x="424" y="1162"/>
                  </a:lnTo>
                  <a:lnTo>
                    <a:pt x="407" y="1140"/>
                  </a:lnTo>
                  <a:lnTo>
                    <a:pt x="381" y="1096"/>
                  </a:lnTo>
                  <a:lnTo>
                    <a:pt x="398" y="1040"/>
                  </a:lnTo>
                  <a:lnTo>
                    <a:pt x="429" y="1037"/>
                  </a:lnTo>
                  <a:lnTo>
                    <a:pt x="434" y="1014"/>
                  </a:lnTo>
                  <a:lnTo>
                    <a:pt x="426" y="999"/>
                  </a:lnTo>
                  <a:lnTo>
                    <a:pt x="439" y="975"/>
                  </a:lnTo>
                  <a:lnTo>
                    <a:pt x="435" y="945"/>
                  </a:lnTo>
                  <a:lnTo>
                    <a:pt x="400" y="894"/>
                  </a:lnTo>
                  <a:lnTo>
                    <a:pt x="367" y="873"/>
                  </a:lnTo>
                  <a:lnTo>
                    <a:pt x="360" y="874"/>
                  </a:lnTo>
                  <a:lnTo>
                    <a:pt x="348" y="837"/>
                  </a:lnTo>
                  <a:lnTo>
                    <a:pt x="313" y="786"/>
                  </a:lnTo>
                  <a:lnTo>
                    <a:pt x="320" y="777"/>
                  </a:lnTo>
                  <a:lnTo>
                    <a:pt x="350" y="775"/>
                  </a:lnTo>
                  <a:lnTo>
                    <a:pt x="364" y="758"/>
                  </a:lnTo>
                  <a:lnTo>
                    <a:pt x="363" y="735"/>
                  </a:lnTo>
                  <a:lnTo>
                    <a:pt x="370" y="734"/>
                  </a:lnTo>
                  <a:lnTo>
                    <a:pt x="409" y="738"/>
                  </a:lnTo>
                  <a:lnTo>
                    <a:pt x="422" y="714"/>
                  </a:lnTo>
                  <a:lnTo>
                    <a:pt x="457" y="680"/>
                  </a:lnTo>
                  <a:lnTo>
                    <a:pt x="462" y="649"/>
                  </a:lnTo>
                  <a:lnTo>
                    <a:pt x="483" y="616"/>
                  </a:lnTo>
                  <a:lnTo>
                    <a:pt x="512" y="598"/>
                  </a:lnTo>
                  <a:lnTo>
                    <a:pt x="501" y="568"/>
                  </a:lnTo>
                  <a:lnTo>
                    <a:pt x="512" y="520"/>
                  </a:lnTo>
                  <a:lnTo>
                    <a:pt x="479" y="492"/>
                  </a:lnTo>
                  <a:lnTo>
                    <a:pt x="467" y="448"/>
                  </a:lnTo>
                  <a:lnTo>
                    <a:pt x="463" y="409"/>
                  </a:lnTo>
                  <a:lnTo>
                    <a:pt x="475" y="370"/>
                  </a:lnTo>
                  <a:lnTo>
                    <a:pt x="472" y="331"/>
                  </a:lnTo>
                  <a:lnTo>
                    <a:pt x="439" y="312"/>
                  </a:lnTo>
                  <a:lnTo>
                    <a:pt x="424" y="243"/>
                  </a:lnTo>
                  <a:lnTo>
                    <a:pt x="407" y="222"/>
                  </a:lnTo>
                  <a:lnTo>
                    <a:pt x="395" y="185"/>
                  </a:lnTo>
                  <a:lnTo>
                    <a:pt x="371" y="171"/>
                  </a:lnTo>
                  <a:lnTo>
                    <a:pt x="341" y="174"/>
                  </a:lnTo>
                  <a:lnTo>
                    <a:pt x="338" y="151"/>
                  </a:lnTo>
                  <a:lnTo>
                    <a:pt x="313" y="123"/>
                  </a:lnTo>
                  <a:lnTo>
                    <a:pt x="291" y="140"/>
                  </a:lnTo>
                  <a:lnTo>
                    <a:pt x="251" y="120"/>
                  </a:lnTo>
                  <a:lnTo>
                    <a:pt x="240" y="90"/>
                  </a:lnTo>
                  <a:lnTo>
                    <a:pt x="261" y="66"/>
                  </a:lnTo>
                  <a:lnTo>
                    <a:pt x="221" y="46"/>
                  </a:lnTo>
                  <a:lnTo>
                    <a:pt x="217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462">
              <a:extLst>
                <a:ext uri="{FF2B5EF4-FFF2-40B4-BE49-F238E27FC236}">
                  <a16:creationId xmlns:a16="http://schemas.microsoft.com/office/drawing/2014/main" id="{7A520BA4-1E2E-13B3-B2B8-2DFC4B994A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" y="1780"/>
              <a:ext cx="159" cy="26"/>
            </a:xfrm>
            <a:custGeom>
              <a:avLst/>
              <a:gdLst>
                <a:gd name="T0" fmla="*/ 0 w 795"/>
                <a:gd name="T1" fmla="*/ 133 h 133"/>
                <a:gd name="T2" fmla="*/ 72 w 795"/>
                <a:gd name="T3" fmla="*/ 72 h 133"/>
                <a:gd name="T4" fmla="*/ 98 w 795"/>
                <a:gd name="T5" fmla="*/ 31 h 133"/>
                <a:gd name="T6" fmla="*/ 115 w 795"/>
                <a:gd name="T7" fmla="*/ 45 h 133"/>
                <a:gd name="T8" fmla="*/ 125 w 795"/>
                <a:gd name="T9" fmla="*/ 67 h 133"/>
                <a:gd name="T10" fmla="*/ 184 w 795"/>
                <a:gd name="T11" fmla="*/ 38 h 133"/>
                <a:gd name="T12" fmla="*/ 187 w 795"/>
                <a:gd name="T13" fmla="*/ 69 h 133"/>
                <a:gd name="T14" fmla="*/ 204 w 795"/>
                <a:gd name="T15" fmla="*/ 83 h 133"/>
                <a:gd name="T16" fmla="*/ 211 w 795"/>
                <a:gd name="T17" fmla="*/ 82 h 133"/>
                <a:gd name="T18" fmla="*/ 247 w 795"/>
                <a:gd name="T19" fmla="*/ 48 h 133"/>
                <a:gd name="T20" fmla="*/ 273 w 795"/>
                <a:gd name="T21" fmla="*/ 77 h 133"/>
                <a:gd name="T22" fmla="*/ 289 w 795"/>
                <a:gd name="T23" fmla="*/ 83 h 133"/>
                <a:gd name="T24" fmla="*/ 315 w 795"/>
                <a:gd name="T25" fmla="*/ 34 h 133"/>
                <a:gd name="T26" fmla="*/ 313 w 795"/>
                <a:gd name="T27" fmla="*/ 11 h 133"/>
                <a:gd name="T28" fmla="*/ 327 w 795"/>
                <a:gd name="T29" fmla="*/ 2 h 133"/>
                <a:gd name="T30" fmla="*/ 350 w 795"/>
                <a:gd name="T31" fmla="*/ 0 h 133"/>
                <a:gd name="T32" fmla="*/ 392 w 795"/>
                <a:gd name="T33" fmla="*/ 34 h 133"/>
                <a:gd name="T34" fmla="*/ 452 w 795"/>
                <a:gd name="T35" fmla="*/ 21 h 133"/>
                <a:gd name="T36" fmla="*/ 469 w 795"/>
                <a:gd name="T37" fmla="*/ 27 h 133"/>
                <a:gd name="T38" fmla="*/ 522 w 795"/>
                <a:gd name="T39" fmla="*/ 22 h 133"/>
                <a:gd name="T40" fmla="*/ 625 w 795"/>
                <a:gd name="T41" fmla="*/ 59 h 133"/>
                <a:gd name="T42" fmla="*/ 693 w 795"/>
                <a:gd name="T43" fmla="*/ 45 h 133"/>
                <a:gd name="T44" fmla="*/ 795 w 795"/>
                <a:gd name="T45" fmla="*/ 5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95" h="133">
                  <a:moveTo>
                    <a:pt x="0" y="133"/>
                  </a:moveTo>
                  <a:lnTo>
                    <a:pt x="72" y="72"/>
                  </a:lnTo>
                  <a:lnTo>
                    <a:pt x="98" y="31"/>
                  </a:lnTo>
                  <a:lnTo>
                    <a:pt x="115" y="45"/>
                  </a:lnTo>
                  <a:lnTo>
                    <a:pt x="125" y="67"/>
                  </a:lnTo>
                  <a:lnTo>
                    <a:pt x="184" y="38"/>
                  </a:lnTo>
                  <a:lnTo>
                    <a:pt x="187" y="69"/>
                  </a:lnTo>
                  <a:lnTo>
                    <a:pt x="204" y="83"/>
                  </a:lnTo>
                  <a:lnTo>
                    <a:pt x="211" y="82"/>
                  </a:lnTo>
                  <a:lnTo>
                    <a:pt x="247" y="48"/>
                  </a:lnTo>
                  <a:lnTo>
                    <a:pt x="273" y="77"/>
                  </a:lnTo>
                  <a:lnTo>
                    <a:pt x="289" y="83"/>
                  </a:lnTo>
                  <a:lnTo>
                    <a:pt x="315" y="34"/>
                  </a:lnTo>
                  <a:lnTo>
                    <a:pt x="313" y="11"/>
                  </a:lnTo>
                  <a:lnTo>
                    <a:pt x="327" y="2"/>
                  </a:lnTo>
                  <a:lnTo>
                    <a:pt x="350" y="0"/>
                  </a:lnTo>
                  <a:lnTo>
                    <a:pt x="392" y="34"/>
                  </a:lnTo>
                  <a:lnTo>
                    <a:pt x="452" y="21"/>
                  </a:lnTo>
                  <a:lnTo>
                    <a:pt x="469" y="27"/>
                  </a:lnTo>
                  <a:lnTo>
                    <a:pt x="522" y="22"/>
                  </a:lnTo>
                  <a:lnTo>
                    <a:pt x="625" y="59"/>
                  </a:lnTo>
                  <a:lnTo>
                    <a:pt x="693" y="45"/>
                  </a:lnTo>
                  <a:lnTo>
                    <a:pt x="795" y="5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463">
              <a:extLst>
                <a:ext uri="{FF2B5EF4-FFF2-40B4-BE49-F238E27FC236}">
                  <a16:creationId xmlns:a16="http://schemas.microsoft.com/office/drawing/2014/main" id="{1B60C79B-5D33-65F9-525F-E0393EA15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" y="1582"/>
              <a:ext cx="204" cy="213"/>
            </a:xfrm>
            <a:custGeom>
              <a:avLst/>
              <a:gdLst>
                <a:gd name="T0" fmla="*/ 0 w 1019"/>
                <a:gd name="T1" fmla="*/ 0 h 1066"/>
                <a:gd name="T2" fmla="*/ 21 w 1019"/>
                <a:gd name="T3" fmla="*/ 52 h 1066"/>
                <a:gd name="T4" fmla="*/ 51 w 1019"/>
                <a:gd name="T5" fmla="*/ 50 h 1066"/>
                <a:gd name="T6" fmla="*/ 85 w 1019"/>
                <a:gd name="T7" fmla="*/ 85 h 1066"/>
                <a:gd name="T8" fmla="*/ 107 w 1019"/>
                <a:gd name="T9" fmla="*/ 75 h 1066"/>
                <a:gd name="T10" fmla="*/ 125 w 1019"/>
                <a:gd name="T11" fmla="*/ 104 h 1066"/>
                <a:gd name="T12" fmla="*/ 112 w 1019"/>
                <a:gd name="T13" fmla="*/ 121 h 1066"/>
                <a:gd name="T14" fmla="*/ 104 w 1019"/>
                <a:gd name="T15" fmla="*/ 123 h 1066"/>
                <a:gd name="T16" fmla="*/ 106 w 1019"/>
                <a:gd name="T17" fmla="*/ 137 h 1066"/>
                <a:gd name="T18" fmla="*/ 130 w 1019"/>
                <a:gd name="T19" fmla="*/ 150 h 1066"/>
                <a:gd name="T20" fmla="*/ 166 w 1019"/>
                <a:gd name="T21" fmla="*/ 132 h 1066"/>
                <a:gd name="T22" fmla="*/ 183 w 1019"/>
                <a:gd name="T23" fmla="*/ 138 h 1066"/>
                <a:gd name="T24" fmla="*/ 184 w 1019"/>
                <a:gd name="T25" fmla="*/ 161 h 1066"/>
                <a:gd name="T26" fmla="*/ 216 w 1019"/>
                <a:gd name="T27" fmla="*/ 158 h 1066"/>
                <a:gd name="T28" fmla="*/ 217 w 1019"/>
                <a:gd name="T29" fmla="*/ 181 h 1066"/>
                <a:gd name="T30" fmla="*/ 210 w 1019"/>
                <a:gd name="T31" fmla="*/ 267 h 1066"/>
                <a:gd name="T32" fmla="*/ 221 w 1019"/>
                <a:gd name="T33" fmla="*/ 304 h 1066"/>
                <a:gd name="T34" fmla="*/ 230 w 1019"/>
                <a:gd name="T35" fmla="*/ 319 h 1066"/>
                <a:gd name="T36" fmla="*/ 275 w 1019"/>
                <a:gd name="T37" fmla="*/ 299 h 1066"/>
                <a:gd name="T38" fmla="*/ 331 w 1019"/>
                <a:gd name="T39" fmla="*/ 325 h 1066"/>
                <a:gd name="T40" fmla="*/ 389 w 1019"/>
                <a:gd name="T41" fmla="*/ 289 h 1066"/>
                <a:gd name="T42" fmla="*/ 412 w 1019"/>
                <a:gd name="T43" fmla="*/ 286 h 1066"/>
                <a:gd name="T44" fmla="*/ 475 w 1019"/>
                <a:gd name="T45" fmla="*/ 296 h 1066"/>
                <a:gd name="T46" fmla="*/ 480 w 1019"/>
                <a:gd name="T47" fmla="*/ 272 h 1066"/>
                <a:gd name="T48" fmla="*/ 464 w 1019"/>
                <a:gd name="T49" fmla="*/ 258 h 1066"/>
                <a:gd name="T50" fmla="*/ 461 w 1019"/>
                <a:gd name="T51" fmla="*/ 228 h 1066"/>
                <a:gd name="T52" fmla="*/ 499 w 1019"/>
                <a:gd name="T53" fmla="*/ 232 h 1066"/>
                <a:gd name="T54" fmla="*/ 518 w 1019"/>
                <a:gd name="T55" fmla="*/ 253 h 1066"/>
                <a:gd name="T56" fmla="*/ 565 w 1019"/>
                <a:gd name="T57" fmla="*/ 272 h 1066"/>
                <a:gd name="T58" fmla="*/ 577 w 1019"/>
                <a:gd name="T59" fmla="*/ 318 h 1066"/>
                <a:gd name="T60" fmla="*/ 575 w 1019"/>
                <a:gd name="T61" fmla="*/ 371 h 1066"/>
                <a:gd name="T62" fmla="*/ 618 w 1019"/>
                <a:gd name="T63" fmla="*/ 422 h 1066"/>
                <a:gd name="T64" fmla="*/ 651 w 1019"/>
                <a:gd name="T65" fmla="*/ 441 h 1066"/>
                <a:gd name="T66" fmla="*/ 673 w 1019"/>
                <a:gd name="T67" fmla="*/ 516 h 1066"/>
                <a:gd name="T68" fmla="*/ 718 w 1019"/>
                <a:gd name="T69" fmla="*/ 582 h 1066"/>
                <a:gd name="T70" fmla="*/ 750 w 1019"/>
                <a:gd name="T71" fmla="*/ 603 h 1066"/>
                <a:gd name="T72" fmla="*/ 770 w 1019"/>
                <a:gd name="T73" fmla="*/ 646 h 1066"/>
                <a:gd name="T74" fmla="*/ 756 w 1019"/>
                <a:gd name="T75" fmla="*/ 670 h 1066"/>
                <a:gd name="T76" fmla="*/ 760 w 1019"/>
                <a:gd name="T77" fmla="*/ 709 h 1066"/>
                <a:gd name="T78" fmla="*/ 739 w 1019"/>
                <a:gd name="T79" fmla="*/ 735 h 1066"/>
                <a:gd name="T80" fmla="*/ 750 w 1019"/>
                <a:gd name="T81" fmla="*/ 772 h 1066"/>
                <a:gd name="T82" fmla="*/ 801 w 1019"/>
                <a:gd name="T83" fmla="*/ 813 h 1066"/>
                <a:gd name="T84" fmla="*/ 848 w 1019"/>
                <a:gd name="T85" fmla="*/ 824 h 1066"/>
                <a:gd name="T86" fmla="*/ 851 w 1019"/>
                <a:gd name="T87" fmla="*/ 863 h 1066"/>
                <a:gd name="T88" fmla="*/ 914 w 1019"/>
                <a:gd name="T89" fmla="*/ 864 h 1066"/>
                <a:gd name="T90" fmla="*/ 955 w 1019"/>
                <a:gd name="T91" fmla="*/ 899 h 1066"/>
                <a:gd name="T92" fmla="*/ 962 w 1019"/>
                <a:gd name="T93" fmla="*/ 976 h 1066"/>
                <a:gd name="T94" fmla="*/ 996 w 1019"/>
                <a:gd name="T95" fmla="*/ 1011 h 1066"/>
                <a:gd name="T96" fmla="*/ 1019 w 1019"/>
                <a:gd name="T97" fmla="*/ 1009 h 1066"/>
                <a:gd name="T98" fmla="*/ 987 w 1019"/>
                <a:gd name="T99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9" h="1066">
                  <a:moveTo>
                    <a:pt x="0" y="0"/>
                  </a:moveTo>
                  <a:lnTo>
                    <a:pt x="21" y="52"/>
                  </a:lnTo>
                  <a:lnTo>
                    <a:pt x="51" y="50"/>
                  </a:lnTo>
                  <a:lnTo>
                    <a:pt x="85" y="85"/>
                  </a:lnTo>
                  <a:lnTo>
                    <a:pt x="107" y="75"/>
                  </a:lnTo>
                  <a:lnTo>
                    <a:pt x="125" y="104"/>
                  </a:lnTo>
                  <a:lnTo>
                    <a:pt x="112" y="121"/>
                  </a:lnTo>
                  <a:lnTo>
                    <a:pt x="104" y="123"/>
                  </a:lnTo>
                  <a:lnTo>
                    <a:pt x="106" y="137"/>
                  </a:lnTo>
                  <a:lnTo>
                    <a:pt x="130" y="150"/>
                  </a:lnTo>
                  <a:lnTo>
                    <a:pt x="166" y="132"/>
                  </a:lnTo>
                  <a:lnTo>
                    <a:pt x="183" y="138"/>
                  </a:lnTo>
                  <a:lnTo>
                    <a:pt x="184" y="161"/>
                  </a:lnTo>
                  <a:lnTo>
                    <a:pt x="216" y="158"/>
                  </a:lnTo>
                  <a:lnTo>
                    <a:pt x="217" y="181"/>
                  </a:lnTo>
                  <a:lnTo>
                    <a:pt x="210" y="267"/>
                  </a:lnTo>
                  <a:lnTo>
                    <a:pt x="221" y="304"/>
                  </a:lnTo>
                  <a:lnTo>
                    <a:pt x="230" y="319"/>
                  </a:lnTo>
                  <a:lnTo>
                    <a:pt x="275" y="299"/>
                  </a:lnTo>
                  <a:lnTo>
                    <a:pt x="331" y="325"/>
                  </a:lnTo>
                  <a:lnTo>
                    <a:pt x="389" y="289"/>
                  </a:lnTo>
                  <a:lnTo>
                    <a:pt x="412" y="286"/>
                  </a:lnTo>
                  <a:lnTo>
                    <a:pt x="475" y="296"/>
                  </a:lnTo>
                  <a:lnTo>
                    <a:pt x="480" y="272"/>
                  </a:lnTo>
                  <a:lnTo>
                    <a:pt x="464" y="258"/>
                  </a:lnTo>
                  <a:lnTo>
                    <a:pt x="461" y="228"/>
                  </a:lnTo>
                  <a:lnTo>
                    <a:pt x="499" y="232"/>
                  </a:lnTo>
                  <a:lnTo>
                    <a:pt x="518" y="253"/>
                  </a:lnTo>
                  <a:lnTo>
                    <a:pt x="565" y="272"/>
                  </a:lnTo>
                  <a:lnTo>
                    <a:pt x="577" y="318"/>
                  </a:lnTo>
                  <a:lnTo>
                    <a:pt x="575" y="371"/>
                  </a:lnTo>
                  <a:lnTo>
                    <a:pt x="618" y="422"/>
                  </a:lnTo>
                  <a:lnTo>
                    <a:pt x="651" y="441"/>
                  </a:lnTo>
                  <a:lnTo>
                    <a:pt x="673" y="516"/>
                  </a:lnTo>
                  <a:lnTo>
                    <a:pt x="718" y="582"/>
                  </a:lnTo>
                  <a:lnTo>
                    <a:pt x="750" y="603"/>
                  </a:lnTo>
                  <a:lnTo>
                    <a:pt x="770" y="646"/>
                  </a:lnTo>
                  <a:lnTo>
                    <a:pt x="756" y="670"/>
                  </a:lnTo>
                  <a:lnTo>
                    <a:pt x="760" y="709"/>
                  </a:lnTo>
                  <a:lnTo>
                    <a:pt x="739" y="735"/>
                  </a:lnTo>
                  <a:lnTo>
                    <a:pt x="750" y="772"/>
                  </a:lnTo>
                  <a:lnTo>
                    <a:pt x="801" y="813"/>
                  </a:lnTo>
                  <a:lnTo>
                    <a:pt x="848" y="824"/>
                  </a:lnTo>
                  <a:lnTo>
                    <a:pt x="851" y="863"/>
                  </a:lnTo>
                  <a:lnTo>
                    <a:pt x="914" y="864"/>
                  </a:lnTo>
                  <a:lnTo>
                    <a:pt x="955" y="899"/>
                  </a:lnTo>
                  <a:lnTo>
                    <a:pt x="962" y="976"/>
                  </a:lnTo>
                  <a:lnTo>
                    <a:pt x="996" y="1011"/>
                  </a:lnTo>
                  <a:lnTo>
                    <a:pt x="1019" y="1009"/>
                  </a:lnTo>
                  <a:lnTo>
                    <a:pt x="987" y="106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464">
              <a:extLst>
                <a:ext uri="{FF2B5EF4-FFF2-40B4-BE49-F238E27FC236}">
                  <a16:creationId xmlns:a16="http://schemas.microsoft.com/office/drawing/2014/main" id="{3461F684-6EB2-B833-2991-8761044AF4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7" y="1792"/>
              <a:ext cx="38" cy="14"/>
            </a:xfrm>
            <a:custGeom>
              <a:avLst/>
              <a:gdLst>
                <a:gd name="T0" fmla="*/ 0 w 190"/>
                <a:gd name="T1" fmla="*/ 12 h 72"/>
                <a:gd name="T2" fmla="*/ 18 w 190"/>
                <a:gd name="T3" fmla="*/ 41 h 72"/>
                <a:gd name="T4" fmla="*/ 47 w 190"/>
                <a:gd name="T5" fmla="*/ 30 h 72"/>
                <a:gd name="T6" fmla="*/ 87 w 190"/>
                <a:gd name="T7" fmla="*/ 35 h 72"/>
                <a:gd name="T8" fmla="*/ 107 w 190"/>
                <a:gd name="T9" fmla="*/ 2 h 72"/>
                <a:gd name="T10" fmla="*/ 130 w 190"/>
                <a:gd name="T11" fmla="*/ 0 h 72"/>
                <a:gd name="T12" fmla="*/ 180 w 190"/>
                <a:gd name="T13" fmla="*/ 50 h 72"/>
                <a:gd name="T14" fmla="*/ 190 w 19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2">
                  <a:moveTo>
                    <a:pt x="0" y="12"/>
                  </a:moveTo>
                  <a:lnTo>
                    <a:pt x="18" y="41"/>
                  </a:lnTo>
                  <a:lnTo>
                    <a:pt x="47" y="30"/>
                  </a:lnTo>
                  <a:lnTo>
                    <a:pt x="87" y="35"/>
                  </a:lnTo>
                  <a:lnTo>
                    <a:pt x="107" y="2"/>
                  </a:lnTo>
                  <a:lnTo>
                    <a:pt x="130" y="0"/>
                  </a:lnTo>
                  <a:lnTo>
                    <a:pt x="180" y="50"/>
                  </a:lnTo>
                  <a:lnTo>
                    <a:pt x="190" y="7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Line 465">
              <a:extLst>
                <a:ext uri="{FF2B5EF4-FFF2-40B4-BE49-F238E27FC236}">
                  <a16:creationId xmlns:a16="http://schemas.microsoft.com/office/drawing/2014/main" id="{63E6B06E-2A0A-1D83-0B60-B32F8836E5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35" y="1806"/>
              <a:ext cx="1" cy="2"/>
            </a:xfrm>
            <a:prstGeom prst="line">
              <a:avLst/>
            </a:pr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466">
              <a:extLst>
                <a:ext uri="{FF2B5EF4-FFF2-40B4-BE49-F238E27FC236}">
                  <a16:creationId xmlns:a16="http://schemas.microsoft.com/office/drawing/2014/main" id="{AF0E8985-07FC-EBCE-2D2A-F0FB36F8D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1" y="1794"/>
              <a:ext cx="6" cy="1"/>
            </a:xfrm>
            <a:custGeom>
              <a:avLst/>
              <a:gdLst>
                <a:gd name="T0" fmla="*/ 0 w 30"/>
                <a:gd name="T1" fmla="*/ 3 h 3"/>
                <a:gd name="T2" fmla="*/ 14 w 30"/>
                <a:gd name="T3" fmla="*/ 1 h 3"/>
                <a:gd name="T4" fmla="*/ 30 w 30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3">
                  <a:moveTo>
                    <a:pt x="0" y="3"/>
                  </a:moveTo>
                  <a:lnTo>
                    <a:pt x="14" y="1"/>
                  </a:lnTo>
                  <a:lnTo>
                    <a:pt x="3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467">
              <a:extLst>
                <a:ext uri="{FF2B5EF4-FFF2-40B4-BE49-F238E27FC236}">
                  <a16:creationId xmlns:a16="http://schemas.microsoft.com/office/drawing/2014/main" id="{9F173200-B32E-8FED-9926-2E046D8AF5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8" y="1794"/>
              <a:ext cx="9" cy="1"/>
            </a:xfrm>
            <a:custGeom>
              <a:avLst/>
              <a:gdLst>
                <a:gd name="T0" fmla="*/ 46 w 46"/>
                <a:gd name="T1" fmla="*/ 0 h 5"/>
                <a:gd name="T2" fmla="*/ 16 w 46"/>
                <a:gd name="T3" fmla="*/ 4 h 5"/>
                <a:gd name="T4" fmla="*/ 0 w 46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5">
                  <a:moveTo>
                    <a:pt x="46" y="0"/>
                  </a:moveTo>
                  <a:lnTo>
                    <a:pt x="16" y="4"/>
                  </a:lnTo>
                  <a:lnTo>
                    <a:pt x="0" y="5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Line 468">
              <a:extLst>
                <a:ext uri="{FF2B5EF4-FFF2-40B4-BE49-F238E27FC236}">
                  <a16:creationId xmlns:a16="http://schemas.microsoft.com/office/drawing/2014/main" id="{A9258361-14C7-42AD-FDB4-CC5BD0A724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88" y="1795"/>
              <a:ext cx="3" cy="0"/>
            </a:xfrm>
            <a:prstGeom prst="line">
              <a:avLst/>
            </a:pr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469">
              <a:extLst>
                <a:ext uri="{FF2B5EF4-FFF2-40B4-BE49-F238E27FC236}">
                  <a16:creationId xmlns:a16="http://schemas.microsoft.com/office/drawing/2014/main" id="{B90F4E30-F92F-E6E7-0168-D469C8D5B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6" y="1795"/>
              <a:ext cx="102" cy="175"/>
            </a:xfrm>
            <a:custGeom>
              <a:avLst/>
              <a:gdLst>
                <a:gd name="T0" fmla="*/ 513 w 513"/>
                <a:gd name="T1" fmla="*/ 0 h 873"/>
                <a:gd name="T2" fmla="*/ 479 w 513"/>
                <a:gd name="T3" fmla="*/ 48 h 873"/>
                <a:gd name="T4" fmla="*/ 453 w 513"/>
                <a:gd name="T5" fmla="*/ 28 h 873"/>
                <a:gd name="T6" fmla="*/ 416 w 513"/>
                <a:gd name="T7" fmla="*/ 31 h 873"/>
                <a:gd name="T8" fmla="*/ 394 w 513"/>
                <a:gd name="T9" fmla="*/ 50 h 873"/>
                <a:gd name="T10" fmla="*/ 390 w 513"/>
                <a:gd name="T11" fmla="*/ 88 h 873"/>
                <a:gd name="T12" fmla="*/ 363 w 513"/>
                <a:gd name="T13" fmla="*/ 130 h 873"/>
                <a:gd name="T14" fmla="*/ 278 w 513"/>
                <a:gd name="T15" fmla="*/ 121 h 873"/>
                <a:gd name="T16" fmla="*/ 264 w 513"/>
                <a:gd name="T17" fmla="*/ 145 h 873"/>
                <a:gd name="T18" fmla="*/ 221 w 513"/>
                <a:gd name="T19" fmla="*/ 173 h 873"/>
                <a:gd name="T20" fmla="*/ 222 w 513"/>
                <a:gd name="T21" fmla="*/ 196 h 873"/>
                <a:gd name="T22" fmla="*/ 184 w 513"/>
                <a:gd name="T23" fmla="*/ 200 h 873"/>
                <a:gd name="T24" fmla="*/ 180 w 513"/>
                <a:gd name="T25" fmla="*/ 231 h 873"/>
                <a:gd name="T26" fmla="*/ 206 w 513"/>
                <a:gd name="T27" fmla="*/ 267 h 873"/>
                <a:gd name="T28" fmla="*/ 209 w 513"/>
                <a:gd name="T29" fmla="*/ 298 h 873"/>
                <a:gd name="T30" fmla="*/ 218 w 513"/>
                <a:gd name="T31" fmla="*/ 320 h 873"/>
                <a:gd name="T32" fmla="*/ 197 w 513"/>
                <a:gd name="T33" fmla="*/ 330 h 873"/>
                <a:gd name="T34" fmla="*/ 190 w 513"/>
                <a:gd name="T35" fmla="*/ 345 h 873"/>
                <a:gd name="T36" fmla="*/ 200 w 513"/>
                <a:gd name="T37" fmla="*/ 368 h 873"/>
                <a:gd name="T38" fmla="*/ 190 w 513"/>
                <a:gd name="T39" fmla="*/ 439 h 873"/>
                <a:gd name="T40" fmla="*/ 226 w 513"/>
                <a:gd name="T41" fmla="*/ 481 h 873"/>
                <a:gd name="T42" fmla="*/ 255 w 513"/>
                <a:gd name="T43" fmla="*/ 463 h 873"/>
                <a:gd name="T44" fmla="*/ 280 w 513"/>
                <a:gd name="T45" fmla="*/ 492 h 873"/>
                <a:gd name="T46" fmla="*/ 302 w 513"/>
                <a:gd name="T47" fmla="*/ 551 h 873"/>
                <a:gd name="T48" fmla="*/ 281 w 513"/>
                <a:gd name="T49" fmla="*/ 584 h 873"/>
                <a:gd name="T50" fmla="*/ 245 w 513"/>
                <a:gd name="T51" fmla="*/ 602 h 873"/>
                <a:gd name="T52" fmla="*/ 182 w 513"/>
                <a:gd name="T53" fmla="*/ 593 h 873"/>
                <a:gd name="T54" fmla="*/ 188 w 513"/>
                <a:gd name="T55" fmla="*/ 655 h 873"/>
                <a:gd name="T56" fmla="*/ 176 w 513"/>
                <a:gd name="T57" fmla="*/ 695 h 873"/>
                <a:gd name="T58" fmla="*/ 149 w 513"/>
                <a:gd name="T59" fmla="*/ 736 h 873"/>
                <a:gd name="T60" fmla="*/ 146 w 513"/>
                <a:gd name="T61" fmla="*/ 775 h 873"/>
                <a:gd name="T62" fmla="*/ 81 w 513"/>
                <a:gd name="T63" fmla="*/ 756 h 873"/>
                <a:gd name="T64" fmla="*/ 79 w 513"/>
                <a:gd name="T65" fmla="*/ 811 h 873"/>
                <a:gd name="T66" fmla="*/ 43 w 513"/>
                <a:gd name="T67" fmla="*/ 830 h 873"/>
                <a:gd name="T68" fmla="*/ 15 w 513"/>
                <a:gd name="T69" fmla="*/ 863 h 873"/>
                <a:gd name="T70" fmla="*/ 0 w 513"/>
                <a:gd name="T71" fmla="*/ 873 h 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13" h="873">
                  <a:moveTo>
                    <a:pt x="513" y="0"/>
                  </a:moveTo>
                  <a:lnTo>
                    <a:pt x="479" y="48"/>
                  </a:lnTo>
                  <a:lnTo>
                    <a:pt x="453" y="28"/>
                  </a:lnTo>
                  <a:lnTo>
                    <a:pt x="416" y="31"/>
                  </a:lnTo>
                  <a:lnTo>
                    <a:pt x="394" y="50"/>
                  </a:lnTo>
                  <a:lnTo>
                    <a:pt x="390" y="88"/>
                  </a:lnTo>
                  <a:lnTo>
                    <a:pt x="363" y="130"/>
                  </a:lnTo>
                  <a:lnTo>
                    <a:pt x="278" y="121"/>
                  </a:lnTo>
                  <a:lnTo>
                    <a:pt x="264" y="145"/>
                  </a:lnTo>
                  <a:lnTo>
                    <a:pt x="221" y="173"/>
                  </a:lnTo>
                  <a:lnTo>
                    <a:pt x="222" y="196"/>
                  </a:lnTo>
                  <a:lnTo>
                    <a:pt x="184" y="200"/>
                  </a:lnTo>
                  <a:lnTo>
                    <a:pt x="180" y="231"/>
                  </a:lnTo>
                  <a:lnTo>
                    <a:pt x="206" y="267"/>
                  </a:lnTo>
                  <a:lnTo>
                    <a:pt x="209" y="298"/>
                  </a:lnTo>
                  <a:lnTo>
                    <a:pt x="218" y="320"/>
                  </a:lnTo>
                  <a:lnTo>
                    <a:pt x="197" y="330"/>
                  </a:lnTo>
                  <a:lnTo>
                    <a:pt x="190" y="345"/>
                  </a:lnTo>
                  <a:lnTo>
                    <a:pt x="200" y="368"/>
                  </a:lnTo>
                  <a:lnTo>
                    <a:pt x="190" y="439"/>
                  </a:lnTo>
                  <a:lnTo>
                    <a:pt x="226" y="481"/>
                  </a:lnTo>
                  <a:lnTo>
                    <a:pt x="255" y="463"/>
                  </a:lnTo>
                  <a:lnTo>
                    <a:pt x="280" y="492"/>
                  </a:lnTo>
                  <a:lnTo>
                    <a:pt x="302" y="551"/>
                  </a:lnTo>
                  <a:lnTo>
                    <a:pt x="281" y="584"/>
                  </a:lnTo>
                  <a:lnTo>
                    <a:pt x="245" y="602"/>
                  </a:lnTo>
                  <a:lnTo>
                    <a:pt x="182" y="593"/>
                  </a:lnTo>
                  <a:lnTo>
                    <a:pt x="188" y="655"/>
                  </a:lnTo>
                  <a:lnTo>
                    <a:pt x="176" y="695"/>
                  </a:lnTo>
                  <a:lnTo>
                    <a:pt x="149" y="736"/>
                  </a:lnTo>
                  <a:lnTo>
                    <a:pt x="146" y="775"/>
                  </a:lnTo>
                  <a:lnTo>
                    <a:pt x="81" y="756"/>
                  </a:lnTo>
                  <a:lnTo>
                    <a:pt x="79" y="811"/>
                  </a:lnTo>
                  <a:lnTo>
                    <a:pt x="43" y="830"/>
                  </a:lnTo>
                  <a:lnTo>
                    <a:pt x="15" y="863"/>
                  </a:lnTo>
                  <a:lnTo>
                    <a:pt x="0" y="87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470">
              <a:extLst>
                <a:ext uri="{FF2B5EF4-FFF2-40B4-BE49-F238E27FC236}">
                  <a16:creationId xmlns:a16="http://schemas.microsoft.com/office/drawing/2014/main" id="{F3C699D8-9792-76BE-F384-B161B8DBD1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6" y="1970"/>
              <a:ext cx="150" cy="188"/>
            </a:xfrm>
            <a:custGeom>
              <a:avLst/>
              <a:gdLst>
                <a:gd name="T0" fmla="*/ 0 w 750"/>
                <a:gd name="T1" fmla="*/ 0 h 940"/>
                <a:gd name="T2" fmla="*/ 34 w 750"/>
                <a:gd name="T3" fmla="*/ 35 h 940"/>
                <a:gd name="T4" fmla="*/ 95 w 750"/>
                <a:gd name="T5" fmla="*/ 29 h 940"/>
                <a:gd name="T6" fmla="*/ 130 w 750"/>
                <a:gd name="T7" fmla="*/ 65 h 940"/>
                <a:gd name="T8" fmla="*/ 120 w 750"/>
                <a:gd name="T9" fmla="*/ 135 h 940"/>
                <a:gd name="T10" fmla="*/ 138 w 750"/>
                <a:gd name="T11" fmla="*/ 165 h 940"/>
                <a:gd name="T12" fmla="*/ 163 w 750"/>
                <a:gd name="T13" fmla="*/ 169 h 940"/>
                <a:gd name="T14" fmla="*/ 171 w 750"/>
                <a:gd name="T15" fmla="*/ 184 h 940"/>
                <a:gd name="T16" fmla="*/ 194 w 750"/>
                <a:gd name="T17" fmla="*/ 182 h 940"/>
                <a:gd name="T18" fmla="*/ 221 w 750"/>
                <a:gd name="T19" fmla="*/ 133 h 940"/>
                <a:gd name="T20" fmla="*/ 246 w 750"/>
                <a:gd name="T21" fmla="*/ 154 h 940"/>
                <a:gd name="T22" fmla="*/ 291 w 750"/>
                <a:gd name="T23" fmla="*/ 143 h 940"/>
                <a:gd name="T24" fmla="*/ 361 w 750"/>
                <a:gd name="T25" fmla="*/ 151 h 940"/>
                <a:gd name="T26" fmla="*/ 378 w 750"/>
                <a:gd name="T27" fmla="*/ 173 h 940"/>
                <a:gd name="T28" fmla="*/ 383 w 750"/>
                <a:gd name="T29" fmla="*/ 219 h 940"/>
                <a:gd name="T30" fmla="*/ 416 w 750"/>
                <a:gd name="T31" fmla="*/ 246 h 940"/>
                <a:gd name="T32" fmla="*/ 453 w 750"/>
                <a:gd name="T33" fmla="*/ 235 h 940"/>
                <a:gd name="T34" fmla="*/ 495 w 750"/>
                <a:gd name="T35" fmla="*/ 262 h 940"/>
                <a:gd name="T36" fmla="*/ 453 w 750"/>
                <a:gd name="T37" fmla="*/ 312 h 940"/>
                <a:gd name="T38" fmla="*/ 455 w 750"/>
                <a:gd name="T39" fmla="*/ 327 h 940"/>
                <a:gd name="T40" fmla="*/ 493 w 750"/>
                <a:gd name="T41" fmla="*/ 332 h 940"/>
                <a:gd name="T42" fmla="*/ 510 w 750"/>
                <a:gd name="T43" fmla="*/ 354 h 940"/>
                <a:gd name="T44" fmla="*/ 542 w 750"/>
                <a:gd name="T45" fmla="*/ 350 h 940"/>
                <a:gd name="T46" fmla="*/ 558 w 750"/>
                <a:gd name="T47" fmla="*/ 365 h 940"/>
                <a:gd name="T48" fmla="*/ 567 w 750"/>
                <a:gd name="T49" fmla="*/ 379 h 940"/>
                <a:gd name="T50" fmla="*/ 575 w 750"/>
                <a:gd name="T51" fmla="*/ 378 h 940"/>
                <a:gd name="T52" fmla="*/ 607 w 750"/>
                <a:gd name="T53" fmla="*/ 390 h 940"/>
                <a:gd name="T54" fmla="*/ 607 w 750"/>
                <a:gd name="T55" fmla="*/ 398 h 940"/>
                <a:gd name="T56" fmla="*/ 601 w 750"/>
                <a:gd name="T57" fmla="*/ 414 h 940"/>
                <a:gd name="T58" fmla="*/ 578 w 750"/>
                <a:gd name="T59" fmla="*/ 417 h 940"/>
                <a:gd name="T60" fmla="*/ 579 w 750"/>
                <a:gd name="T61" fmla="*/ 431 h 940"/>
                <a:gd name="T62" fmla="*/ 598 w 750"/>
                <a:gd name="T63" fmla="*/ 453 h 940"/>
                <a:gd name="T64" fmla="*/ 628 w 750"/>
                <a:gd name="T65" fmla="*/ 451 h 940"/>
                <a:gd name="T66" fmla="*/ 638 w 750"/>
                <a:gd name="T67" fmla="*/ 472 h 940"/>
                <a:gd name="T68" fmla="*/ 624 w 750"/>
                <a:gd name="T69" fmla="*/ 489 h 940"/>
                <a:gd name="T70" fmla="*/ 601 w 750"/>
                <a:gd name="T71" fmla="*/ 499 h 940"/>
                <a:gd name="T72" fmla="*/ 582 w 750"/>
                <a:gd name="T73" fmla="*/ 532 h 940"/>
                <a:gd name="T74" fmla="*/ 559 w 750"/>
                <a:gd name="T75" fmla="*/ 542 h 940"/>
                <a:gd name="T76" fmla="*/ 561 w 750"/>
                <a:gd name="T77" fmla="*/ 565 h 940"/>
                <a:gd name="T78" fmla="*/ 549 w 750"/>
                <a:gd name="T79" fmla="*/ 605 h 940"/>
                <a:gd name="T80" fmla="*/ 566 w 750"/>
                <a:gd name="T81" fmla="*/ 618 h 940"/>
                <a:gd name="T82" fmla="*/ 590 w 750"/>
                <a:gd name="T83" fmla="*/ 631 h 940"/>
                <a:gd name="T84" fmla="*/ 592 w 750"/>
                <a:gd name="T85" fmla="*/ 638 h 940"/>
                <a:gd name="T86" fmla="*/ 556 w 750"/>
                <a:gd name="T87" fmla="*/ 672 h 940"/>
                <a:gd name="T88" fmla="*/ 550 w 750"/>
                <a:gd name="T89" fmla="*/ 697 h 940"/>
                <a:gd name="T90" fmla="*/ 598 w 750"/>
                <a:gd name="T91" fmla="*/ 708 h 940"/>
                <a:gd name="T92" fmla="*/ 600 w 750"/>
                <a:gd name="T93" fmla="*/ 731 h 940"/>
                <a:gd name="T94" fmla="*/ 571 w 750"/>
                <a:gd name="T95" fmla="*/ 749 h 940"/>
                <a:gd name="T96" fmla="*/ 604 w 750"/>
                <a:gd name="T97" fmla="*/ 777 h 940"/>
                <a:gd name="T98" fmla="*/ 658 w 750"/>
                <a:gd name="T99" fmla="*/ 779 h 940"/>
                <a:gd name="T100" fmla="*/ 715 w 750"/>
                <a:gd name="T101" fmla="*/ 805 h 940"/>
                <a:gd name="T102" fmla="*/ 709 w 750"/>
                <a:gd name="T103" fmla="*/ 820 h 940"/>
                <a:gd name="T104" fmla="*/ 693 w 750"/>
                <a:gd name="T105" fmla="*/ 830 h 940"/>
                <a:gd name="T106" fmla="*/ 707 w 750"/>
                <a:gd name="T107" fmla="*/ 882 h 940"/>
                <a:gd name="T108" fmla="*/ 750 w 750"/>
                <a:gd name="T109" fmla="*/ 940 h 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50" h="940">
                  <a:moveTo>
                    <a:pt x="0" y="0"/>
                  </a:moveTo>
                  <a:lnTo>
                    <a:pt x="34" y="35"/>
                  </a:lnTo>
                  <a:lnTo>
                    <a:pt x="95" y="29"/>
                  </a:lnTo>
                  <a:lnTo>
                    <a:pt x="130" y="65"/>
                  </a:lnTo>
                  <a:lnTo>
                    <a:pt x="120" y="135"/>
                  </a:lnTo>
                  <a:lnTo>
                    <a:pt x="138" y="165"/>
                  </a:lnTo>
                  <a:lnTo>
                    <a:pt x="163" y="169"/>
                  </a:lnTo>
                  <a:lnTo>
                    <a:pt x="171" y="184"/>
                  </a:lnTo>
                  <a:lnTo>
                    <a:pt x="194" y="182"/>
                  </a:lnTo>
                  <a:lnTo>
                    <a:pt x="221" y="133"/>
                  </a:lnTo>
                  <a:lnTo>
                    <a:pt x="246" y="154"/>
                  </a:lnTo>
                  <a:lnTo>
                    <a:pt x="291" y="143"/>
                  </a:lnTo>
                  <a:lnTo>
                    <a:pt x="361" y="151"/>
                  </a:lnTo>
                  <a:lnTo>
                    <a:pt x="378" y="173"/>
                  </a:lnTo>
                  <a:lnTo>
                    <a:pt x="383" y="219"/>
                  </a:lnTo>
                  <a:lnTo>
                    <a:pt x="416" y="246"/>
                  </a:lnTo>
                  <a:lnTo>
                    <a:pt x="453" y="235"/>
                  </a:lnTo>
                  <a:lnTo>
                    <a:pt x="495" y="262"/>
                  </a:lnTo>
                  <a:lnTo>
                    <a:pt x="453" y="312"/>
                  </a:lnTo>
                  <a:lnTo>
                    <a:pt x="455" y="327"/>
                  </a:lnTo>
                  <a:lnTo>
                    <a:pt x="493" y="332"/>
                  </a:lnTo>
                  <a:lnTo>
                    <a:pt x="510" y="354"/>
                  </a:lnTo>
                  <a:lnTo>
                    <a:pt x="542" y="350"/>
                  </a:lnTo>
                  <a:lnTo>
                    <a:pt x="558" y="365"/>
                  </a:lnTo>
                  <a:lnTo>
                    <a:pt x="567" y="379"/>
                  </a:lnTo>
                  <a:lnTo>
                    <a:pt x="575" y="378"/>
                  </a:lnTo>
                  <a:lnTo>
                    <a:pt x="607" y="390"/>
                  </a:lnTo>
                  <a:lnTo>
                    <a:pt x="607" y="398"/>
                  </a:lnTo>
                  <a:lnTo>
                    <a:pt x="601" y="414"/>
                  </a:lnTo>
                  <a:lnTo>
                    <a:pt x="578" y="417"/>
                  </a:lnTo>
                  <a:lnTo>
                    <a:pt x="579" y="431"/>
                  </a:lnTo>
                  <a:lnTo>
                    <a:pt x="598" y="453"/>
                  </a:lnTo>
                  <a:lnTo>
                    <a:pt x="628" y="451"/>
                  </a:lnTo>
                  <a:lnTo>
                    <a:pt x="638" y="472"/>
                  </a:lnTo>
                  <a:lnTo>
                    <a:pt x="624" y="489"/>
                  </a:lnTo>
                  <a:lnTo>
                    <a:pt x="601" y="499"/>
                  </a:lnTo>
                  <a:lnTo>
                    <a:pt x="582" y="532"/>
                  </a:lnTo>
                  <a:lnTo>
                    <a:pt x="559" y="542"/>
                  </a:lnTo>
                  <a:lnTo>
                    <a:pt x="561" y="565"/>
                  </a:lnTo>
                  <a:lnTo>
                    <a:pt x="549" y="605"/>
                  </a:lnTo>
                  <a:lnTo>
                    <a:pt x="566" y="618"/>
                  </a:lnTo>
                  <a:lnTo>
                    <a:pt x="590" y="631"/>
                  </a:lnTo>
                  <a:lnTo>
                    <a:pt x="592" y="638"/>
                  </a:lnTo>
                  <a:lnTo>
                    <a:pt x="556" y="672"/>
                  </a:lnTo>
                  <a:lnTo>
                    <a:pt x="550" y="697"/>
                  </a:lnTo>
                  <a:lnTo>
                    <a:pt x="598" y="708"/>
                  </a:lnTo>
                  <a:lnTo>
                    <a:pt x="600" y="731"/>
                  </a:lnTo>
                  <a:lnTo>
                    <a:pt x="571" y="749"/>
                  </a:lnTo>
                  <a:lnTo>
                    <a:pt x="604" y="777"/>
                  </a:lnTo>
                  <a:lnTo>
                    <a:pt x="658" y="779"/>
                  </a:lnTo>
                  <a:lnTo>
                    <a:pt x="715" y="805"/>
                  </a:lnTo>
                  <a:lnTo>
                    <a:pt x="709" y="820"/>
                  </a:lnTo>
                  <a:lnTo>
                    <a:pt x="693" y="830"/>
                  </a:lnTo>
                  <a:lnTo>
                    <a:pt x="707" y="882"/>
                  </a:lnTo>
                  <a:lnTo>
                    <a:pt x="750" y="94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471">
              <a:extLst>
                <a:ext uri="{FF2B5EF4-FFF2-40B4-BE49-F238E27FC236}">
                  <a16:creationId xmlns:a16="http://schemas.microsoft.com/office/drawing/2014/main" id="{39671C29-94DA-82ED-505E-A0A6EDC08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6" y="2152"/>
              <a:ext cx="115" cy="33"/>
            </a:xfrm>
            <a:custGeom>
              <a:avLst/>
              <a:gdLst>
                <a:gd name="T0" fmla="*/ 577 w 577"/>
                <a:gd name="T1" fmla="*/ 101 h 164"/>
                <a:gd name="T2" fmla="*/ 554 w 577"/>
                <a:gd name="T3" fmla="*/ 95 h 164"/>
                <a:gd name="T4" fmla="*/ 508 w 577"/>
                <a:gd name="T5" fmla="*/ 99 h 164"/>
                <a:gd name="T6" fmla="*/ 465 w 577"/>
                <a:gd name="T7" fmla="*/ 126 h 164"/>
                <a:gd name="T8" fmla="*/ 455 w 577"/>
                <a:gd name="T9" fmla="*/ 104 h 164"/>
                <a:gd name="T10" fmla="*/ 431 w 577"/>
                <a:gd name="T11" fmla="*/ 98 h 164"/>
                <a:gd name="T12" fmla="*/ 410 w 577"/>
                <a:gd name="T13" fmla="*/ 124 h 164"/>
                <a:gd name="T14" fmla="*/ 358 w 577"/>
                <a:gd name="T15" fmla="*/ 144 h 164"/>
                <a:gd name="T16" fmla="*/ 345 w 577"/>
                <a:gd name="T17" fmla="*/ 160 h 164"/>
                <a:gd name="T18" fmla="*/ 313 w 577"/>
                <a:gd name="T19" fmla="*/ 155 h 164"/>
                <a:gd name="T20" fmla="*/ 306 w 577"/>
                <a:gd name="T21" fmla="*/ 164 h 164"/>
                <a:gd name="T22" fmla="*/ 282 w 577"/>
                <a:gd name="T23" fmla="*/ 143 h 164"/>
                <a:gd name="T24" fmla="*/ 279 w 577"/>
                <a:gd name="T25" fmla="*/ 127 h 164"/>
                <a:gd name="T26" fmla="*/ 246 w 577"/>
                <a:gd name="T27" fmla="*/ 101 h 164"/>
                <a:gd name="T28" fmla="*/ 220 w 577"/>
                <a:gd name="T29" fmla="*/ 64 h 164"/>
                <a:gd name="T30" fmla="*/ 177 w 577"/>
                <a:gd name="T31" fmla="*/ 22 h 164"/>
                <a:gd name="T32" fmla="*/ 123 w 577"/>
                <a:gd name="T33" fmla="*/ 11 h 164"/>
                <a:gd name="T34" fmla="*/ 92 w 577"/>
                <a:gd name="T35" fmla="*/ 22 h 164"/>
                <a:gd name="T36" fmla="*/ 74 w 577"/>
                <a:gd name="T37" fmla="*/ 0 h 164"/>
                <a:gd name="T38" fmla="*/ 16 w 577"/>
                <a:gd name="T39" fmla="*/ 36 h 164"/>
                <a:gd name="T40" fmla="*/ 0 w 577"/>
                <a:gd name="T41" fmla="*/ 3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7" h="164">
                  <a:moveTo>
                    <a:pt x="577" y="101"/>
                  </a:moveTo>
                  <a:lnTo>
                    <a:pt x="554" y="95"/>
                  </a:lnTo>
                  <a:lnTo>
                    <a:pt x="508" y="99"/>
                  </a:lnTo>
                  <a:lnTo>
                    <a:pt x="465" y="126"/>
                  </a:lnTo>
                  <a:lnTo>
                    <a:pt x="455" y="104"/>
                  </a:lnTo>
                  <a:lnTo>
                    <a:pt x="431" y="98"/>
                  </a:lnTo>
                  <a:lnTo>
                    <a:pt x="410" y="124"/>
                  </a:lnTo>
                  <a:lnTo>
                    <a:pt x="358" y="144"/>
                  </a:lnTo>
                  <a:lnTo>
                    <a:pt x="345" y="160"/>
                  </a:lnTo>
                  <a:lnTo>
                    <a:pt x="313" y="155"/>
                  </a:lnTo>
                  <a:lnTo>
                    <a:pt x="306" y="164"/>
                  </a:lnTo>
                  <a:lnTo>
                    <a:pt x="282" y="143"/>
                  </a:lnTo>
                  <a:lnTo>
                    <a:pt x="279" y="127"/>
                  </a:lnTo>
                  <a:lnTo>
                    <a:pt x="246" y="101"/>
                  </a:lnTo>
                  <a:lnTo>
                    <a:pt x="220" y="64"/>
                  </a:lnTo>
                  <a:lnTo>
                    <a:pt x="177" y="22"/>
                  </a:lnTo>
                  <a:lnTo>
                    <a:pt x="123" y="11"/>
                  </a:lnTo>
                  <a:lnTo>
                    <a:pt x="92" y="22"/>
                  </a:lnTo>
                  <a:lnTo>
                    <a:pt x="74" y="0"/>
                  </a:lnTo>
                  <a:lnTo>
                    <a:pt x="16" y="36"/>
                  </a:lnTo>
                  <a:lnTo>
                    <a:pt x="0" y="3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472">
              <a:extLst>
                <a:ext uri="{FF2B5EF4-FFF2-40B4-BE49-F238E27FC236}">
                  <a16:creationId xmlns:a16="http://schemas.microsoft.com/office/drawing/2014/main" id="{D456ABCA-CFF4-1363-7439-09D71CA48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1" y="2158"/>
              <a:ext cx="355" cy="564"/>
            </a:xfrm>
            <a:custGeom>
              <a:avLst/>
              <a:gdLst>
                <a:gd name="T0" fmla="*/ 1743 w 1774"/>
                <a:gd name="T1" fmla="*/ 80 h 2818"/>
                <a:gd name="T2" fmla="*/ 1760 w 1774"/>
                <a:gd name="T3" fmla="*/ 178 h 2818"/>
                <a:gd name="T4" fmla="*/ 1726 w 1774"/>
                <a:gd name="T5" fmla="*/ 228 h 2818"/>
                <a:gd name="T6" fmla="*/ 1625 w 1774"/>
                <a:gd name="T7" fmla="*/ 300 h 2818"/>
                <a:gd name="T8" fmla="*/ 1619 w 1774"/>
                <a:gd name="T9" fmla="*/ 400 h 2818"/>
                <a:gd name="T10" fmla="*/ 1477 w 1774"/>
                <a:gd name="T11" fmla="*/ 460 h 2818"/>
                <a:gd name="T12" fmla="*/ 1428 w 1774"/>
                <a:gd name="T13" fmla="*/ 588 h 2818"/>
                <a:gd name="T14" fmla="*/ 1338 w 1774"/>
                <a:gd name="T15" fmla="*/ 620 h 2818"/>
                <a:gd name="T16" fmla="*/ 1347 w 1774"/>
                <a:gd name="T17" fmla="*/ 703 h 2818"/>
                <a:gd name="T18" fmla="*/ 1384 w 1774"/>
                <a:gd name="T19" fmla="*/ 785 h 2818"/>
                <a:gd name="T20" fmla="*/ 1377 w 1774"/>
                <a:gd name="T21" fmla="*/ 862 h 2818"/>
                <a:gd name="T22" fmla="*/ 1258 w 1774"/>
                <a:gd name="T23" fmla="*/ 835 h 2818"/>
                <a:gd name="T24" fmla="*/ 1231 w 1774"/>
                <a:gd name="T25" fmla="*/ 884 h 2818"/>
                <a:gd name="T26" fmla="*/ 1253 w 1774"/>
                <a:gd name="T27" fmla="*/ 943 h 2818"/>
                <a:gd name="T28" fmla="*/ 1254 w 1774"/>
                <a:gd name="T29" fmla="*/ 1044 h 2818"/>
                <a:gd name="T30" fmla="*/ 1191 w 1774"/>
                <a:gd name="T31" fmla="*/ 1112 h 2818"/>
                <a:gd name="T32" fmla="*/ 1197 w 1774"/>
                <a:gd name="T33" fmla="*/ 1172 h 2818"/>
                <a:gd name="T34" fmla="*/ 1091 w 1774"/>
                <a:gd name="T35" fmla="*/ 1198 h 2818"/>
                <a:gd name="T36" fmla="*/ 1081 w 1774"/>
                <a:gd name="T37" fmla="*/ 1252 h 2818"/>
                <a:gd name="T38" fmla="*/ 1000 w 1774"/>
                <a:gd name="T39" fmla="*/ 1291 h 2818"/>
                <a:gd name="T40" fmla="*/ 888 w 1774"/>
                <a:gd name="T41" fmla="*/ 1255 h 2818"/>
                <a:gd name="T42" fmla="*/ 776 w 1774"/>
                <a:gd name="T43" fmla="*/ 1289 h 2818"/>
                <a:gd name="T44" fmla="*/ 656 w 1774"/>
                <a:gd name="T45" fmla="*/ 1331 h 2818"/>
                <a:gd name="T46" fmla="*/ 545 w 1774"/>
                <a:gd name="T47" fmla="*/ 1302 h 2818"/>
                <a:gd name="T48" fmla="*/ 493 w 1774"/>
                <a:gd name="T49" fmla="*/ 1323 h 2818"/>
                <a:gd name="T50" fmla="*/ 433 w 1774"/>
                <a:gd name="T51" fmla="*/ 1421 h 2818"/>
                <a:gd name="T52" fmla="*/ 347 w 1774"/>
                <a:gd name="T53" fmla="*/ 1405 h 2818"/>
                <a:gd name="T54" fmla="*/ 291 w 1774"/>
                <a:gd name="T55" fmla="*/ 1380 h 2818"/>
                <a:gd name="T56" fmla="*/ 245 w 1774"/>
                <a:gd name="T57" fmla="*/ 1385 h 2818"/>
                <a:gd name="T58" fmla="*/ 141 w 1774"/>
                <a:gd name="T59" fmla="*/ 1425 h 2818"/>
                <a:gd name="T60" fmla="*/ 176 w 1774"/>
                <a:gd name="T61" fmla="*/ 1475 h 2818"/>
                <a:gd name="T62" fmla="*/ 167 w 1774"/>
                <a:gd name="T63" fmla="*/ 1553 h 2818"/>
                <a:gd name="T64" fmla="*/ 144 w 1774"/>
                <a:gd name="T65" fmla="*/ 1633 h 2818"/>
                <a:gd name="T66" fmla="*/ 110 w 1774"/>
                <a:gd name="T67" fmla="*/ 1683 h 2818"/>
                <a:gd name="T68" fmla="*/ 115 w 1774"/>
                <a:gd name="T69" fmla="*/ 1736 h 2818"/>
                <a:gd name="T70" fmla="*/ 73 w 1774"/>
                <a:gd name="T71" fmla="*/ 1778 h 2818"/>
                <a:gd name="T72" fmla="*/ 101 w 1774"/>
                <a:gd name="T73" fmla="*/ 1829 h 2818"/>
                <a:gd name="T74" fmla="*/ 188 w 1774"/>
                <a:gd name="T75" fmla="*/ 1852 h 2818"/>
                <a:gd name="T76" fmla="*/ 296 w 1774"/>
                <a:gd name="T77" fmla="*/ 1928 h 2818"/>
                <a:gd name="T78" fmla="*/ 281 w 1774"/>
                <a:gd name="T79" fmla="*/ 2029 h 2818"/>
                <a:gd name="T80" fmla="*/ 295 w 1774"/>
                <a:gd name="T81" fmla="*/ 2082 h 2818"/>
                <a:gd name="T82" fmla="*/ 339 w 1774"/>
                <a:gd name="T83" fmla="*/ 2078 h 2818"/>
                <a:gd name="T84" fmla="*/ 343 w 1774"/>
                <a:gd name="T85" fmla="*/ 2193 h 2818"/>
                <a:gd name="T86" fmla="*/ 293 w 1774"/>
                <a:gd name="T87" fmla="*/ 2244 h 2818"/>
                <a:gd name="T88" fmla="*/ 279 w 1774"/>
                <a:gd name="T89" fmla="*/ 2337 h 2818"/>
                <a:gd name="T90" fmla="*/ 232 w 1774"/>
                <a:gd name="T91" fmla="*/ 2404 h 2818"/>
                <a:gd name="T92" fmla="*/ 138 w 1774"/>
                <a:gd name="T93" fmla="*/ 2474 h 2818"/>
                <a:gd name="T94" fmla="*/ 70 w 1774"/>
                <a:gd name="T95" fmla="*/ 2574 h 2818"/>
                <a:gd name="T96" fmla="*/ 43 w 1774"/>
                <a:gd name="T97" fmla="*/ 2698 h 2818"/>
                <a:gd name="T98" fmla="*/ 7 w 1774"/>
                <a:gd name="T99" fmla="*/ 2818 h 2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774" h="2818">
                  <a:moveTo>
                    <a:pt x="1774" y="0"/>
                  </a:moveTo>
                  <a:lnTo>
                    <a:pt x="1738" y="27"/>
                  </a:lnTo>
                  <a:lnTo>
                    <a:pt x="1743" y="80"/>
                  </a:lnTo>
                  <a:lnTo>
                    <a:pt x="1763" y="132"/>
                  </a:lnTo>
                  <a:lnTo>
                    <a:pt x="1734" y="151"/>
                  </a:lnTo>
                  <a:lnTo>
                    <a:pt x="1760" y="178"/>
                  </a:lnTo>
                  <a:lnTo>
                    <a:pt x="1762" y="194"/>
                  </a:lnTo>
                  <a:lnTo>
                    <a:pt x="1739" y="197"/>
                  </a:lnTo>
                  <a:lnTo>
                    <a:pt x="1726" y="228"/>
                  </a:lnTo>
                  <a:lnTo>
                    <a:pt x="1688" y="240"/>
                  </a:lnTo>
                  <a:lnTo>
                    <a:pt x="1685" y="279"/>
                  </a:lnTo>
                  <a:lnTo>
                    <a:pt x="1625" y="300"/>
                  </a:lnTo>
                  <a:lnTo>
                    <a:pt x="1627" y="323"/>
                  </a:lnTo>
                  <a:lnTo>
                    <a:pt x="1645" y="345"/>
                  </a:lnTo>
                  <a:lnTo>
                    <a:pt x="1619" y="400"/>
                  </a:lnTo>
                  <a:lnTo>
                    <a:pt x="1595" y="395"/>
                  </a:lnTo>
                  <a:lnTo>
                    <a:pt x="1545" y="438"/>
                  </a:lnTo>
                  <a:lnTo>
                    <a:pt x="1477" y="460"/>
                  </a:lnTo>
                  <a:lnTo>
                    <a:pt x="1482" y="506"/>
                  </a:lnTo>
                  <a:lnTo>
                    <a:pt x="1433" y="557"/>
                  </a:lnTo>
                  <a:lnTo>
                    <a:pt x="1428" y="588"/>
                  </a:lnTo>
                  <a:lnTo>
                    <a:pt x="1412" y="582"/>
                  </a:lnTo>
                  <a:lnTo>
                    <a:pt x="1354" y="626"/>
                  </a:lnTo>
                  <a:lnTo>
                    <a:pt x="1338" y="620"/>
                  </a:lnTo>
                  <a:lnTo>
                    <a:pt x="1324" y="621"/>
                  </a:lnTo>
                  <a:lnTo>
                    <a:pt x="1351" y="672"/>
                  </a:lnTo>
                  <a:lnTo>
                    <a:pt x="1347" y="703"/>
                  </a:lnTo>
                  <a:lnTo>
                    <a:pt x="1355" y="718"/>
                  </a:lnTo>
                  <a:lnTo>
                    <a:pt x="1359" y="757"/>
                  </a:lnTo>
                  <a:lnTo>
                    <a:pt x="1384" y="785"/>
                  </a:lnTo>
                  <a:lnTo>
                    <a:pt x="1380" y="823"/>
                  </a:lnTo>
                  <a:lnTo>
                    <a:pt x="1390" y="846"/>
                  </a:lnTo>
                  <a:lnTo>
                    <a:pt x="1377" y="862"/>
                  </a:lnTo>
                  <a:lnTo>
                    <a:pt x="1330" y="860"/>
                  </a:lnTo>
                  <a:lnTo>
                    <a:pt x="1276" y="865"/>
                  </a:lnTo>
                  <a:lnTo>
                    <a:pt x="1258" y="835"/>
                  </a:lnTo>
                  <a:lnTo>
                    <a:pt x="1235" y="837"/>
                  </a:lnTo>
                  <a:lnTo>
                    <a:pt x="1229" y="854"/>
                  </a:lnTo>
                  <a:lnTo>
                    <a:pt x="1231" y="884"/>
                  </a:lnTo>
                  <a:lnTo>
                    <a:pt x="1205" y="925"/>
                  </a:lnTo>
                  <a:lnTo>
                    <a:pt x="1230" y="946"/>
                  </a:lnTo>
                  <a:lnTo>
                    <a:pt x="1253" y="943"/>
                  </a:lnTo>
                  <a:lnTo>
                    <a:pt x="1280" y="980"/>
                  </a:lnTo>
                  <a:lnTo>
                    <a:pt x="1264" y="988"/>
                  </a:lnTo>
                  <a:lnTo>
                    <a:pt x="1254" y="1044"/>
                  </a:lnTo>
                  <a:lnTo>
                    <a:pt x="1235" y="1084"/>
                  </a:lnTo>
                  <a:lnTo>
                    <a:pt x="1190" y="1096"/>
                  </a:lnTo>
                  <a:lnTo>
                    <a:pt x="1191" y="1112"/>
                  </a:lnTo>
                  <a:lnTo>
                    <a:pt x="1214" y="1117"/>
                  </a:lnTo>
                  <a:lnTo>
                    <a:pt x="1218" y="1155"/>
                  </a:lnTo>
                  <a:lnTo>
                    <a:pt x="1197" y="1172"/>
                  </a:lnTo>
                  <a:lnTo>
                    <a:pt x="1133" y="1148"/>
                  </a:lnTo>
                  <a:lnTo>
                    <a:pt x="1128" y="1178"/>
                  </a:lnTo>
                  <a:lnTo>
                    <a:pt x="1091" y="1198"/>
                  </a:lnTo>
                  <a:lnTo>
                    <a:pt x="1071" y="1238"/>
                  </a:lnTo>
                  <a:lnTo>
                    <a:pt x="1073" y="1245"/>
                  </a:lnTo>
                  <a:lnTo>
                    <a:pt x="1081" y="1252"/>
                  </a:lnTo>
                  <a:lnTo>
                    <a:pt x="1074" y="1254"/>
                  </a:lnTo>
                  <a:lnTo>
                    <a:pt x="1044" y="1263"/>
                  </a:lnTo>
                  <a:lnTo>
                    <a:pt x="1000" y="1291"/>
                  </a:lnTo>
                  <a:lnTo>
                    <a:pt x="949" y="1250"/>
                  </a:lnTo>
                  <a:lnTo>
                    <a:pt x="932" y="1228"/>
                  </a:lnTo>
                  <a:lnTo>
                    <a:pt x="888" y="1255"/>
                  </a:lnTo>
                  <a:lnTo>
                    <a:pt x="865" y="1257"/>
                  </a:lnTo>
                  <a:lnTo>
                    <a:pt x="811" y="1255"/>
                  </a:lnTo>
                  <a:lnTo>
                    <a:pt x="776" y="1289"/>
                  </a:lnTo>
                  <a:lnTo>
                    <a:pt x="731" y="1308"/>
                  </a:lnTo>
                  <a:lnTo>
                    <a:pt x="670" y="1314"/>
                  </a:lnTo>
                  <a:lnTo>
                    <a:pt x="656" y="1331"/>
                  </a:lnTo>
                  <a:lnTo>
                    <a:pt x="601" y="1313"/>
                  </a:lnTo>
                  <a:lnTo>
                    <a:pt x="576" y="1292"/>
                  </a:lnTo>
                  <a:lnTo>
                    <a:pt x="545" y="1302"/>
                  </a:lnTo>
                  <a:lnTo>
                    <a:pt x="512" y="1345"/>
                  </a:lnTo>
                  <a:lnTo>
                    <a:pt x="503" y="1345"/>
                  </a:lnTo>
                  <a:lnTo>
                    <a:pt x="493" y="1323"/>
                  </a:lnTo>
                  <a:lnTo>
                    <a:pt x="433" y="1336"/>
                  </a:lnTo>
                  <a:lnTo>
                    <a:pt x="421" y="1368"/>
                  </a:lnTo>
                  <a:lnTo>
                    <a:pt x="433" y="1421"/>
                  </a:lnTo>
                  <a:lnTo>
                    <a:pt x="412" y="1446"/>
                  </a:lnTo>
                  <a:lnTo>
                    <a:pt x="389" y="1440"/>
                  </a:lnTo>
                  <a:lnTo>
                    <a:pt x="347" y="1405"/>
                  </a:lnTo>
                  <a:lnTo>
                    <a:pt x="367" y="1372"/>
                  </a:lnTo>
                  <a:lnTo>
                    <a:pt x="332" y="1330"/>
                  </a:lnTo>
                  <a:lnTo>
                    <a:pt x="291" y="1380"/>
                  </a:lnTo>
                  <a:lnTo>
                    <a:pt x="268" y="1382"/>
                  </a:lnTo>
                  <a:lnTo>
                    <a:pt x="269" y="1398"/>
                  </a:lnTo>
                  <a:lnTo>
                    <a:pt x="245" y="1385"/>
                  </a:lnTo>
                  <a:lnTo>
                    <a:pt x="192" y="1389"/>
                  </a:lnTo>
                  <a:lnTo>
                    <a:pt x="163" y="1415"/>
                  </a:lnTo>
                  <a:lnTo>
                    <a:pt x="141" y="1425"/>
                  </a:lnTo>
                  <a:lnTo>
                    <a:pt x="135" y="1440"/>
                  </a:lnTo>
                  <a:lnTo>
                    <a:pt x="175" y="1460"/>
                  </a:lnTo>
                  <a:lnTo>
                    <a:pt x="176" y="1475"/>
                  </a:lnTo>
                  <a:lnTo>
                    <a:pt x="163" y="1492"/>
                  </a:lnTo>
                  <a:lnTo>
                    <a:pt x="172" y="1523"/>
                  </a:lnTo>
                  <a:lnTo>
                    <a:pt x="167" y="1553"/>
                  </a:lnTo>
                  <a:lnTo>
                    <a:pt x="137" y="1557"/>
                  </a:lnTo>
                  <a:lnTo>
                    <a:pt x="150" y="1617"/>
                  </a:lnTo>
                  <a:lnTo>
                    <a:pt x="144" y="1633"/>
                  </a:lnTo>
                  <a:lnTo>
                    <a:pt x="160" y="1639"/>
                  </a:lnTo>
                  <a:lnTo>
                    <a:pt x="161" y="1646"/>
                  </a:lnTo>
                  <a:lnTo>
                    <a:pt x="110" y="1683"/>
                  </a:lnTo>
                  <a:lnTo>
                    <a:pt x="120" y="1705"/>
                  </a:lnTo>
                  <a:lnTo>
                    <a:pt x="107" y="1722"/>
                  </a:lnTo>
                  <a:lnTo>
                    <a:pt x="115" y="1736"/>
                  </a:lnTo>
                  <a:lnTo>
                    <a:pt x="116" y="1751"/>
                  </a:lnTo>
                  <a:lnTo>
                    <a:pt x="89" y="1777"/>
                  </a:lnTo>
                  <a:lnTo>
                    <a:pt x="73" y="1778"/>
                  </a:lnTo>
                  <a:lnTo>
                    <a:pt x="83" y="1800"/>
                  </a:lnTo>
                  <a:lnTo>
                    <a:pt x="107" y="1814"/>
                  </a:lnTo>
                  <a:lnTo>
                    <a:pt x="101" y="1829"/>
                  </a:lnTo>
                  <a:lnTo>
                    <a:pt x="110" y="1852"/>
                  </a:lnTo>
                  <a:lnTo>
                    <a:pt x="171" y="1839"/>
                  </a:lnTo>
                  <a:lnTo>
                    <a:pt x="188" y="1852"/>
                  </a:lnTo>
                  <a:lnTo>
                    <a:pt x="250" y="1855"/>
                  </a:lnTo>
                  <a:lnTo>
                    <a:pt x="255" y="1901"/>
                  </a:lnTo>
                  <a:lnTo>
                    <a:pt x="296" y="1928"/>
                  </a:lnTo>
                  <a:lnTo>
                    <a:pt x="301" y="1981"/>
                  </a:lnTo>
                  <a:lnTo>
                    <a:pt x="319" y="2010"/>
                  </a:lnTo>
                  <a:lnTo>
                    <a:pt x="281" y="2029"/>
                  </a:lnTo>
                  <a:lnTo>
                    <a:pt x="276" y="2052"/>
                  </a:lnTo>
                  <a:lnTo>
                    <a:pt x="286" y="2083"/>
                  </a:lnTo>
                  <a:lnTo>
                    <a:pt x="295" y="2082"/>
                  </a:lnTo>
                  <a:lnTo>
                    <a:pt x="307" y="2057"/>
                  </a:lnTo>
                  <a:lnTo>
                    <a:pt x="338" y="2055"/>
                  </a:lnTo>
                  <a:lnTo>
                    <a:pt x="339" y="2078"/>
                  </a:lnTo>
                  <a:lnTo>
                    <a:pt x="338" y="2140"/>
                  </a:lnTo>
                  <a:lnTo>
                    <a:pt x="356" y="2176"/>
                  </a:lnTo>
                  <a:lnTo>
                    <a:pt x="343" y="2193"/>
                  </a:lnTo>
                  <a:lnTo>
                    <a:pt x="313" y="2204"/>
                  </a:lnTo>
                  <a:lnTo>
                    <a:pt x="292" y="2228"/>
                  </a:lnTo>
                  <a:lnTo>
                    <a:pt x="293" y="2244"/>
                  </a:lnTo>
                  <a:lnTo>
                    <a:pt x="312" y="2266"/>
                  </a:lnTo>
                  <a:lnTo>
                    <a:pt x="313" y="2289"/>
                  </a:lnTo>
                  <a:lnTo>
                    <a:pt x="279" y="2337"/>
                  </a:lnTo>
                  <a:lnTo>
                    <a:pt x="256" y="2340"/>
                  </a:lnTo>
                  <a:lnTo>
                    <a:pt x="262" y="2393"/>
                  </a:lnTo>
                  <a:lnTo>
                    <a:pt x="232" y="2404"/>
                  </a:lnTo>
                  <a:lnTo>
                    <a:pt x="216" y="2398"/>
                  </a:lnTo>
                  <a:lnTo>
                    <a:pt x="182" y="2455"/>
                  </a:lnTo>
                  <a:lnTo>
                    <a:pt x="138" y="2474"/>
                  </a:lnTo>
                  <a:lnTo>
                    <a:pt x="130" y="2560"/>
                  </a:lnTo>
                  <a:lnTo>
                    <a:pt x="109" y="2577"/>
                  </a:lnTo>
                  <a:lnTo>
                    <a:pt x="70" y="2574"/>
                  </a:lnTo>
                  <a:lnTo>
                    <a:pt x="66" y="2604"/>
                  </a:lnTo>
                  <a:lnTo>
                    <a:pt x="43" y="2614"/>
                  </a:lnTo>
                  <a:lnTo>
                    <a:pt x="43" y="2698"/>
                  </a:lnTo>
                  <a:lnTo>
                    <a:pt x="0" y="2734"/>
                  </a:lnTo>
                  <a:lnTo>
                    <a:pt x="13" y="2794"/>
                  </a:lnTo>
                  <a:lnTo>
                    <a:pt x="7" y="281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473">
              <a:extLst>
                <a:ext uri="{FF2B5EF4-FFF2-40B4-BE49-F238E27FC236}">
                  <a16:creationId xmlns:a16="http://schemas.microsoft.com/office/drawing/2014/main" id="{A908A042-8019-89BA-C2C5-26EF8C80C9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1" y="2172"/>
              <a:ext cx="173" cy="96"/>
            </a:xfrm>
            <a:custGeom>
              <a:avLst/>
              <a:gdLst>
                <a:gd name="T0" fmla="*/ 0 w 867"/>
                <a:gd name="T1" fmla="*/ 0 h 481"/>
                <a:gd name="T2" fmla="*/ 11 w 867"/>
                <a:gd name="T3" fmla="*/ 29 h 481"/>
                <a:gd name="T4" fmla="*/ 14 w 867"/>
                <a:gd name="T5" fmla="*/ 52 h 481"/>
                <a:gd name="T6" fmla="*/ 39 w 867"/>
                <a:gd name="T7" fmla="*/ 81 h 481"/>
                <a:gd name="T8" fmla="*/ 17 w 867"/>
                <a:gd name="T9" fmla="*/ 98 h 481"/>
                <a:gd name="T10" fmla="*/ 20 w 867"/>
                <a:gd name="T11" fmla="*/ 121 h 481"/>
                <a:gd name="T12" fmla="*/ 91 w 867"/>
                <a:gd name="T13" fmla="*/ 223 h 481"/>
                <a:gd name="T14" fmla="*/ 95 w 867"/>
                <a:gd name="T15" fmla="*/ 260 h 481"/>
                <a:gd name="T16" fmla="*/ 80 w 867"/>
                <a:gd name="T17" fmla="*/ 277 h 481"/>
                <a:gd name="T18" fmla="*/ 77 w 867"/>
                <a:gd name="T19" fmla="*/ 323 h 481"/>
                <a:gd name="T20" fmla="*/ 66 w 867"/>
                <a:gd name="T21" fmla="*/ 363 h 481"/>
                <a:gd name="T22" fmla="*/ 81 w 867"/>
                <a:gd name="T23" fmla="*/ 369 h 481"/>
                <a:gd name="T24" fmla="*/ 98 w 867"/>
                <a:gd name="T25" fmla="*/ 391 h 481"/>
                <a:gd name="T26" fmla="*/ 96 w 867"/>
                <a:gd name="T27" fmla="*/ 446 h 481"/>
                <a:gd name="T28" fmla="*/ 130 w 867"/>
                <a:gd name="T29" fmla="*/ 481 h 481"/>
                <a:gd name="T30" fmla="*/ 137 w 867"/>
                <a:gd name="T31" fmla="*/ 472 h 481"/>
                <a:gd name="T32" fmla="*/ 135 w 867"/>
                <a:gd name="T33" fmla="*/ 449 h 481"/>
                <a:gd name="T34" fmla="*/ 141 w 867"/>
                <a:gd name="T35" fmla="*/ 434 h 481"/>
                <a:gd name="T36" fmla="*/ 201 w 867"/>
                <a:gd name="T37" fmla="*/ 413 h 481"/>
                <a:gd name="T38" fmla="*/ 247 w 867"/>
                <a:gd name="T39" fmla="*/ 408 h 481"/>
                <a:gd name="T40" fmla="*/ 257 w 867"/>
                <a:gd name="T41" fmla="*/ 438 h 481"/>
                <a:gd name="T42" fmla="*/ 273 w 867"/>
                <a:gd name="T43" fmla="*/ 444 h 481"/>
                <a:gd name="T44" fmla="*/ 296 w 867"/>
                <a:gd name="T45" fmla="*/ 435 h 481"/>
                <a:gd name="T46" fmla="*/ 343 w 867"/>
                <a:gd name="T47" fmla="*/ 446 h 481"/>
                <a:gd name="T48" fmla="*/ 365 w 867"/>
                <a:gd name="T49" fmla="*/ 436 h 481"/>
                <a:gd name="T50" fmla="*/ 395 w 867"/>
                <a:gd name="T51" fmla="*/ 434 h 481"/>
                <a:gd name="T52" fmla="*/ 407 w 867"/>
                <a:gd name="T53" fmla="*/ 386 h 481"/>
                <a:gd name="T54" fmla="*/ 464 w 867"/>
                <a:gd name="T55" fmla="*/ 341 h 481"/>
                <a:gd name="T56" fmla="*/ 461 w 867"/>
                <a:gd name="T57" fmla="*/ 295 h 481"/>
                <a:gd name="T58" fmla="*/ 473 w 867"/>
                <a:gd name="T59" fmla="*/ 264 h 481"/>
                <a:gd name="T60" fmla="*/ 502 w 867"/>
                <a:gd name="T61" fmla="*/ 246 h 481"/>
                <a:gd name="T62" fmla="*/ 512 w 867"/>
                <a:gd name="T63" fmla="*/ 183 h 481"/>
                <a:gd name="T64" fmla="*/ 531 w 867"/>
                <a:gd name="T65" fmla="*/ 150 h 481"/>
                <a:gd name="T66" fmla="*/ 554 w 867"/>
                <a:gd name="T67" fmla="*/ 140 h 481"/>
                <a:gd name="T68" fmla="*/ 573 w 867"/>
                <a:gd name="T69" fmla="*/ 107 h 481"/>
                <a:gd name="T70" fmla="*/ 588 w 867"/>
                <a:gd name="T71" fmla="*/ 99 h 481"/>
                <a:gd name="T72" fmla="*/ 604 w 867"/>
                <a:gd name="T73" fmla="*/ 98 h 481"/>
                <a:gd name="T74" fmla="*/ 630 w 867"/>
                <a:gd name="T75" fmla="*/ 57 h 481"/>
                <a:gd name="T76" fmla="*/ 664 w 867"/>
                <a:gd name="T77" fmla="*/ 84 h 481"/>
                <a:gd name="T78" fmla="*/ 663 w 867"/>
                <a:gd name="T79" fmla="*/ 161 h 481"/>
                <a:gd name="T80" fmla="*/ 701 w 867"/>
                <a:gd name="T81" fmla="*/ 143 h 481"/>
                <a:gd name="T82" fmla="*/ 747 w 867"/>
                <a:gd name="T83" fmla="*/ 146 h 481"/>
                <a:gd name="T84" fmla="*/ 749 w 867"/>
                <a:gd name="T85" fmla="*/ 169 h 481"/>
                <a:gd name="T86" fmla="*/ 771 w 867"/>
                <a:gd name="T87" fmla="*/ 243 h 481"/>
                <a:gd name="T88" fmla="*/ 788 w 867"/>
                <a:gd name="T89" fmla="*/ 258 h 481"/>
                <a:gd name="T90" fmla="*/ 811 w 867"/>
                <a:gd name="T91" fmla="*/ 248 h 481"/>
                <a:gd name="T92" fmla="*/ 821 w 867"/>
                <a:gd name="T93" fmla="*/ 270 h 481"/>
                <a:gd name="T94" fmla="*/ 815 w 867"/>
                <a:gd name="T95" fmla="*/ 286 h 481"/>
                <a:gd name="T96" fmla="*/ 799 w 867"/>
                <a:gd name="T97" fmla="*/ 288 h 481"/>
                <a:gd name="T98" fmla="*/ 816 w 867"/>
                <a:gd name="T99" fmla="*/ 309 h 481"/>
                <a:gd name="T100" fmla="*/ 811 w 867"/>
                <a:gd name="T101" fmla="*/ 333 h 481"/>
                <a:gd name="T102" fmla="*/ 823 w 867"/>
                <a:gd name="T103" fmla="*/ 378 h 481"/>
                <a:gd name="T104" fmla="*/ 843 w 867"/>
                <a:gd name="T105" fmla="*/ 423 h 481"/>
                <a:gd name="T106" fmla="*/ 867 w 867"/>
                <a:gd name="T107" fmla="*/ 443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67" h="481">
                  <a:moveTo>
                    <a:pt x="0" y="0"/>
                  </a:moveTo>
                  <a:lnTo>
                    <a:pt x="11" y="29"/>
                  </a:lnTo>
                  <a:lnTo>
                    <a:pt x="14" y="52"/>
                  </a:lnTo>
                  <a:lnTo>
                    <a:pt x="39" y="81"/>
                  </a:lnTo>
                  <a:lnTo>
                    <a:pt x="17" y="98"/>
                  </a:lnTo>
                  <a:lnTo>
                    <a:pt x="20" y="121"/>
                  </a:lnTo>
                  <a:lnTo>
                    <a:pt x="91" y="223"/>
                  </a:lnTo>
                  <a:lnTo>
                    <a:pt x="95" y="260"/>
                  </a:lnTo>
                  <a:lnTo>
                    <a:pt x="80" y="277"/>
                  </a:lnTo>
                  <a:lnTo>
                    <a:pt x="77" y="323"/>
                  </a:lnTo>
                  <a:lnTo>
                    <a:pt x="66" y="363"/>
                  </a:lnTo>
                  <a:lnTo>
                    <a:pt x="81" y="369"/>
                  </a:lnTo>
                  <a:lnTo>
                    <a:pt x="98" y="391"/>
                  </a:lnTo>
                  <a:lnTo>
                    <a:pt x="96" y="446"/>
                  </a:lnTo>
                  <a:lnTo>
                    <a:pt x="130" y="481"/>
                  </a:lnTo>
                  <a:lnTo>
                    <a:pt x="137" y="472"/>
                  </a:lnTo>
                  <a:lnTo>
                    <a:pt x="135" y="449"/>
                  </a:lnTo>
                  <a:lnTo>
                    <a:pt x="141" y="434"/>
                  </a:lnTo>
                  <a:lnTo>
                    <a:pt x="201" y="413"/>
                  </a:lnTo>
                  <a:lnTo>
                    <a:pt x="247" y="408"/>
                  </a:lnTo>
                  <a:lnTo>
                    <a:pt x="257" y="438"/>
                  </a:lnTo>
                  <a:lnTo>
                    <a:pt x="273" y="444"/>
                  </a:lnTo>
                  <a:lnTo>
                    <a:pt x="296" y="435"/>
                  </a:lnTo>
                  <a:lnTo>
                    <a:pt x="343" y="446"/>
                  </a:lnTo>
                  <a:lnTo>
                    <a:pt x="365" y="436"/>
                  </a:lnTo>
                  <a:lnTo>
                    <a:pt x="395" y="434"/>
                  </a:lnTo>
                  <a:lnTo>
                    <a:pt x="407" y="386"/>
                  </a:lnTo>
                  <a:lnTo>
                    <a:pt x="464" y="341"/>
                  </a:lnTo>
                  <a:lnTo>
                    <a:pt x="461" y="295"/>
                  </a:lnTo>
                  <a:lnTo>
                    <a:pt x="473" y="264"/>
                  </a:lnTo>
                  <a:lnTo>
                    <a:pt x="502" y="246"/>
                  </a:lnTo>
                  <a:lnTo>
                    <a:pt x="512" y="183"/>
                  </a:lnTo>
                  <a:lnTo>
                    <a:pt x="531" y="150"/>
                  </a:lnTo>
                  <a:lnTo>
                    <a:pt x="554" y="140"/>
                  </a:lnTo>
                  <a:lnTo>
                    <a:pt x="573" y="107"/>
                  </a:lnTo>
                  <a:lnTo>
                    <a:pt x="588" y="99"/>
                  </a:lnTo>
                  <a:lnTo>
                    <a:pt x="604" y="98"/>
                  </a:lnTo>
                  <a:lnTo>
                    <a:pt x="630" y="57"/>
                  </a:lnTo>
                  <a:lnTo>
                    <a:pt x="664" y="84"/>
                  </a:lnTo>
                  <a:lnTo>
                    <a:pt x="663" y="161"/>
                  </a:lnTo>
                  <a:lnTo>
                    <a:pt x="701" y="143"/>
                  </a:lnTo>
                  <a:lnTo>
                    <a:pt x="747" y="146"/>
                  </a:lnTo>
                  <a:lnTo>
                    <a:pt x="749" y="169"/>
                  </a:lnTo>
                  <a:lnTo>
                    <a:pt x="771" y="243"/>
                  </a:lnTo>
                  <a:lnTo>
                    <a:pt x="788" y="258"/>
                  </a:lnTo>
                  <a:lnTo>
                    <a:pt x="811" y="248"/>
                  </a:lnTo>
                  <a:lnTo>
                    <a:pt x="821" y="270"/>
                  </a:lnTo>
                  <a:lnTo>
                    <a:pt x="815" y="286"/>
                  </a:lnTo>
                  <a:lnTo>
                    <a:pt x="799" y="288"/>
                  </a:lnTo>
                  <a:lnTo>
                    <a:pt x="816" y="309"/>
                  </a:lnTo>
                  <a:lnTo>
                    <a:pt x="811" y="333"/>
                  </a:lnTo>
                  <a:lnTo>
                    <a:pt x="823" y="378"/>
                  </a:lnTo>
                  <a:lnTo>
                    <a:pt x="843" y="423"/>
                  </a:lnTo>
                  <a:lnTo>
                    <a:pt x="867" y="44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474">
              <a:extLst>
                <a:ext uri="{FF2B5EF4-FFF2-40B4-BE49-F238E27FC236}">
                  <a16:creationId xmlns:a16="http://schemas.microsoft.com/office/drawing/2014/main" id="{C1E3807C-7ECB-EC3C-A94D-EF91FCC690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" y="2261"/>
              <a:ext cx="340" cy="546"/>
            </a:xfrm>
            <a:custGeom>
              <a:avLst/>
              <a:gdLst>
                <a:gd name="T0" fmla="*/ 1348 w 1698"/>
                <a:gd name="T1" fmla="*/ 123 h 2731"/>
                <a:gd name="T2" fmla="*/ 1401 w 1698"/>
                <a:gd name="T3" fmla="*/ 288 h 2731"/>
                <a:gd name="T4" fmla="*/ 1383 w 1698"/>
                <a:gd name="T5" fmla="*/ 343 h 2731"/>
                <a:gd name="T6" fmla="*/ 1414 w 1698"/>
                <a:gd name="T7" fmla="*/ 424 h 2731"/>
                <a:gd name="T8" fmla="*/ 1390 w 1698"/>
                <a:gd name="T9" fmla="*/ 504 h 2731"/>
                <a:gd name="T10" fmla="*/ 1487 w 1698"/>
                <a:gd name="T11" fmla="*/ 549 h 2731"/>
                <a:gd name="T12" fmla="*/ 1599 w 1698"/>
                <a:gd name="T13" fmla="*/ 584 h 2731"/>
                <a:gd name="T14" fmla="*/ 1577 w 1698"/>
                <a:gd name="T15" fmla="*/ 680 h 2731"/>
                <a:gd name="T16" fmla="*/ 1553 w 1698"/>
                <a:gd name="T17" fmla="*/ 759 h 2731"/>
                <a:gd name="T18" fmla="*/ 1640 w 1698"/>
                <a:gd name="T19" fmla="*/ 782 h 2731"/>
                <a:gd name="T20" fmla="*/ 1614 w 1698"/>
                <a:gd name="T21" fmla="*/ 923 h 2731"/>
                <a:gd name="T22" fmla="*/ 1528 w 1698"/>
                <a:gd name="T23" fmla="*/ 993 h 2731"/>
                <a:gd name="T24" fmla="*/ 1476 w 1698"/>
                <a:gd name="T25" fmla="*/ 1097 h 2731"/>
                <a:gd name="T26" fmla="*/ 1336 w 1698"/>
                <a:gd name="T27" fmla="*/ 1072 h 2731"/>
                <a:gd name="T28" fmla="*/ 1323 w 1698"/>
                <a:gd name="T29" fmla="*/ 1189 h 2731"/>
                <a:gd name="T30" fmla="*/ 1330 w 1698"/>
                <a:gd name="T31" fmla="*/ 1258 h 2731"/>
                <a:gd name="T32" fmla="*/ 1206 w 1698"/>
                <a:gd name="T33" fmla="*/ 1262 h 2731"/>
                <a:gd name="T34" fmla="*/ 1097 w 1698"/>
                <a:gd name="T35" fmla="*/ 1334 h 2731"/>
                <a:gd name="T36" fmla="*/ 933 w 1698"/>
                <a:gd name="T37" fmla="*/ 1311 h 2731"/>
                <a:gd name="T38" fmla="*/ 905 w 1698"/>
                <a:gd name="T39" fmla="*/ 1428 h 2731"/>
                <a:gd name="T40" fmla="*/ 949 w 1698"/>
                <a:gd name="T41" fmla="*/ 1564 h 2731"/>
                <a:gd name="T42" fmla="*/ 854 w 1698"/>
                <a:gd name="T43" fmla="*/ 1618 h 2731"/>
                <a:gd name="T44" fmla="*/ 744 w 1698"/>
                <a:gd name="T45" fmla="*/ 1605 h 2731"/>
                <a:gd name="T46" fmla="*/ 605 w 1698"/>
                <a:gd name="T47" fmla="*/ 1588 h 2731"/>
                <a:gd name="T48" fmla="*/ 521 w 1698"/>
                <a:gd name="T49" fmla="*/ 1611 h 2731"/>
                <a:gd name="T50" fmla="*/ 461 w 1698"/>
                <a:gd name="T51" fmla="*/ 1624 h 2731"/>
                <a:gd name="T52" fmla="*/ 368 w 1698"/>
                <a:gd name="T53" fmla="*/ 1617 h 2731"/>
                <a:gd name="T54" fmla="*/ 337 w 1698"/>
                <a:gd name="T55" fmla="*/ 1612 h 2731"/>
                <a:gd name="T56" fmla="*/ 216 w 1698"/>
                <a:gd name="T57" fmla="*/ 1646 h 2731"/>
                <a:gd name="T58" fmla="*/ 116 w 1698"/>
                <a:gd name="T59" fmla="*/ 1656 h 2731"/>
                <a:gd name="T60" fmla="*/ 41 w 1698"/>
                <a:gd name="T61" fmla="*/ 1748 h 2731"/>
                <a:gd name="T62" fmla="*/ 33 w 1698"/>
                <a:gd name="T63" fmla="*/ 1918 h 2731"/>
                <a:gd name="T64" fmla="*/ 161 w 1698"/>
                <a:gd name="T65" fmla="*/ 1969 h 2731"/>
                <a:gd name="T66" fmla="*/ 242 w 1698"/>
                <a:gd name="T67" fmla="*/ 2008 h 2731"/>
                <a:gd name="T68" fmla="*/ 284 w 1698"/>
                <a:gd name="T69" fmla="*/ 2126 h 2731"/>
                <a:gd name="T70" fmla="*/ 263 w 1698"/>
                <a:gd name="T71" fmla="*/ 2229 h 2731"/>
                <a:gd name="T72" fmla="*/ 288 w 1698"/>
                <a:gd name="T73" fmla="*/ 2335 h 2731"/>
                <a:gd name="T74" fmla="*/ 171 w 1698"/>
                <a:gd name="T75" fmla="*/ 2408 h 2731"/>
                <a:gd name="T76" fmla="*/ 217 w 1698"/>
                <a:gd name="T77" fmla="*/ 2480 h 2731"/>
                <a:gd name="T78" fmla="*/ 358 w 1698"/>
                <a:gd name="T79" fmla="*/ 2497 h 2731"/>
                <a:gd name="T80" fmla="*/ 461 w 1698"/>
                <a:gd name="T81" fmla="*/ 2620 h 2731"/>
                <a:gd name="T82" fmla="*/ 299 w 1698"/>
                <a:gd name="T83" fmla="*/ 2618 h 2731"/>
                <a:gd name="T84" fmla="*/ 196 w 1698"/>
                <a:gd name="T85" fmla="*/ 2683 h 2731"/>
                <a:gd name="T86" fmla="*/ 86 w 1698"/>
                <a:gd name="T87" fmla="*/ 2731 h 2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8" h="2731">
                  <a:moveTo>
                    <a:pt x="1251" y="0"/>
                  </a:moveTo>
                  <a:lnTo>
                    <a:pt x="1338" y="100"/>
                  </a:lnTo>
                  <a:lnTo>
                    <a:pt x="1348" y="123"/>
                  </a:lnTo>
                  <a:lnTo>
                    <a:pt x="1338" y="193"/>
                  </a:lnTo>
                  <a:lnTo>
                    <a:pt x="1399" y="256"/>
                  </a:lnTo>
                  <a:lnTo>
                    <a:pt x="1401" y="288"/>
                  </a:lnTo>
                  <a:lnTo>
                    <a:pt x="1388" y="303"/>
                  </a:lnTo>
                  <a:lnTo>
                    <a:pt x="1397" y="334"/>
                  </a:lnTo>
                  <a:lnTo>
                    <a:pt x="1383" y="343"/>
                  </a:lnTo>
                  <a:lnTo>
                    <a:pt x="1385" y="366"/>
                  </a:lnTo>
                  <a:lnTo>
                    <a:pt x="1397" y="411"/>
                  </a:lnTo>
                  <a:lnTo>
                    <a:pt x="1414" y="424"/>
                  </a:lnTo>
                  <a:lnTo>
                    <a:pt x="1408" y="449"/>
                  </a:lnTo>
                  <a:lnTo>
                    <a:pt x="1389" y="481"/>
                  </a:lnTo>
                  <a:lnTo>
                    <a:pt x="1390" y="504"/>
                  </a:lnTo>
                  <a:lnTo>
                    <a:pt x="1413" y="495"/>
                  </a:lnTo>
                  <a:lnTo>
                    <a:pt x="1424" y="532"/>
                  </a:lnTo>
                  <a:lnTo>
                    <a:pt x="1487" y="549"/>
                  </a:lnTo>
                  <a:lnTo>
                    <a:pt x="1477" y="604"/>
                  </a:lnTo>
                  <a:lnTo>
                    <a:pt x="1553" y="582"/>
                  </a:lnTo>
                  <a:lnTo>
                    <a:pt x="1599" y="584"/>
                  </a:lnTo>
                  <a:lnTo>
                    <a:pt x="1625" y="629"/>
                  </a:lnTo>
                  <a:lnTo>
                    <a:pt x="1589" y="648"/>
                  </a:lnTo>
                  <a:lnTo>
                    <a:pt x="1577" y="680"/>
                  </a:lnTo>
                  <a:lnTo>
                    <a:pt x="1572" y="711"/>
                  </a:lnTo>
                  <a:lnTo>
                    <a:pt x="1527" y="730"/>
                  </a:lnTo>
                  <a:lnTo>
                    <a:pt x="1553" y="759"/>
                  </a:lnTo>
                  <a:lnTo>
                    <a:pt x="1584" y="757"/>
                  </a:lnTo>
                  <a:lnTo>
                    <a:pt x="1602" y="786"/>
                  </a:lnTo>
                  <a:lnTo>
                    <a:pt x="1640" y="782"/>
                  </a:lnTo>
                  <a:lnTo>
                    <a:pt x="1698" y="823"/>
                  </a:lnTo>
                  <a:lnTo>
                    <a:pt x="1693" y="854"/>
                  </a:lnTo>
                  <a:lnTo>
                    <a:pt x="1614" y="923"/>
                  </a:lnTo>
                  <a:lnTo>
                    <a:pt x="1611" y="970"/>
                  </a:lnTo>
                  <a:lnTo>
                    <a:pt x="1590" y="994"/>
                  </a:lnTo>
                  <a:lnTo>
                    <a:pt x="1528" y="993"/>
                  </a:lnTo>
                  <a:lnTo>
                    <a:pt x="1502" y="1034"/>
                  </a:lnTo>
                  <a:lnTo>
                    <a:pt x="1514" y="1079"/>
                  </a:lnTo>
                  <a:lnTo>
                    <a:pt x="1476" y="1097"/>
                  </a:lnTo>
                  <a:lnTo>
                    <a:pt x="1407" y="1096"/>
                  </a:lnTo>
                  <a:lnTo>
                    <a:pt x="1359" y="1078"/>
                  </a:lnTo>
                  <a:lnTo>
                    <a:pt x="1336" y="1072"/>
                  </a:lnTo>
                  <a:lnTo>
                    <a:pt x="1316" y="1120"/>
                  </a:lnTo>
                  <a:lnTo>
                    <a:pt x="1344" y="1164"/>
                  </a:lnTo>
                  <a:lnTo>
                    <a:pt x="1323" y="1189"/>
                  </a:lnTo>
                  <a:lnTo>
                    <a:pt x="1327" y="1227"/>
                  </a:lnTo>
                  <a:lnTo>
                    <a:pt x="1336" y="1241"/>
                  </a:lnTo>
                  <a:lnTo>
                    <a:pt x="1330" y="1258"/>
                  </a:lnTo>
                  <a:lnTo>
                    <a:pt x="1299" y="1261"/>
                  </a:lnTo>
                  <a:lnTo>
                    <a:pt x="1258" y="1241"/>
                  </a:lnTo>
                  <a:lnTo>
                    <a:pt x="1206" y="1262"/>
                  </a:lnTo>
                  <a:lnTo>
                    <a:pt x="1200" y="1271"/>
                  </a:lnTo>
                  <a:lnTo>
                    <a:pt x="1188" y="1309"/>
                  </a:lnTo>
                  <a:lnTo>
                    <a:pt x="1097" y="1334"/>
                  </a:lnTo>
                  <a:lnTo>
                    <a:pt x="1046" y="1361"/>
                  </a:lnTo>
                  <a:lnTo>
                    <a:pt x="996" y="1328"/>
                  </a:lnTo>
                  <a:lnTo>
                    <a:pt x="933" y="1311"/>
                  </a:lnTo>
                  <a:lnTo>
                    <a:pt x="902" y="1382"/>
                  </a:lnTo>
                  <a:lnTo>
                    <a:pt x="911" y="1405"/>
                  </a:lnTo>
                  <a:lnTo>
                    <a:pt x="905" y="1428"/>
                  </a:lnTo>
                  <a:lnTo>
                    <a:pt x="949" y="1486"/>
                  </a:lnTo>
                  <a:lnTo>
                    <a:pt x="945" y="1525"/>
                  </a:lnTo>
                  <a:lnTo>
                    <a:pt x="949" y="1564"/>
                  </a:lnTo>
                  <a:lnTo>
                    <a:pt x="926" y="1558"/>
                  </a:lnTo>
                  <a:lnTo>
                    <a:pt x="905" y="1591"/>
                  </a:lnTo>
                  <a:lnTo>
                    <a:pt x="854" y="1618"/>
                  </a:lnTo>
                  <a:lnTo>
                    <a:pt x="807" y="1615"/>
                  </a:lnTo>
                  <a:lnTo>
                    <a:pt x="783" y="1601"/>
                  </a:lnTo>
                  <a:lnTo>
                    <a:pt x="744" y="1605"/>
                  </a:lnTo>
                  <a:lnTo>
                    <a:pt x="721" y="1600"/>
                  </a:lnTo>
                  <a:lnTo>
                    <a:pt x="685" y="1627"/>
                  </a:lnTo>
                  <a:lnTo>
                    <a:pt x="605" y="1588"/>
                  </a:lnTo>
                  <a:lnTo>
                    <a:pt x="582" y="1589"/>
                  </a:lnTo>
                  <a:lnTo>
                    <a:pt x="556" y="1569"/>
                  </a:lnTo>
                  <a:lnTo>
                    <a:pt x="521" y="1611"/>
                  </a:lnTo>
                  <a:lnTo>
                    <a:pt x="526" y="1657"/>
                  </a:lnTo>
                  <a:lnTo>
                    <a:pt x="511" y="1666"/>
                  </a:lnTo>
                  <a:lnTo>
                    <a:pt x="461" y="1624"/>
                  </a:lnTo>
                  <a:lnTo>
                    <a:pt x="410" y="1652"/>
                  </a:lnTo>
                  <a:lnTo>
                    <a:pt x="378" y="1648"/>
                  </a:lnTo>
                  <a:lnTo>
                    <a:pt x="368" y="1617"/>
                  </a:lnTo>
                  <a:lnTo>
                    <a:pt x="359" y="1603"/>
                  </a:lnTo>
                  <a:lnTo>
                    <a:pt x="336" y="1598"/>
                  </a:lnTo>
                  <a:lnTo>
                    <a:pt x="337" y="1612"/>
                  </a:lnTo>
                  <a:lnTo>
                    <a:pt x="307" y="1623"/>
                  </a:lnTo>
                  <a:lnTo>
                    <a:pt x="236" y="1614"/>
                  </a:lnTo>
                  <a:lnTo>
                    <a:pt x="216" y="1646"/>
                  </a:lnTo>
                  <a:lnTo>
                    <a:pt x="199" y="1617"/>
                  </a:lnTo>
                  <a:lnTo>
                    <a:pt x="165" y="1589"/>
                  </a:lnTo>
                  <a:lnTo>
                    <a:pt x="116" y="1656"/>
                  </a:lnTo>
                  <a:lnTo>
                    <a:pt x="122" y="1709"/>
                  </a:lnTo>
                  <a:lnTo>
                    <a:pt x="53" y="1717"/>
                  </a:lnTo>
                  <a:lnTo>
                    <a:pt x="41" y="1748"/>
                  </a:lnTo>
                  <a:lnTo>
                    <a:pt x="0" y="1806"/>
                  </a:lnTo>
                  <a:lnTo>
                    <a:pt x="29" y="1873"/>
                  </a:lnTo>
                  <a:lnTo>
                    <a:pt x="33" y="1918"/>
                  </a:lnTo>
                  <a:lnTo>
                    <a:pt x="99" y="1966"/>
                  </a:lnTo>
                  <a:lnTo>
                    <a:pt x="138" y="1970"/>
                  </a:lnTo>
                  <a:lnTo>
                    <a:pt x="161" y="1969"/>
                  </a:lnTo>
                  <a:lnTo>
                    <a:pt x="196" y="2011"/>
                  </a:lnTo>
                  <a:lnTo>
                    <a:pt x="218" y="2001"/>
                  </a:lnTo>
                  <a:lnTo>
                    <a:pt x="242" y="2008"/>
                  </a:lnTo>
                  <a:lnTo>
                    <a:pt x="264" y="2074"/>
                  </a:lnTo>
                  <a:lnTo>
                    <a:pt x="251" y="2098"/>
                  </a:lnTo>
                  <a:lnTo>
                    <a:pt x="284" y="2126"/>
                  </a:lnTo>
                  <a:lnTo>
                    <a:pt x="280" y="2165"/>
                  </a:lnTo>
                  <a:lnTo>
                    <a:pt x="292" y="2218"/>
                  </a:lnTo>
                  <a:lnTo>
                    <a:pt x="263" y="2229"/>
                  </a:lnTo>
                  <a:lnTo>
                    <a:pt x="241" y="2246"/>
                  </a:lnTo>
                  <a:lnTo>
                    <a:pt x="282" y="2273"/>
                  </a:lnTo>
                  <a:lnTo>
                    <a:pt x="288" y="2335"/>
                  </a:lnTo>
                  <a:lnTo>
                    <a:pt x="252" y="2361"/>
                  </a:lnTo>
                  <a:lnTo>
                    <a:pt x="183" y="2368"/>
                  </a:lnTo>
                  <a:lnTo>
                    <a:pt x="171" y="2408"/>
                  </a:lnTo>
                  <a:lnTo>
                    <a:pt x="205" y="2434"/>
                  </a:lnTo>
                  <a:lnTo>
                    <a:pt x="223" y="2464"/>
                  </a:lnTo>
                  <a:lnTo>
                    <a:pt x="217" y="2480"/>
                  </a:lnTo>
                  <a:lnTo>
                    <a:pt x="265" y="2514"/>
                  </a:lnTo>
                  <a:lnTo>
                    <a:pt x="305" y="2518"/>
                  </a:lnTo>
                  <a:lnTo>
                    <a:pt x="358" y="2497"/>
                  </a:lnTo>
                  <a:lnTo>
                    <a:pt x="381" y="2503"/>
                  </a:lnTo>
                  <a:lnTo>
                    <a:pt x="465" y="2581"/>
                  </a:lnTo>
                  <a:lnTo>
                    <a:pt x="461" y="2620"/>
                  </a:lnTo>
                  <a:lnTo>
                    <a:pt x="422" y="2608"/>
                  </a:lnTo>
                  <a:lnTo>
                    <a:pt x="331" y="2632"/>
                  </a:lnTo>
                  <a:lnTo>
                    <a:pt x="299" y="2618"/>
                  </a:lnTo>
                  <a:lnTo>
                    <a:pt x="265" y="2675"/>
                  </a:lnTo>
                  <a:lnTo>
                    <a:pt x="235" y="2686"/>
                  </a:lnTo>
                  <a:lnTo>
                    <a:pt x="196" y="2683"/>
                  </a:lnTo>
                  <a:lnTo>
                    <a:pt x="183" y="2707"/>
                  </a:lnTo>
                  <a:lnTo>
                    <a:pt x="170" y="2724"/>
                  </a:lnTo>
                  <a:lnTo>
                    <a:pt x="86" y="273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475">
              <a:extLst>
                <a:ext uri="{FF2B5EF4-FFF2-40B4-BE49-F238E27FC236}">
                  <a16:creationId xmlns:a16="http://schemas.microsoft.com/office/drawing/2014/main" id="{F749BC7C-24DD-E489-CCB6-863FEA7C7C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" y="2548"/>
              <a:ext cx="487" cy="324"/>
            </a:xfrm>
            <a:custGeom>
              <a:avLst/>
              <a:gdLst>
                <a:gd name="T0" fmla="*/ 49 w 2437"/>
                <a:gd name="T1" fmla="*/ 1306 h 1622"/>
                <a:gd name="T2" fmla="*/ 12 w 2437"/>
                <a:gd name="T3" fmla="*/ 1331 h 1622"/>
                <a:gd name="T4" fmla="*/ 0 w 2437"/>
                <a:gd name="T5" fmla="*/ 1371 h 1622"/>
                <a:gd name="T6" fmla="*/ 11 w 2437"/>
                <a:gd name="T7" fmla="*/ 1402 h 1622"/>
                <a:gd name="T8" fmla="*/ 164 w 2437"/>
                <a:gd name="T9" fmla="*/ 1465 h 1622"/>
                <a:gd name="T10" fmla="*/ 229 w 2437"/>
                <a:gd name="T11" fmla="*/ 1505 h 1622"/>
                <a:gd name="T12" fmla="*/ 291 w 2437"/>
                <a:gd name="T13" fmla="*/ 1592 h 1622"/>
                <a:gd name="T14" fmla="*/ 421 w 2437"/>
                <a:gd name="T15" fmla="*/ 1502 h 1622"/>
                <a:gd name="T16" fmla="*/ 527 w 2437"/>
                <a:gd name="T17" fmla="*/ 1484 h 1622"/>
                <a:gd name="T18" fmla="*/ 631 w 2437"/>
                <a:gd name="T19" fmla="*/ 1529 h 1622"/>
                <a:gd name="T20" fmla="*/ 748 w 2437"/>
                <a:gd name="T21" fmla="*/ 1610 h 1622"/>
                <a:gd name="T22" fmla="*/ 810 w 2437"/>
                <a:gd name="T23" fmla="*/ 1620 h 1622"/>
                <a:gd name="T24" fmla="*/ 932 w 2437"/>
                <a:gd name="T25" fmla="*/ 1609 h 1622"/>
                <a:gd name="T26" fmla="*/ 920 w 2437"/>
                <a:gd name="T27" fmla="*/ 1556 h 1622"/>
                <a:gd name="T28" fmla="*/ 955 w 2437"/>
                <a:gd name="T29" fmla="*/ 1522 h 1622"/>
                <a:gd name="T30" fmla="*/ 1031 w 2437"/>
                <a:gd name="T31" fmla="*/ 1514 h 1622"/>
                <a:gd name="T32" fmla="*/ 1104 w 2437"/>
                <a:gd name="T33" fmla="*/ 1462 h 1622"/>
                <a:gd name="T34" fmla="*/ 1180 w 2437"/>
                <a:gd name="T35" fmla="*/ 1455 h 1622"/>
                <a:gd name="T36" fmla="*/ 1227 w 2437"/>
                <a:gd name="T37" fmla="*/ 1450 h 1622"/>
                <a:gd name="T38" fmla="*/ 1347 w 2437"/>
                <a:gd name="T39" fmla="*/ 1501 h 1622"/>
                <a:gd name="T40" fmla="*/ 1430 w 2437"/>
                <a:gd name="T41" fmla="*/ 1494 h 1622"/>
                <a:gd name="T42" fmla="*/ 1387 w 2437"/>
                <a:gd name="T43" fmla="*/ 1428 h 1622"/>
                <a:gd name="T44" fmla="*/ 1342 w 2437"/>
                <a:gd name="T45" fmla="*/ 1370 h 1622"/>
                <a:gd name="T46" fmla="*/ 1296 w 2437"/>
                <a:gd name="T47" fmla="*/ 1205 h 1622"/>
                <a:gd name="T48" fmla="*/ 1310 w 2437"/>
                <a:gd name="T49" fmla="*/ 856 h 1622"/>
                <a:gd name="T50" fmla="*/ 1297 w 2437"/>
                <a:gd name="T51" fmla="*/ 796 h 1622"/>
                <a:gd name="T52" fmla="*/ 1399 w 2437"/>
                <a:gd name="T53" fmla="*/ 563 h 1622"/>
                <a:gd name="T54" fmla="*/ 1561 w 2437"/>
                <a:gd name="T55" fmla="*/ 402 h 1622"/>
                <a:gd name="T56" fmla="*/ 1751 w 2437"/>
                <a:gd name="T57" fmla="*/ 376 h 1622"/>
                <a:gd name="T58" fmla="*/ 1944 w 2437"/>
                <a:gd name="T59" fmla="*/ 211 h 1622"/>
                <a:gd name="T60" fmla="*/ 2017 w 2437"/>
                <a:gd name="T61" fmla="*/ 158 h 1622"/>
                <a:gd name="T62" fmla="*/ 2131 w 2437"/>
                <a:gd name="T63" fmla="*/ 55 h 1622"/>
                <a:gd name="T64" fmla="*/ 2310 w 2437"/>
                <a:gd name="T65" fmla="*/ 0 h 1622"/>
                <a:gd name="T66" fmla="*/ 2352 w 2437"/>
                <a:gd name="T67" fmla="*/ 34 h 1622"/>
                <a:gd name="T68" fmla="*/ 2338 w 2437"/>
                <a:gd name="T69" fmla="*/ 44 h 1622"/>
                <a:gd name="T70" fmla="*/ 2323 w 2437"/>
                <a:gd name="T71" fmla="*/ 60 h 1622"/>
                <a:gd name="T72" fmla="*/ 2358 w 2437"/>
                <a:gd name="T73" fmla="*/ 103 h 1622"/>
                <a:gd name="T74" fmla="*/ 2437 w 2437"/>
                <a:gd name="T75" fmla="*/ 126 h 1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37" h="1622">
                  <a:moveTo>
                    <a:pt x="63" y="1296"/>
                  </a:moveTo>
                  <a:lnTo>
                    <a:pt x="49" y="1306"/>
                  </a:lnTo>
                  <a:lnTo>
                    <a:pt x="33" y="1307"/>
                  </a:lnTo>
                  <a:lnTo>
                    <a:pt x="12" y="1331"/>
                  </a:lnTo>
                  <a:lnTo>
                    <a:pt x="15" y="1354"/>
                  </a:lnTo>
                  <a:lnTo>
                    <a:pt x="0" y="1371"/>
                  </a:lnTo>
                  <a:lnTo>
                    <a:pt x="1" y="1387"/>
                  </a:lnTo>
                  <a:lnTo>
                    <a:pt x="11" y="1402"/>
                  </a:lnTo>
                  <a:lnTo>
                    <a:pt x="104" y="1416"/>
                  </a:lnTo>
                  <a:lnTo>
                    <a:pt x="164" y="1465"/>
                  </a:lnTo>
                  <a:lnTo>
                    <a:pt x="209" y="1460"/>
                  </a:lnTo>
                  <a:lnTo>
                    <a:pt x="229" y="1505"/>
                  </a:lnTo>
                  <a:lnTo>
                    <a:pt x="241" y="1557"/>
                  </a:lnTo>
                  <a:lnTo>
                    <a:pt x="291" y="1592"/>
                  </a:lnTo>
                  <a:lnTo>
                    <a:pt x="352" y="1579"/>
                  </a:lnTo>
                  <a:lnTo>
                    <a:pt x="421" y="1502"/>
                  </a:lnTo>
                  <a:lnTo>
                    <a:pt x="475" y="1505"/>
                  </a:lnTo>
                  <a:lnTo>
                    <a:pt x="527" y="1484"/>
                  </a:lnTo>
                  <a:lnTo>
                    <a:pt x="575" y="1495"/>
                  </a:lnTo>
                  <a:lnTo>
                    <a:pt x="631" y="1529"/>
                  </a:lnTo>
                  <a:lnTo>
                    <a:pt x="696" y="1546"/>
                  </a:lnTo>
                  <a:lnTo>
                    <a:pt x="748" y="1610"/>
                  </a:lnTo>
                  <a:lnTo>
                    <a:pt x="795" y="1622"/>
                  </a:lnTo>
                  <a:lnTo>
                    <a:pt x="810" y="1620"/>
                  </a:lnTo>
                  <a:lnTo>
                    <a:pt x="830" y="1596"/>
                  </a:lnTo>
                  <a:lnTo>
                    <a:pt x="932" y="1609"/>
                  </a:lnTo>
                  <a:lnTo>
                    <a:pt x="939" y="1600"/>
                  </a:lnTo>
                  <a:lnTo>
                    <a:pt x="920" y="1556"/>
                  </a:lnTo>
                  <a:lnTo>
                    <a:pt x="941" y="1531"/>
                  </a:lnTo>
                  <a:lnTo>
                    <a:pt x="955" y="1522"/>
                  </a:lnTo>
                  <a:lnTo>
                    <a:pt x="1007" y="1502"/>
                  </a:lnTo>
                  <a:lnTo>
                    <a:pt x="1031" y="1514"/>
                  </a:lnTo>
                  <a:lnTo>
                    <a:pt x="1054" y="1513"/>
                  </a:lnTo>
                  <a:lnTo>
                    <a:pt x="1104" y="1462"/>
                  </a:lnTo>
                  <a:lnTo>
                    <a:pt x="1133" y="1451"/>
                  </a:lnTo>
                  <a:lnTo>
                    <a:pt x="1180" y="1455"/>
                  </a:lnTo>
                  <a:lnTo>
                    <a:pt x="1201" y="1429"/>
                  </a:lnTo>
                  <a:lnTo>
                    <a:pt x="1227" y="1450"/>
                  </a:lnTo>
                  <a:lnTo>
                    <a:pt x="1294" y="1444"/>
                  </a:lnTo>
                  <a:lnTo>
                    <a:pt x="1347" y="1501"/>
                  </a:lnTo>
                  <a:lnTo>
                    <a:pt x="1377" y="1490"/>
                  </a:lnTo>
                  <a:lnTo>
                    <a:pt x="1430" y="1494"/>
                  </a:lnTo>
                  <a:lnTo>
                    <a:pt x="1411" y="1442"/>
                  </a:lnTo>
                  <a:lnTo>
                    <a:pt x="1387" y="1428"/>
                  </a:lnTo>
                  <a:lnTo>
                    <a:pt x="1389" y="1381"/>
                  </a:lnTo>
                  <a:lnTo>
                    <a:pt x="1342" y="1370"/>
                  </a:lnTo>
                  <a:lnTo>
                    <a:pt x="1308" y="1335"/>
                  </a:lnTo>
                  <a:lnTo>
                    <a:pt x="1296" y="1205"/>
                  </a:lnTo>
                  <a:lnTo>
                    <a:pt x="1296" y="958"/>
                  </a:lnTo>
                  <a:lnTo>
                    <a:pt x="1310" y="856"/>
                  </a:lnTo>
                  <a:lnTo>
                    <a:pt x="1292" y="827"/>
                  </a:lnTo>
                  <a:lnTo>
                    <a:pt x="1297" y="796"/>
                  </a:lnTo>
                  <a:lnTo>
                    <a:pt x="1320" y="709"/>
                  </a:lnTo>
                  <a:lnTo>
                    <a:pt x="1399" y="563"/>
                  </a:lnTo>
                  <a:lnTo>
                    <a:pt x="1490" y="462"/>
                  </a:lnTo>
                  <a:lnTo>
                    <a:pt x="1561" y="402"/>
                  </a:lnTo>
                  <a:lnTo>
                    <a:pt x="1642" y="363"/>
                  </a:lnTo>
                  <a:lnTo>
                    <a:pt x="1751" y="376"/>
                  </a:lnTo>
                  <a:lnTo>
                    <a:pt x="1877" y="240"/>
                  </a:lnTo>
                  <a:lnTo>
                    <a:pt x="1944" y="211"/>
                  </a:lnTo>
                  <a:lnTo>
                    <a:pt x="1957" y="187"/>
                  </a:lnTo>
                  <a:lnTo>
                    <a:pt x="2017" y="158"/>
                  </a:lnTo>
                  <a:lnTo>
                    <a:pt x="2080" y="90"/>
                  </a:lnTo>
                  <a:lnTo>
                    <a:pt x="2131" y="55"/>
                  </a:lnTo>
                  <a:lnTo>
                    <a:pt x="2226" y="8"/>
                  </a:lnTo>
                  <a:lnTo>
                    <a:pt x="2310" y="0"/>
                  </a:lnTo>
                  <a:lnTo>
                    <a:pt x="2343" y="13"/>
                  </a:lnTo>
                  <a:lnTo>
                    <a:pt x="2352" y="34"/>
                  </a:lnTo>
                  <a:lnTo>
                    <a:pt x="2345" y="43"/>
                  </a:lnTo>
                  <a:lnTo>
                    <a:pt x="2338" y="44"/>
                  </a:lnTo>
                  <a:lnTo>
                    <a:pt x="2331" y="60"/>
                  </a:lnTo>
                  <a:lnTo>
                    <a:pt x="2323" y="60"/>
                  </a:lnTo>
                  <a:lnTo>
                    <a:pt x="2341" y="89"/>
                  </a:lnTo>
                  <a:lnTo>
                    <a:pt x="2358" y="103"/>
                  </a:lnTo>
                  <a:lnTo>
                    <a:pt x="2374" y="109"/>
                  </a:lnTo>
                  <a:lnTo>
                    <a:pt x="2437" y="1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476">
              <a:extLst>
                <a:ext uri="{FF2B5EF4-FFF2-40B4-BE49-F238E27FC236}">
                  <a16:creationId xmlns:a16="http://schemas.microsoft.com/office/drawing/2014/main" id="{23EF2F52-D4DC-DA63-0FA6-CB2FC310AB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" y="2722"/>
              <a:ext cx="409" cy="85"/>
            </a:xfrm>
            <a:custGeom>
              <a:avLst/>
              <a:gdLst>
                <a:gd name="T0" fmla="*/ 100 w 2046"/>
                <a:gd name="T1" fmla="*/ 68 h 427"/>
                <a:gd name="T2" fmla="*/ 193 w 2046"/>
                <a:gd name="T3" fmla="*/ 159 h 427"/>
                <a:gd name="T4" fmla="*/ 284 w 2046"/>
                <a:gd name="T5" fmla="*/ 228 h 427"/>
                <a:gd name="T6" fmla="*/ 479 w 2046"/>
                <a:gd name="T7" fmla="*/ 171 h 427"/>
                <a:gd name="T8" fmla="*/ 570 w 2046"/>
                <a:gd name="T9" fmla="*/ 232 h 427"/>
                <a:gd name="T10" fmla="*/ 610 w 2046"/>
                <a:gd name="T11" fmla="*/ 244 h 427"/>
                <a:gd name="T12" fmla="*/ 668 w 2046"/>
                <a:gd name="T13" fmla="*/ 208 h 427"/>
                <a:gd name="T14" fmla="*/ 770 w 2046"/>
                <a:gd name="T15" fmla="*/ 230 h 427"/>
                <a:gd name="T16" fmla="*/ 809 w 2046"/>
                <a:gd name="T17" fmla="*/ 233 h 427"/>
                <a:gd name="T18" fmla="*/ 871 w 2046"/>
                <a:gd name="T19" fmla="*/ 236 h 427"/>
                <a:gd name="T20" fmla="*/ 949 w 2046"/>
                <a:gd name="T21" fmla="*/ 244 h 427"/>
                <a:gd name="T22" fmla="*/ 965 w 2046"/>
                <a:gd name="T23" fmla="*/ 250 h 427"/>
                <a:gd name="T24" fmla="*/ 970 w 2046"/>
                <a:gd name="T25" fmla="*/ 226 h 427"/>
                <a:gd name="T26" fmla="*/ 969 w 2046"/>
                <a:gd name="T27" fmla="*/ 203 h 427"/>
                <a:gd name="T28" fmla="*/ 951 w 2046"/>
                <a:gd name="T29" fmla="*/ 174 h 427"/>
                <a:gd name="T30" fmla="*/ 954 w 2046"/>
                <a:gd name="T31" fmla="*/ 135 h 427"/>
                <a:gd name="T32" fmla="*/ 958 w 2046"/>
                <a:gd name="T33" fmla="*/ 96 h 427"/>
                <a:gd name="T34" fmla="*/ 976 w 2046"/>
                <a:gd name="T35" fmla="*/ 33 h 427"/>
                <a:gd name="T36" fmla="*/ 1062 w 2046"/>
                <a:gd name="T37" fmla="*/ 56 h 427"/>
                <a:gd name="T38" fmla="*/ 1207 w 2046"/>
                <a:gd name="T39" fmla="*/ 119 h 427"/>
                <a:gd name="T40" fmla="*/ 1269 w 2046"/>
                <a:gd name="T41" fmla="*/ 129 h 427"/>
                <a:gd name="T42" fmla="*/ 1389 w 2046"/>
                <a:gd name="T43" fmla="*/ 164 h 427"/>
                <a:gd name="T44" fmla="*/ 1416 w 2046"/>
                <a:gd name="T45" fmla="*/ 208 h 427"/>
                <a:gd name="T46" fmla="*/ 1502 w 2046"/>
                <a:gd name="T47" fmla="*/ 215 h 427"/>
                <a:gd name="T48" fmla="*/ 1626 w 2046"/>
                <a:gd name="T49" fmla="*/ 227 h 427"/>
                <a:gd name="T50" fmla="*/ 1653 w 2046"/>
                <a:gd name="T51" fmla="*/ 271 h 427"/>
                <a:gd name="T52" fmla="*/ 1680 w 2046"/>
                <a:gd name="T53" fmla="*/ 314 h 427"/>
                <a:gd name="T54" fmla="*/ 1709 w 2046"/>
                <a:gd name="T55" fmla="*/ 381 h 427"/>
                <a:gd name="T56" fmla="*/ 1737 w 2046"/>
                <a:gd name="T57" fmla="*/ 340 h 427"/>
                <a:gd name="T58" fmla="*/ 1782 w 2046"/>
                <a:gd name="T59" fmla="*/ 328 h 427"/>
                <a:gd name="T60" fmla="*/ 1869 w 2046"/>
                <a:gd name="T61" fmla="*/ 351 h 427"/>
                <a:gd name="T62" fmla="*/ 1996 w 2046"/>
                <a:gd name="T63" fmla="*/ 40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46" h="427">
                  <a:moveTo>
                    <a:pt x="0" y="0"/>
                  </a:moveTo>
                  <a:lnTo>
                    <a:pt x="100" y="68"/>
                  </a:lnTo>
                  <a:lnTo>
                    <a:pt x="147" y="87"/>
                  </a:lnTo>
                  <a:lnTo>
                    <a:pt x="193" y="159"/>
                  </a:lnTo>
                  <a:lnTo>
                    <a:pt x="260" y="215"/>
                  </a:lnTo>
                  <a:lnTo>
                    <a:pt x="284" y="228"/>
                  </a:lnTo>
                  <a:lnTo>
                    <a:pt x="345" y="215"/>
                  </a:lnTo>
                  <a:lnTo>
                    <a:pt x="479" y="171"/>
                  </a:lnTo>
                  <a:lnTo>
                    <a:pt x="552" y="203"/>
                  </a:lnTo>
                  <a:lnTo>
                    <a:pt x="570" y="232"/>
                  </a:lnTo>
                  <a:lnTo>
                    <a:pt x="587" y="254"/>
                  </a:lnTo>
                  <a:lnTo>
                    <a:pt x="610" y="244"/>
                  </a:lnTo>
                  <a:lnTo>
                    <a:pt x="644" y="203"/>
                  </a:lnTo>
                  <a:lnTo>
                    <a:pt x="668" y="208"/>
                  </a:lnTo>
                  <a:lnTo>
                    <a:pt x="725" y="242"/>
                  </a:lnTo>
                  <a:lnTo>
                    <a:pt x="770" y="230"/>
                  </a:lnTo>
                  <a:lnTo>
                    <a:pt x="803" y="242"/>
                  </a:lnTo>
                  <a:lnTo>
                    <a:pt x="809" y="233"/>
                  </a:lnTo>
                  <a:lnTo>
                    <a:pt x="823" y="225"/>
                  </a:lnTo>
                  <a:lnTo>
                    <a:pt x="871" y="236"/>
                  </a:lnTo>
                  <a:lnTo>
                    <a:pt x="885" y="226"/>
                  </a:lnTo>
                  <a:lnTo>
                    <a:pt x="949" y="244"/>
                  </a:lnTo>
                  <a:lnTo>
                    <a:pt x="958" y="250"/>
                  </a:lnTo>
                  <a:lnTo>
                    <a:pt x="965" y="250"/>
                  </a:lnTo>
                  <a:lnTo>
                    <a:pt x="964" y="234"/>
                  </a:lnTo>
                  <a:lnTo>
                    <a:pt x="970" y="226"/>
                  </a:lnTo>
                  <a:lnTo>
                    <a:pt x="961" y="211"/>
                  </a:lnTo>
                  <a:lnTo>
                    <a:pt x="969" y="203"/>
                  </a:lnTo>
                  <a:lnTo>
                    <a:pt x="960" y="197"/>
                  </a:lnTo>
                  <a:lnTo>
                    <a:pt x="951" y="174"/>
                  </a:lnTo>
                  <a:lnTo>
                    <a:pt x="934" y="160"/>
                  </a:lnTo>
                  <a:lnTo>
                    <a:pt x="954" y="135"/>
                  </a:lnTo>
                  <a:lnTo>
                    <a:pt x="937" y="122"/>
                  </a:lnTo>
                  <a:lnTo>
                    <a:pt x="958" y="96"/>
                  </a:lnTo>
                  <a:lnTo>
                    <a:pt x="954" y="50"/>
                  </a:lnTo>
                  <a:lnTo>
                    <a:pt x="976" y="33"/>
                  </a:lnTo>
                  <a:lnTo>
                    <a:pt x="1005" y="22"/>
                  </a:lnTo>
                  <a:lnTo>
                    <a:pt x="1062" y="56"/>
                  </a:lnTo>
                  <a:lnTo>
                    <a:pt x="1141" y="72"/>
                  </a:lnTo>
                  <a:lnTo>
                    <a:pt x="1207" y="119"/>
                  </a:lnTo>
                  <a:lnTo>
                    <a:pt x="1245" y="108"/>
                  </a:lnTo>
                  <a:lnTo>
                    <a:pt x="1269" y="129"/>
                  </a:lnTo>
                  <a:lnTo>
                    <a:pt x="1363" y="136"/>
                  </a:lnTo>
                  <a:lnTo>
                    <a:pt x="1389" y="164"/>
                  </a:lnTo>
                  <a:lnTo>
                    <a:pt x="1405" y="179"/>
                  </a:lnTo>
                  <a:lnTo>
                    <a:pt x="1416" y="208"/>
                  </a:lnTo>
                  <a:lnTo>
                    <a:pt x="1450" y="236"/>
                  </a:lnTo>
                  <a:lnTo>
                    <a:pt x="1502" y="215"/>
                  </a:lnTo>
                  <a:lnTo>
                    <a:pt x="1533" y="228"/>
                  </a:lnTo>
                  <a:lnTo>
                    <a:pt x="1626" y="227"/>
                  </a:lnTo>
                  <a:lnTo>
                    <a:pt x="1628" y="250"/>
                  </a:lnTo>
                  <a:lnTo>
                    <a:pt x="1653" y="271"/>
                  </a:lnTo>
                  <a:lnTo>
                    <a:pt x="1663" y="293"/>
                  </a:lnTo>
                  <a:lnTo>
                    <a:pt x="1680" y="314"/>
                  </a:lnTo>
                  <a:lnTo>
                    <a:pt x="1692" y="352"/>
                  </a:lnTo>
                  <a:lnTo>
                    <a:pt x="1709" y="381"/>
                  </a:lnTo>
                  <a:lnTo>
                    <a:pt x="1739" y="371"/>
                  </a:lnTo>
                  <a:lnTo>
                    <a:pt x="1737" y="340"/>
                  </a:lnTo>
                  <a:lnTo>
                    <a:pt x="1750" y="323"/>
                  </a:lnTo>
                  <a:lnTo>
                    <a:pt x="1782" y="328"/>
                  </a:lnTo>
                  <a:lnTo>
                    <a:pt x="1819" y="317"/>
                  </a:lnTo>
                  <a:lnTo>
                    <a:pt x="1869" y="351"/>
                  </a:lnTo>
                  <a:lnTo>
                    <a:pt x="1994" y="370"/>
                  </a:lnTo>
                  <a:lnTo>
                    <a:pt x="1996" y="400"/>
                  </a:lnTo>
                  <a:lnTo>
                    <a:pt x="2046" y="42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477">
              <a:extLst>
                <a:ext uri="{FF2B5EF4-FFF2-40B4-BE49-F238E27FC236}">
                  <a16:creationId xmlns:a16="http://schemas.microsoft.com/office/drawing/2014/main" id="{3D962F1F-B76D-985C-F9DB-9A90448F3B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2828"/>
              <a:ext cx="11" cy="14"/>
            </a:xfrm>
            <a:custGeom>
              <a:avLst/>
              <a:gdLst>
                <a:gd name="T0" fmla="*/ 47 w 54"/>
                <a:gd name="T1" fmla="*/ 67 h 67"/>
                <a:gd name="T2" fmla="*/ 24 w 54"/>
                <a:gd name="T3" fmla="*/ 61 h 67"/>
                <a:gd name="T4" fmla="*/ 8 w 54"/>
                <a:gd name="T5" fmla="*/ 55 h 67"/>
                <a:gd name="T6" fmla="*/ 0 w 54"/>
                <a:gd name="T7" fmla="*/ 48 h 67"/>
                <a:gd name="T8" fmla="*/ 4 w 54"/>
                <a:gd name="T9" fmla="*/ 25 h 67"/>
                <a:gd name="T10" fmla="*/ 19 w 54"/>
                <a:gd name="T11" fmla="*/ 15 h 67"/>
                <a:gd name="T12" fmla="*/ 25 w 54"/>
                <a:gd name="T13" fmla="*/ 0 h 67"/>
                <a:gd name="T14" fmla="*/ 42 w 54"/>
                <a:gd name="T15" fmla="*/ 13 h 67"/>
                <a:gd name="T16" fmla="*/ 29 w 54"/>
                <a:gd name="T17" fmla="*/ 30 h 67"/>
                <a:gd name="T18" fmla="*/ 37 w 54"/>
                <a:gd name="T19" fmla="*/ 44 h 67"/>
                <a:gd name="T20" fmla="*/ 54 w 54"/>
                <a:gd name="T21" fmla="*/ 59 h 67"/>
                <a:gd name="T22" fmla="*/ 47 w 54"/>
                <a:gd name="T2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67">
                  <a:moveTo>
                    <a:pt x="47" y="67"/>
                  </a:moveTo>
                  <a:lnTo>
                    <a:pt x="24" y="61"/>
                  </a:lnTo>
                  <a:lnTo>
                    <a:pt x="8" y="55"/>
                  </a:lnTo>
                  <a:lnTo>
                    <a:pt x="0" y="48"/>
                  </a:lnTo>
                  <a:lnTo>
                    <a:pt x="4" y="25"/>
                  </a:lnTo>
                  <a:lnTo>
                    <a:pt x="19" y="15"/>
                  </a:lnTo>
                  <a:lnTo>
                    <a:pt x="25" y="0"/>
                  </a:lnTo>
                  <a:lnTo>
                    <a:pt x="42" y="13"/>
                  </a:lnTo>
                  <a:lnTo>
                    <a:pt x="29" y="30"/>
                  </a:lnTo>
                  <a:lnTo>
                    <a:pt x="37" y="44"/>
                  </a:lnTo>
                  <a:lnTo>
                    <a:pt x="54" y="59"/>
                  </a:lnTo>
                  <a:lnTo>
                    <a:pt x="47" y="6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478">
              <a:extLst>
                <a:ext uri="{FF2B5EF4-FFF2-40B4-BE49-F238E27FC236}">
                  <a16:creationId xmlns:a16="http://schemas.microsoft.com/office/drawing/2014/main" id="{354E2BF4-71DB-4AF7-3AC7-80991DEE39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" y="2584"/>
              <a:ext cx="14" cy="35"/>
            </a:xfrm>
            <a:custGeom>
              <a:avLst/>
              <a:gdLst>
                <a:gd name="T0" fmla="*/ 42 w 69"/>
                <a:gd name="T1" fmla="*/ 0 h 173"/>
                <a:gd name="T2" fmla="*/ 29 w 69"/>
                <a:gd name="T3" fmla="*/ 17 h 173"/>
                <a:gd name="T4" fmla="*/ 44 w 69"/>
                <a:gd name="T5" fmla="*/ 31 h 173"/>
                <a:gd name="T6" fmla="*/ 47 w 69"/>
                <a:gd name="T7" fmla="*/ 54 h 173"/>
                <a:gd name="T8" fmla="*/ 24 w 69"/>
                <a:gd name="T9" fmla="*/ 56 h 173"/>
                <a:gd name="T10" fmla="*/ 26 w 69"/>
                <a:gd name="T11" fmla="*/ 79 h 173"/>
                <a:gd name="T12" fmla="*/ 0 w 69"/>
                <a:gd name="T13" fmla="*/ 120 h 173"/>
                <a:gd name="T14" fmla="*/ 2 w 69"/>
                <a:gd name="T15" fmla="*/ 151 h 173"/>
                <a:gd name="T16" fmla="*/ 12 w 69"/>
                <a:gd name="T17" fmla="*/ 173 h 173"/>
                <a:gd name="T18" fmla="*/ 27 w 69"/>
                <a:gd name="T19" fmla="*/ 171 h 173"/>
                <a:gd name="T20" fmla="*/ 26 w 69"/>
                <a:gd name="T21" fmla="*/ 164 h 173"/>
                <a:gd name="T22" fmla="*/ 42 w 69"/>
                <a:gd name="T23" fmla="*/ 163 h 173"/>
                <a:gd name="T24" fmla="*/ 48 w 69"/>
                <a:gd name="T25" fmla="*/ 154 h 173"/>
                <a:gd name="T26" fmla="*/ 43 w 69"/>
                <a:gd name="T27" fmla="*/ 101 h 173"/>
                <a:gd name="T28" fmla="*/ 35 w 69"/>
                <a:gd name="T29" fmla="*/ 86 h 173"/>
                <a:gd name="T30" fmla="*/ 65 w 69"/>
                <a:gd name="T31" fmla="*/ 83 h 173"/>
                <a:gd name="T32" fmla="*/ 69 w 69"/>
                <a:gd name="T33" fmla="*/ 37 h 173"/>
                <a:gd name="T34" fmla="*/ 59 w 69"/>
                <a:gd name="T35" fmla="*/ 15 h 173"/>
                <a:gd name="T36" fmla="*/ 42 w 69"/>
                <a:gd name="T3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173">
                  <a:moveTo>
                    <a:pt x="42" y="0"/>
                  </a:moveTo>
                  <a:lnTo>
                    <a:pt x="29" y="17"/>
                  </a:lnTo>
                  <a:lnTo>
                    <a:pt x="44" y="31"/>
                  </a:lnTo>
                  <a:lnTo>
                    <a:pt x="47" y="54"/>
                  </a:lnTo>
                  <a:lnTo>
                    <a:pt x="24" y="56"/>
                  </a:lnTo>
                  <a:lnTo>
                    <a:pt x="26" y="79"/>
                  </a:lnTo>
                  <a:lnTo>
                    <a:pt x="0" y="120"/>
                  </a:lnTo>
                  <a:lnTo>
                    <a:pt x="2" y="151"/>
                  </a:lnTo>
                  <a:lnTo>
                    <a:pt x="12" y="173"/>
                  </a:lnTo>
                  <a:lnTo>
                    <a:pt x="27" y="171"/>
                  </a:lnTo>
                  <a:lnTo>
                    <a:pt x="26" y="164"/>
                  </a:lnTo>
                  <a:lnTo>
                    <a:pt x="42" y="163"/>
                  </a:lnTo>
                  <a:lnTo>
                    <a:pt x="48" y="154"/>
                  </a:lnTo>
                  <a:lnTo>
                    <a:pt x="43" y="101"/>
                  </a:lnTo>
                  <a:lnTo>
                    <a:pt x="35" y="86"/>
                  </a:lnTo>
                  <a:lnTo>
                    <a:pt x="65" y="83"/>
                  </a:lnTo>
                  <a:lnTo>
                    <a:pt x="69" y="37"/>
                  </a:lnTo>
                  <a:lnTo>
                    <a:pt x="59" y="15"/>
                  </a:lnTo>
                  <a:lnTo>
                    <a:pt x="42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479">
              <a:extLst>
                <a:ext uri="{FF2B5EF4-FFF2-40B4-BE49-F238E27FC236}">
                  <a16:creationId xmlns:a16="http://schemas.microsoft.com/office/drawing/2014/main" id="{54CED79F-AB32-E9D8-EF4D-355C89A97B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" y="2642"/>
              <a:ext cx="202" cy="435"/>
            </a:xfrm>
            <a:custGeom>
              <a:avLst/>
              <a:gdLst>
                <a:gd name="T0" fmla="*/ 726 w 1012"/>
                <a:gd name="T1" fmla="*/ 10 h 2176"/>
                <a:gd name="T2" fmla="*/ 713 w 1012"/>
                <a:gd name="T3" fmla="*/ 26 h 2176"/>
                <a:gd name="T4" fmla="*/ 701 w 1012"/>
                <a:gd name="T5" fmla="*/ 151 h 2176"/>
                <a:gd name="T6" fmla="*/ 693 w 1012"/>
                <a:gd name="T7" fmla="*/ 237 h 2176"/>
                <a:gd name="T8" fmla="*/ 736 w 1012"/>
                <a:gd name="T9" fmla="*/ 356 h 2176"/>
                <a:gd name="T10" fmla="*/ 690 w 1012"/>
                <a:gd name="T11" fmla="*/ 445 h 2176"/>
                <a:gd name="T12" fmla="*/ 615 w 1012"/>
                <a:gd name="T13" fmla="*/ 382 h 2176"/>
                <a:gd name="T14" fmla="*/ 466 w 1012"/>
                <a:gd name="T15" fmla="*/ 443 h 2176"/>
                <a:gd name="T16" fmla="*/ 427 w 1012"/>
                <a:gd name="T17" fmla="*/ 516 h 2176"/>
                <a:gd name="T18" fmla="*/ 298 w 1012"/>
                <a:gd name="T19" fmla="*/ 544 h 2176"/>
                <a:gd name="T20" fmla="*/ 232 w 1012"/>
                <a:gd name="T21" fmla="*/ 580 h 2176"/>
                <a:gd name="T22" fmla="*/ 228 w 1012"/>
                <a:gd name="T23" fmla="*/ 627 h 2176"/>
                <a:gd name="T24" fmla="*/ 192 w 1012"/>
                <a:gd name="T25" fmla="*/ 645 h 2176"/>
                <a:gd name="T26" fmla="*/ 152 w 1012"/>
                <a:gd name="T27" fmla="*/ 634 h 2176"/>
                <a:gd name="T28" fmla="*/ 136 w 1012"/>
                <a:gd name="T29" fmla="*/ 627 h 2176"/>
                <a:gd name="T30" fmla="*/ 142 w 1012"/>
                <a:gd name="T31" fmla="*/ 689 h 2176"/>
                <a:gd name="T32" fmla="*/ 86 w 1012"/>
                <a:gd name="T33" fmla="*/ 756 h 2176"/>
                <a:gd name="T34" fmla="*/ 91 w 1012"/>
                <a:gd name="T35" fmla="*/ 802 h 2176"/>
                <a:gd name="T36" fmla="*/ 72 w 1012"/>
                <a:gd name="T37" fmla="*/ 842 h 2176"/>
                <a:gd name="T38" fmla="*/ 52 w 1012"/>
                <a:gd name="T39" fmla="*/ 883 h 2176"/>
                <a:gd name="T40" fmla="*/ 0 w 1012"/>
                <a:gd name="T41" fmla="*/ 911 h 2176"/>
                <a:gd name="T42" fmla="*/ 64 w 1012"/>
                <a:gd name="T43" fmla="*/ 935 h 2176"/>
                <a:gd name="T44" fmla="*/ 108 w 1012"/>
                <a:gd name="T45" fmla="*/ 993 h 2176"/>
                <a:gd name="T46" fmla="*/ 129 w 1012"/>
                <a:gd name="T47" fmla="*/ 1045 h 2176"/>
                <a:gd name="T48" fmla="*/ 35 w 1012"/>
                <a:gd name="T49" fmla="*/ 1116 h 2176"/>
                <a:gd name="T50" fmla="*/ 132 w 1012"/>
                <a:gd name="T51" fmla="*/ 1245 h 2176"/>
                <a:gd name="T52" fmla="*/ 216 w 1012"/>
                <a:gd name="T53" fmla="*/ 1314 h 2176"/>
                <a:gd name="T54" fmla="*/ 150 w 1012"/>
                <a:gd name="T55" fmla="*/ 1367 h 2176"/>
                <a:gd name="T56" fmla="*/ 96 w 1012"/>
                <a:gd name="T57" fmla="*/ 1442 h 2176"/>
                <a:gd name="T58" fmla="*/ 194 w 1012"/>
                <a:gd name="T59" fmla="*/ 1502 h 2176"/>
                <a:gd name="T60" fmla="*/ 269 w 1012"/>
                <a:gd name="T61" fmla="*/ 1479 h 2176"/>
                <a:gd name="T62" fmla="*/ 267 w 1012"/>
                <a:gd name="T63" fmla="*/ 1619 h 2176"/>
                <a:gd name="T64" fmla="*/ 227 w 1012"/>
                <a:gd name="T65" fmla="*/ 1684 h 2176"/>
                <a:gd name="T66" fmla="*/ 224 w 1012"/>
                <a:gd name="T67" fmla="*/ 1746 h 2176"/>
                <a:gd name="T68" fmla="*/ 296 w 1012"/>
                <a:gd name="T69" fmla="*/ 1762 h 2176"/>
                <a:gd name="T70" fmla="*/ 413 w 1012"/>
                <a:gd name="T71" fmla="*/ 1782 h 2176"/>
                <a:gd name="T72" fmla="*/ 320 w 1012"/>
                <a:gd name="T73" fmla="*/ 1868 h 2176"/>
                <a:gd name="T74" fmla="*/ 321 w 1012"/>
                <a:gd name="T75" fmla="*/ 1953 h 2176"/>
                <a:gd name="T76" fmla="*/ 379 w 1012"/>
                <a:gd name="T77" fmla="*/ 2002 h 2176"/>
                <a:gd name="T78" fmla="*/ 459 w 1012"/>
                <a:gd name="T79" fmla="*/ 2032 h 2176"/>
                <a:gd name="T80" fmla="*/ 642 w 1012"/>
                <a:gd name="T81" fmla="*/ 2093 h 2176"/>
                <a:gd name="T82" fmla="*/ 743 w 1012"/>
                <a:gd name="T83" fmla="*/ 2176 h 2176"/>
                <a:gd name="T84" fmla="*/ 792 w 1012"/>
                <a:gd name="T85" fmla="*/ 2125 h 2176"/>
                <a:gd name="T86" fmla="*/ 765 w 1012"/>
                <a:gd name="T87" fmla="*/ 2089 h 2176"/>
                <a:gd name="T88" fmla="*/ 816 w 1012"/>
                <a:gd name="T89" fmla="*/ 1960 h 2176"/>
                <a:gd name="T90" fmla="*/ 845 w 1012"/>
                <a:gd name="T91" fmla="*/ 1866 h 2176"/>
                <a:gd name="T92" fmla="*/ 813 w 1012"/>
                <a:gd name="T93" fmla="*/ 1861 h 2176"/>
                <a:gd name="T94" fmla="*/ 864 w 1012"/>
                <a:gd name="T95" fmla="*/ 1825 h 2176"/>
                <a:gd name="T96" fmla="*/ 888 w 1012"/>
                <a:gd name="T97" fmla="*/ 1753 h 2176"/>
                <a:gd name="T98" fmla="*/ 897 w 1012"/>
                <a:gd name="T99" fmla="*/ 1598 h 2176"/>
                <a:gd name="T100" fmla="*/ 890 w 1012"/>
                <a:gd name="T101" fmla="*/ 1514 h 2176"/>
                <a:gd name="T102" fmla="*/ 897 w 1012"/>
                <a:gd name="T103" fmla="*/ 1428 h 2176"/>
                <a:gd name="T104" fmla="*/ 1012 w 1012"/>
                <a:gd name="T105" fmla="*/ 1179 h 2176"/>
                <a:gd name="T106" fmla="*/ 965 w 1012"/>
                <a:gd name="T107" fmla="*/ 836 h 2176"/>
                <a:gd name="T108" fmla="*/ 943 w 1012"/>
                <a:gd name="T109" fmla="*/ 599 h 2176"/>
                <a:gd name="T110" fmla="*/ 915 w 1012"/>
                <a:gd name="T111" fmla="*/ 540 h 2176"/>
                <a:gd name="T112" fmla="*/ 856 w 1012"/>
                <a:gd name="T113" fmla="*/ 322 h 2176"/>
                <a:gd name="T114" fmla="*/ 835 w 1012"/>
                <a:gd name="T115" fmla="*/ 100 h 2176"/>
                <a:gd name="T116" fmla="*/ 821 w 1012"/>
                <a:gd name="T117" fmla="*/ 25 h 2176"/>
                <a:gd name="T118" fmla="*/ 749 w 1012"/>
                <a:gd name="T119" fmla="*/ 0 h 2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2" h="2176">
                  <a:moveTo>
                    <a:pt x="749" y="0"/>
                  </a:moveTo>
                  <a:lnTo>
                    <a:pt x="726" y="10"/>
                  </a:lnTo>
                  <a:lnTo>
                    <a:pt x="719" y="10"/>
                  </a:lnTo>
                  <a:lnTo>
                    <a:pt x="713" y="26"/>
                  </a:lnTo>
                  <a:lnTo>
                    <a:pt x="729" y="118"/>
                  </a:lnTo>
                  <a:lnTo>
                    <a:pt x="701" y="151"/>
                  </a:lnTo>
                  <a:lnTo>
                    <a:pt x="713" y="196"/>
                  </a:lnTo>
                  <a:lnTo>
                    <a:pt x="693" y="237"/>
                  </a:lnTo>
                  <a:lnTo>
                    <a:pt x="730" y="288"/>
                  </a:lnTo>
                  <a:lnTo>
                    <a:pt x="736" y="356"/>
                  </a:lnTo>
                  <a:lnTo>
                    <a:pt x="712" y="427"/>
                  </a:lnTo>
                  <a:lnTo>
                    <a:pt x="690" y="445"/>
                  </a:lnTo>
                  <a:lnTo>
                    <a:pt x="655" y="394"/>
                  </a:lnTo>
                  <a:lnTo>
                    <a:pt x="615" y="382"/>
                  </a:lnTo>
                  <a:lnTo>
                    <a:pt x="522" y="391"/>
                  </a:lnTo>
                  <a:lnTo>
                    <a:pt x="466" y="443"/>
                  </a:lnTo>
                  <a:lnTo>
                    <a:pt x="463" y="489"/>
                  </a:lnTo>
                  <a:lnTo>
                    <a:pt x="427" y="516"/>
                  </a:lnTo>
                  <a:lnTo>
                    <a:pt x="335" y="524"/>
                  </a:lnTo>
                  <a:lnTo>
                    <a:pt x="298" y="544"/>
                  </a:lnTo>
                  <a:lnTo>
                    <a:pt x="285" y="568"/>
                  </a:lnTo>
                  <a:lnTo>
                    <a:pt x="232" y="580"/>
                  </a:lnTo>
                  <a:lnTo>
                    <a:pt x="233" y="596"/>
                  </a:lnTo>
                  <a:lnTo>
                    <a:pt x="228" y="627"/>
                  </a:lnTo>
                  <a:lnTo>
                    <a:pt x="207" y="644"/>
                  </a:lnTo>
                  <a:lnTo>
                    <a:pt x="192" y="645"/>
                  </a:lnTo>
                  <a:lnTo>
                    <a:pt x="183" y="631"/>
                  </a:lnTo>
                  <a:lnTo>
                    <a:pt x="152" y="634"/>
                  </a:lnTo>
                  <a:lnTo>
                    <a:pt x="143" y="620"/>
                  </a:lnTo>
                  <a:lnTo>
                    <a:pt x="136" y="627"/>
                  </a:lnTo>
                  <a:lnTo>
                    <a:pt x="146" y="650"/>
                  </a:lnTo>
                  <a:lnTo>
                    <a:pt x="142" y="689"/>
                  </a:lnTo>
                  <a:lnTo>
                    <a:pt x="97" y="708"/>
                  </a:lnTo>
                  <a:lnTo>
                    <a:pt x="86" y="756"/>
                  </a:lnTo>
                  <a:lnTo>
                    <a:pt x="110" y="769"/>
                  </a:lnTo>
                  <a:lnTo>
                    <a:pt x="91" y="802"/>
                  </a:lnTo>
                  <a:lnTo>
                    <a:pt x="93" y="832"/>
                  </a:lnTo>
                  <a:lnTo>
                    <a:pt x="72" y="842"/>
                  </a:lnTo>
                  <a:lnTo>
                    <a:pt x="56" y="843"/>
                  </a:lnTo>
                  <a:lnTo>
                    <a:pt x="52" y="883"/>
                  </a:lnTo>
                  <a:lnTo>
                    <a:pt x="22" y="893"/>
                  </a:lnTo>
                  <a:lnTo>
                    <a:pt x="0" y="911"/>
                  </a:lnTo>
                  <a:lnTo>
                    <a:pt x="4" y="941"/>
                  </a:lnTo>
                  <a:lnTo>
                    <a:pt x="64" y="935"/>
                  </a:lnTo>
                  <a:lnTo>
                    <a:pt x="68" y="974"/>
                  </a:lnTo>
                  <a:lnTo>
                    <a:pt x="108" y="993"/>
                  </a:lnTo>
                  <a:lnTo>
                    <a:pt x="135" y="1028"/>
                  </a:lnTo>
                  <a:lnTo>
                    <a:pt x="129" y="1045"/>
                  </a:lnTo>
                  <a:lnTo>
                    <a:pt x="24" y="1085"/>
                  </a:lnTo>
                  <a:lnTo>
                    <a:pt x="35" y="1116"/>
                  </a:lnTo>
                  <a:lnTo>
                    <a:pt x="51" y="1207"/>
                  </a:lnTo>
                  <a:lnTo>
                    <a:pt x="132" y="1245"/>
                  </a:lnTo>
                  <a:lnTo>
                    <a:pt x="170" y="1242"/>
                  </a:lnTo>
                  <a:lnTo>
                    <a:pt x="216" y="1314"/>
                  </a:lnTo>
                  <a:lnTo>
                    <a:pt x="194" y="1340"/>
                  </a:lnTo>
                  <a:lnTo>
                    <a:pt x="150" y="1367"/>
                  </a:lnTo>
                  <a:lnTo>
                    <a:pt x="140" y="1414"/>
                  </a:lnTo>
                  <a:lnTo>
                    <a:pt x="96" y="1442"/>
                  </a:lnTo>
                  <a:lnTo>
                    <a:pt x="110" y="1510"/>
                  </a:lnTo>
                  <a:lnTo>
                    <a:pt x="194" y="1502"/>
                  </a:lnTo>
                  <a:lnTo>
                    <a:pt x="238" y="1474"/>
                  </a:lnTo>
                  <a:lnTo>
                    <a:pt x="269" y="1479"/>
                  </a:lnTo>
                  <a:lnTo>
                    <a:pt x="287" y="1508"/>
                  </a:lnTo>
                  <a:lnTo>
                    <a:pt x="267" y="1619"/>
                  </a:lnTo>
                  <a:lnTo>
                    <a:pt x="230" y="1645"/>
                  </a:lnTo>
                  <a:lnTo>
                    <a:pt x="227" y="1684"/>
                  </a:lnTo>
                  <a:lnTo>
                    <a:pt x="192" y="1725"/>
                  </a:lnTo>
                  <a:lnTo>
                    <a:pt x="224" y="1746"/>
                  </a:lnTo>
                  <a:lnTo>
                    <a:pt x="276" y="1725"/>
                  </a:lnTo>
                  <a:lnTo>
                    <a:pt x="296" y="1762"/>
                  </a:lnTo>
                  <a:lnTo>
                    <a:pt x="333" y="1759"/>
                  </a:lnTo>
                  <a:lnTo>
                    <a:pt x="413" y="1782"/>
                  </a:lnTo>
                  <a:lnTo>
                    <a:pt x="379" y="1832"/>
                  </a:lnTo>
                  <a:lnTo>
                    <a:pt x="320" y="1868"/>
                  </a:lnTo>
                  <a:lnTo>
                    <a:pt x="308" y="1900"/>
                  </a:lnTo>
                  <a:lnTo>
                    <a:pt x="321" y="1953"/>
                  </a:lnTo>
                  <a:lnTo>
                    <a:pt x="369" y="1971"/>
                  </a:lnTo>
                  <a:lnTo>
                    <a:pt x="379" y="2002"/>
                  </a:lnTo>
                  <a:lnTo>
                    <a:pt x="411" y="2007"/>
                  </a:lnTo>
                  <a:lnTo>
                    <a:pt x="459" y="2032"/>
                  </a:lnTo>
                  <a:lnTo>
                    <a:pt x="600" y="2057"/>
                  </a:lnTo>
                  <a:lnTo>
                    <a:pt x="642" y="2093"/>
                  </a:lnTo>
                  <a:lnTo>
                    <a:pt x="647" y="2146"/>
                  </a:lnTo>
                  <a:lnTo>
                    <a:pt x="743" y="2176"/>
                  </a:lnTo>
                  <a:lnTo>
                    <a:pt x="758" y="2167"/>
                  </a:lnTo>
                  <a:lnTo>
                    <a:pt x="792" y="2125"/>
                  </a:lnTo>
                  <a:lnTo>
                    <a:pt x="767" y="2105"/>
                  </a:lnTo>
                  <a:lnTo>
                    <a:pt x="765" y="2089"/>
                  </a:lnTo>
                  <a:lnTo>
                    <a:pt x="813" y="2022"/>
                  </a:lnTo>
                  <a:lnTo>
                    <a:pt x="816" y="1960"/>
                  </a:lnTo>
                  <a:lnTo>
                    <a:pt x="876" y="1878"/>
                  </a:lnTo>
                  <a:lnTo>
                    <a:pt x="845" y="1866"/>
                  </a:lnTo>
                  <a:lnTo>
                    <a:pt x="815" y="1876"/>
                  </a:lnTo>
                  <a:lnTo>
                    <a:pt x="813" y="1861"/>
                  </a:lnTo>
                  <a:lnTo>
                    <a:pt x="827" y="1837"/>
                  </a:lnTo>
                  <a:lnTo>
                    <a:pt x="864" y="1825"/>
                  </a:lnTo>
                  <a:lnTo>
                    <a:pt x="891" y="1784"/>
                  </a:lnTo>
                  <a:lnTo>
                    <a:pt x="888" y="1753"/>
                  </a:lnTo>
                  <a:lnTo>
                    <a:pt x="907" y="1706"/>
                  </a:lnTo>
                  <a:lnTo>
                    <a:pt x="897" y="1598"/>
                  </a:lnTo>
                  <a:lnTo>
                    <a:pt x="899" y="1536"/>
                  </a:lnTo>
                  <a:lnTo>
                    <a:pt x="890" y="1514"/>
                  </a:lnTo>
                  <a:lnTo>
                    <a:pt x="886" y="1484"/>
                  </a:lnTo>
                  <a:lnTo>
                    <a:pt x="897" y="1428"/>
                  </a:lnTo>
                  <a:lnTo>
                    <a:pt x="892" y="1382"/>
                  </a:lnTo>
                  <a:lnTo>
                    <a:pt x="1012" y="1179"/>
                  </a:lnTo>
                  <a:lnTo>
                    <a:pt x="999" y="941"/>
                  </a:lnTo>
                  <a:lnTo>
                    <a:pt x="965" y="836"/>
                  </a:lnTo>
                  <a:lnTo>
                    <a:pt x="965" y="744"/>
                  </a:lnTo>
                  <a:lnTo>
                    <a:pt x="943" y="599"/>
                  </a:lnTo>
                  <a:lnTo>
                    <a:pt x="924" y="554"/>
                  </a:lnTo>
                  <a:lnTo>
                    <a:pt x="915" y="540"/>
                  </a:lnTo>
                  <a:lnTo>
                    <a:pt x="844" y="447"/>
                  </a:lnTo>
                  <a:lnTo>
                    <a:pt x="856" y="322"/>
                  </a:lnTo>
                  <a:lnTo>
                    <a:pt x="873" y="259"/>
                  </a:lnTo>
                  <a:lnTo>
                    <a:pt x="835" y="100"/>
                  </a:lnTo>
                  <a:lnTo>
                    <a:pt x="816" y="55"/>
                  </a:lnTo>
                  <a:lnTo>
                    <a:pt x="821" y="25"/>
                  </a:lnTo>
                  <a:lnTo>
                    <a:pt x="795" y="3"/>
                  </a:lnTo>
                  <a:lnTo>
                    <a:pt x="749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480">
              <a:extLst>
                <a:ext uri="{FF2B5EF4-FFF2-40B4-BE49-F238E27FC236}">
                  <a16:creationId xmlns:a16="http://schemas.microsoft.com/office/drawing/2014/main" id="{4DCC24EC-EC3D-CE56-C9C9-F9141D2B8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3" y="2956"/>
              <a:ext cx="4" cy="5"/>
            </a:xfrm>
            <a:custGeom>
              <a:avLst/>
              <a:gdLst>
                <a:gd name="T0" fmla="*/ 8 w 17"/>
                <a:gd name="T1" fmla="*/ 0 h 23"/>
                <a:gd name="T2" fmla="*/ 0 w 17"/>
                <a:gd name="T3" fmla="*/ 7 h 23"/>
                <a:gd name="T4" fmla="*/ 3 w 17"/>
                <a:gd name="T5" fmla="*/ 23 h 23"/>
                <a:gd name="T6" fmla="*/ 17 w 17"/>
                <a:gd name="T7" fmla="*/ 14 h 23"/>
                <a:gd name="T8" fmla="*/ 16 w 17"/>
                <a:gd name="T9" fmla="*/ 6 h 23"/>
                <a:gd name="T10" fmla="*/ 8 w 17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8" y="0"/>
                  </a:moveTo>
                  <a:lnTo>
                    <a:pt x="0" y="7"/>
                  </a:lnTo>
                  <a:lnTo>
                    <a:pt x="3" y="23"/>
                  </a:lnTo>
                  <a:lnTo>
                    <a:pt x="17" y="14"/>
                  </a:lnTo>
                  <a:lnTo>
                    <a:pt x="16" y="6"/>
                  </a:lnTo>
                  <a:lnTo>
                    <a:pt x="8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481">
              <a:extLst>
                <a:ext uri="{FF2B5EF4-FFF2-40B4-BE49-F238E27FC236}">
                  <a16:creationId xmlns:a16="http://schemas.microsoft.com/office/drawing/2014/main" id="{E2F57AE9-D1D1-6E2D-DDF3-9ABDD0ADC3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3072"/>
              <a:ext cx="5" cy="7"/>
            </a:xfrm>
            <a:custGeom>
              <a:avLst/>
              <a:gdLst>
                <a:gd name="T0" fmla="*/ 0 w 23"/>
                <a:gd name="T1" fmla="*/ 17 h 31"/>
                <a:gd name="T2" fmla="*/ 16 w 23"/>
                <a:gd name="T3" fmla="*/ 23 h 31"/>
                <a:gd name="T4" fmla="*/ 17 w 23"/>
                <a:gd name="T5" fmla="*/ 31 h 31"/>
                <a:gd name="T6" fmla="*/ 23 w 23"/>
                <a:gd name="T7" fmla="*/ 22 h 31"/>
                <a:gd name="T8" fmla="*/ 6 w 23"/>
                <a:gd name="T9" fmla="*/ 0 h 31"/>
                <a:gd name="T10" fmla="*/ 0 w 23"/>
                <a:gd name="T11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1">
                  <a:moveTo>
                    <a:pt x="0" y="17"/>
                  </a:moveTo>
                  <a:lnTo>
                    <a:pt x="16" y="23"/>
                  </a:lnTo>
                  <a:lnTo>
                    <a:pt x="17" y="31"/>
                  </a:lnTo>
                  <a:lnTo>
                    <a:pt x="23" y="22"/>
                  </a:lnTo>
                  <a:lnTo>
                    <a:pt x="6" y="0"/>
                  </a:lnTo>
                  <a:lnTo>
                    <a:pt x="0" y="1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482">
              <a:extLst>
                <a:ext uri="{FF2B5EF4-FFF2-40B4-BE49-F238E27FC236}">
                  <a16:creationId xmlns:a16="http://schemas.microsoft.com/office/drawing/2014/main" id="{006477B4-E280-4051-C866-2E7D82F23B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537"/>
              <a:ext cx="5" cy="3"/>
            </a:xfrm>
            <a:custGeom>
              <a:avLst/>
              <a:gdLst>
                <a:gd name="T0" fmla="*/ 24 w 24"/>
                <a:gd name="T1" fmla="*/ 4 h 14"/>
                <a:gd name="T2" fmla="*/ 0 w 24"/>
                <a:gd name="T3" fmla="*/ 0 h 14"/>
                <a:gd name="T4" fmla="*/ 1 w 24"/>
                <a:gd name="T5" fmla="*/ 14 h 14"/>
                <a:gd name="T6" fmla="*/ 17 w 24"/>
                <a:gd name="T7" fmla="*/ 13 h 14"/>
                <a:gd name="T8" fmla="*/ 24 w 2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4" y="4"/>
                  </a:moveTo>
                  <a:lnTo>
                    <a:pt x="0" y="0"/>
                  </a:lnTo>
                  <a:lnTo>
                    <a:pt x="1" y="14"/>
                  </a:lnTo>
                  <a:lnTo>
                    <a:pt x="17" y="13"/>
                  </a:lnTo>
                  <a:lnTo>
                    <a:pt x="24" y="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483">
              <a:extLst>
                <a:ext uri="{FF2B5EF4-FFF2-40B4-BE49-F238E27FC236}">
                  <a16:creationId xmlns:a16="http://schemas.microsoft.com/office/drawing/2014/main" id="{DCFC818D-66F8-21A2-4D95-C0F7D83A0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" y="2663"/>
              <a:ext cx="11" cy="6"/>
            </a:xfrm>
            <a:custGeom>
              <a:avLst/>
              <a:gdLst>
                <a:gd name="T0" fmla="*/ 54 w 54"/>
                <a:gd name="T1" fmla="*/ 19 h 31"/>
                <a:gd name="T2" fmla="*/ 38 w 54"/>
                <a:gd name="T3" fmla="*/ 6 h 31"/>
                <a:gd name="T4" fmla="*/ 23 w 54"/>
                <a:gd name="T5" fmla="*/ 14 h 31"/>
                <a:gd name="T6" fmla="*/ 14 w 54"/>
                <a:gd name="T7" fmla="*/ 0 h 31"/>
                <a:gd name="T8" fmla="*/ 0 w 54"/>
                <a:gd name="T9" fmla="*/ 17 h 31"/>
                <a:gd name="T10" fmla="*/ 10 w 54"/>
                <a:gd name="T11" fmla="*/ 31 h 31"/>
                <a:gd name="T12" fmla="*/ 31 w 54"/>
                <a:gd name="T13" fmla="*/ 22 h 31"/>
                <a:gd name="T14" fmla="*/ 47 w 54"/>
                <a:gd name="T15" fmla="*/ 28 h 31"/>
                <a:gd name="T16" fmla="*/ 54 w 54"/>
                <a:gd name="T17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1">
                  <a:moveTo>
                    <a:pt x="54" y="19"/>
                  </a:moveTo>
                  <a:lnTo>
                    <a:pt x="38" y="6"/>
                  </a:lnTo>
                  <a:lnTo>
                    <a:pt x="23" y="14"/>
                  </a:lnTo>
                  <a:lnTo>
                    <a:pt x="14" y="0"/>
                  </a:lnTo>
                  <a:lnTo>
                    <a:pt x="0" y="17"/>
                  </a:lnTo>
                  <a:lnTo>
                    <a:pt x="10" y="31"/>
                  </a:lnTo>
                  <a:lnTo>
                    <a:pt x="31" y="22"/>
                  </a:lnTo>
                  <a:lnTo>
                    <a:pt x="47" y="28"/>
                  </a:lnTo>
                  <a:lnTo>
                    <a:pt x="54" y="1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484">
              <a:extLst>
                <a:ext uri="{FF2B5EF4-FFF2-40B4-BE49-F238E27FC236}">
                  <a16:creationId xmlns:a16="http://schemas.microsoft.com/office/drawing/2014/main" id="{08736E1B-C8AA-E7D4-E035-A945426B5E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" y="2665"/>
              <a:ext cx="4" cy="3"/>
            </a:xfrm>
            <a:custGeom>
              <a:avLst/>
              <a:gdLst>
                <a:gd name="T0" fmla="*/ 2 w 16"/>
                <a:gd name="T1" fmla="*/ 16 h 16"/>
                <a:gd name="T2" fmla="*/ 10 w 16"/>
                <a:gd name="T3" fmla="*/ 16 h 16"/>
                <a:gd name="T4" fmla="*/ 16 w 16"/>
                <a:gd name="T5" fmla="*/ 7 h 16"/>
                <a:gd name="T6" fmla="*/ 8 w 16"/>
                <a:gd name="T7" fmla="*/ 0 h 16"/>
                <a:gd name="T8" fmla="*/ 0 w 16"/>
                <a:gd name="T9" fmla="*/ 1 h 16"/>
                <a:gd name="T10" fmla="*/ 2 w 16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6">
                  <a:moveTo>
                    <a:pt x="2" y="16"/>
                  </a:moveTo>
                  <a:lnTo>
                    <a:pt x="10" y="16"/>
                  </a:lnTo>
                  <a:lnTo>
                    <a:pt x="16" y="7"/>
                  </a:lnTo>
                  <a:lnTo>
                    <a:pt x="8" y="0"/>
                  </a:lnTo>
                  <a:lnTo>
                    <a:pt x="0" y="1"/>
                  </a:lnTo>
                  <a:lnTo>
                    <a:pt x="2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485">
              <a:extLst>
                <a:ext uri="{FF2B5EF4-FFF2-40B4-BE49-F238E27FC236}">
                  <a16:creationId xmlns:a16="http://schemas.microsoft.com/office/drawing/2014/main" id="{01539995-D13E-6A69-85BC-7E4D4B494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" y="2677"/>
              <a:ext cx="17" cy="11"/>
            </a:xfrm>
            <a:custGeom>
              <a:avLst/>
              <a:gdLst>
                <a:gd name="T0" fmla="*/ 47 w 85"/>
                <a:gd name="T1" fmla="*/ 41 h 57"/>
                <a:gd name="T2" fmla="*/ 85 w 85"/>
                <a:gd name="T3" fmla="*/ 31 h 57"/>
                <a:gd name="T4" fmla="*/ 82 w 85"/>
                <a:gd name="T5" fmla="*/ 8 h 57"/>
                <a:gd name="T6" fmla="*/ 74 w 85"/>
                <a:gd name="T7" fmla="*/ 0 h 57"/>
                <a:gd name="T8" fmla="*/ 61 w 85"/>
                <a:gd name="T9" fmla="*/ 17 h 57"/>
                <a:gd name="T10" fmla="*/ 45 w 85"/>
                <a:gd name="T11" fmla="*/ 18 h 57"/>
                <a:gd name="T12" fmla="*/ 46 w 85"/>
                <a:gd name="T13" fmla="*/ 26 h 57"/>
                <a:gd name="T14" fmla="*/ 39 w 85"/>
                <a:gd name="T15" fmla="*/ 34 h 57"/>
                <a:gd name="T16" fmla="*/ 14 w 85"/>
                <a:gd name="T17" fmla="*/ 21 h 57"/>
                <a:gd name="T18" fmla="*/ 0 w 85"/>
                <a:gd name="T19" fmla="*/ 38 h 57"/>
                <a:gd name="T20" fmla="*/ 33 w 85"/>
                <a:gd name="T21" fmla="*/ 50 h 57"/>
                <a:gd name="T22" fmla="*/ 41 w 85"/>
                <a:gd name="T23" fmla="*/ 57 h 57"/>
                <a:gd name="T24" fmla="*/ 47 w 85"/>
                <a:gd name="T25" fmla="*/ 4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57">
                  <a:moveTo>
                    <a:pt x="47" y="41"/>
                  </a:moveTo>
                  <a:lnTo>
                    <a:pt x="85" y="31"/>
                  </a:lnTo>
                  <a:lnTo>
                    <a:pt x="82" y="8"/>
                  </a:lnTo>
                  <a:lnTo>
                    <a:pt x="74" y="0"/>
                  </a:lnTo>
                  <a:lnTo>
                    <a:pt x="61" y="17"/>
                  </a:lnTo>
                  <a:lnTo>
                    <a:pt x="45" y="18"/>
                  </a:lnTo>
                  <a:lnTo>
                    <a:pt x="46" y="26"/>
                  </a:lnTo>
                  <a:lnTo>
                    <a:pt x="39" y="34"/>
                  </a:lnTo>
                  <a:lnTo>
                    <a:pt x="14" y="21"/>
                  </a:lnTo>
                  <a:lnTo>
                    <a:pt x="0" y="38"/>
                  </a:lnTo>
                  <a:lnTo>
                    <a:pt x="33" y="50"/>
                  </a:lnTo>
                  <a:lnTo>
                    <a:pt x="41" y="57"/>
                  </a:lnTo>
                  <a:lnTo>
                    <a:pt x="47" y="4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486">
              <a:extLst>
                <a:ext uri="{FF2B5EF4-FFF2-40B4-BE49-F238E27FC236}">
                  <a16:creationId xmlns:a16="http://schemas.microsoft.com/office/drawing/2014/main" id="{88EBCABA-0FA6-B8A7-88AB-BA8C1B2F69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" y="2677"/>
              <a:ext cx="9" cy="6"/>
            </a:xfrm>
            <a:custGeom>
              <a:avLst/>
              <a:gdLst>
                <a:gd name="T0" fmla="*/ 13 w 45"/>
                <a:gd name="T1" fmla="*/ 10 h 33"/>
                <a:gd name="T2" fmla="*/ 0 w 45"/>
                <a:gd name="T3" fmla="*/ 27 h 33"/>
                <a:gd name="T4" fmla="*/ 23 w 45"/>
                <a:gd name="T5" fmla="*/ 33 h 33"/>
                <a:gd name="T6" fmla="*/ 39 w 45"/>
                <a:gd name="T7" fmla="*/ 32 h 33"/>
                <a:gd name="T8" fmla="*/ 45 w 45"/>
                <a:gd name="T9" fmla="*/ 15 h 33"/>
                <a:gd name="T10" fmla="*/ 36 w 45"/>
                <a:gd name="T11" fmla="*/ 0 h 33"/>
                <a:gd name="T12" fmla="*/ 22 w 45"/>
                <a:gd name="T13" fmla="*/ 10 h 33"/>
                <a:gd name="T14" fmla="*/ 13 w 45"/>
                <a:gd name="T1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3">
                  <a:moveTo>
                    <a:pt x="13" y="10"/>
                  </a:moveTo>
                  <a:lnTo>
                    <a:pt x="0" y="27"/>
                  </a:lnTo>
                  <a:lnTo>
                    <a:pt x="23" y="33"/>
                  </a:lnTo>
                  <a:lnTo>
                    <a:pt x="39" y="32"/>
                  </a:lnTo>
                  <a:lnTo>
                    <a:pt x="45" y="15"/>
                  </a:lnTo>
                  <a:lnTo>
                    <a:pt x="36" y="0"/>
                  </a:lnTo>
                  <a:lnTo>
                    <a:pt x="22" y="10"/>
                  </a:lnTo>
                  <a:lnTo>
                    <a:pt x="13" y="1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487">
              <a:extLst>
                <a:ext uri="{FF2B5EF4-FFF2-40B4-BE49-F238E27FC236}">
                  <a16:creationId xmlns:a16="http://schemas.microsoft.com/office/drawing/2014/main" id="{BC62EDEF-1044-402A-AD60-3879CAE4E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667"/>
              <a:ext cx="14" cy="14"/>
            </a:xfrm>
            <a:custGeom>
              <a:avLst/>
              <a:gdLst>
                <a:gd name="T0" fmla="*/ 0 w 72"/>
                <a:gd name="T1" fmla="*/ 61 h 68"/>
                <a:gd name="T2" fmla="*/ 9 w 72"/>
                <a:gd name="T3" fmla="*/ 68 h 68"/>
                <a:gd name="T4" fmla="*/ 15 w 72"/>
                <a:gd name="T5" fmla="*/ 52 h 68"/>
                <a:gd name="T6" fmla="*/ 38 w 72"/>
                <a:gd name="T7" fmla="*/ 50 h 68"/>
                <a:gd name="T8" fmla="*/ 37 w 72"/>
                <a:gd name="T9" fmla="*/ 34 h 68"/>
                <a:gd name="T10" fmla="*/ 50 w 72"/>
                <a:gd name="T11" fmla="*/ 18 h 68"/>
                <a:gd name="T12" fmla="*/ 72 w 72"/>
                <a:gd name="T13" fmla="*/ 7 h 68"/>
                <a:gd name="T14" fmla="*/ 72 w 72"/>
                <a:gd name="T15" fmla="*/ 0 h 68"/>
                <a:gd name="T16" fmla="*/ 34 w 72"/>
                <a:gd name="T17" fmla="*/ 11 h 68"/>
                <a:gd name="T18" fmla="*/ 21 w 72"/>
                <a:gd name="T19" fmla="*/ 35 h 68"/>
                <a:gd name="T20" fmla="*/ 5 w 72"/>
                <a:gd name="T21" fmla="*/ 38 h 68"/>
                <a:gd name="T22" fmla="*/ 0 w 72"/>
                <a:gd name="T23" fmla="*/ 6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68">
                  <a:moveTo>
                    <a:pt x="0" y="61"/>
                  </a:moveTo>
                  <a:lnTo>
                    <a:pt x="9" y="68"/>
                  </a:lnTo>
                  <a:lnTo>
                    <a:pt x="15" y="52"/>
                  </a:lnTo>
                  <a:lnTo>
                    <a:pt x="38" y="50"/>
                  </a:lnTo>
                  <a:lnTo>
                    <a:pt x="37" y="34"/>
                  </a:lnTo>
                  <a:lnTo>
                    <a:pt x="50" y="18"/>
                  </a:lnTo>
                  <a:lnTo>
                    <a:pt x="72" y="7"/>
                  </a:lnTo>
                  <a:lnTo>
                    <a:pt x="72" y="0"/>
                  </a:lnTo>
                  <a:lnTo>
                    <a:pt x="34" y="11"/>
                  </a:lnTo>
                  <a:lnTo>
                    <a:pt x="21" y="35"/>
                  </a:lnTo>
                  <a:lnTo>
                    <a:pt x="5" y="38"/>
                  </a:lnTo>
                  <a:lnTo>
                    <a:pt x="0" y="6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488">
              <a:extLst>
                <a:ext uri="{FF2B5EF4-FFF2-40B4-BE49-F238E27FC236}">
                  <a16:creationId xmlns:a16="http://schemas.microsoft.com/office/drawing/2014/main" id="{FB6F0F0A-5CCB-52BF-EA35-E22A1BE53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" y="2614"/>
              <a:ext cx="4" cy="4"/>
            </a:xfrm>
            <a:custGeom>
              <a:avLst/>
              <a:gdLst>
                <a:gd name="T0" fmla="*/ 16 w 16"/>
                <a:gd name="T1" fmla="*/ 7 h 23"/>
                <a:gd name="T2" fmla="*/ 7 w 16"/>
                <a:gd name="T3" fmla="*/ 0 h 23"/>
                <a:gd name="T4" fmla="*/ 0 w 16"/>
                <a:gd name="T5" fmla="*/ 9 h 23"/>
                <a:gd name="T6" fmla="*/ 1 w 16"/>
                <a:gd name="T7" fmla="*/ 23 h 23"/>
                <a:gd name="T8" fmla="*/ 9 w 16"/>
                <a:gd name="T9" fmla="*/ 23 h 23"/>
                <a:gd name="T10" fmla="*/ 16 w 16"/>
                <a:gd name="T11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16" y="7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1" y="23"/>
                  </a:lnTo>
                  <a:lnTo>
                    <a:pt x="9" y="23"/>
                  </a:lnTo>
                  <a:lnTo>
                    <a:pt x="16" y="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489">
              <a:extLst>
                <a:ext uri="{FF2B5EF4-FFF2-40B4-BE49-F238E27FC236}">
                  <a16:creationId xmlns:a16="http://schemas.microsoft.com/office/drawing/2014/main" id="{1EF0E9D6-A769-611D-6EDE-F41EC12EB9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1" y="2617"/>
              <a:ext cx="3" cy="6"/>
            </a:xfrm>
            <a:custGeom>
              <a:avLst/>
              <a:gdLst>
                <a:gd name="T0" fmla="*/ 0 w 17"/>
                <a:gd name="T1" fmla="*/ 9 h 30"/>
                <a:gd name="T2" fmla="*/ 10 w 17"/>
                <a:gd name="T3" fmla="*/ 30 h 30"/>
                <a:gd name="T4" fmla="*/ 17 w 17"/>
                <a:gd name="T5" fmla="*/ 23 h 30"/>
                <a:gd name="T6" fmla="*/ 15 w 17"/>
                <a:gd name="T7" fmla="*/ 0 h 30"/>
                <a:gd name="T8" fmla="*/ 0 w 17"/>
                <a:gd name="T9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0">
                  <a:moveTo>
                    <a:pt x="0" y="9"/>
                  </a:moveTo>
                  <a:lnTo>
                    <a:pt x="10" y="30"/>
                  </a:lnTo>
                  <a:lnTo>
                    <a:pt x="17" y="23"/>
                  </a:lnTo>
                  <a:lnTo>
                    <a:pt x="15" y="0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490">
              <a:extLst>
                <a:ext uri="{FF2B5EF4-FFF2-40B4-BE49-F238E27FC236}">
                  <a16:creationId xmlns:a16="http://schemas.microsoft.com/office/drawing/2014/main" id="{A70C3182-5398-8E67-DD5B-D2FD81E7EB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" y="2640"/>
              <a:ext cx="3" cy="5"/>
            </a:xfrm>
            <a:custGeom>
              <a:avLst/>
              <a:gdLst>
                <a:gd name="T0" fmla="*/ 6 w 15"/>
                <a:gd name="T1" fmla="*/ 0 h 23"/>
                <a:gd name="T2" fmla="*/ 0 w 15"/>
                <a:gd name="T3" fmla="*/ 16 h 23"/>
                <a:gd name="T4" fmla="*/ 15 w 15"/>
                <a:gd name="T5" fmla="*/ 23 h 23"/>
                <a:gd name="T6" fmla="*/ 14 w 15"/>
                <a:gd name="T7" fmla="*/ 7 h 23"/>
                <a:gd name="T8" fmla="*/ 6 w 15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3">
                  <a:moveTo>
                    <a:pt x="6" y="0"/>
                  </a:moveTo>
                  <a:lnTo>
                    <a:pt x="0" y="16"/>
                  </a:lnTo>
                  <a:lnTo>
                    <a:pt x="15" y="23"/>
                  </a:lnTo>
                  <a:lnTo>
                    <a:pt x="14" y="7"/>
                  </a:lnTo>
                  <a:lnTo>
                    <a:pt x="6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491">
              <a:extLst>
                <a:ext uri="{FF2B5EF4-FFF2-40B4-BE49-F238E27FC236}">
                  <a16:creationId xmlns:a16="http://schemas.microsoft.com/office/drawing/2014/main" id="{BB23BC07-611F-EAC6-39F1-6B7D1BCE91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4202"/>
              <a:ext cx="18" cy="28"/>
            </a:xfrm>
            <a:custGeom>
              <a:avLst/>
              <a:gdLst>
                <a:gd name="T0" fmla="*/ 6 w 90"/>
                <a:gd name="T1" fmla="*/ 23 h 142"/>
                <a:gd name="T2" fmla="*/ 0 w 90"/>
                <a:gd name="T3" fmla="*/ 52 h 142"/>
                <a:gd name="T4" fmla="*/ 0 w 90"/>
                <a:gd name="T5" fmla="*/ 87 h 142"/>
                <a:gd name="T6" fmla="*/ 6 w 90"/>
                <a:gd name="T7" fmla="*/ 115 h 142"/>
                <a:gd name="T8" fmla="*/ 19 w 90"/>
                <a:gd name="T9" fmla="*/ 132 h 142"/>
                <a:gd name="T10" fmla="*/ 34 w 90"/>
                <a:gd name="T11" fmla="*/ 140 h 142"/>
                <a:gd name="T12" fmla="*/ 45 w 90"/>
                <a:gd name="T13" fmla="*/ 140 h 142"/>
                <a:gd name="T14" fmla="*/ 49 w 90"/>
                <a:gd name="T15" fmla="*/ 140 h 142"/>
                <a:gd name="T16" fmla="*/ 62 w 90"/>
                <a:gd name="T17" fmla="*/ 138 h 142"/>
                <a:gd name="T18" fmla="*/ 77 w 90"/>
                <a:gd name="T19" fmla="*/ 127 h 142"/>
                <a:gd name="T20" fmla="*/ 86 w 90"/>
                <a:gd name="T21" fmla="*/ 104 h 142"/>
                <a:gd name="T22" fmla="*/ 89 w 90"/>
                <a:gd name="T23" fmla="*/ 80 h 142"/>
                <a:gd name="T24" fmla="*/ 89 w 90"/>
                <a:gd name="T25" fmla="*/ 72 h 142"/>
                <a:gd name="T26" fmla="*/ 90 w 90"/>
                <a:gd name="T27" fmla="*/ 71 h 142"/>
                <a:gd name="T28" fmla="*/ 89 w 90"/>
                <a:gd name="T29" fmla="*/ 52 h 142"/>
                <a:gd name="T30" fmla="*/ 82 w 90"/>
                <a:gd name="T31" fmla="*/ 23 h 142"/>
                <a:gd name="T32" fmla="*/ 69 w 90"/>
                <a:gd name="T33" fmla="*/ 7 h 142"/>
                <a:gd name="T34" fmla="*/ 54 w 90"/>
                <a:gd name="T35" fmla="*/ 0 h 142"/>
                <a:gd name="T36" fmla="*/ 34 w 90"/>
                <a:gd name="T37" fmla="*/ 0 h 142"/>
                <a:gd name="T38" fmla="*/ 19 w 90"/>
                <a:gd name="T39" fmla="*/ 7 h 142"/>
                <a:gd name="T40" fmla="*/ 28 w 90"/>
                <a:gd name="T41" fmla="*/ 71 h 142"/>
                <a:gd name="T42" fmla="*/ 28 w 90"/>
                <a:gd name="T43" fmla="*/ 49 h 142"/>
                <a:gd name="T44" fmla="*/ 33 w 90"/>
                <a:gd name="T45" fmla="*/ 29 h 142"/>
                <a:gd name="T46" fmla="*/ 45 w 90"/>
                <a:gd name="T47" fmla="*/ 22 h 142"/>
                <a:gd name="T48" fmla="*/ 54 w 90"/>
                <a:gd name="T49" fmla="*/ 25 h 142"/>
                <a:gd name="T50" fmla="*/ 60 w 90"/>
                <a:gd name="T51" fmla="*/ 37 h 142"/>
                <a:gd name="T52" fmla="*/ 61 w 90"/>
                <a:gd name="T53" fmla="*/ 49 h 142"/>
                <a:gd name="T54" fmla="*/ 62 w 90"/>
                <a:gd name="T55" fmla="*/ 71 h 142"/>
                <a:gd name="T56" fmla="*/ 61 w 90"/>
                <a:gd name="T57" fmla="*/ 82 h 142"/>
                <a:gd name="T58" fmla="*/ 60 w 90"/>
                <a:gd name="T59" fmla="*/ 99 h 142"/>
                <a:gd name="T60" fmla="*/ 57 w 90"/>
                <a:gd name="T61" fmla="*/ 108 h 142"/>
                <a:gd name="T62" fmla="*/ 56 w 90"/>
                <a:gd name="T63" fmla="*/ 109 h 142"/>
                <a:gd name="T64" fmla="*/ 54 w 90"/>
                <a:gd name="T65" fmla="*/ 116 h 142"/>
                <a:gd name="T66" fmla="*/ 46 w 90"/>
                <a:gd name="T67" fmla="*/ 118 h 142"/>
                <a:gd name="T68" fmla="*/ 45 w 90"/>
                <a:gd name="T69" fmla="*/ 120 h 142"/>
                <a:gd name="T70" fmla="*/ 37 w 90"/>
                <a:gd name="T71" fmla="*/ 116 h 142"/>
                <a:gd name="T72" fmla="*/ 31 w 90"/>
                <a:gd name="T73" fmla="*/ 104 h 142"/>
                <a:gd name="T74" fmla="*/ 28 w 90"/>
                <a:gd name="T75" fmla="*/ 91 h 142"/>
                <a:gd name="T76" fmla="*/ 28 w 90"/>
                <a:gd name="T77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0" h="142">
                  <a:moveTo>
                    <a:pt x="14" y="14"/>
                  </a:moveTo>
                  <a:lnTo>
                    <a:pt x="6" y="23"/>
                  </a:lnTo>
                  <a:lnTo>
                    <a:pt x="3" y="36"/>
                  </a:lnTo>
                  <a:lnTo>
                    <a:pt x="0" y="52"/>
                  </a:lnTo>
                  <a:lnTo>
                    <a:pt x="0" y="70"/>
                  </a:lnTo>
                  <a:lnTo>
                    <a:pt x="0" y="87"/>
                  </a:lnTo>
                  <a:lnTo>
                    <a:pt x="3" y="103"/>
                  </a:lnTo>
                  <a:lnTo>
                    <a:pt x="6" y="115"/>
                  </a:lnTo>
                  <a:lnTo>
                    <a:pt x="13" y="126"/>
                  </a:lnTo>
                  <a:lnTo>
                    <a:pt x="19" y="132"/>
                  </a:lnTo>
                  <a:lnTo>
                    <a:pt x="26" y="137"/>
                  </a:lnTo>
                  <a:lnTo>
                    <a:pt x="34" y="140"/>
                  </a:lnTo>
                  <a:lnTo>
                    <a:pt x="45" y="142"/>
                  </a:lnTo>
                  <a:lnTo>
                    <a:pt x="45" y="140"/>
                  </a:lnTo>
                  <a:lnTo>
                    <a:pt x="46" y="140"/>
                  </a:lnTo>
                  <a:lnTo>
                    <a:pt x="49" y="140"/>
                  </a:lnTo>
                  <a:lnTo>
                    <a:pt x="54" y="140"/>
                  </a:lnTo>
                  <a:lnTo>
                    <a:pt x="62" y="138"/>
                  </a:lnTo>
                  <a:lnTo>
                    <a:pt x="69" y="133"/>
                  </a:lnTo>
                  <a:lnTo>
                    <a:pt x="77" y="127"/>
                  </a:lnTo>
                  <a:lnTo>
                    <a:pt x="82" y="116"/>
                  </a:lnTo>
                  <a:lnTo>
                    <a:pt x="86" y="104"/>
                  </a:lnTo>
                  <a:lnTo>
                    <a:pt x="89" y="88"/>
                  </a:lnTo>
                  <a:lnTo>
                    <a:pt x="89" y="80"/>
                  </a:lnTo>
                  <a:lnTo>
                    <a:pt x="89" y="75"/>
                  </a:lnTo>
                  <a:lnTo>
                    <a:pt x="89" y="72"/>
                  </a:lnTo>
                  <a:lnTo>
                    <a:pt x="89" y="71"/>
                  </a:lnTo>
                  <a:lnTo>
                    <a:pt x="90" y="71"/>
                  </a:lnTo>
                  <a:lnTo>
                    <a:pt x="89" y="60"/>
                  </a:lnTo>
                  <a:lnTo>
                    <a:pt x="89" y="52"/>
                  </a:lnTo>
                  <a:lnTo>
                    <a:pt x="86" y="36"/>
                  </a:lnTo>
                  <a:lnTo>
                    <a:pt x="82" y="23"/>
                  </a:lnTo>
                  <a:lnTo>
                    <a:pt x="77" y="14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0"/>
                  </a:lnTo>
                  <a:lnTo>
                    <a:pt x="45" y="0"/>
                  </a:lnTo>
                  <a:lnTo>
                    <a:pt x="34" y="0"/>
                  </a:lnTo>
                  <a:lnTo>
                    <a:pt x="26" y="3"/>
                  </a:lnTo>
                  <a:lnTo>
                    <a:pt x="19" y="7"/>
                  </a:lnTo>
                  <a:lnTo>
                    <a:pt x="14" y="14"/>
                  </a:lnTo>
                  <a:close/>
                  <a:moveTo>
                    <a:pt x="28" y="71"/>
                  </a:moveTo>
                  <a:lnTo>
                    <a:pt x="28" y="58"/>
                  </a:lnTo>
                  <a:lnTo>
                    <a:pt x="28" y="49"/>
                  </a:lnTo>
                  <a:lnTo>
                    <a:pt x="31" y="36"/>
                  </a:lnTo>
                  <a:lnTo>
                    <a:pt x="33" y="29"/>
                  </a:lnTo>
                  <a:lnTo>
                    <a:pt x="37" y="25"/>
                  </a:lnTo>
                  <a:lnTo>
                    <a:pt x="45" y="22"/>
                  </a:lnTo>
                  <a:lnTo>
                    <a:pt x="49" y="22"/>
                  </a:lnTo>
                  <a:lnTo>
                    <a:pt x="54" y="25"/>
                  </a:lnTo>
                  <a:lnTo>
                    <a:pt x="56" y="29"/>
                  </a:lnTo>
                  <a:lnTo>
                    <a:pt x="60" y="37"/>
                  </a:lnTo>
                  <a:lnTo>
                    <a:pt x="60" y="41"/>
                  </a:lnTo>
                  <a:lnTo>
                    <a:pt x="61" y="49"/>
                  </a:lnTo>
                  <a:lnTo>
                    <a:pt x="61" y="58"/>
                  </a:lnTo>
                  <a:lnTo>
                    <a:pt x="62" y="71"/>
                  </a:lnTo>
                  <a:lnTo>
                    <a:pt x="61" y="76"/>
                  </a:lnTo>
                  <a:lnTo>
                    <a:pt x="61" y="82"/>
                  </a:lnTo>
                  <a:lnTo>
                    <a:pt x="61" y="92"/>
                  </a:lnTo>
                  <a:lnTo>
                    <a:pt x="60" y="99"/>
                  </a:lnTo>
                  <a:lnTo>
                    <a:pt x="60" y="105"/>
                  </a:lnTo>
                  <a:lnTo>
                    <a:pt x="57" y="108"/>
                  </a:lnTo>
                  <a:lnTo>
                    <a:pt x="56" y="108"/>
                  </a:lnTo>
                  <a:lnTo>
                    <a:pt x="56" y="109"/>
                  </a:lnTo>
                  <a:lnTo>
                    <a:pt x="56" y="111"/>
                  </a:lnTo>
                  <a:lnTo>
                    <a:pt x="54" y="116"/>
                  </a:lnTo>
                  <a:lnTo>
                    <a:pt x="49" y="118"/>
                  </a:lnTo>
                  <a:lnTo>
                    <a:pt x="46" y="118"/>
                  </a:lnTo>
                  <a:lnTo>
                    <a:pt x="45" y="118"/>
                  </a:lnTo>
                  <a:lnTo>
                    <a:pt x="45" y="120"/>
                  </a:lnTo>
                  <a:lnTo>
                    <a:pt x="40" y="118"/>
                  </a:lnTo>
                  <a:lnTo>
                    <a:pt x="37" y="116"/>
                  </a:lnTo>
                  <a:lnTo>
                    <a:pt x="33" y="111"/>
                  </a:lnTo>
                  <a:lnTo>
                    <a:pt x="31" y="104"/>
                  </a:lnTo>
                  <a:lnTo>
                    <a:pt x="28" y="98"/>
                  </a:lnTo>
                  <a:lnTo>
                    <a:pt x="28" y="91"/>
                  </a:lnTo>
                  <a:lnTo>
                    <a:pt x="28" y="82"/>
                  </a:lnTo>
                  <a:lnTo>
                    <a:pt x="28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492">
              <a:extLst>
                <a:ext uri="{FF2B5EF4-FFF2-40B4-BE49-F238E27FC236}">
                  <a16:creationId xmlns:a16="http://schemas.microsoft.com/office/drawing/2014/main" id="{B564AAB0-409D-4F3A-8FEA-CBC662A17D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4202"/>
              <a:ext cx="19" cy="28"/>
            </a:xfrm>
            <a:custGeom>
              <a:avLst/>
              <a:gdLst>
                <a:gd name="T0" fmla="*/ 48 w 93"/>
                <a:gd name="T1" fmla="*/ 22 h 139"/>
                <a:gd name="T2" fmla="*/ 55 w 93"/>
                <a:gd name="T3" fmla="*/ 23 h 139"/>
                <a:gd name="T4" fmla="*/ 61 w 93"/>
                <a:gd name="T5" fmla="*/ 26 h 139"/>
                <a:gd name="T6" fmla="*/ 65 w 93"/>
                <a:gd name="T7" fmla="*/ 31 h 139"/>
                <a:gd name="T8" fmla="*/ 66 w 93"/>
                <a:gd name="T9" fmla="*/ 40 h 139"/>
                <a:gd name="T10" fmla="*/ 64 w 93"/>
                <a:gd name="T11" fmla="*/ 47 h 139"/>
                <a:gd name="T12" fmla="*/ 60 w 93"/>
                <a:gd name="T13" fmla="*/ 57 h 139"/>
                <a:gd name="T14" fmla="*/ 57 w 93"/>
                <a:gd name="T15" fmla="*/ 59 h 139"/>
                <a:gd name="T16" fmla="*/ 52 w 93"/>
                <a:gd name="T17" fmla="*/ 65 h 139"/>
                <a:gd name="T18" fmla="*/ 46 w 93"/>
                <a:gd name="T19" fmla="*/ 71 h 139"/>
                <a:gd name="T20" fmla="*/ 38 w 93"/>
                <a:gd name="T21" fmla="*/ 80 h 139"/>
                <a:gd name="T22" fmla="*/ 28 w 93"/>
                <a:gd name="T23" fmla="*/ 88 h 139"/>
                <a:gd name="T24" fmla="*/ 19 w 93"/>
                <a:gd name="T25" fmla="*/ 98 h 139"/>
                <a:gd name="T26" fmla="*/ 12 w 93"/>
                <a:gd name="T27" fmla="*/ 105 h 139"/>
                <a:gd name="T28" fmla="*/ 8 w 93"/>
                <a:gd name="T29" fmla="*/ 112 h 139"/>
                <a:gd name="T30" fmla="*/ 2 w 93"/>
                <a:gd name="T31" fmla="*/ 125 h 139"/>
                <a:gd name="T32" fmla="*/ 0 w 93"/>
                <a:gd name="T33" fmla="*/ 139 h 139"/>
                <a:gd name="T34" fmla="*/ 93 w 93"/>
                <a:gd name="T35" fmla="*/ 139 h 139"/>
                <a:gd name="T36" fmla="*/ 93 w 93"/>
                <a:gd name="T37" fmla="*/ 115 h 139"/>
                <a:gd name="T38" fmla="*/ 40 w 93"/>
                <a:gd name="T39" fmla="*/ 115 h 139"/>
                <a:gd name="T40" fmla="*/ 46 w 93"/>
                <a:gd name="T41" fmla="*/ 108 h 139"/>
                <a:gd name="T42" fmla="*/ 47 w 93"/>
                <a:gd name="T43" fmla="*/ 104 h 139"/>
                <a:gd name="T44" fmla="*/ 51 w 93"/>
                <a:gd name="T45" fmla="*/ 100 h 139"/>
                <a:gd name="T46" fmla="*/ 61 w 93"/>
                <a:gd name="T47" fmla="*/ 92 h 139"/>
                <a:gd name="T48" fmla="*/ 71 w 93"/>
                <a:gd name="T49" fmla="*/ 81 h 139"/>
                <a:gd name="T50" fmla="*/ 75 w 93"/>
                <a:gd name="T51" fmla="*/ 76 h 139"/>
                <a:gd name="T52" fmla="*/ 78 w 93"/>
                <a:gd name="T53" fmla="*/ 74 h 139"/>
                <a:gd name="T54" fmla="*/ 85 w 93"/>
                <a:gd name="T55" fmla="*/ 64 h 139"/>
                <a:gd name="T56" fmla="*/ 89 w 93"/>
                <a:gd name="T57" fmla="*/ 57 h 139"/>
                <a:gd name="T58" fmla="*/ 92 w 93"/>
                <a:gd name="T59" fmla="*/ 47 h 139"/>
                <a:gd name="T60" fmla="*/ 92 w 93"/>
                <a:gd name="T61" fmla="*/ 42 h 139"/>
                <a:gd name="T62" fmla="*/ 92 w 93"/>
                <a:gd name="T63" fmla="*/ 40 h 139"/>
                <a:gd name="T64" fmla="*/ 92 w 93"/>
                <a:gd name="T65" fmla="*/ 38 h 139"/>
                <a:gd name="T66" fmla="*/ 93 w 93"/>
                <a:gd name="T67" fmla="*/ 38 h 139"/>
                <a:gd name="T68" fmla="*/ 92 w 93"/>
                <a:gd name="T69" fmla="*/ 30 h 139"/>
                <a:gd name="T70" fmla="*/ 89 w 93"/>
                <a:gd name="T71" fmla="*/ 23 h 139"/>
                <a:gd name="T72" fmla="*/ 86 w 93"/>
                <a:gd name="T73" fmla="*/ 15 h 139"/>
                <a:gd name="T74" fmla="*/ 81 w 93"/>
                <a:gd name="T75" fmla="*/ 11 h 139"/>
                <a:gd name="T76" fmla="*/ 74 w 93"/>
                <a:gd name="T77" fmla="*/ 5 h 139"/>
                <a:gd name="T78" fmla="*/ 66 w 93"/>
                <a:gd name="T79" fmla="*/ 2 h 139"/>
                <a:gd name="T80" fmla="*/ 58 w 93"/>
                <a:gd name="T81" fmla="*/ 0 h 139"/>
                <a:gd name="T82" fmla="*/ 49 w 93"/>
                <a:gd name="T83" fmla="*/ 0 h 139"/>
                <a:gd name="T84" fmla="*/ 31 w 93"/>
                <a:gd name="T85" fmla="*/ 2 h 139"/>
                <a:gd name="T86" fmla="*/ 18 w 93"/>
                <a:gd name="T87" fmla="*/ 9 h 139"/>
                <a:gd name="T88" fmla="*/ 12 w 93"/>
                <a:gd name="T89" fmla="*/ 14 h 139"/>
                <a:gd name="T90" fmla="*/ 8 w 93"/>
                <a:gd name="T91" fmla="*/ 22 h 139"/>
                <a:gd name="T92" fmla="*/ 5 w 93"/>
                <a:gd name="T93" fmla="*/ 30 h 139"/>
                <a:gd name="T94" fmla="*/ 3 w 93"/>
                <a:gd name="T95" fmla="*/ 41 h 139"/>
                <a:gd name="T96" fmla="*/ 29 w 93"/>
                <a:gd name="T97" fmla="*/ 43 h 139"/>
                <a:gd name="T98" fmla="*/ 30 w 93"/>
                <a:gd name="T99" fmla="*/ 32 h 139"/>
                <a:gd name="T100" fmla="*/ 35 w 93"/>
                <a:gd name="T101" fmla="*/ 26 h 139"/>
                <a:gd name="T102" fmla="*/ 40 w 93"/>
                <a:gd name="T103" fmla="*/ 23 h 139"/>
                <a:gd name="T104" fmla="*/ 48 w 93"/>
                <a:gd name="T105" fmla="*/ 2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48" y="22"/>
                  </a:moveTo>
                  <a:lnTo>
                    <a:pt x="55" y="23"/>
                  </a:lnTo>
                  <a:lnTo>
                    <a:pt x="61" y="26"/>
                  </a:lnTo>
                  <a:lnTo>
                    <a:pt x="65" y="31"/>
                  </a:lnTo>
                  <a:lnTo>
                    <a:pt x="66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8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1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8" y="74"/>
                  </a:lnTo>
                  <a:lnTo>
                    <a:pt x="85" y="64"/>
                  </a:lnTo>
                  <a:lnTo>
                    <a:pt x="89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lnTo>
                    <a:pt x="92" y="30"/>
                  </a:lnTo>
                  <a:lnTo>
                    <a:pt x="89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3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493">
              <a:extLst>
                <a:ext uri="{FF2B5EF4-FFF2-40B4-BE49-F238E27FC236}">
                  <a16:creationId xmlns:a16="http://schemas.microsoft.com/office/drawing/2014/main" id="{F0098636-4E96-A1A9-F0CA-9C639591A9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" y="4204"/>
              <a:ext cx="36" cy="25"/>
            </a:xfrm>
            <a:custGeom>
              <a:avLst/>
              <a:gdLst>
                <a:gd name="T0" fmla="*/ 180 w 180"/>
                <a:gd name="T1" fmla="*/ 49 h 126"/>
                <a:gd name="T2" fmla="*/ 178 w 180"/>
                <a:gd name="T3" fmla="*/ 33 h 126"/>
                <a:gd name="T4" fmla="*/ 175 w 180"/>
                <a:gd name="T5" fmla="*/ 23 h 126"/>
                <a:gd name="T6" fmla="*/ 169 w 180"/>
                <a:gd name="T7" fmla="*/ 13 h 126"/>
                <a:gd name="T8" fmla="*/ 162 w 180"/>
                <a:gd name="T9" fmla="*/ 6 h 126"/>
                <a:gd name="T10" fmla="*/ 156 w 180"/>
                <a:gd name="T11" fmla="*/ 3 h 126"/>
                <a:gd name="T12" fmla="*/ 151 w 180"/>
                <a:gd name="T13" fmla="*/ 2 h 126"/>
                <a:gd name="T14" fmla="*/ 145 w 180"/>
                <a:gd name="T15" fmla="*/ 0 h 126"/>
                <a:gd name="T16" fmla="*/ 140 w 180"/>
                <a:gd name="T17" fmla="*/ 2 h 126"/>
                <a:gd name="T18" fmla="*/ 128 w 180"/>
                <a:gd name="T19" fmla="*/ 2 h 126"/>
                <a:gd name="T20" fmla="*/ 120 w 180"/>
                <a:gd name="T21" fmla="*/ 6 h 126"/>
                <a:gd name="T22" fmla="*/ 110 w 180"/>
                <a:gd name="T23" fmla="*/ 13 h 126"/>
                <a:gd name="T24" fmla="*/ 103 w 180"/>
                <a:gd name="T25" fmla="*/ 21 h 126"/>
                <a:gd name="T26" fmla="*/ 95 w 180"/>
                <a:gd name="T27" fmla="*/ 13 h 126"/>
                <a:gd name="T28" fmla="*/ 88 w 180"/>
                <a:gd name="T29" fmla="*/ 6 h 126"/>
                <a:gd name="T30" fmla="*/ 82 w 180"/>
                <a:gd name="T31" fmla="*/ 3 h 126"/>
                <a:gd name="T32" fmla="*/ 77 w 180"/>
                <a:gd name="T33" fmla="*/ 2 h 126"/>
                <a:gd name="T34" fmla="*/ 68 w 180"/>
                <a:gd name="T35" fmla="*/ 2 h 126"/>
                <a:gd name="T36" fmla="*/ 57 w 180"/>
                <a:gd name="T37" fmla="*/ 3 h 126"/>
                <a:gd name="T38" fmla="*/ 47 w 180"/>
                <a:gd name="T39" fmla="*/ 6 h 126"/>
                <a:gd name="T40" fmla="*/ 37 w 180"/>
                <a:gd name="T41" fmla="*/ 13 h 126"/>
                <a:gd name="T42" fmla="*/ 29 w 180"/>
                <a:gd name="T43" fmla="*/ 21 h 126"/>
                <a:gd name="T44" fmla="*/ 29 w 180"/>
                <a:gd name="T45" fmla="*/ 4 h 126"/>
                <a:gd name="T46" fmla="*/ 0 w 180"/>
                <a:gd name="T47" fmla="*/ 4 h 126"/>
                <a:gd name="T48" fmla="*/ 0 w 180"/>
                <a:gd name="T49" fmla="*/ 126 h 126"/>
                <a:gd name="T50" fmla="*/ 32 w 180"/>
                <a:gd name="T51" fmla="*/ 126 h 126"/>
                <a:gd name="T52" fmla="*/ 32 w 180"/>
                <a:gd name="T53" fmla="*/ 67 h 126"/>
                <a:gd name="T54" fmla="*/ 31 w 180"/>
                <a:gd name="T55" fmla="*/ 51 h 126"/>
                <a:gd name="T56" fmla="*/ 35 w 180"/>
                <a:gd name="T57" fmla="*/ 42 h 126"/>
                <a:gd name="T58" fmla="*/ 37 w 180"/>
                <a:gd name="T59" fmla="*/ 34 h 126"/>
                <a:gd name="T60" fmla="*/ 43 w 180"/>
                <a:gd name="T61" fmla="*/ 31 h 126"/>
                <a:gd name="T62" fmla="*/ 49 w 180"/>
                <a:gd name="T63" fmla="*/ 27 h 126"/>
                <a:gd name="T64" fmla="*/ 57 w 180"/>
                <a:gd name="T65" fmla="*/ 26 h 126"/>
                <a:gd name="T66" fmla="*/ 61 w 180"/>
                <a:gd name="T67" fmla="*/ 26 h 126"/>
                <a:gd name="T68" fmla="*/ 66 w 180"/>
                <a:gd name="T69" fmla="*/ 29 h 126"/>
                <a:gd name="T70" fmla="*/ 69 w 180"/>
                <a:gd name="T71" fmla="*/ 31 h 126"/>
                <a:gd name="T72" fmla="*/ 71 w 180"/>
                <a:gd name="T73" fmla="*/ 36 h 126"/>
                <a:gd name="T74" fmla="*/ 71 w 180"/>
                <a:gd name="T75" fmla="*/ 38 h 126"/>
                <a:gd name="T76" fmla="*/ 72 w 180"/>
                <a:gd name="T77" fmla="*/ 44 h 126"/>
                <a:gd name="T78" fmla="*/ 72 w 180"/>
                <a:gd name="T79" fmla="*/ 50 h 126"/>
                <a:gd name="T80" fmla="*/ 74 w 180"/>
                <a:gd name="T81" fmla="*/ 59 h 126"/>
                <a:gd name="T82" fmla="*/ 74 w 180"/>
                <a:gd name="T83" fmla="*/ 126 h 126"/>
                <a:gd name="T84" fmla="*/ 106 w 180"/>
                <a:gd name="T85" fmla="*/ 126 h 126"/>
                <a:gd name="T86" fmla="*/ 106 w 180"/>
                <a:gd name="T87" fmla="*/ 67 h 126"/>
                <a:gd name="T88" fmla="*/ 105 w 180"/>
                <a:gd name="T89" fmla="*/ 53 h 126"/>
                <a:gd name="T90" fmla="*/ 109 w 180"/>
                <a:gd name="T91" fmla="*/ 43 h 126"/>
                <a:gd name="T92" fmla="*/ 111 w 180"/>
                <a:gd name="T93" fmla="*/ 34 h 126"/>
                <a:gd name="T94" fmla="*/ 117 w 180"/>
                <a:gd name="T95" fmla="*/ 31 h 126"/>
                <a:gd name="T96" fmla="*/ 122 w 180"/>
                <a:gd name="T97" fmla="*/ 27 h 126"/>
                <a:gd name="T98" fmla="*/ 129 w 180"/>
                <a:gd name="T99" fmla="*/ 26 h 126"/>
                <a:gd name="T100" fmla="*/ 138 w 180"/>
                <a:gd name="T101" fmla="*/ 27 h 126"/>
                <a:gd name="T102" fmla="*/ 144 w 180"/>
                <a:gd name="T103" fmla="*/ 33 h 126"/>
                <a:gd name="T104" fmla="*/ 146 w 180"/>
                <a:gd name="T105" fmla="*/ 42 h 126"/>
                <a:gd name="T106" fmla="*/ 146 w 180"/>
                <a:gd name="T107" fmla="*/ 48 h 126"/>
                <a:gd name="T108" fmla="*/ 148 w 180"/>
                <a:gd name="T109" fmla="*/ 57 h 126"/>
                <a:gd name="T110" fmla="*/ 148 w 180"/>
                <a:gd name="T111" fmla="*/ 126 h 126"/>
                <a:gd name="T112" fmla="*/ 180 w 180"/>
                <a:gd name="T113" fmla="*/ 126 h 126"/>
                <a:gd name="T114" fmla="*/ 180 w 180"/>
                <a:gd name="T115" fmla="*/ 4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0" h="126">
                  <a:moveTo>
                    <a:pt x="180" y="49"/>
                  </a:moveTo>
                  <a:lnTo>
                    <a:pt x="178" y="33"/>
                  </a:lnTo>
                  <a:lnTo>
                    <a:pt x="175" y="23"/>
                  </a:lnTo>
                  <a:lnTo>
                    <a:pt x="169" y="13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51" y="2"/>
                  </a:lnTo>
                  <a:lnTo>
                    <a:pt x="145" y="0"/>
                  </a:lnTo>
                  <a:lnTo>
                    <a:pt x="140" y="2"/>
                  </a:lnTo>
                  <a:lnTo>
                    <a:pt x="128" y="2"/>
                  </a:lnTo>
                  <a:lnTo>
                    <a:pt x="120" y="6"/>
                  </a:lnTo>
                  <a:lnTo>
                    <a:pt x="110" y="13"/>
                  </a:lnTo>
                  <a:lnTo>
                    <a:pt x="103" y="21"/>
                  </a:lnTo>
                  <a:lnTo>
                    <a:pt x="95" y="13"/>
                  </a:lnTo>
                  <a:lnTo>
                    <a:pt x="88" y="6"/>
                  </a:lnTo>
                  <a:lnTo>
                    <a:pt x="82" y="3"/>
                  </a:lnTo>
                  <a:lnTo>
                    <a:pt x="77" y="2"/>
                  </a:lnTo>
                  <a:lnTo>
                    <a:pt x="68" y="2"/>
                  </a:lnTo>
                  <a:lnTo>
                    <a:pt x="57" y="3"/>
                  </a:lnTo>
                  <a:lnTo>
                    <a:pt x="47" y="6"/>
                  </a:lnTo>
                  <a:lnTo>
                    <a:pt x="37" y="13"/>
                  </a:lnTo>
                  <a:lnTo>
                    <a:pt x="29" y="21"/>
                  </a:lnTo>
                  <a:lnTo>
                    <a:pt x="29" y="4"/>
                  </a:lnTo>
                  <a:lnTo>
                    <a:pt x="0" y="4"/>
                  </a:lnTo>
                  <a:lnTo>
                    <a:pt x="0" y="126"/>
                  </a:lnTo>
                  <a:lnTo>
                    <a:pt x="32" y="126"/>
                  </a:lnTo>
                  <a:lnTo>
                    <a:pt x="32" y="67"/>
                  </a:lnTo>
                  <a:lnTo>
                    <a:pt x="31" y="51"/>
                  </a:lnTo>
                  <a:lnTo>
                    <a:pt x="35" y="42"/>
                  </a:lnTo>
                  <a:lnTo>
                    <a:pt x="37" y="34"/>
                  </a:lnTo>
                  <a:lnTo>
                    <a:pt x="43" y="31"/>
                  </a:lnTo>
                  <a:lnTo>
                    <a:pt x="49" y="27"/>
                  </a:lnTo>
                  <a:lnTo>
                    <a:pt x="57" y="26"/>
                  </a:lnTo>
                  <a:lnTo>
                    <a:pt x="61" y="26"/>
                  </a:lnTo>
                  <a:lnTo>
                    <a:pt x="66" y="29"/>
                  </a:lnTo>
                  <a:lnTo>
                    <a:pt x="69" y="31"/>
                  </a:lnTo>
                  <a:lnTo>
                    <a:pt x="71" y="36"/>
                  </a:lnTo>
                  <a:lnTo>
                    <a:pt x="71" y="38"/>
                  </a:lnTo>
                  <a:lnTo>
                    <a:pt x="72" y="44"/>
                  </a:lnTo>
                  <a:lnTo>
                    <a:pt x="72" y="50"/>
                  </a:lnTo>
                  <a:lnTo>
                    <a:pt x="74" y="59"/>
                  </a:lnTo>
                  <a:lnTo>
                    <a:pt x="74" y="126"/>
                  </a:lnTo>
                  <a:lnTo>
                    <a:pt x="106" y="126"/>
                  </a:lnTo>
                  <a:lnTo>
                    <a:pt x="106" y="67"/>
                  </a:lnTo>
                  <a:lnTo>
                    <a:pt x="105" y="53"/>
                  </a:lnTo>
                  <a:lnTo>
                    <a:pt x="109" y="43"/>
                  </a:lnTo>
                  <a:lnTo>
                    <a:pt x="111" y="34"/>
                  </a:lnTo>
                  <a:lnTo>
                    <a:pt x="117" y="31"/>
                  </a:lnTo>
                  <a:lnTo>
                    <a:pt x="122" y="27"/>
                  </a:lnTo>
                  <a:lnTo>
                    <a:pt x="129" y="26"/>
                  </a:lnTo>
                  <a:lnTo>
                    <a:pt x="138" y="27"/>
                  </a:lnTo>
                  <a:lnTo>
                    <a:pt x="144" y="33"/>
                  </a:lnTo>
                  <a:lnTo>
                    <a:pt x="146" y="42"/>
                  </a:lnTo>
                  <a:lnTo>
                    <a:pt x="146" y="48"/>
                  </a:lnTo>
                  <a:lnTo>
                    <a:pt x="148" y="57"/>
                  </a:lnTo>
                  <a:lnTo>
                    <a:pt x="148" y="126"/>
                  </a:lnTo>
                  <a:lnTo>
                    <a:pt x="180" y="126"/>
                  </a:lnTo>
                  <a:lnTo>
                    <a:pt x="180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494">
              <a:extLst>
                <a:ext uri="{FF2B5EF4-FFF2-40B4-BE49-F238E27FC236}">
                  <a16:creationId xmlns:a16="http://schemas.microsoft.com/office/drawing/2014/main" id="{B862E176-0264-9E6A-52E7-7FE08A66FB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4202"/>
              <a:ext cx="19" cy="28"/>
            </a:xfrm>
            <a:custGeom>
              <a:avLst/>
              <a:gdLst>
                <a:gd name="T0" fmla="*/ 87 w 93"/>
                <a:gd name="T1" fmla="*/ 26 h 140"/>
                <a:gd name="T2" fmla="*/ 87 w 93"/>
                <a:gd name="T3" fmla="*/ 0 h 140"/>
                <a:gd name="T4" fmla="*/ 17 w 93"/>
                <a:gd name="T5" fmla="*/ 0 h 140"/>
                <a:gd name="T6" fmla="*/ 3 w 93"/>
                <a:gd name="T7" fmla="*/ 73 h 140"/>
                <a:gd name="T8" fmla="*/ 25 w 93"/>
                <a:gd name="T9" fmla="*/ 75 h 140"/>
                <a:gd name="T10" fmla="*/ 34 w 93"/>
                <a:gd name="T11" fmla="*/ 68 h 140"/>
                <a:gd name="T12" fmla="*/ 46 w 93"/>
                <a:gd name="T13" fmla="*/ 66 h 140"/>
                <a:gd name="T14" fmla="*/ 53 w 93"/>
                <a:gd name="T15" fmla="*/ 67 h 140"/>
                <a:gd name="T16" fmla="*/ 60 w 93"/>
                <a:gd name="T17" fmla="*/ 72 h 140"/>
                <a:gd name="T18" fmla="*/ 61 w 93"/>
                <a:gd name="T19" fmla="*/ 74 h 140"/>
                <a:gd name="T20" fmla="*/ 64 w 93"/>
                <a:gd name="T21" fmla="*/ 79 h 140"/>
                <a:gd name="T22" fmla="*/ 65 w 93"/>
                <a:gd name="T23" fmla="*/ 84 h 140"/>
                <a:gd name="T24" fmla="*/ 66 w 93"/>
                <a:gd name="T25" fmla="*/ 91 h 140"/>
                <a:gd name="T26" fmla="*/ 65 w 93"/>
                <a:gd name="T27" fmla="*/ 96 h 140"/>
                <a:gd name="T28" fmla="*/ 64 w 93"/>
                <a:gd name="T29" fmla="*/ 98 h 140"/>
                <a:gd name="T30" fmla="*/ 64 w 93"/>
                <a:gd name="T31" fmla="*/ 102 h 140"/>
                <a:gd name="T32" fmla="*/ 61 w 93"/>
                <a:gd name="T33" fmla="*/ 107 h 140"/>
                <a:gd name="T34" fmla="*/ 60 w 93"/>
                <a:gd name="T35" fmla="*/ 112 h 140"/>
                <a:gd name="T36" fmla="*/ 53 w 93"/>
                <a:gd name="T37" fmla="*/ 115 h 140"/>
                <a:gd name="T38" fmla="*/ 46 w 93"/>
                <a:gd name="T39" fmla="*/ 118 h 140"/>
                <a:gd name="T40" fmla="*/ 38 w 93"/>
                <a:gd name="T41" fmla="*/ 116 h 140"/>
                <a:gd name="T42" fmla="*/ 34 w 93"/>
                <a:gd name="T43" fmla="*/ 113 h 140"/>
                <a:gd name="T44" fmla="*/ 27 w 93"/>
                <a:gd name="T45" fmla="*/ 107 h 140"/>
                <a:gd name="T46" fmla="*/ 26 w 93"/>
                <a:gd name="T47" fmla="*/ 98 h 140"/>
                <a:gd name="T48" fmla="*/ 0 w 93"/>
                <a:gd name="T49" fmla="*/ 102 h 140"/>
                <a:gd name="T50" fmla="*/ 1 w 93"/>
                <a:gd name="T51" fmla="*/ 109 h 140"/>
                <a:gd name="T52" fmla="*/ 4 w 93"/>
                <a:gd name="T53" fmla="*/ 116 h 140"/>
                <a:gd name="T54" fmla="*/ 8 w 93"/>
                <a:gd name="T55" fmla="*/ 123 h 140"/>
                <a:gd name="T56" fmla="*/ 14 w 93"/>
                <a:gd name="T57" fmla="*/ 129 h 140"/>
                <a:gd name="T58" fmla="*/ 27 w 93"/>
                <a:gd name="T59" fmla="*/ 136 h 140"/>
                <a:gd name="T60" fmla="*/ 36 w 93"/>
                <a:gd name="T61" fmla="*/ 138 h 140"/>
                <a:gd name="T62" fmla="*/ 46 w 93"/>
                <a:gd name="T63" fmla="*/ 140 h 140"/>
                <a:gd name="T64" fmla="*/ 50 w 93"/>
                <a:gd name="T65" fmla="*/ 138 h 140"/>
                <a:gd name="T66" fmla="*/ 57 w 93"/>
                <a:gd name="T67" fmla="*/ 138 h 140"/>
                <a:gd name="T68" fmla="*/ 66 w 93"/>
                <a:gd name="T69" fmla="*/ 135 h 140"/>
                <a:gd name="T70" fmla="*/ 67 w 93"/>
                <a:gd name="T71" fmla="*/ 132 h 140"/>
                <a:gd name="T72" fmla="*/ 70 w 93"/>
                <a:gd name="T73" fmla="*/ 131 h 140"/>
                <a:gd name="T74" fmla="*/ 75 w 93"/>
                <a:gd name="T75" fmla="*/ 129 h 140"/>
                <a:gd name="T76" fmla="*/ 83 w 93"/>
                <a:gd name="T77" fmla="*/ 121 h 140"/>
                <a:gd name="T78" fmla="*/ 90 w 93"/>
                <a:gd name="T79" fmla="*/ 107 h 140"/>
                <a:gd name="T80" fmla="*/ 90 w 93"/>
                <a:gd name="T81" fmla="*/ 102 h 140"/>
                <a:gd name="T82" fmla="*/ 90 w 93"/>
                <a:gd name="T83" fmla="*/ 100 h 140"/>
                <a:gd name="T84" fmla="*/ 90 w 93"/>
                <a:gd name="T85" fmla="*/ 98 h 140"/>
                <a:gd name="T86" fmla="*/ 92 w 93"/>
                <a:gd name="T87" fmla="*/ 98 h 140"/>
                <a:gd name="T88" fmla="*/ 93 w 93"/>
                <a:gd name="T89" fmla="*/ 91 h 140"/>
                <a:gd name="T90" fmla="*/ 92 w 93"/>
                <a:gd name="T91" fmla="*/ 80 h 140"/>
                <a:gd name="T92" fmla="*/ 89 w 93"/>
                <a:gd name="T93" fmla="*/ 72 h 140"/>
                <a:gd name="T94" fmla="*/ 86 w 93"/>
                <a:gd name="T95" fmla="*/ 63 h 140"/>
                <a:gd name="T96" fmla="*/ 81 w 93"/>
                <a:gd name="T97" fmla="*/ 57 h 140"/>
                <a:gd name="T98" fmla="*/ 74 w 93"/>
                <a:gd name="T99" fmla="*/ 50 h 140"/>
                <a:gd name="T100" fmla="*/ 66 w 93"/>
                <a:gd name="T101" fmla="*/ 46 h 140"/>
                <a:gd name="T102" fmla="*/ 58 w 93"/>
                <a:gd name="T103" fmla="*/ 44 h 140"/>
                <a:gd name="T104" fmla="*/ 50 w 93"/>
                <a:gd name="T105" fmla="*/ 44 h 140"/>
                <a:gd name="T106" fmla="*/ 41 w 93"/>
                <a:gd name="T107" fmla="*/ 45 h 140"/>
                <a:gd name="T108" fmla="*/ 32 w 93"/>
                <a:gd name="T109" fmla="*/ 49 h 140"/>
                <a:gd name="T110" fmla="*/ 37 w 93"/>
                <a:gd name="T111" fmla="*/ 26 h 140"/>
                <a:gd name="T112" fmla="*/ 87 w 93"/>
                <a:gd name="T113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3" h="140">
                  <a:moveTo>
                    <a:pt x="87" y="26"/>
                  </a:moveTo>
                  <a:lnTo>
                    <a:pt x="87" y="0"/>
                  </a:lnTo>
                  <a:lnTo>
                    <a:pt x="17" y="0"/>
                  </a:lnTo>
                  <a:lnTo>
                    <a:pt x="3" y="73"/>
                  </a:lnTo>
                  <a:lnTo>
                    <a:pt x="25" y="75"/>
                  </a:lnTo>
                  <a:lnTo>
                    <a:pt x="34" y="68"/>
                  </a:lnTo>
                  <a:lnTo>
                    <a:pt x="46" y="66"/>
                  </a:lnTo>
                  <a:lnTo>
                    <a:pt x="53" y="67"/>
                  </a:lnTo>
                  <a:lnTo>
                    <a:pt x="60" y="72"/>
                  </a:lnTo>
                  <a:lnTo>
                    <a:pt x="61" y="74"/>
                  </a:lnTo>
                  <a:lnTo>
                    <a:pt x="64" y="79"/>
                  </a:lnTo>
                  <a:lnTo>
                    <a:pt x="65" y="84"/>
                  </a:lnTo>
                  <a:lnTo>
                    <a:pt x="66" y="91"/>
                  </a:lnTo>
                  <a:lnTo>
                    <a:pt x="65" y="96"/>
                  </a:lnTo>
                  <a:lnTo>
                    <a:pt x="64" y="98"/>
                  </a:lnTo>
                  <a:lnTo>
                    <a:pt x="64" y="102"/>
                  </a:lnTo>
                  <a:lnTo>
                    <a:pt x="61" y="107"/>
                  </a:lnTo>
                  <a:lnTo>
                    <a:pt x="60" y="112"/>
                  </a:lnTo>
                  <a:lnTo>
                    <a:pt x="53" y="115"/>
                  </a:lnTo>
                  <a:lnTo>
                    <a:pt x="46" y="118"/>
                  </a:lnTo>
                  <a:lnTo>
                    <a:pt x="38" y="116"/>
                  </a:lnTo>
                  <a:lnTo>
                    <a:pt x="34" y="113"/>
                  </a:lnTo>
                  <a:lnTo>
                    <a:pt x="27" y="107"/>
                  </a:lnTo>
                  <a:lnTo>
                    <a:pt x="26" y="98"/>
                  </a:lnTo>
                  <a:lnTo>
                    <a:pt x="0" y="102"/>
                  </a:lnTo>
                  <a:lnTo>
                    <a:pt x="1" y="109"/>
                  </a:lnTo>
                  <a:lnTo>
                    <a:pt x="4" y="116"/>
                  </a:lnTo>
                  <a:lnTo>
                    <a:pt x="8" y="123"/>
                  </a:lnTo>
                  <a:lnTo>
                    <a:pt x="14" y="129"/>
                  </a:lnTo>
                  <a:lnTo>
                    <a:pt x="27" y="136"/>
                  </a:lnTo>
                  <a:lnTo>
                    <a:pt x="36" y="138"/>
                  </a:lnTo>
                  <a:lnTo>
                    <a:pt x="46" y="140"/>
                  </a:lnTo>
                  <a:lnTo>
                    <a:pt x="50" y="138"/>
                  </a:lnTo>
                  <a:lnTo>
                    <a:pt x="57" y="138"/>
                  </a:lnTo>
                  <a:lnTo>
                    <a:pt x="66" y="135"/>
                  </a:lnTo>
                  <a:lnTo>
                    <a:pt x="67" y="132"/>
                  </a:lnTo>
                  <a:lnTo>
                    <a:pt x="70" y="131"/>
                  </a:lnTo>
                  <a:lnTo>
                    <a:pt x="75" y="129"/>
                  </a:lnTo>
                  <a:lnTo>
                    <a:pt x="83" y="121"/>
                  </a:lnTo>
                  <a:lnTo>
                    <a:pt x="90" y="107"/>
                  </a:lnTo>
                  <a:lnTo>
                    <a:pt x="90" y="102"/>
                  </a:lnTo>
                  <a:lnTo>
                    <a:pt x="90" y="100"/>
                  </a:lnTo>
                  <a:lnTo>
                    <a:pt x="90" y="98"/>
                  </a:lnTo>
                  <a:lnTo>
                    <a:pt x="92" y="98"/>
                  </a:lnTo>
                  <a:lnTo>
                    <a:pt x="93" y="91"/>
                  </a:lnTo>
                  <a:lnTo>
                    <a:pt x="92" y="80"/>
                  </a:lnTo>
                  <a:lnTo>
                    <a:pt x="89" y="72"/>
                  </a:lnTo>
                  <a:lnTo>
                    <a:pt x="86" y="63"/>
                  </a:lnTo>
                  <a:lnTo>
                    <a:pt x="81" y="57"/>
                  </a:lnTo>
                  <a:lnTo>
                    <a:pt x="74" y="50"/>
                  </a:lnTo>
                  <a:lnTo>
                    <a:pt x="66" y="46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1" y="45"/>
                  </a:lnTo>
                  <a:lnTo>
                    <a:pt x="32" y="49"/>
                  </a:lnTo>
                  <a:lnTo>
                    <a:pt x="37" y="26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495">
              <a:extLst>
                <a:ext uri="{FF2B5EF4-FFF2-40B4-BE49-F238E27FC236}">
                  <a16:creationId xmlns:a16="http://schemas.microsoft.com/office/drawing/2014/main" id="{0745A529-DC78-606E-2E23-AF72A7E2E7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4202"/>
              <a:ext cx="19" cy="28"/>
            </a:xfrm>
            <a:custGeom>
              <a:avLst/>
              <a:gdLst>
                <a:gd name="T0" fmla="*/ 93 w 93"/>
                <a:gd name="T1" fmla="*/ 38 h 139"/>
                <a:gd name="T2" fmla="*/ 92 w 93"/>
                <a:gd name="T3" fmla="*/ 30 h 139"/>
                <a:gd name="T4" fmla="*/ 90 w 93"/>
                <a:gd name="T5" fmla="*/ 23 h 139"/>
                <a:gd name="T6" fmla="*/ 86 w 93"/>
                <a:gd name="T7" fmla="*/ 15 h 139"/>
                <a:gd name="T8" fmla="*/ 81 w 93"/>
                <a:gd name="T9" fmla="*/ 11 h 139"/>
                <a:gd name="T10" fmla="*/ 74 w 93"/>
                <a:gd name="T11" fmla="*/ 5 h 139"/>
                <a:gd name="T12" fmla="*/ 67 w 93"/>
                <a:gd name="T13" fmla="*/ 2 h 139"/>
                <a:gd name="T14" fmla="*/ 58 w 93"/>
                <a:gd name="T15" fmla="*/ 0 h 139"/>
                <a:gd name="T16" fmla="*/ 50 w 93"/>
                <a:gd name="T17" fmla="*/ 0 h 139"/>
                <a:gd name="T18" fmla="*/ 31 w 93"/>
                <a:gd name="T19" fmla="*/ 2 h 139"/>
                <a:gd name="T20" fmla="*/ 18 w 93"/>
                <a:gd name="T21" fmla="*/ 9 h 139"/>
                <a:gd name="T22" fmla="*/ 12 w 93"/>
                <a:gd name="T23" fmla="*/ 14 h 139"/>
                <a:gd name="T24" fmla="*/ 8 w 93"/>
                <a:gd name="T25" fmla="*/ 22 h 139"/>
                <a:gd name="T26" fmla="*/ 5 w 93"/>
                <a:gd name="T27" fmla="*/ 30 h 139"/>
                <a:gd name="T28" fmla="*/ 4 w 93"/>
                <a:gd name="T29" fmla="*/ 41 h 139"/>
                <a:gd name="T30" fmla="*/ 29 w 93"/>
                <a:gd name="T31" fmla="*/ 43 h 139"/>
                <a:gd name="T32" fmla="*/ 30 w 93"/>
                <a:gd name="T33" fmla="*/ 32 h 139"/>
                <a:gd name="T34" fmla="*/ 35 w 93"/>
                <a:gd name="T35" fmla="*/ 26 h 139"/>
                <a:gd name="T36" fmla="*/ 40 w 93"/>
                <a:gd name="T37" fmla="*/ 23 h 139"/>
                <a:gd name="T38" fmla="*/ 48 w 93"/>
                <a:gd name="T39" fmla="*/ 22 h 139"/>
                <a:gd name="T40" fmla="*/ 56 w 93"/>
                <a:gd name="T41" fmla="*/ 23 h 139"/>
                <a:gd name="T42" fmla="*/ 62 w 93"/>
                <a:gd name="T43" fmla="*/ 26 h 139"/>
                <a:gd name="T44" fmla="*/ 65 w 93"/>
                <a:gd name="T45" fmla="*/ 31 h 139"/>
                <a:gd name="T46" fmla="*/ 67 w 93"/>
                <a:gd name="T47" fmla="*/ 40 h 139"/>
                <a:gd name="T48" fmla="*/ 64 w 93"/>
                <a:gd name="T49" fmla="*/ 47 h 139"/>
                <a:gd name="T50" fmla="*/ 60 w 93"/>
                <a:gd name="T51" fmla="*/ 57 h 139"/>
                <a:gd name="T52" fmla="*/ 57 w 93"/>
                <a:gd name="T53" fmla="*/ 59 h 139"/>
                <a:gd name="T54" fmla="*/ 52 w 93"/>
                <a:gd name="T55" fmla="*/ 65 h 139"/>
                <a:gd name="T56" fmla="*/ 46 w 93"/>
                <a:gd name="T57" fmla="*/ 71 h 139"/>
                <a:gd name="T58" fmla="*/ 39 w 93"/>
                <a:gd name="T59" fmla="*/ 80 h 139"/>
                <a:gd name="T60" fmla="*/ 28 w 93"/>
                <a:gd name="T61" fmla="*/ 88 h 139"/>
                <a:gd name="T62" fmla="*/ 19 w 93"/>
                <a:gd name="T63" fmla="*/ 98 h 139"/>
                <a:gd name="T64" fmla="*/ 12 w 93"/>
                <a:gd name="T65" fmla="*/ 105 h 139"/>
                <a:gd name="T66" fmla="*/ 8 w 93"/>
                <a:gd name="T67" fmla="*/ 112 h 139"/>
                <a:gd name="T68" fmla="*/ 2 w 93"/>
                <a:gd name="T69" fmla="*/ 125 h 139"/>
                <a:gd name="T70" fmla="*/ 0 w 93"/>
                <a:gd name="T71" fmla="*/ 139 h 139"/>
                <a:gd name="T72" fmla="*/ 93 w 93"/>
                <a:gd name="T73" fmla="*/ 139 h 139"/>
                <a:gd name="T74" fmla="*/ 93 w 93"/>
                <a:gd name="T75" fmla="*/ 115 h 139"/>
                <a:gd name="T76" fmla="*/ 40 w 93"/>
                <a:gd name="T77" fmla="*/ 115 h 139"/>
                <a:gd name="T78" fmla="*/ 46 w 93"/>
                <a:gd name="T79" fmla="*/ 108 h 139"/>
                <a:gd name="T80" fmla="*/ 47 w 93"/>
                <a:gd name="T81" fmla="*/ 104 h 139"/>
                <a:gd name="T82" fmla="*/ 51 w 93"/>
                <a:gd name="T83" fmla="*/ 100 h 139"/>
                <a:gd name="T84" fmla="*/ 62 w 93"/>
                <a:gd name="T85" fmla="*/ 92 h 139"/>
                <a:gd name="T86" fmla="*/ 71 w 93"/>
                <a:gd name="T87" fmla="*/ 81 h 139"/>
                <a:gd name="T88" fmla="*/ 75 w 93"/>
                <a:gd name="T89" fmla="*/ 76 h 139"/>
                <a:gd name="T90" fmla="*/ 79 w 93"/>
                <a:gd name="T91" fmla="*/ 74 h 139"/>
                <a:gd name="T92" fmla="*/ 85 w 93"/>
                <a:gd name="T93" fmla="*/ 64 h 139"/>
                <a:gd name="T94" fmla="*/ 90 w 93"/>
                <a:gd name="T95" fmla="*/ 57 h 139"/>
                <a:gd name="T96" fmla="*/ 92 w 93"/>
                <a:gd name="T97" fmla="*/ 47 h 139"/>
                <a:gd name="T98" fmla="*/ 92 w 93"/>
                <a:gd name="T99" fmla="*/ 42 h 139"/>
                <a:gd name="T100" fmla="*/ 92 w 93"/>
                <a:gd name="T101" fmla="*/ 40 h 139"/>
                <a:gd name="T102" fmla="*/ 92 w 93"/>
                <a:gd name="T103" fmla="*/ 38 h 139"/>
                <a:gd name="T104" fmla="*/ 93 w 93"/>
                <a:gd name="T10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93" y="38"/>
                  </a:moveTo>
                  <a:lnTo>
                    <a:pt x="92" y="30"/>
                  </a:lnTo>
                  <a:lnTo>
                    <a:pt x="90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4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lnTo>
                    <a:pt x="56" y="23"/>
                  </a:lnTo>
                  <a:lnTo>
                    <a:pt x="62" y="26"/>
                  </a:lnTo>
                  <a:lnTo>
                    <a:pt x="65" y="31"/>
                  </a:lnTo>
                  <a:lnTo>
                    <a:pt x="67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9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2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9" y="74"/>
                  </a:lnTo>
                  <a:lnTo>
                    <a:pt x="85" y="64"/>
                  </a:lnTo>
                  <a:lnTo>
                    <a:pt x="90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496">
              <a:extLst>
                <a:ext uri="{FF2B5EF4-FFF2-40B4-BE49-F238E27FC236}">
                  <a16:creationId xmlns:a16="http://schemas.microsoft.com/office/drawing/2014/main" id="{2C7A7DF3-B28E-B3E0-A0F7-031CA3F65A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" y="4204"/>
              <a:ext cx="24" cy="26"/>
            </a:xfrm>
            <a:custGeom>
              <a:avLst/>
              <a:gdLst>
                <a:gd name="T0" fmla="*/ 113 w 116"/>
                <a:gd name="T1" fmla="*/ 40 h 129"/>
                <a:gd name="T2" fmla="*/ 110 w 116"/>
                <a:gd name="T3" fmla="*/ 29 h 129"/>
                <a:gd name="T4" fmla="*/ 106 w 116"/>
                <a:gd name="T5" fmla="*/ 22 h 129"/>
                <a:gd name="T6" fmla="*/ 100 w 116"/>
                <a:gd name="T7" fmla="*/ 15 h 129"/>
                <a:gd name="T8" fmla="*/ 95 w 116"/>
                <a:gd name="T9" fmla="*/ 11 h 129"/>
                <a:gd name="T10" fmla="*/ 87 w 116"/>
                <a:gd name="T11" fmla="*/ 6 h 129"/>
                <a:gd name="T12" fmla="*/ 78 w 116"/>
                <a:gd name="T13" fmla="*/ 4 h 129"/>
                <a:gd name="T14" fmla="*/ 68 w 116"/>
                <a:gd name="T15" fmla="*/ 2 h 129"/>
                <a:gd name="T16" fmla="*/ 59 w 116"/>
                <a:gd name="T17" fmla="*/ 2 h 129"/>
                <a:gd name="T18" fmla="*/ 44 w 116"/>
                <a:gd name="T19" fmla="*/ 0 h 129"/>
                <a:gd name="T20" fmla="*/ 33 w 116"/>
                <a:gd name="T21" fmla="*/ 4 h 129"/>
                <a:gd name="T22" fmla="*/ 23 w 116"/>
                <a:gd name="T23" fmla="*/ 10 h 129"/>
                <a:gd name="T24" fmla="*/ 16 w 116"/>
                <a:gd name="T25" fmla="*/ 19 h 129"/>
                <a:gd name="T26" fmla="*/ 8 w 116"/>
                <a:gd name="T27" fmla="*/ 27 h 129"/>
                <a:gd name="T28" fmla="*/ 4 w 116"/>
                <a:gd name="T29" fmla="*/ 38 h 129"/>
                <a:gd name="T30" fmla="*/ 0 w 116"/>
                <a:gd name="T31" fmla="*/ 50 h 129"/>
                <a:gd name="T32" fmla="*/ 0 w 116"/>
                <a:gd name="T33" fmla="*/ 66 h 129"/>
                <a:gd name="T34" fmla="*/ 0 w 116"/>
                <a:gd name="T35" fmla="*/ 79 h 129"/>
                <a:gd name="T36" fmla="*/ 4 w 116"/>
                <a:gd name="T37" fmla="*/ 91 h 129"/>
                <a:gd name="T38" fmla="*/ 8 w 116"/>
                <a:gd name="T39" fmla="*/ 102 h 129"/>
                <a:gd name="T40" fmla="*/ 16 w 116"/>
                <a:gd name="T41" fmla="*/ 113 h 129"/>
                <a:gd name="T42" fmla="*/ 23 w 116"/>
                <a:gd name="T43" fmla="*/ 119 h 129"/>
                <a:gd name="T44" fmla="*/ 33 w 116"/>
                <a:gd name="T45" fmla="*/ 124 h 129"/>
                <a:gd name="T46" fmla="*/ 44 w 116"/>
                <a:gd name="T47" fmla="*/ 128 h 129"/>
                <a:gd name="T48" fmla="*/ 59 w 116"/>
                <a:gd name="T49" fmla="*/ 129 h 129"/>
                <a:gd name="T50" fmla="*/ 68 w 116"/>
                <a:gd name="T51" fmla="*/ 128 h 129"/>
                <a:gd name="T52" fmla="*/ 79 w 116"/>
                <a:gd name="T53" fmla="*/ 125 h 129"/>
                <a:gd name="T54" fmla="*/ 83 w 116"/>
                <a:gd name="T55" fmla="*/ 123 h 129"/>
                <a:gd name="T56" fmla="*/ 88 w 116"/>
                <a:gd name="T57" fmla="*/ 122 h 129"/>
                <a:gd name="T58" fmla="*/ 91 w 116"/>
                <a:gd name="T59" fmla="*/ 119 h 129"/>
                <a:gd name="T60" fmla="*/ 96 w 116"/>
                <a:gd name="T61" fmla="*/ 118 h 129"/>
                <a:gd name="T62" fmla="*/ 102 w 116"/>
                <a:gd name="T63" fmla="*/ 111 h 129"/>
                <a:gd name="T64" fmla="*/ 108 w 116"/>
                <a:gd name="T65" fmla="*/ 103 h 129"/>
                <a:gd name="T66" fmla="*/ 110 w 116"/>
                <a:gd name="T67" fmla="*/ 99 h 129"/>
                <a:gd name="T68" fmla="*/ 112 w 116"/>
                <a:gd name="T69" fmla="*/ 95 h 129"/>
                <a:gd name="T70" fmla="*/ 116 w 116"/>
                <a:gd name="T71" fmla="*/ 85 h 129"/>
                <a:gd name="T72" fmla="*/ 84 w 116"/>
                <a:gd name="T73" fmla="*/ 80 h 129"/>
                <a:gd name="T74" fmla="*/ 82 w 116"/>
                <a:gd name="T75" fmla="*/ 85 h 129"/>
                <a:gd name="T76" fmla="*/ 80 w 116"/>
                <a:gd name="T77" fmla="*/ 90 h 129"/>
                <a:gd name="T78" fmla="*/ 76 w 116"/>
                <a:gd name="T79" fmla="*/ 99 h 129"/>
                <a:gd name="T80" fmla="*/ 68 w 116"/>
                <a:gd name="T81" fmla="*/ 101 h 129"/>
                <a:gd name="T82" fmla="*/ 61 w 116"/>
                <a:gd name="T83" fmla="*/ 103 h 129"/>
                <a:gd name="T84" fmla="*/ 54 w 116"/>
                <a:gd name="T85" fmla="*/ 101 h 129"/>
                <a:gd name="T86" fmla="*/ 49 w 116"/>
                <a:gd name="T87" fmla="*/ 100 h 129"/>
                <a:gd name="T88" fmla="*/ 40 w 116"/>
                <a:gd name="T89" fmla="*/ 95 h 129"/>
                <a:gd name="T90" fmla="*/ 37 w 116"/>
                <a:gd name="T91" fmla="*/ 89 h 129"/>
                <a:gd name="T92" fmla="*/ 34 w 116"/>
                <a:gd name="T93" fmla="*/ 82 h 129"/>
                <a:gd name="T94" fmla="*/ 33 w 116"/>
                <a:gd name="T95" fmla="*/ 73 h 129"/>
                <a:gd name="T96" fmla="*/ 33 w 116"/>
                <a:gd name="T97" fmla="*/ 63 h 129"/>
                <a:gd name="T98" fmla="*/ 34 w 116"/>
                <a:gd name="T99" fmla="*/ 45 h 129"/>
                <a:gd name="T100" fmla="*/ 40 w 116"/>
                <a:gd name="T101" fmla="*/ 36 h 129"/>
                <a:gd name="T102" fmla="*/ 49 w 116"/>
                <a:gd name="T103" fmla="*/ 28 h 129"/>
                <a:gd name="T104" fmla="*/ 61 w 116"/>
                <a:gd name="T105" fmla="*/ 27 h 129"/>
                <a:gd name="T106" fmla="*/ 68 w 116"/>
                <a:gd name="T107" fmla="*/ 28 h 129"/>
                <a:gd name="T108" fmla="*/ 76 w 116"/>
                <a:gd name="T109" fmla="*/ 32 h 129"/>
                <a:gd name="T110" fmla="*/ 77 w 116"/>
                <a:gd name="T111" fmla="*/ 33 h 129"/>
                <a:gd name="T112" fmla="*/ 79 w 116"/>
                <a:gd name="T113" fmla="*/ 37 h 129"/>
                <a:gd name="T114" fmla="*/ 82 w 116"/>
                <a:gd name="T115" fmla="*/ 46 h 129"/>
                <a:gd name="T116" fmla="*/ 113 w 116"/>
                <a:gd name="T11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6" h="129">
                  <a:moveTo>
                    <a:pt x="113" y="40"/>
                  </a:moveTo>
                  <a:lnTo>
                    <a:pt x="110" y="29"/>
                  </a:lnTo>
                  <a:lnTo>
                    <a:pt x="106" y="22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87" y="6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9" y="2"/>
                  </a:lnTo>
                  <a:lnTo>
                    <a:pt x="44" y="0"/>
                  </a:lnTo>
                  <a:lnTo>
                    <a:pt x="33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3" y="124"/>
                  </a:lnTo>
                  <a:lnTo>
                    <a:pt x="44" y="128"/>
                  </a:lnTo>
                  <a:lnTo>
                    <a:pt x="59" y="129"/>
                  </a:lnTo>
                  <a:lnTo>
                    <a:pt x="68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10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4" y="101"/>
                  </a:lnTo>
                  <a:lnTo>
                    <a:pt x="49" y="100"/>
                  </a:lnTo>
                  <a:lnTo>
                    <a:pt x="40" y="95"/>
                  </a:lnTo>
                  <a:lnTo>
                    <a:pt x="37" y="89"/>
                  </a:lnTo>
                  <a:lnTo>
                    <a:pt x="34" y="82"/>
                  </a:lnTo>
                  <a:lnTo>
                    <a:pt x="33" y="73"/>
                  </a:lnTo>
                  <a:lnTo>
                    <a:pt x="33" y="63"/>
                  </a:lnTo>
                  <a:lnTo>
                    <a:pt x="34" y="45"/>
                  </a:lnTo>
                  <a:lnTo>
                    <a:pt x="40" y="36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2" y="46"/>
                  </a:lnTo>
                  <a:lnTo>
                    <a:pt x="11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Rectangle 497">
              <a:extLst>
                <a:ext uri="{FF2B5EF4-FFF2-40B4-BE49-F238E27FC236}">
                  <a16:creationId xmlns:a16="http://schemas.microsoft.com/office/drawing/2014/main" id="{5CEBA000-637F-AF35-A0CA-E84C9C1D9E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5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Freeform 498">
              <a:extLst>
                <a:ext uri="{FF2B5EF4-FFF2-40B4-BE49-F238E27FC236}">
                  <a16:creationId xmlns:a16="http://schemas.microsoft.com/office/drawing/2014/main" id="{0AC9C28C-B300-8E0E-F7A6-53F534DAB3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4" y="4205"/>
              <a:ext cx="36" cy="24"/>
            </a:xfrm>
            <a:custGeom>
              <a:avLst/>
              <a:gdLst>
                <a:gd name="T0" fmla="*/ 112 w 183"/>
                <a:gd name="T1" fmla="*/ 122 h 122"/>
                <a:gd name="T2" fmla="*/ 143 w 183"/>
                <a:gd name="T3" fmla="*/ 122 h 122"/>
                <a:gd name="T4" fmla="*/ 183 w 183"/>
                <a:gd name="T5" fmla="*/ 0 h 122"/>
                <a:gd name="T6" fmla="*/ 150 w 183"/>
                <a:gd name="T7" fmla="*/ 0 h 122"/>
                <a:gd name="T8" fmla="*/ 127 w 183"/>
                <a:gd name="T9" fmla="*/ 80 h 122"/>
                <a:gd name="T10" fmla="*/ 106 w 183"/>
                <a:gd name="T11" fmla="*/ 0 h 122"/>
                <a:gd name="T12" fmla="*/ 76 w 183"/>
                <a:gd name="T13" fmla="*/ 0 h 122"/>
                <a:gd name="T14" fmla="*/ 54 w 183"/>
                <a:gd name="T15" fmla="*/ 80 h 122"/>
                <a:gd name="T16" fmla="*/ 31 w 183"/>
                <a:gd name="T17" fmla="*/ 0 h 122"/>
                <a:gd name="T18" fmla="*/ 0 w 183"/>
                <a:gd name="T19" fmla="*/ 0 h 122"/>
                <a:gd name="T20" fmla="*/ 39 w 183"/>
                <a:gd name="T21" fmla="*/ 122 h 122"/>
                <a:gd name="T22" fmla="*/ 70 w 183"/>
                <a:gd name="T23" fmla="*/ 122 h 122"/>
                <a:gd name="T24" fmla="*/ 91 w 183"/>
                <a:gd name="T25" fmla="*/ 45 h 122"/>
                <a:gd name="T26" fmla="*/ 112 w 183"/>
                <a:gd name="T2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12" y="122"/>
                  </a:moveTo>
                  <a:lnTo>
                    <a:pt x="143" y="122"/>
                  </a:lnTo>
                  <a:lnTo>
                    <a:pt x="183" y="0"/>
                  </a:lnTo>
                  <a:lnTo>
                    <a:pt x="150" y="0"/>
                  </a:lnTo>
                  <a:lnTo>
                    <a:pt x="127" y="80"/>
                  </a:lnTo>
                  <a:lnTo>
                    <a:pt x="106" y="0"/>
                  </a:lnTo>
                  <a:lnTo>
                    <a:pt x="76" y="0"/>
                  </a:lnTo>
                  <a:lnTo>
                    <a:pt x="54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2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499">
              <a:extLst>
                <a:ext uri="{FF2B5EF4-FFF2-40B4-BE49-F238E27FC236}">
                  <a16:creationId xmlns:a16="http://schemas.microsoft.com/office/drawing/2014/main" id="{BC5230C5-46F3-FAEE-1433-57E40122A8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0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1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0 w 183"/>
                <a:gd name="T19" fmla="*/ 122 h 122"/>
                <a:gd name="T20" fmla="*/ 91 w 183"/>
                <a:gd name="T21" fmla="*/ 45 h 122"/>
                <a:gd name="T22" fmla="*/ 111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0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1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500">
              <a:extLst>
                <a:ext uri="{FF2B5EF4-FFF2-40B4-BE49-F238E27FC236}">
                  <a16:creationId xmlns:a16="http://schemas.microsoft.com/office/drawing/2014/main" id="{01C532F0-E734-6D10-9E48-0DE56913F4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" y="4204"/>
              <a:ext cx="23" cy="26"/>
            </a:xfrm>
            <a:custGeom>
              <a:avLst/>
              <a:gdLst>
                <a:gd name="T0" fmla="*/ 15 w 115"/>
                <a:gd name="T1" fmla="*/ 19 h 129"/>
                <a:gd name="T2" fmla="*/ 7 w 115"/>
                <a:gd name="T3" fmla="*/ 27 h 129"/>
                <a:gd name="T4" fmla="*/ 3 w 115"/>
                <a:gd name="T5" fmla="*/ 39 h 129"/>
                <a:gd name="T6" fmla="*/ 0 w 115"/>
                <a:gd name="T7" fmla="*/ 51 h 129"/>
                <a:gd name="T8" fmla="*/ 0 w 115"/>
                <a:gd name="T9" fmla="*/ 67 h 129"/>
                <a:gd name="T10" fmla="*/ 0 w 115"/>
                <a:gd name="T11" fmla="*/ 78 h 129"/>
                <a:gd name="T12" fmla="*/ 2 w 115"/>
                <a:gd name="T13" fmla="*/ 89 h 129"/>
                <a:gd name="T14" fmla="*/ 6 w 115"/>
                <a:gd name="T15" fmla="*/ 99 h 129"/>
                <a:gd name="T16" fmla="*/ 12 w 115"/>
                <a:gd name="T17" fmla="*/ 108 h 129"/>
                <a:gd name="T18" fmla="*/ 20 w 115"/>
                <a:gd name="T19" fmla="*/ 117 h 129"/>
                <a:gd name="T20" fmla="*/ 31 w 115"/>
                <a:gd name="T21" fmla="*/ 123 h 129"/>
                <a:gd name="T22" fmla="*/ 44 w 115"/>
                <a:gd name="T23" fmla="*/ 126 h 129"/>
                <a:gd name="T24" fmla="*/ 60 w 115"/>
                <a:gd name="T25" fmla="*/ 129 h 129"/>
                <a:gd name="T26" fmla="*/ 77 w 115"/>
                <a:gd name="T27" fmla="*/ 126 h 129"/>
                <a:gd name="T28" fmla="*/ 84 w 115"/>
                <a:gd name="T29" fmla="*/ 123 h 129"/>
                <a:gd name="T30" fmla="*/ 93 w 115"/>
                <a:gd name="T31" fmla="*/ 120 h 129"/>
                <a:gd name="T32" fmla="*/ 98 w 115"/>
                <a:gd name="T33" fmla="*/ 114 h 129"/>
                <a:gd name="T34" fmla="*/ 100 w 115"/>
                <a:gd name="T35" fmla="*/ 111 h 129"/>
                <a:gd name="T36" fmla="*/ 104 w 115"/>
                <a:gd name="T37" fmla="*/ 108 h 129"/>
                <a:gd name="T38" fmla="*/ 108 w 115"/>
                <a:gd name="T39" fmla="*/ 101 h 129"/>
                <a:gd name="T40" fmla="*/ 112 w 115"/>
                <a:gd name="T41" fmla="*/ 94 h 129"/>
                <a:gd name="T42" fmla="*/ 80 w 115"/>
                <a:gd name="T43" fmla="*/ 88 h 129"/>
                <a:gd name="T44" fmla="*/ 76 w 115"/>
                <a:gd name="T45" fmla="*/ 95 h 129"/>
                <a:gd name="T46" fmla="*/ 74 w 115"/>
                <a:gd name="T47" fmla="*/ 97 h 129"/>
                <a:gd name="T48" fmla="*/ 72 w 115"/>
                <a:gd name="T49" fmla="*/ 97 h 129"/>
                <a:gd name="T50" fmla="*/ 72 w 115"/>
                <a:gd name="T51" fmla="*/ 99 h 129"/>
                <a:gd name="T52" fmla="*/ 72 w 115"/>
                <a:gd name="T53" fmla="*/ 101 h 129"/>
                <a:gd name="T54" fmla="*/ 66 w 115"/>
                <a:gd name="T55" fmla="*/ 103 h 129"/>
                <a:gd name="T56" fmla="*/ 63 w 115"/>
                <a:gd name="T57" fmla="*/ 103 h 129"/>
                <a:gd name="T58" fmla="*/ 60 w 115"/>
                <a:gd name="T59" fmla="*/ 105 h 129"/>
                <a:gd name="T60" fmla="*/ 49 w 115"/>
                <a:gd name="T61" fmla="*/ 102 h 129"/>
                <a:gd name="T62" fmla="*/ 41 w 115"/>
                <a:gd name="T63" fmla="*/ 96 h 129"/>
                <a:gd name="T64" fmla="*/ 35 w 115"/>
                <a:gd name="T65" fmla="*/ 86 h 129"/>
                <a:gd name="T66" fmla="*/ 32 w 115"/>
                <a:gd name="T67" fmla="*/ 80 h 129"/>
                <a:gd name="T68" fmla="*/ 32 w 115"/>
                <a:gd name="T69" fmla="*/ 76 h 129"/>
                <a:gd name="T70" fmla="*/ 115 w 115"/>
                <a:gd name="T71" fmla="*/ 76 h 129"/>
                <a:gd name="T72" fmla="*/ 114 w 115"/>
                <a:gd name="T73" fmla="*/ 57 h 129"/>
                <a:gd name="T74" fmla="*/ 111 w 115"/>
                <a:gd name="T75" fmla="*/ 42 h 129"/>
                <a:gd name="T76" fmla="*/ 106 w 115"/>
                <a:gd name="T77" fmla="*/ 28 h 129"/>
                <a:gd name="T78" fmla="*/ 100 w 115"/>
                <a:gd name="T79" fmla="*/ 20 h 129"/>
                <a:gd name="T80" fmla="*/ 91 w 115"/>
                <a:gd name="T81" fmla="*/ 11 h 129"/>
                <a:gd name="T82" fmla="*/ 80 w 115"/>
                <a:gd name="T83" fmla="*/ 5 h 129"/>
                <a:gd name="T84" fmla="*/ 68 w 115"/>
                <a:gd name="T85" fmla="*/ 2 h 129"/>
                <a:gd name="T86" fmla="*/ 55 w 115"/>
                <a:gd name="T87" fmla="*/ 2 h 129"/>
                <a:gd name="T88" fmla="*/ 43 w 115"/>
                <a:gd name="T89" fmla="*/ 0 h 129"/>
                <a:gd name="T90" fmla="*/ 32 w 115"/>
                <a:gd name="T91" fmla="*/ 4 h 129"/>
                <a:gd name="T92" fmla="*/ 23 w 115"/>
                <a:gd name="T93" fmla="*/ 10 h 129"/>
                <a:gd name="T94" fmla="*/ 15 w 115"/>
                <a:gd name="T95" fmla="*/ 19 h 129"/>
                <a:gd name="T96" fmla="*/ 75 w 115"/>
                <a:gd name="T97" fmla="*/ 33 h 129"/>
                <a:gd name="T98" fmla="*/ 80 w 115"/>
                <a:gd name="T99" fmla="*/ 42 h 129"/>
                <a:gd name="T100" fmla="*/ 82 w 115"/>
                <a:gd name="T101" fmla="*/ 55 h 129"/>
                <a:gd name="T102" fmla="*/ 34 w 115"/>
                <a:gd name="T103" fmla="*/ 55 h 129"/>
                <a:gd name="T104" fmla="*/ 35 w 115"/>
                <a:gd name="T105" fmla="*/ 43 h 129"/>
                <a:gd name="T106" fmla="*/ 41 w 115"/>
                <a:gd name="T107" fmla="*/ 34 h 129"/>
                <a:gd name="T108" fmla="*/ 48 w 115"/>
                <a:gd name="T109" fmla="*/ 27 h 129"/>
                <a:gd name="T110" fmla="*/ 58 w 115"/>
                <a:gd name="T111" fmla="*/ 26 h 129"/>
                <a:gd name="T112" fmla="*/ 66 w 115"/>
                <a:gd name="T113" fmla="*/ 27 h 129"/>
                <a:gd name="T114" fmla="*/ 75 w 115"/>
                <a:gd name="T115" fmla="*/ 3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129">
                  <a:moveTo>
                    <a:pt x="15" y="19"/>
                  </a:moveTo>
                  <a:lnTo>
                    <a:pt x="7" y="27"/>
                  </a:lnTo>
                  <a:lnTo>
                    <a:pt x="3" y="39"/>
                  </a:lnTo>
                  <a:lnTo>
                    <a:pt x="0" y="51"/>
                  </a:lnTo>
                  <a:lnTo>
                    <a:pt x="0" y="67"/>
                  </a:lnTo>
                  <a:lnTo>
                    <a:pt x="0" y="78"/>
                  </a:lnTo>
                  <a:lnTo>
                    <a:pt x="2" y="89"/>
                  </a:lnTo>
                  <a:lnTo>
                    <a:pt x="6" y="99"/>
                  </a:lnTo>
                  <a:lnTo>
                    <a:pt x="12" y="108"/>
                  </a:lnTo>
                  <a:lnTo>
                    <a:pt x="20" y="117"/>
                  </a:lnTo>
                  <a:lnTo>
                    <a:pt x="31" y="123"/>
                  </a:lnTo>
                  <a:lnTo>
                    <a:pt x="44" y="126"/>
                  </a:lnTo>
                  <a:lnTo>
                    <a:pt x="60" y="129"/>
                  </a:lnTo>
                  <a:lnTo>
                    <a:pt x="77" y="126"/>
                  </a:lnTo>
                  <a:lnTo>
                    <a:pt x="84" y="123"/>
                  </a:lnTo>
                  <a:lnTo>
                    <a:pt x="93" y="120"/>
                  </a:lnTo>
                  <a:lnTo>
                    <a:pt x="98" y="114"/>
                  </a:lnTo>
                  <a:lnTo>
                    <a:pt x="100" y="111"/>
                  </a:lnTo>
                  <a:lnTo>
                    <a:pt x="104" y="108"/>
                  </a:lnTo>
                  <a:lnTo>
                    <a:pt x="108" y="101"/>
                  </a:lnTo>
                  <a:lnTo>
                    <a:pt x="112" y="94"/>
                  </a:lnTo>
                  <a:lnTo>
                    <a:pt x="80" y="88"/>
                  </a:lnTo>
                  <a:lnTo>
                    <a:pt x="76" y="95"/>
                  </a:lnTo>
                  <a:lnTo>
                    <a:pt x="74" y="97"/>
                  </a:lnTo>
                  <a:lnTo>
                    <a:pt x="72" y="97"/>
                  </a:lnTo>
                  <a:lnTo>
                    <a:pt x="72" y="99"/>
                  </a:lnTo>
                  <a:lnTo>
                    <a:pt x="72" y="101"/>
                  </a:lnTo>
                  <a:lnTo>
                    <a:pt x="66" y="103"/>
                  </a:lnTo>
                  <a:lnTo>
                    <a:pt x="63" y="103"/>
                  </a:lnTo>
                  <a:lnTo>
                    <a:pt x="60" y="105"/>
                  </a:lnTo>
                  <a:lnTo>
                    <a:pt x="49" y="102"/>
                  </a:lnTo>
                  <a:lnTo>
                    <a:pt x="41" y="96"/>
                  </a:lnTo>
                  <a:lnTo>
                    <a:pt x="35" y="86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115" y="76"/>
                  </a:lnTo>
                  <a:lnTo>
                    <a:pt x="114" y="57"/>
                  </a:lnTo>
                  <a:lnTo>
                    <a:pt x="111" y="42"/>
                  </a:lnTo>
                  <a:lnTo>
                    <a:pt x="106" y="28"/>
                  </a:lnTo>
                  <a:lnTo>
                    <a:pt x="100" y="20"/>
                  </a:lnTo>
                  <a:lnTo>
                    <a:pt x="91" y="11"/>
                  </a:lnTo>
                  <a:lnTo>
                    <a:pt x="80" y="5"/>
                  </a:lnTo>
                  <a:lnTo>
                    <a:pt x="68" y="2"/>
                  </a:lnTo>
                  <a:lnTo>
                    <a:pt x="55" y="2"/>
                  </a:lnTo>
                  <a:lnTo>
                    <a:pt x="43" y="0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5" y="19"/>
                  </a:lnTo>
                  <a:close/>
                  <a:moveTo>
                    <a:pt x="75" y="33"/>
                  </a:moveTo>
                  <a:lnTo>
                    <a:pt x="80" y="42"/>
                  </a:lnTo>
                  <a:lnTo>
                    <a:pt x="82" y="55"/>
                  </a:lnTo>
                  <a:lnTo>
                    <a:pt x="34" y="55"/>
                  </a:lnTo>
                  <a:lnTo>
                    <a:pt x="35" y="43"/>
                  </a:lnTo>
                  <a:lnTo>
                    <a:pt x="41" y="34"/>
                  </a:lnTo>
                  <a:lnTo>
                    <a:pt x="48" y="27"/>
                  </a:lnTo>
                  <a:lnTo>
                    <a:pt x="58" y="26"/>
                  </a:lnTo>
                  <a:lnTo>
                    <a:pt x="66" y="27"/>
                  </a:lnTo>
                  <a:lnTo>
                    <a:pt x="75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Freeform 501">
              <a:extLst>
                <a:ext uri="{FF2B5EF4-FFF2-40B4-BE49-F238E27FC236}">
                  <a16:creationId xmlns:a16="http://schemas.microsoft.com/office/drawing/2014/main" id="{2B7C023D-8666-B6AC-E9A1-BE3CDBC87E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2" y="4204"/>
              <a:ext cx="35" cy="25"/>
            </a:xfrm>
            <a:custGeom>
              <a:avLst/>
              <a:gdLst>
                <a:gd name="T0" fmla="*/ 175 w 179"/>
                <a:gd name="T1" fmla="*/ 21 h 124"/>
                <a:gd name="T2" fmla="*/ 169 w 179"/>
                <a:gd name="T3" fmla="*/ 11 h 124"/>
                <a:gd name="T4" fmla="*/ 162 w 179"/>
                <a:gd name="T5" fmla="*/ 4 h 124"/>
                <a:gd name="T6" fmla="*/ 156 w 179"/>
                <a:gd name="T7" fmla="*/ 1 h 124"/>
                <a:gd name="T8" fmla="*/ 151 w 179"/>
                <a:gd name="T9" fmla="*/ 0 h 124"/>
                <a:gd name="T10" fmla="*/ 139 w 179"/>
                <a:gd name="T11" fmla="*/ 0 h 124"/>
                <a:gd name="T12" fmla="*/ 128 w 179"/>
                <a:gd name="T13" fmla="*/ 0 h 124"/>
                <a:gd name="T14" fmla="*/ 120 w 179"/>
                <a:gd name="T15" fmla="*/ 4 h 124"/>
                <a:gd name="T16" fmla="*/ 110 w 179"/>
                <a:gd name="T17" fmla="*/ 11 h 124"/>
                <a:gd name="T18" fmla="*/ 102 w 179"/>
                <a:gd name="T19" fmla="*/ 19 h 124"/>
                <a:gd name="T20" fmla="*/ 94 w 179"/>
                <a:gd name="T21" fmla="*/ 11 h 124"/>
                <a:gd name="T22" fmla="*/ 88 w 179"/>
                <a:gd name="T23" fmla="*/ 4 h 124"/>
                <a:gd name="T24" fmla="*/ 82 w 179"/>
                <a:gd name="T25" fmla="*/ 1 h 124"/>
                <a:gd name="T26" fmla="*/ 77 w 179"/>
                <a:gd name="T27" fmla="*/ 0 h 124"/>
                <a:gd name="T28" fmla="*/ 68 w 179"/>
                <a:gd name="T29" fmla="*/ 0 h 124"/>
                <a:gd name="T30" fmla="*/ 55 w 179"/>
                <a:gd name="T31" fmla="*/ 1 h 124"/>
                <a:gd name="T32" fmla="*/ 46 w 179"/>
                <a:gd name="T33" fmla="*/ 4 h 124"/>
                <a:gd name="T34" fmla="*/ 36 w 179"/>
                <a:gd name="T35" fmla="*/ 11 h 124"/>
                <a:gd name="T36" fmla="*/ 29 w 179"/>
                <a:gd name="T37" fmla="*/ 19 h 124"/>
                <a:gd name="T38" fmla="*/ 29 w 179"/>
                <a:gd name="T39" fmla="*/ 2 h 124"/>
                <a:gd name="T40" fmla="*/ 0 w 179"/>
                <a:gd name="T41" fmla="*/ 2 h 124"/>
                <a:gd name="T42" fmla="*/ 0 w 179"/>
                <a:gd name="T43" fmla="*/ 124 h 124"/>
                <a:gd name="T44" fmla="*/ 31 w 179"/>
                <a:gd name="T45" fmla="*/ 124 h 124"/>
                <a:gd name="T46" fmla="*/ 31 w 179"/>
                <a:gd name="T47" fmla="*/ 65 h 124"/>
                <a:gd name="T48" fmla="*/ 31 w 179"/>
                <a:gd name="T49" fmla="*/ 49 h 124"/>
                <a:gd name="T50" fmla="*/ 34 w 179"/>
                <a:gd name="T51" fmla="*/ 40 h 124"/>
                <a:gd name="T52" fmla="*/ 36 w 179"/>
                <a:gd name="T53" fmla="*/ 32 h 124"/>
                <a:gd name="T54" fmla="*/ 42 w 179"/>
                <a:gd name="T55" fmla="*/ 29 h 124"/>
                <a:gd name="T56" fmla="*/ 48 w 179"/>
                <a:gd name="T57" fmla="*/ 25 h 124"/>
                <a:gd name="T58" fmla="*/ 57 w 179"/>
                <a:gd name="T59" fmla="*/ 24 h 124"/>
                <a:gd name="T60" fmla="*/ 60 w 179"/>
                <a:gd name="T61" fmla="*/ 24 h 124"/>
                <a:gd name="T62" fmla="*/ 65 w 179"/>
                <a:gd name="T63" fmla="*/ 27 h 124"/>
                <a:gd name="T64" fmla="*/ 68 w 179"/>
                <a:gd name="T65" fmla="*/ 29 h 124"/>
                <a:gd name="T66" fmla="*/ 71 w 179"/>
                <a:gd name="T67" fmla="*/ 34 h 124"/>
                <a:gd name="T68" fmla="*/ 71 w 179"/>
                <a:gd name="T69" fmla="*/ 42 h 124"/>
                <a:gd name="T70" fmla="*/ 74 w 179"/>
                <a:gd name="T71" fmla="*/ 57 h 124"/>
                <a:gd name="T72" fmla="*/ 74 w 179"/>
                <a:gd name="T73" fmla="*/ 124 h 124"/>
                <a:gd name="T74" fmla="*/ 105 w 179"/>
                <a:gd name="T75" fmla="*/ 124 h 124"/>
                <a:gd name="T76" fmla="*/ 105 w 179"/>
                <a:gd name="T77" fmla="*/ 65 h 124"/>
                <a:gd name="T78" fmla="*/ 105 w 179"/>
                <a:gd name="T79" fmla="*/ 51 h 124"/>
                <a:gd name="T80" fmla="*/ 108 w 179"/>
                <a:gd name="T81" fmla="*/ 41 h 124"/>
                <a:gd name="T82" fmla="*/ 110 w 179"/>
                <a:gd name="T83" fmla="*/ 32 h 124"/>
                <a:gd name="T84" fmla="*/ 116 w 179"/>
                <a:gd name="T85" fmla="*/ 29 h 124"/>
                <a:gd name="T86" fmla="*/ 122 w 179"/>
                <a:gd name="T87" fmla="*/ 25 h 124"/>
                <a:gd name="T88" fmla="*/ 129 w 179"/>
                <a:gd name="T89" fmla="*/ 24 h 124"/>
                <a:gd name="T90" fmla="*/ 137 w 179"/>
                <a:gd name="T91" fmla="*/ 25 h 124"/>
                <a:gd name="T92" fmla="*/ 143 w 179"/>
                <a:gd name="T93" fmla="*/ 31 h 124"/>
                <a:gd name="T94" fmla="*/ 145 w 179"/>
                <a:gd name="T95" fmla="*/ 40 h 124"/>
                <a:gd name="T96" fmla="*/ 145 w 179"/>
                <a:gd name="T97" fmla="*/ 46 h 124"/>
                <a:gd name="T98" fmla="*/ 146 w 179"/>
                <a:gd name="T99" fmla="*/ 55 h 124"/>
                <a:gd name="T100" fmla="*/ 146 w 179"/>
                <a:gd name="T101" fmla="*/ 124 h 124"/>
                <a:gd name="T102" fmla="*/ 179 w 179"/>
                <a:gd name="T103" fmla="*/ 124 h 124"/>
                <a:gd name="T104" fmla="*/ 179 w 179"/>
                <a:gd name="T105" fmla="*/ 47 h 124"/>
                <a:gd name="T106" fmla="*/ 178 w 179"/>
                <a:gd name="T107" fmla="*/ 37 h 124"/>
                <a:gd name="T108" fmla="*/ 178 w 179"/>
                <a:gd name="T109" fmla="*/ 31 h 124"/>
                <a:gd name="T110" fmla="*/ 175 w 179"/>
                <a:gd name="T111" fmla="*/ 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24">
                  <a:moveTo>
                    <a:pt x="175" y="21"/>
                  </a:moveTo>
                  <a:lnTo>
                    <a:pt x="169" y="11"/>
                  </a:lnTo>
                  <a:lnTo>
                    <a:pt x="162" y="4"/>
                  </a:lnTo>
                  <a:lnTo>
                    <a:pt x="156" y="1"/>
                  </a:lnTo>
                  <a:lnTo>
                    <a:pt x="151" y="0"/>
                  </a:lnTo>
                  <a:lnTo>
                    <a:pt x="139" y="0"/>
                  </a:lnTo>
                  <a:lnTo>
                    <a:pt x="128" y="0"/>
                  </a:lnTo>
                  <a:lnTo>
                    <a:pt x="120" y="4"/>
                  </a:lnTo>
                  <a:lnTo>
                    <a:pt x="110" y="11"/>
                  </a:lnTo>
                  <a:lnTo>
                    <a:pt x="102" y="19"/>
                  </a:lnTo>
                  <a:lnTo>
                    <a:pt x="94" y="11"/>
                  </a:lnTo>
                  <a:lnTo>
                    <a:pt x="88" y="4"/>
                  </a:lnTo>
                  <a:lnTo>
                    <a:pt x="82" y="1"/>
                  </a:lnTo>
                  <a:lnTo>
                    <a:pt x="77" y="0"/>
                  </a:lnTo>
                  <a:lnTo>
                    <a:pt x="68" y="0"/>
                  </a:lnTo>
                  <a:lnTo>
                    <a:pt x="55" y="1"/>
                  </a:lnTo>
                  <a:lnTo>
                    <a:pt x="46" y="4"/>
                  </a:lnTo>
                  <a:lnTo>
                    <a:pt x="36" y="11"/>
                  </a:lnTo>
                  <a:lnTo>
                    <a:pt x="29" y="19"/>
                  </a:lnTo>
                  <a:lnTo>
                    <a:pt x="29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1" y="124"/>
                  </a:lnTo>
                  <a:lnTo>
                    <a:pt x="31" y="65"/>
                  </a:lnTo>
                  <a:lnTo>
                    <a:pt x="31" y="49"/>
                  </a:lnTo>
                  <a:lnTo>
                    <a:pt x="34" y="40"/>
                  </a:lnTo>
                  <a:lnTo>
                    <a:pt x="36" y="32"/>
                  </a:lnTo>
                  <a:lnTo>
                    <a:pt x="42" y="29"/>
                  </a:lnTo>
                  <a:lnTo>
                    <a:pt x="48" y="25"/>
                  </a:lnTo>
                  <a:lnTo>
                    <a:pt x="57" y="24"/>
                  </a:lnTo>
                  <a:lnTo>
                    <a:pt x="60" y="24"/>
                  </a:lnTo>
                  <a:lnTo>
                    <a:pt x="65" y="27"/>
                  </a:lnTo>
                  <a:lnTo>
                    <a:pt x="68" y="29"/>
                  </a:lnTo>
                  <a:lnTo>
                    <a:pt x="71" y="34"/>
                  </a:lnTo>
                  <a:lnTo>
                    <a:pt x="71" y="42"/>
                  </a:lnTo>
                  <a:lnTo>
                    <a:pt x="74" y="57"/>
                  </a:lnTo>
                  <a:lnTo>
                    <a:pt x="74" y="124"/>
                  </a:lnTo>
                  <a:lnTo>
                    <a:pt x="105" y="124"/>
                  </a:lnTo>
                  <a:lnTo>
                    <a:pt x="105" y="65"/>
                  </a:lnTo>
                  <a:lnTo>
                    <a:pt x="105" y="51"/>
                  </a:lnTo>
                  <a:lnTo>
                    <a:pt x="108" y="41"/>
                  </a:lnTo>
                  <a:lnTo>
                    <a:pt x="110" y="32"/>
                  </a:lnTo>
                  <a:lnTo>
                    <a:pt x="116" y="29"/>
                  </a:lnTo>
                  <a:lnTo>
                    <a:pt x="122" y="25"/>
                  </a:lnTo>
                  <a:lnTo>
                    <a:pt x="129" y="24"/>
                  </a:lnTo>
                  <a:lnTo>
                    <a:pt x="137" y="25"/>
                  </a:lnTo>
                  <a:lnTo>
                    <a:pt x="143" y="31"/>
                  </a:lnTo>
                  <a:lnTo>
                    <a:pt x="145" y="40"/>
                  </a:lnTo>
                  <a:lnTo>
                    <a:pt x="145" y="46"/>
                  </a:lnTo>
                  <a:lnTo>
                    <a:pt x="146" y="55"/>
                  </a:lnTo>
                  <a:lnTo>
                    <a:pt x="146" y="124"/>
                  </a:lnTo>
                  <a:lnTo>
                    <a:pt x="179" y="124"/>
                  </a:lnTo>
                  <a:lnTo>
                    <a:pt x="179" y="47"/>
                  </a:lnTo>
                  <a:lnTo>
                    <a:pt x="178" y="37"/>
                  </a:lnTo>
                  <a:lnTo>
                    <a:pt x="178" y="31"/>
                  </a:lnTo>
                  <a:lnTo>
                    <a:pt x="17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Freeform 502">
              <a:extLst>
                <a:ext uri="{FF2B5EF4-FFF2-40B4-BE49-F238E27FC236}">
                  <a16:creationId xmlns:a16="http://schemas.microsoft.com/office/drawing/2014/main" id="{88158064-A74C-2D4C-7F85-A5C1BE6E0E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9" y="4204"/>
              <a:ext cx="25" cy="26"/>
            </a:xfrm>
            <a:custGeom>
              <a:avLst/>
              <a:gdLst>
                <a:gd name="T0" fmla="*/ 125 w 127"/>
                <a:gd name="T1" fmla="*/ 48 h 127"/>
                <a:gd name="T2" fmla="*/ 115 w 127"/>
                <a:gd name="T3" fmla="*/ 26 h 127"/>
                <a:gd name="T4" fmla="*/ 98 w 127"/>
                <a:gd name="T5" fmla="*/ 9 h 127"/>
                <a:gd name="T6" fmla="*/ 76 w 127"/>
                <a:gd name="T7" fmla="*/ 0 h 127"/>
                <a:gd name="T8" fmla="*/ 46 w 127"/>
                <a:gd name="T9" fmla="*/ 0 h 127"/>
                <a:gd name="T10" fmla="*/ 17 w 127"/>
                <a:gd name="T11" fmla="*/ 17 h 127"/>
                <a:gd name="T12" fmla="*/ 1 w 127"/>
                <a:gd name="T13" fmla="*/ 44 h 127"/>
                <a:gd name="T14" fmla="*/ 1 w 127"/>
                <a:gd name="T15" fmla="*/ 81 h 127"/>
                <a:gd name="T16" fmla="*/ 8 w 127"/>
                <a:gd name="T17" fmla="*/ 98 h 127"/>
                <a:gd name="T18" fmla="*/ 18 w 127"/>
                <a:gd name="T19" fmla="*/ 110 h 127"/>
                <a:gd name="T20" fmla="*/ 47 w 127"/>
                <a:gd name="T21" fmla="*/ 124 h 127"/>
                <a:gd name="T22" fmla="*/ 76 w 127"/>
                <a:gd name="T23" fmla="*/ 126 h 127"/>
                <a:gd name="T24" fmla="*/ 98 w 127"/>
                <a:gd name="T25" fmla="*/ 116 h 127"/>
                <a:gd name="T26" fmla="*/ 111 w 127"/>
                <a:gd name="T27" fmla="*/ 103 h 127"/>
                <a:gd name="T28" fmla="*/ 117 w 127"/>
                <a:gd name="T29" fmla="*/ 92 h 127"/>
                <a:gd name="T30" fmla="*/ 125 w 127"/>
                <a:gd name="T31" fmla="*/ 75 h 127"/>
                <a:gd name="T32" fmla="*/ 85 w 127"/>
                <a:gd name="T33" fmla="*/ 35 h 127"/>
                <a:gd name="T34" fmla="*/ 92 w 127"/>
                <a:gd name="T35" fmla="*/ 53 h 127"/>
                <a:gd name="T36" fmla="*/ 92 w 127"/>
                <a:gd name="T37" fmla="*/ 70 h 127"/>
                <a:gd name="T38" fmla="*/ 91 w 127"/>
                <a:gd name="T39" fmla="*/ 71 h 127"/>
                <a:gd name="T40" fmla="*/ 91 w 127"/>
                <a:gd name="T41" fmla="*/ 78 h 127"/>
                <a:gd name="T42" fmla="*/ 87 w 127"/>
                <a:gd name="T43" fmla="*/ 81 h 127"/>
                <a:gd name="T44" fmla="*/ 87 w 127"/>
                <a:gd name="T45" fmla="*/ 84 h 127"/>
                <a:gd name="T46" fmla="*/ 75 w 127"/>
                <a:gd name="T47" fmla="*/ 98 h 127"/>
                <a:gd name="T48" fmla="*/ 69 w 127"/>
                <a:gd name="T49" fmla="*/ 99 h 127"/>
                <a:gd name="T50" fmla="*/ 51 w 127"/>
                <a:gd name="T51" fmla="*/ 98 h 127"/>
                <a:gd name="T52" fmla="*/ 37 w 127"/>
                <a:gd name="T53" fmla="*/ 84 h 127"/>
                <a:gd name="T54" fmla="*/ 33 w 127"/>
                <a:gd name="T55" fmla="*/ 71 h 127"/>
                <a:gd name="T56" fmla="*/ 33 w 127"/>
                <a:gd name="T57" fmla="*/ 54 h 127"/>
                <a:gd name="T58" fmla="*/ 37 w 127"/>
                <a:gd name="T59" fmla="*/ 40 h 127"/>
                <a:gd name="T60" fmla="*/ 51 w 127"/>
                <a:gd name="T61" fmla="*/ 27 h 127"/>
                <a:gd name="T62" fmla="*/ 69 w 127"/>
                <a:gd name="T63" fmla="*/ 25 h 127"/>
                <a:gd name="T64" fmla="*/ 85 w 127"/>
                <a:gd name="T65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8" y="3"/>
                  </a:lnTo>
                  <a:lnTo>
                    <a:pt x="76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8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8" y="98"/>
                  </a:lnTo>
                  <a:lnTo>
                    <a:pt x="12" y="104"/>
                  </a:lnTo>
                  <a:lnTo>
                    <a:pt x="18" y="110"/>
                  </a:lnTo>
                  <a:lnTo>
                    <a:pt x="31" y="120"/>
                  </a:lnTo>
                  <a:lnTo>
                    <a:pt x="47" y="124"/>
                  </a:lnTo>
                  <a:lnTo>
                    <a:pt x="64" y="127"/>
                  </a:lnTo>
                  <a:lnTo>
                    <a:pt x="76" y="126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1" y="103"/>
                  </a:lnTo>
                  <a:lnTo>
                    <a:pt x="115" y="98"/>
                  </a:lnTo>
                  <a:lnTo>
                    <a:pt x="117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7" y="63"/>
                  </a:lnTo>
                  <a:close/>
                  <a:moveTo>
                    <a:pt x="85" y="35"/>
                  </a:moveTo>
                  <a:lnTo>
                    <a:pt x="91" y="46"/>
                  </a:lnTo>
                  <a:lnTo>
                    <a:pt x="92" y="53"/>
                  </a:lnTo>
                  <a:lnTo>
                    <a:pt x="93" y="63"/>
                  </a:lnTo>
                  <a:lnTo>
                    <a:pt x="92" y="70"/>
                  </a:lnTo>
                  <a:lnTo>
                    <a:pt x="91" y="70"/>
                  </a:lnTo>
                  <a:lnTo>
                    <a:pt x="91" y="71"/>
                  </a:lnTo>
                  <a:lnTo>
                    <a:pt x="91" y="74"/>
                  </a:lnTo>
                  <a:lnTo>
                    <a:pt x="91" y="78"/>
                  </a:lnTo>
                  <a:lnTo>
                    <a:pt x="88" y="81"/>
                  </a:lnTo>
                  <a:lnTo>
                    <a:pt x="87" y="81"/>
                  </a:lnTo>
                  <a:lnTo>
                    <a:pt x="87" y="82"/>
                  </a:lnTo>
                  <a:lnTo>
                    <a:pt x="87" y="84"/>
                  </a:lnTo>
                  <a:lnTo>
                    <a:pt x="85" y="92"/>
                  </a:lnTo>
                  <a:lnTo>
                    <a:pt x="75" y="98"/>
                  </a:lnTo>
                  <a:lnTo>
                    <a:pt x="71" y="98"/>
                  </a:lnTo>
                  <a:lnTo>
                    <a:pt x="69" y="99"/>
                  </a:lnTo>
                  <a:lnTo>
                    <a:pt x="64" y="101"/>
                  </a:lnTo>
                  <a:lnTo>
                    <a:pt x="51" y="98"/>
                  </a:lnTo>
                  <a:lnTo>
                    <a:pt x="42" y="92"/>
                  </a:lnTo>
                  <a:lnTo>
                    <a:pt x="37" y="84"/>
                  </a:lnTo>
                  <a:lnTo>
                    <a:pt x="35" y="78"/>
                  </a:lnTo>
                  <a:lnTo>
                    <a:pt x="33" y="71"/>
                  </a:lnTo>
                  <a:lnTo>
                    <a:pt x="33" y="64"/>
                  </a:lnTo>
                  <a:lnTo>
                    <a:pt x="33" y="54"/>
                  </a:lnTo>
                  <a:lnTo>
                    <a:pt x="35" y="47"/>
                  </a:lnTo>
                  <a:lnTo>
                    <a:pt x="37" y="40"/>
                  </a:lnTo>
                  <a:lnTo>
                    <a:pt x="42" y="35"/>
                  </a:lnTo>
                  <a:lnTo>
                    <a:pt x="51" y="27"/>
                  </a:lnTo>
                  <a:lnTo>
                    <a:pt x="64" y="25"/>
                  </a:lnTo>
                  <a:lnTo>
                    <a:pt x="69" y="25"/>
                  </a:lnTo>
                  <a:lnTo>
                    <a:pt x="75" y="27"/>
                  </a:lnTo>
                  <a:lnTo>
                    <a:pt x="8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Rectangle 503">
              <a:extLst>
                <a:ext uri="{FF2B5EF4-FFF2-40B4-BE49-F238E27FC236}">
                  <a16:creationId xmlns:a16="http://schemas.microsoft.com/office/drawing/2014/main" id="{13A88700-973B-72A8-2B29-05B295D077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195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504">
              <a:extLst>
                <a:ext uri="{FF2B5EF4-FFF2-40B4-BE49-F238E27FC236}">
                  <a16:creationId xmlns:a16="http://schemas.microsoft.com/office/drawing/2014/main" id="{B1CC56F0-A0C3-EC6C-3497-6E8267BA32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4204"/>
              <a:ext cx="23" cy="26"/>
            </a:xfrm>
            <a:custGeom>
              <a:avLst/>
              <a:gdLst>
                <a:gd name="T0" fmla="*/ 76 w 114"/>
                <a:gd name="T1" fmla="*/ 33 h 129"/>
                <a:gd name="T2" fmla="*/ 80 w 114"/>
                <a:gd name="T3" fmla="*/ 40 h 129"/>
                <a:gd name="T4" fmla="*/ 107 w 114"/>
                <a:gd name="T5" fmla="*/ 25 h 129"/>
                <a:gd name="T6" fmla="*/ 98 w 114"/>
                <a:gd name="T7" fmla="*/ 13 h 129"/>
                <a:gd name="T8" fmla="*/ 86 w 114"/>
                <a:gd name="T9" fmla="*/ 4 h 129"/>
                <a:gd name="T10" fmla="*/ 68 w 114"/>
                <a:gd name="T11" fmla="*/ 0 h 129"/>
                <a:gd name="T12" fmla="*/ 44 w 114"/>
                <a:gd name="T13" fmla="*/ 0 h 129"/>
                <a:gd name="T14" fmla="*/ 23 w 114"/>
                <a:gd name="T15" fmla="*/ 6 h 129"/>
                <a:gd name="T16" fmla="*/ 6 w 114"/>
                <a:gd name="T17" fmla="*/ 23 h 129"/>
                <a:gd name="T18" fmla="*/ 5 w 114"/>
                <a:gd name="T19" fmla="*/ 46 h 129"/>
                <a:gd name="T20" fmla="*/ 12 w 114"/>
                <a:gd name="T21" fmla="*/ 60 h 129"/>
                <a:gd name="T22" fmla="*/ 26 w 114"/>
                <a:gd name="T23" fmla="*/ 69 h 129"/>
                <a:gd name="T24" fmla="*/ 50 w 114"/>
                <a:gd name="T25" fmla="*/ 77 h 129"/>
                <a:gd name="T26" fmla="*/ 75 w 114"/>
                <a:gd name="T27" fmla="*/ 84 h 129"/>
                <a:gd name="T28" fmla="*/ 81 w 114"/>
                <a:gd name="T29" fmla="*/ 88 h 129"/>
                <a:gd name="T30" fmla="*/ 80 w 114"/>
                <a:gd name="T31" fmla="*/ 96 h 129"/>
                <a:gd name="T32" fmla="*/ 73 w 114"/>
                <a:gd name="T33" fmla="*/ 102 h 129"/>
                <a:gd name="T34" fmla="*/ 60 w 114"/>
                <a:gd name="T35" fmla="*/ 106 h 129"/>
                <a:gd name="T36" fmla="*/ 44 w 114"/>
                <a:gd name="T37" fmla="*/ 102 h 129"/>
                <a:gd name="T38" fmla="*/ 35 w 114"/>
                <a:gd name="T39" fmla="*/ 95 h 129"/>
                <a:gd name="T40" fmla="*/ 0 w 114"/>
                <a:gd name="T41" fmla="*/ 91 h 129"/>
                <a:gd name="T42" fmla="*/ 7 w 114"/>
                <a:gd name="T43" fmla="*/ 106 h 129"/>
                <a:gd name="T44" fmla="*/ 20 w 114"/>
                <a:gd name="T45" fmla="*/ 119 h 129"/>
                <a:gd name="T46" fmla="*/ 36 w 114"/>
                <a:gd name="T47" fmla="*/ 126 h 129"/>
                <a:gd name="T48" fmla="*/ 60 w 114"/>
                <a:gd name="T49" fmla="*/ 129 h 129"/>
                <a:gd name="T50" fmla="*/ 83 w 114"/>
                <a:gd name="T51" fmla="*/ 125 h 129"/>
                <a:gd name="T52" fmla="*/ 96 w 114"/>
                <a:gd name="T53" fmla="*/ 119 h 129"/>
                <a:gd name="T54" fmla="*/ 106 w 114"/>
                <a:gd name="T55" fmla="*/ 111 h 129"/>
                <a:gd name="T56" fmla="*/ 113 w 114"/>
                <a:gd name="T57" fmla="*/ 96 h 129"/>
                <a:gd name="T58" fmla="*/ 113 w 114"/>
                <a:gd name="T59" fmla="*/ 80 h 129"/>
                <a:gd name="T60" fmla="*/ 104 w 114"/>
                <a:gd name="T61" fmla="*/ 63 h 129"/>
                <a:gd name="T62" fmla="*/ 89 w 114"/>
                <a:gd name="T63" fmla="*/ 55 h 129"/>
                <a:gd name="T64" fmla="*/ 68 w 114"/>
                <a:gd name="T65" fmla="*/ 50 h 129"/>
                <a:gd name="T66" fmla="*/ 47 w 114"/>
                <a:gd name="T67" fmla="*/ 44 h 129"/>
                <a:gd name="T68" fmla="*/ 39 w 114"/>
                <a:gd name="T69" fmla="*/ 40 h 129"/>
                <a:gd name="T70" fmla="*/ 35 w 114"/>
                <a:gd name="T71" fmla="*/ 29 h 129"/>
                <a:gd name="T72" fmla="*/ 46 w 114"/>
                <a:gd name="T73" fmla="*/ 25 h 129"/>
                <a:gd name="T74" fmla="*/ 61 w 114"/>
                <a:gd name="T75" fmla="*/ 25 h 129"/>
                <a:gd name="T76" fmla="*/ 73 w 114"/>
                <a:gd name="T77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29">
                  <a:moveTo>
                    <a:pt x="73" y="29"/>
                  </a:moveTo>
                  <a:lnTo>
                    <a:pt x="76" y="33"/>
                  </a:lnTo>
                  <a:lnTo>
                    <a:pt x="78" y="36"/>
                  </a:lnTo>
                  <a:lnTo>
                    <a:pt x="80" y="40"/>
                  </a:lnTo>
                  <a:lnTo>
                    <a:pt x="110" y="33"/>
                  </a:lnTo>
                  <a:lnTo>
                    <a:pt x="107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8" y="2"/>
                  </a:lnTo>
                  <a:lnTo>
                    <a:pt x="68" y="0"/>
                  </a:lnTo>
                  <a:lnTo>
                    <a:pt x="57" y="2"/>
                  </a:lnTo>
                  <a:lnTo>
                    <a:pt x="44" y="0"/>
                  </a:lnTo>
                  <a:lnTo>
                    <a:pt x="33" y="3"/>
                  </a:lnTo>
                  <a:lnTo>
                    <a:pt x="23" y="6"/>
                  </a:lnTo>
                  <a:lnTo>
                    <a:pt x="17" y="13"/>
                  </a:lnTo>
                  <a:lnTo>
                    <a:pt x="6" y="23"/>
                  </a:lnTo>
                  <a:lnTo>
                    <a:pt x="5" y="39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2" y="60"/>
                  </a:lnTo>
                  <a:lnTo>
                    <a:pt x="20" y="67"/>
                  </a:lnTo>
                  <a:lnTo>
                    <a:pt x="26" y="69"/>
                  </a:lnTo>
                  <a:lnTo>
                    <a:pt x="36" y="73"/>
                  </a:lnTo>
                  <a:lnTo>
                    <a:pt x="50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80" y="86"/>
                  </a:lnTo>
                  <a:lnTo>
                    <a:pt x="81" y="88"/>
                  </a:lnTo>
                  <a:lnTo>
                    <a:pt x="83" y="93"/>
                  </a:lnTo>
                  <a:lnTo>
                    <a:pt x="80" y="96"/>
                  </a:lnTo>
                  <a:lnTo>
                    <a:pt x="78" y="101"/>
                  </a:lnTo>
                  <a:lnTo>
                    <a:pt x="73" y="102"/>
                  </a:lnTo>
                  <a:lnTo>
                    <a:pt x="69" y="105"/>
                  </a:lnTo>
                  <a:lnTo>
                    <a:pt x="60" y="106"/>
                  </a:lnTo>
                  <a:lnTo>
                    <a:pt x="49" y="105"/>
                  </a:lnTo>
                  <a:lnTo>
                    <a:pt x="44" y="102"/>
                  </a:lnTo>
                  <a:lnTo>
                    <a:pt x="41" y="101"/>
                  </a:lnTo>
                  <a:lnTo>
                    <a:pt x="35" y="95"/>
                  </a:lnTo>
                  <a:lnTo>
                    <a:pt x="33" y="86"/>
                  </a:lnTo>
                  <a:lnTo>
                    <a:pt x="0" y="91"/>
                  </a:lnTo>
                  <a:lnTo>
                    <a:pt x="3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0" y="119"/>
                  </a:lnTo>
                  <a:lnTo>
                    <a:pt x="27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60" y="129"/>
                  </a:lnTo>
                  <a:lnTo>
                    <a:pt x="72" y="128"/>
                  </a:lnTo>
                  <a:lnTo>
                    <a:pt x="83" y="125"/>
                  </a:lnTo>
                  <a:lnTo>
                    <a:pt x="92" y="122"/>
                  </a:lnTo>
                  <a:lnTo>
                    <a:pt x="96" y="119"/>
                  </a:lnTo>
                  <a:lnTo>
                    <a:pt x="101" y="118"/>
                  </a:lnTo>
                  <a:lnTo>
                    <a:pt x="106" y="111"/>
                  </a:lnTo>
                  <a:lnTo>
                    <a:pt x="110" y="105"/>
                  </a:lnTo>
                  <a:lnTo>
                    <a:pt x="113" y="96"/>
                  </a:lnTo>
                  <a:lnTo>
                    <a:pt x="114" y="89"/>
                  </a:lnTo>
                  <a:lnTo>
                    <a:pt x="113" y="80"/>
                  </a:lnTo>
                  <a:lnTo>
                    <a:pt x="112" y="74"/>
                  </a:lnTo>
                  <a:lnTo>
                    <a:pt x="104" y="63"/>
                  </a:lnTo>
                  <a:lnTo>
                    <a:pt x="97" y="59"/>
                  </a:lnTo>
                  <a:lnTo>
                    <a:pt x="89" y="55"/>
                  </a:lnTo>
                  <a:lnTo>
                    <a:pt x="79" y="53"/>
                  </a:lnTo>
                  <a:lnTo>
                    <a:pt x="68" y="50"/>
                  </a:lnTo>
                  <a:lnTo>
                    <a:pt x="56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9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9" y="27"/>
                  </a:lnTo>
                  <a:lnTo>
                    <a:pt x="46" y="25"/>
                  </a:lnTo>
                  <a:lnTo>
                    <a:pt x="57" y="26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3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Rectangle 505">
              <a:extLst>
                <a:ext uri="{FF2B5EF4-FFF2-40B4-BE49-F238E27FC236}">
                  <a16:creationId xmlns:a16="http://schemas.microsoft.com/office/drawing/2014/main" id="{A0B59F83-542D-2B19-FEB6-6633062E6F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205"/>
              <a:ext cx="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506">
              <a:extLst>
                <a:ext uri="{FF2B5EF4-FFF2-40B4-BE49-F238E27FC236}">
                  <a16:creationId xmlns:a16="http://schemas.microsoft.com/office/drawing/2014/main" id="{3F80AA95-A3DD-5CAE-8D4D-55FD30EA27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5" y="4204"/>
              <a:ext cx="23" cy="26"/>
            </a:xfrm>
            <a:custGeom>
              <a:avLst/>
              <a:gdLst>
                <a:gd name="T0" fmla="*/ 112 w 113"/>
                <a:gd name="T1" fmla="*/ 80 h 129"/>
                <a:gd name="T2" fmla="*/ 104 w 113"/>
                <a:gd name="T3" fmla="*/ 63 h 129"/>
                <a:gd name="T4" fmla="*/ 88 w 113"/>
                <a:gd name="T5" fmla="*/ 55 h 129"/>
                <a:gd name="T6" fmla="*/ 67 w 113"/>
                <a:gd name="T7" fmla="*/ 50 h 129"/>
                <a:gd name="T8" fmla="*/ 47 w 113"/>
                <a:gd name="T9" fmla="*/ 44 h 129"/>
                <a:gd name="T10" fmla="*/ 38 w 113"/>
                <a:gd name="T11" fmla="*/ 40 h 129"/>
                <a:gd name="T12" fmla="*/ 35 w 113"/>
                <a:gd name="T13" fmla="*/ 29 h 129"/>
                <a:gd name="T14" fmla="*/ 46 w 113"/>
                <a:gd name="T15" fmla="*/ 25 h 129"/>
                <a:gd name="T16" fmla="*/ 60 w 113"/>
                <a:gd name="T17" fmla="*/ 25 h 129"/>
                <a:gd name="T18" fmla="*/ 71 w 113"/>
                <a:gd name="T19" fmla="*/ 29 h 129"/>
                <a:gd name="T20" fmla="*/ 77 w 113"/>
                <a:gd name="T21" fmla="*/ 36 h 129"/>
                <a:gd name="T22" fmla="*/ 110 w 113"/>
                <a:gd name="T23" fmla="*/ 33 h 129"/>
                <a:gd name="T24" fmla="*/ 103 w 113"/>
                <a:gd name="T25" fmla="*/ 19 h 129"/>
                <a:gd name="T26" fmla="*/ 93 w 113"/>
                <a:gd name="T27" fmla="*/ 9 h 129"/>
                <a:gd name="T28" fmla="*/ 77 w 113"/>
                <a:gd name="T29" fmla="*/ 2 h 129"/>
                <a:gd name="T30" fmla="*/ 56 w 113"/>
                <a:gd name="T31" fmla="*/ 2 h 129"/>
                <a:gd name="T32" fmla="*/ 32 w 113"/>
                <a:gd name="T33" fmla="*/ 3 h 129"/>
                <a:gd name="T34" fmla="*/ 16 w 113"/>
                <a:gd name="T35" fmla="*/ 13 h 129"/>
                <a:gd name="T36" fmla="*/ 4 w 113"/>
                <a:gd name="T37" fmla="*/ 39 h 129"/>
                <a:gd name="T38" fmla="*/ 8 w 113"/>
                <a:gd name="T39" fmla="*/ 54 h 129"/>
                <a:gd name="T40" fmla="*/ 19 w 113"/>
                <a:gd name="T41" fmla="*/ 67 h 129"/>
                <a:gd name="T42" fmla="*/ 36 w 113"/>
                <a:gd name="T43" fmla="*/ 73 h 129"/>
                <a:gd name="T44" fmla="*/ 69 w 113"/>
                <a:gd name="T45" fmla="*/ 82 h 129"/>
                <a:gd name="T46" fmla="*/ 79 w 113"/>
                <a:gd name="T47" fmla="*/ 86 h 129"/>
                <a:gd name="T48" fmla="*/ 82 w 113"/>
                <a:gd name="T49" fmla="*/ 93 h 129"/>
                <a:gd name="T50" fmla="*/ 77 w 113"/>
                <a:gd name="T51" fmla="*/ 101 h 129"/>
                <a:gd name="T52" fmla="*/ 69 w 113"/>
                <a:gd name="T53" fmla="*/ 105 h 129"/>
                <a:gd name="T54" fmla="*/ 52 w 113"/>
                <a:gd name="T55" fmla="*/ 105 h 129"/>
                <a:gd name="T56" fmla="*/ 42 w 113"/>
                <a:gd name="T57" fmla="*/ 102 h 129"/>
                <a:gd name="T58" fmla="*/ 33 w 113"/>
                <a:gd name="T59" fmla="*/ 95 h 129"/>
                <a:gd name="T60" fmla="*/ 0 w 113"/>
                <a:gd name="T61" fmla="*/ 91 h 129"/>
                <a:gd name="T62" fmla="*/ 7 w 113"/>
                <a:gd name="T63" fmla="*/ 106 h 129"/>
                <a:gd name="T64" fmla="*/ 19 w 113"/>
                <a:gd name="T65" fmla="*/ 119 h 129"/>
                <a:gd name="T66" fmla="*/ 36 w 113"/>
                <a:gd name="T67" fmla="*/ 126 h 129"/>
                <a:gd name="T68" fmla="*/ 59 w 113"/>
                <a:gd name="T69" fmla="*/ 129 h 129"/>
                <a:gd name="T70" fmla="*/ 82 w 113"/>
                <a:gd name="T71" fmla="*/ 125 h 129"/>
                <a:gd name="T72" fmla="*/ 95 w 113"/>
                <a:gd name="T73" fmla="*/ 119 h 129"/>
                <a:gd name="T74" fmla="*/ 105 w 113"/>
                <a:gd name="T75" fmla="*/ 111 h 129"/>
                <a:gd name="T76" fmla="*/ 112 w 113"/>
                <a:gd name="T77" fmla="*/ 9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29">
                  <a:moveTo>
                    <a:pt x="113" y="89"/>
                  </a:moveTo>
                  <a:lnTo>
                    <a:pt x="112" y="80"/>
                  </a:lnTo>
                  <a:lnTo>
                    <a:pt x="111" y="74"/>
                  </a:lnTo>
                  <a:lnTo>
                    <a:pt x="104" y="63"/>
                  </a:lnTo>
                  <a:lnTo>
                    <a:pt x="96" y="59"/>
                  </a:lnTo>
                  <a:lnTo>
                    <a:pt x="88" y="55"/>
                  </a:lnTo>
                  <a:lnTo>
                    <a:pt x="78" y="53"/>
                  </a:lnTo>
                  <a:lnTo>
                    <a:pt x="67" y="50"/>
                  </a:lnTo>
                  <a:lnTo>
                    <a:pt x="55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8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8" y="27"/>
                  </a:lnTo>
                  <a:lnTo>
                    <a:pt x="46" y="25"/>
                  </a:lnTo>
                  <a:lnTo>
                    <a:pt x="56" y="26"/>
                  </a:lnTo>
                  <a:lnTo>
                    <a:pt x="60" y="25"/>
                  </a:lnTo>
                  <a:lnTo>
                    <a:pt x="65" y="26"/>
                  </a:lnTo>
                  <a:lnTo>
                    <a:pt x="71" y="29"/>
                  </a:lnTo>
                  <a:lnTo>
                    <a:pt x="76" y="33"/>
                  </a:lnTo>
                  <a:lnTo>
                    <a:pt x="77" y="36"/>
                  </a:lnTo>
                  <a:lnTo>
                    <a:pt x="79" y="40"/>
                  </a:lnTo>
                  <a:lnTo>
                    <a:pt x="110" y="33"/>
                  </a:lnTo>
                  <a:lnTo>
                    <a:pt x="106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7" y="2"/>
                  </a:lnTo>
                  <a:lnTo>
                    <a:pt x="67" y="0"/>
                  </a:lnTo>
                  <a:lnTo>
                    <a:pt x="56" y="2"/>
                  </a:lnTo>
                  <a:lnTo>
                    <a:pt x="43" y="0"/>
                  </a:lnTo>
                  <a:lnTo>
                    <a:pt x="32" y="3"/>
                  </a:lnTo>
                  <a:lnTo>
                    <a:pt x="23" y="6"/>
                  </a:lnTo>
                  <a:lnTo>
                    <a:pt x="16" y="13"/>
                  </a:lnTo>
                  <a:lnTo>
                    <a:pt x="6" y="23"/>
                  </a:lnTo>
                  <a:lnTo>
                    <a:pt x="4" y="39"/>
                  </a:lnTo>
                  <a:lnTo>
                    <a:pt x="4" y="46"/>
                  </a:lnTo>
                  <a:lnTo>
                    <a:pt x="8" y="54"/>
                  </a:lnTo>
                  <a:lnTo>
                    <a:pt x="12" y="60"/>
                  </a:lnTo>
                  <a:lnTo>
                    <a:pt x="19" y="67"/>
                  </a:lnTo>
                  <a:lnTo>
                    <a:pt x="25" y="69"/>
                  </a:lnTo>
                  <a:lnTo>
                    <a:pt x="36" y="73"/>
                  </a:lnTo>
                  <a:lnTo>
                    <a:pt x="49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79" y="86"/>
                  </a:lnTo>
                  <a:lnTo>
                    <a:pt x="81" y="88"/>
                  </a:lnTo>
                  <a:lnTo>
                    <a:pt x="82" y="93"/>
                  </a:lnTo>
                  <a:lnTo>
                    <a:pt x="79" y="96"/>
                  </a:lnTo>
                  <a:lnTo>
                    <a:pt x="77" y="101"/>
                  </a:lnTo>
                  <a:lnTo>
                    <a:pt x="72" y="102"/>
                  </a:lnTo>
                  <a:lnTo>
                    <a:pt x="69" y="105"/>
                  </a:lnTo>
                  <a:lnTo>
                    <a:pt x="59" y="106"/>
                  </a:lnTo>
                  <a:lnTo>
                    <a:pt x="52" y="105"/>
                  </a:lnTo>
                  <a:lnTo>
                    <a:pt x="47" y="105"/>
                  </a:lnTo>
                  <a:lnTo>
                    <a:pt x="42" y="102"/>
                  </a:lnTo>
                  <a:lnTo>
                    <a:pt x="40" y="101"/>
                  </a:lnTo>
                  <a:lnTo>
                    <a:pt x="33" y="95"/>
                  </a:lnTo>
                  <a:lnTo>
                    <a:pt x="31" y="86"/>
                  </a:lnTo>
                  <a:lnTo>
                    <a:pt x="0" y="91"/>
                  </a:lnTo>
                  <a:lnTo>
                    <a:pt x="2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19" y="119"/>
                  </a:lnTo>
                  <a:lnTo>
                    <a:pt x="26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59" y="129"/>
                  </a:lnTo>
                  <a:lnTo>
                    <a:pt x="71" y="128"/>
                  </a:lnTo>
                  <a:lnTo>
                    <a:pt x="82" y="125"/>
                  </a:lnTo>
                  <a:lnTo>
                    <a:pt x="92" y="122"/>
                  </a:lnTo>
                  <a:lnTo>
                    <a:pt x="95" y="119"/>
                  </a:lnTo>
                  <a:lnTo>
                    <a:pt x="100" y="118"/>
                  </a:lnTo>
                  <a:lnTo>
                    <a:pt x="105" y="111"/>
                  </a:lnTo>
                  <a:lnTo>
                    <a:pt x="110" y="105"/>
                  </a:lnTo>
                  <a:lnTo>
                    <a:pt x="112" y="96"/>
                  </a:lnTo>
                  <a:lnTo>
                    <a:pt x="113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Freeform 507">
              <a:extLst>
                <a:ext uri="{FF2B5EF4-FFF2-40B4-BE49-F238E27FC236}">
                  <a16:creationId xmlns:a16="http://schemas.microsoft.com/office/drawing/2014/main" id="{97AE7533-BE20-8D94-BB15-D2D251302E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4204"/>
              <a:ext cx="16" cy="25"/>
            </a:xfrm>
            <a:custGeom>
              <a:avLst/>
              <a:gdLst>
                <a:gd name="T0" fmla="*/ 80 w 80"/>
                <a:gd name="T1" fmla="*/ 6 h 124"/>
                <a:gd name="T2" fmla="*/ 67 w 80"/>
                <a:gd name="T3" fmla="*/ 0 h 124"/>
                <a:gd name="T4" fmla="*/ 58 w 80"/>
                <a:gd name="T5" fmla="*/ 0 h 124"/>
                <a:gd name="T6" fmla="*/ 49 w 80"/>
                <a:gd name="T7" fmla="*/ 1 h 124"/>
                <a:gd name="T8" fmla="*/ 44 w 80"/>
                <a:gd name="T9" fmla="*/ 4 h 124"/>
                <a:gd name="T10" fmla="*/ 37 w 80"/>
                <a:gd name="T11" fmla="*/ 9 h 124"/>
                <a:gd name="T12" fmla="*/ 30 w 80"/>
                <a:gd name="T13" fmla="*/ 19 h 124"/>
                <a:gd name="T14" fmla="*/ 30 w 80"/>
                <a:gd name="T15" fmla="*/ 2 h 124"/>
                <a:gd name="T16" fmla="*/ 0 w 80"/>
                <a:gd name="T17" fmla="*/ 2 h 124"/>
                <a:gd name="T18" fmla="*/ 0 w 80"/>
                <a:gd name="T19" fmla="*/ 124 h 124"/>
                <a:gd name="T20" fmla="*/ 32 w 80"/>
                <a:gd name="T21" fmla="*/ 124 h 124"/>
                <a:gd name="T22" fmla="*/ 32 w 80"/>
                <a:gd name="T23" fmla="*/ 87 h 124"/>
                <a:gd name="T24" fmla="*/ 32 w 80"/>
                <a:gd name="T25" fmla="*/ 71 h 124"/>
                <a:gd name="T26" fmla="*/ 32 w 80"/>
                <a:gd name="T27" fmla="*/ 60 h 124"/>
                <a:gd name="T28" fmla="*/ 32 w 80"/>
                <a:gd name="T29" fmla="*/ 52 h 124"/>
                <a:gd name="T30" fmla="*/ 35 w 80"/>
                <a:gd name="T31" fmla="*/ 47 h 124"/>
                <a:gd name="T32" fmla="*/ 37 w 80"/>
                <a:gd name="T33" fmla="*/ 37 h 124"/>
                <a:gd name="T34" fmla="*/ 42 w 80"/>
                <a:gd name="T35" fmla="*/ 32 h 124"/>
                <a:gd name="T36" fmla="*/ 47 w 80"/>
                <a:gd name="T37" fmla="*/ 29 h 124"/>
                <a:gd name="T38" fmla="*/ 54 w 80"/>
                <a:gd name="T39" fmla="*/ 29 h 124"/>
                <a:gd name="T40" fmla="*/ 60 w 80"/>
                <a:gd name="T41" fmla="*/ 29 h 124"/>
                <a:gd name="T42" fmla="*/ 69 w 80"/>
                <a:gd name="T43" fmla="*/ 34 h 124"/>
                <a:gd name="T44" fmla="*/ 80 w 80"/>
                <a:gd name="T45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24">
                  <a:moveTo>
                    <a:pt x="80" y="6"/>
                  </a:moveTo>
                  <a:lnTo>
                    <a:pt x="67" y="0"/>
                  </a:lnTo>
                  <a:lnTo>
                    <a:pt x="58" y="0"/>
                  </a:lnTo>
                  <a:lnTo>
                    <a:pt x="49" y="1"/>
                  </a:lnTo>
                  <a:lnTo>
                    <a:pt x="44" y="4"/>
                  </a:lnTo>
                  <a:lnTo>
                    <a:pt x="37" y="9"/>
                  </a:lnTo>
                  <a:lnTo>
                    <a:pt x="30" y="19"/>
                  </a:lnTo>
                  <a:lnTo>
                    <a:pt x="30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2" y="124"/>
                  </a:lnTo>
                  <a:lnTo>
                    <a:pt x="32" y="87"/>
                  </a:lnTo>
                  <a:lnTo>
                    <a:pt x="32" y="71"/>
                  </a:lnTo>
                  <a:lnTo>
                    <a:pt x="32" y="60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7" y="37"/>
                  </a:lnTo>
                  <a:lnTo>
                    <a:pt x="42" y="32"/>
                  </a:lnTo>
                  <a:lnTo>
                    <a:pt x="47" y="29"/>
                  </a:lnTo>
                  <a:lnTo>
                    <a:pt x="54" y="29"/>
                  </a:lnTo>
                  <a:lnTo>
                    <a:pt x="60" y="29"/>
                  </a:lnTo>
                  <a:lnTo>
                    <a:pt x="69" y="34"/>
                  </a:lnTo>
                  <a:lnTo>
                    <a:pt x="8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508">
              <a:extLst>
                <a:ext uri="{FF2B5EF4-FFF2-40B4-BE49-F238E27FC236}">
                  <a16:creationId xmlns:a16="http://schemas.microsoft.com/office/drawing/2014/main" id="{529CD52C-FF15-7E51-9487-C14B68D866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6" y="4204"/>
              <a:ext cx="25" cy="26"/>
            </a:xfrm>
            <a:custGeom>
              <a:avLst/>
              <a:gdLst>
                <a:gd name="T0" fmla="*/ 125 w 126"/>
                <a:gd name="T1" fmla="*/ 48 h 127"/>
                <a:gd name="T2" fmla="*/ 115 w 126"/>
                <a:gd name="T3" fmla="*/ 26 h 127"/>
                <a:gd name="T4" fmla="*/ 98 w 126"/>
                <a:gd name="T5" fmla="*/ 9 h 127"/>
                <a:gd name="T6" fmla="*/ 75 w 126"/>
                <a:gd name="T7" fmla="*/ 0 h 127"/>
                <a:gd name="T8" fmla="*/ 45 w 126"/>
                <a:gd name="T9" fmla="*/ 0 h 127"/>
                <a:gd name="T10" fmla="*/ 17 w 126"/>
                <a:gd name="T11" fmla="*/ 17 h 127"/>
                <a:gd name="T12" fmla="*/ 1 w 126"/>
                <a:gd name="T13" fmla="*/ 44 h 127"/>
                <a:gd name="T14" fmla="*/ 1 w 126"/>
                <a:gd name="T15" fmla="*/ 81 h 127"/>
                <a:gd name="T16" fmla="*/ 9 w 126"/>
                <a:gd name="T17" fmla="*/ 98 h 127"/>
                <a:gd name="T18" fmla="*/ 23 w 126"/>
                <a:gd name="T19" fmla="*/ 115 h 127"/>
                <a:gd name="T20" fmla="*/ 46 w 126"/>
                <a:gd name="T21" fmla="*/ 124 h 127"/>
                <a:gd name="T22" fmla="*/ 75 w 126"/>
                <a:gd name="T23" fmla="*/ 126 h 127"/>
                <a:gd name="T24" fmla="*/ 92 w 126"/>
                <a:gd name="T25" fmla="*/ 118 h 127"/>
                <a:gd name="T26" fmla="*/ 109 w 126"/>
                <a:gd name="T27" fmla="*/ 109 h 127"/>
                <a:gd name="T28" fmla="*/ 115 w 126"/>
                <a:gd name="T29" fmla="*/ 98 h 127"/>
                <a:gd name="T30" fmla="*/ 121 w 126"/>
                <a:gd name="T31" fmla="*/ 87 h 127"/>
                <a:gd name="T32" fmla="*/ 126 w 126"/>
                <a:gd name="T33" fmla="*/ 63 h 127"/>
                <a:gd name="T34" fmla="*/ 68 w 126"/>
                <a:gd name="T35" fmla="*/ 25 h 127"/>
                <a:gd name="T36" fmla="*/ 84 w 126"/>
                <a:gd name="T37" fmla="*/ 35 h 127"/>
                <a:gd name="T38" fmla="*/ 91 w 126"/>
                <a:gd name="T39" fmla="*/ 53 h 127"/>
                <a:gd name="T40" fmla="*/ 91 w 126"/>
                <a:gd name="T41" fmla="*/ 70 h 127"/>
                <a:gd name="T42" fmla="*/ 90 w 126"/>
                <a:gd name="T43" fmla="*/ 71 h 127"/>
                <a:gd name="T44" fmla="*/ 90 w 126"/>
                <a:gd name="T45" fmla="*/ 78 h 127"/>
                <a:gd name="T46" fmla="*/ 86 w 126"/>
                <a:gd name="T47" fmla="*/ 81 h 127"/>
                <a:gd name="T48" fmla="*/ 86 w 126"/>
                <a:gd name="T49" fmla="*/ 84 h 127"/>
                <a:gd name="T50" fmla="*/ 74 w 126"/>
                <a:gd name="T51" fmla="*/ 98 h 127"/>
                <a:gd name="T52" fmla="*/ 68 w 126"/>
                <a:gd name="T53" fmla="*/ 99 h 127"/>
                <a:gd name="T54" fmla="*/ 50 w 126"/>
                <a:gd name="T55" fmla="*/ 98 h 127"/>
                <a:gd name="T56" fmla="*/ 36 w 126"/>
                <a:gd name="T57" fmla="*/ 84 h 127"/>
                <a:gd name="T58" fmla="*/ 32 w 126"/>
                <a:gd name="T59" fmla="*/ 71 h 127"/>
                <a:gd name="T60" fmla="*/ 32 w 126"/>
                <a:gd name="T61" fmla="*/ 54 h 127"/>
                <a:gd name="T62" fmla="*/ 36 w 126"/>
                <a:gd name="T63" fmla="*/ 40 h 127"/>
                <a:gd name="T64" fmla="*/ 50 w 126"/>
                <a:gd name="T65" fmla="*/ 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27">
                  <a:moveTo>
                    <a:pt x="126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7" y="3"/>
                  </a:lnTo>
                  <a:lnTo>
                    <a:pt x="75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9" y="98"/>
                  </a:lnTo>
                  <a:lnTo>
                    <a:pt x="17" y="110"/>
                  </a:lnTo>
                  <a:lnTo>
                    <a:pt x="23" y="115"/>
                  </a:lnTo>
                  <a:lnTo>
                    <a:pt x="32" y="120"/>
                  </a:lnTo>
                  <a:lnTo>
                    <a:pt x="46" y="124"/>
                  </a:lnTo>
                  <a:lnTo>
                    <a:pt x="63" y="127"/>
                  </a:lnTo>
                  <a:lnTo>
                    <a:pt x="75" y="126"/>
                  </a:lnTo>
                  <a:lnTo>
                    <a:pt x="87" y="122"/>
                  </a:lnTo>
                  <a:lnTo>
                    <a:pt x="92" y="118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2" y="103"/>
                  </a:lnTo>
                  <a:lnTo>
                    <a:pt x="115" y="98"/>
                  </a:lnTo>
                  <a:lnTo>
                    <a:pt x="118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6" y="63"/>
                  </a:lnTo>
                  <a:close/>
                  <a:moveTo>
                    <a:pt x="63" y="25"/>
                  </a:moveTo>
                  <a:lnTo>
                    <a:pt x="68" y="25"/>
                  </a:lnTo>
                  <a:lnTo>
                    <a:pt x="74" y="27"/>
                  </a:lnTo>
                  <a:lnTo>
                    <a:pt x="84" y="35"/>
                  </a:lnTo>
                  <a:lnTo>
                    <a:pt x="90" y="46"/>
                  </a:lnTo>
                  <a:lnTo>
                    <a:pt x="91" y="53"/>
                  </a:lnTo>
                  <a:lnTo>
                    <a:pt x="92" y="63"/>
                  </a:lnTo>
                  <a:lnTo>
                    <a:pt x="91" y="70"/>
                  </a:lnTo>
                  <a:lnTo>
                    <a:pt x="90" y="70"/>
                  </a:lnTo>
                  <a:lnTo>
                    <a:pt x="90" y="71"/>
                  </a:lnTo>
                  <a:lnTo>
                    <a:pt x="90" y="74"/>
                  </a:lnTo>
                  <a:lnTo>
                    <a:pt x="90" y="78"/>
                  </a:lnTo>
                  <a:lnTo>
                    <a:pt x="87" y="81"/>
                  </a:lnTo>
                  <a:lnTo>
                    <a:pt x="86" y="81"/>
                  </a:lnTo>
                  <a:lnTo>
                    <a:pt x="86" y="82"/>
                  </a:lnTo>
                  <a:lnTo>
                    <a:pt x="86" y="84"/>
                  </a:lnTo>
                  <a:lnTo>
                    <a:pt x="84" y="92"/>
                  </a:lnTo>
                  <a:lnTo>
                    <a:pt x="74" y="98"/>
                  </a:lnTo>
                  <a:lnTo>
                    <a:pt x="70" y="98"/>
                  </a:lnTo>
                  <a:lnTo>
                    <a:pt x="68" y="99"/>
                  </a:lnTo>
                  <a:lnTo>
                    <a:pt x="63" y="101"/>
                  </a:lnTo>
                  <a:lnTo>
                    <a:pt x="50" y="98"/>
                  </a:lnTo>
                  <a:lnTo>
                    <a:pt x="41" y="92"/>
                  </a:lnTo>
                  <a:lnTo>
                    <a:pt x="36" y="84"/>
                  </a:lnTo>
                  <a:lnTo>
                    <a:pt x="34" y="78"/>
                  </a:lnTo>
                  <a:lnTo>
                    <a:pt x="32" y="71"/>
                  </a:lnTo>
                  <a:lnTo>
                    <a:pt x="33" y="64"/>
                  </a:lnTo>
                  <a:lnTo>
                    <a:pt x="32" y="54"/>
                  </a:lnTo>
                  <a:lnTo>
                    <a:pt x="34" y="47"/>
                  </a:lnTo>
                  <a:lnTo>
                    <a:pt x="36" y="40"/>
                  </a:lnTo>
                  <a:lnTo>
                    <a:pt x="41" y="35"/>
                  </a:lnTo>
                  <a:lnTo>
                    <a:pt x="50" y="27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509">
              <a:extLst>
                <a:ext uri="{FF2B5EF4-FFF2-40B4-BE49-F238E27FC236}">
                  <a16:creationId xmlns:a16="http://schemas.microsoft.com/office/drawing/2014/main" id="{B3F2B6F5-A705-1E24-854D-AACE73288C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" y="4204"/>
              <a:ext cx="24" cy="26"/>
            </a:xfrm>
            <a:custGeom>
              <a:avLst/>
              <a:gdLst>
                <a:gd name="T0" fmla="*/ 96 w 116"/>
                <a:gd name="T1" fmla="*/ 11 h 129"/>
                <a:gd name="T2" fmla="*/ 88 w 116"/>
                <a:gd name="T3" fmla="*/ 6 h 129"/>
                <a:gd name="T4" fmla="*/ 79 w 116"/>
                <a:gd name="T5" fmla="*/ 4 h 129"/>
                <a:gd name="T6" fmla="*/ 69 w 116"/>
                <a:gd name="T7" fmla="*/ 2 h 129"/>
                <a:gd name="T8" fmla="*/ 60 w 116"/>
                <a:gd name="T9" fmla="*/ 2 h 129"/>
                <a:gd name="T10" fmla="*/ 45 w 116"/>
                <a:gd name="T11" fmla="*/ 0 h 129"/>
                <a:gd name="T12" fmla="*/ 34 w 116"/>
                <a:gd name="T13" fmla="*/ 4 h 129"/>
                <a:gd name="T14" fmla="*/ 23 w 116"/>
                <a:gd name="T15" fmla="*/ 10 h 129"/>
                <a:gd name="T16" fmla="*/ 16 w 116"/>
                <a:gd name="T17" fmla="*/ 19 h 129"/>
                <a:gd name="T18" fmla="*/ 8 w 116"/>
                <a:gd name="T19" fmla="*/ 27 h 129"/>
                <a:gd name="T20" fmla="*/ 4 w 116"/>
                <a:gd name="T21" fmla="*/ 38 h 129"/>
                <a:gd name="T22" fmla="*/ 0 w 116"/>
                <a:gd name="T23" fmla="*/ 50 h 129"/>
                <a:gd name="T24" fmla="*/ 0 w 116"/>
                <a:gd name="T25" fmla="*/ 66 h 129"/>
                <a:gd name="T26" fmla="*/ 0 w 116"/>
                <a:gd name="T27" fmla="*/ 79 h 129"/>
                <a:gd name="T28" fmla="*/ 4 w 116"/>
                <a:gd name="T29" fmla="*/ 91 h 129"/>
                <a:gd name="T30" fmla="*/ 8 w 116"/>
                <a:gd name="T31" fmla="*/ 102 h 129"/>
                <a:gd name="T32" fmla="*/ 16 w 116"/>
                <a:gd name="T33" fmla="*/ 113 h 129"/>
                <a:gd name="T34" fmla="*/ 23 w 116"/>
                <a:gd name="T35" fmla="*/ 119 h 129"/>
                <a:gd name="T36" fmla="*/ 34 w 116"/>
                <a:gd name="T37" fmla="*/ 124 h 129"/>
                <a:gd name="T38" fmla="*/ 45 w 116"/>
                <a:gd name="T39" fmla="*/ 128 h 129"/>
                <a:gd name="T40" fmla="*/ 59 w 116"/>
                <a:gd name="T41" fmla="*/ 129 h 129"/>
                <a:gd name="T42" fmla="*/ 63 w 116"/>
                <a:gd name="T43" fmla="*/ 128 h 129"/>
                <a:gd name="T44" fmla="*/ 69 w 116"/>
                <a:gd name="T45" fmla="*/ 128 h 129"/>
                <a:gd name="T46" fmla="*/ 79 w 116"/>
                <a:gd name="T47" fmla="*/ 125 h 129"/>
                <a:gd name="T48" fmla="*/ 83 w 116"/>
                <a:gd name="T49" fmla="*/ 123 h 129"/>
                <a:gd name="T50" fmla="*/ 88 w 116"/>
                <a:gd name="T51" fmla="*/ 122 h 129"/>
                <a:gd name="T52" fmla="*/ 91 w 116"/>
                <a:gd name="T53" fmla="*/ 119 h 129"/>
                <a:gd name="T54" fmla="*/ 96 w 116"/>
                <a:gd name="T55" fmla="*/ 118 h 129"/>
                <a:gd name="T56" fmla="*/ 102 w 116"/>
                <a:gd name="T57" fmla="*/ 111 h 129"/>
                <a:gd name="T58" fmla="*/ 108 w 116"/>
                <a:gd name="T59" fmla="*/ 103 h 129"/>
                <a:gd name="T60" fmla="*/ 109 w 116"/>
                <a:gd name="T61" fmla="*/ 99 h 129"/>
                <a:gd name="T62" fmla="*/ 112 w 116"/>
                <a:gd name="T63" fmla="*/ 95 h 129"/>
                <a:gd name="T64" fmla="*/ 116 w 116"/>
                <a:gd name="T65" fmla="*/ 85 h 129"/>
                <a:gd name="T66" fmla="*/ 84 w 116"/>
                <a:gd name="T67" fmla="*/ 80 h 129"/>
                <a:gd name="T68" fmla="*/ 82 w 116"/>
                <a:gd name="T69" fmla="*/ 85 h 129"/>
                <a:gd name="T70" fmla="*/ 80 w 116"/>
                <a:gd name="T71" fmla="*/ 90 h 129"/>
                <a:gd name="T72" fmla="*/ 76 w 116"/>
                <a:gd name="T73" fmla="*/ 99 h 129"/>
                <a:gd name="T74" fmla="*/ 68 w 116"/>
                <a:gd name="T75" fmla="*/ 101 h 129"/>
                <a:gd name="T76" fmla="*/ 61 w 116"/>
                <a:gd name="T77" fmla="*/ 103 h 129"/>
                <a:gd name="T78" fmla="*/ 50 w 116"/>
                <a:gd name="T79" fmla="*/ 100 h 129"/>
                <a:gd name="T80" fmla="*/ 42 w 116"/>
                <a:gd name="T81" fmla="*/ 95 h 129"/>
                <a:gd name="T82" fmla="*/ 38 w 116"/>
                <a:gd name="T83" fmla="*/ 89 h 129"/>
                <a:gd name="T84" fmla="*/ 36 w 116"/>
                <a:gd name="T85" fmla="*/ 82 h 129"/>
                <a:gd name="T86" fmla="*/ 34 w 116"/>
                <a:gd name="T87" fmla="*/ 73 h 129"/>
                <a:gd name="T88" fmla="*/ 34 w 116"/>
                <a:gd name="T89" fmla="*/ 63 h 129"/>
                <a:gd name="T90" fmla="*/ 36 w 116"/>
                <a:gd name="T91" fmla="*/ 45 h 129"/>
                <a:gd name="T92" fmla="*/ 42 w 116"/>
                <a:gd name="T93" fmla="*/ 36 h 129"/>
                <a:gd name="T94" fmla="*/ 44 w 116"/>
                <a:gd name="T95" fmla="*/ 31 h 129"/>
                <a:gd name="T96" fmla="*/ 49 w 116"/>
                <a:gd name="T97" fmla="*/ 28 h 129"/>
                <a:gd name="T98" fmla="*/ 61 w 116"/>
                <a:gd name="T99" fmla="*/ 27 h 129"/>
                <a:gd name="T100" fmla="*/ 68 w 116"/>
                <a:gd name="T101" fmla="*/ 28 h 129"/>
                <a:gd name="T102" fmla="*/ 76 w 116"/>
                <a:gd name="T103" fmla="*/ 32 h 129"/>
                <a:gd name="T104" fmla="*/ 77 w 116"/>
                <a:gd name="T105" fmla="*/ 33 h 129"/>
                <a:gd name="T106" fmla="*/ 79 w 116"/>
                <a:gd name="T107" fmla="*/ 37 h 129"/>
                <a:gd name="T108" fmla="*/ 80 w 116"/>
                <a:gd name="T109" fmla="*/ 40 h 129"/>
                <a:gd name="T110" fmla="*/ 83 w 116"/>
                <a:gd name="T111" fmla="*/ 46 h 129"/>
                <a:gd name="T112" fmla="*/ 114 w 116"/>
                <a:gd name="T113" fmla="*/ 40 h 129"/>
                <a:gd name="T114" fmla="*/ 109 w 116"/>
                <a:gd name="T115" fmla="*/ 29 h 129"/>
                <a:gd name="T116" fmla="*/ 106 w 116"/>
                <a:gd name="T117" fmla="*/ 22 h 129"/>
                <a:gd name="T118" fmla="*/ 101 w 116"/>
                <a:gd name="T119" fmla="*/ 15 h 129"/>
                <a:gd name="T120" fmla="*/ 96 w 116"/>
                <a:gd name="T121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6" h="129">
                  <a:moveTo>
                    <a:pt x="96" y="11"/>
                  </a:moveTo>
                  <a:lnTo>
                    <a:pt x="88" y="6"/>
                  </a:lnTo>
                  <a:lnTo>
                    <a:pt x="79" y="4"/>
                  </a:lnTo>
                  <a:lnTo>
                    <a:pt x="69" y="2"/>
                  </a:lnTo>
                  <a:lnTo>
                    <a:pt x="60" y="2"/>
                  </a:lnTo>
                  <a:lnTo>
                    <a:pt x="45" y="0"/>
                  </a:lnTo>
                  <a:lnTo>
                    <a:pt x="34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4" y="124"/>
                  </a:lnTo>
                  <a:lnTo>
                    <a:pt x="45" y="128"/>
                  </a:lnTo>
                  <a:lnTo>
                    <a:pt x="59" y="129"/>
                  </a:lnTo>
                  <a:lnTo>
                    <a:pt x="63" y="128"/>
                  </a:lnTo>
                  <a:lnTo>
                    <a:pt x="69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0" y="100"/>
                  </a:lnTo>
                  <a:lnTo>
                    <a:pt x="42" y="95"/>
                  </a:lnTo>
                  <a:lnTo>
                    <a:pt x="38" y="89"/>
                  </a:lnTo>
                  <a:lnTo>
                    <a:pt x="36" y="82"/>
                  </a:lnTo>
                  <a:lnTo>
                    <a:pt x="34" y="73"/>
                  </a:lnTo>
                  <a:lnTo>
                    <a:pt x="34" y="63"/>
                  </a:lnTo>
                  <a:lnTo>
                    <a:pt x="36" y="45"/>
                  </a:lnTo>
                  <a:lnTo>
                    <a:pt x="42" y="36"/>
                  </a:lnTo>
                  <a:lnTo>
                    <a:pt x="44" y="31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0" y="40"/>
                  </a:lnTo>
                  <a:lnTo>
                    <a:pt x="83" y="46"/>
                  </a:lnTo>
                  <a:lnTo>
                    <a:pt x="114" y="40"/>
                  </a:lnTo>
                  <a:lnTo>
                    <a:pt x="109" y="29"/>
                  </a:lnTo>
                  <a:lnTo>
                    <a:pt x="106" y="22"/>
                  </a:lnTo>
                  <a:lnTo>
                    <a:pt x="101" y="15"/>
                  </a:lnTo>
                  <a:lnTo>
                    <a:pt x="9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Rectangle 510">
              <a:extLst>
                <a:ext uri="{FF2B5EF4-FFF2-40B4-BE49-F238E27FC236}">
                  <a16:creationId xmlns:a16="http://schemas.microsoft.com/office/drawing/2014/main" id="{62CC3A20-3869-9A1E-CFC6-873C4F81B8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511">
              <a:extLst>
                <a:ext uri="{FF2B5EF4-FFF2-40B4-BE49-F238E27FC236}">
                  <a16:creationId xmlns:a16="http://schemas.microsoft.com/office/drawing/2014/main" id="{2631BD27-A4DE-F6CA-A9D6-534B77A7B0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" y="4195"/>
              <a:ext cx="35" cy="35"/>
            </a:xfrm>
            <a:custGeom>
              <a:avLst/>
              <a:gdLst>
                <a:gd name="T0" fmla="*/ 65 w 177"/>
                <a:gd name="T1" fmla="*/ 3 h 177"/>
                <a:gd name="T2" fmla="*/ 25 w 177"/>
                <a:gd name="T3" fmla="*/ 25 h 177"/>
                <a:gd name="T4" fmla="*/ 13 w 177"/>
                <a:gd name="T5" fmla="*/ 44 h 177"/>
                <a:gd name="T6" fmla="*/ 0 w 177"/>
                <a:gd name="T7" fmla="*/ 89 h 177"/>
                <a:gd name="T8" fmla="*/ 13 w 177"/>
                <a:gd name="T9" fmla="*/ 132 h 177"/>
                <a:gd name="T10" fmla="*/ 25 w 177"/>
                <a:gd name="T11" fmla="*/ 151 h 177"/>
                <a:gd name="T12" fmla="*/ 45 w 177"/>
                <a:gd name="T13" fmla="*/ 165 h 177"/>
                <a:gd name="T14" fmla="*/ 65 w 177"/>
                <a:gd name="T15" fmla="*/ 174 h 177"/>
                <a:gd name="T16" fmla="*/ 88 w 177"/>
                <a:gd name="T17" fmla="*/ 177 h 177"/>
                <a:gd name="T18" fmla="*/ 110 w 177"/>
                <a:gd name="T19" fmla="*/ 174 h 177"/>
                <a:gd name="T20" fmla="*/ 132 w 177"/>
                <a:gd name="T21" fmla="*/ 165 h 177"/>
                <a:gd name="T22" fmla="*/ 151 w 177"/>
                <a:gd name="T23" fmla="*/ 151 h 177"/>
                <a:gd name="T24" fmla="*/ 166 w 177"/>
                <a:gd name="T25" fmla="*/ 132 h 177"/>
                <a:gd name="T26" fmla="*/ 175 w 177"/>
                <a:gd name="T27" fmla="*/ 99 h 177"/>
                <a:gd name="T28" fmla="*/ 175 w 177"/>
                <a:gd name="T29" fmla="*/ 77 h 177"/>
                <a:gd name="T30" fmla="*/ 166 w 177"/>
                <a:gd name="T31" fmla="*/ 44 h 177"/>
                <a:gd name="T32" fmla="*/ 151 w 177"/>
                <a:gd name="T33" fmla="*/ 25 h 177"/>
                <a:gd name="T34" fmla="*/ 110 w 177"/>
                <a:gd name="T35" fmla="*/ 3 h 177"/>
                <a:gd name="T36" fmla="*/ 54 w 177"/>
                <a:gd name="T37" fmla="*/ 27 h 177"/>
                <a:gd name="T38" fmla="*/ 88 w 177"/>
                <a:gd name="T39" fmla="*/ 17 h 177"/>
                <a:gd name="T40" fmla="*/ 125 w 177"/>
                <a:gd name="T41" fmla="*/ 27 h 177"/>
                <a:gd name="T42" fmla="*/ 138 w 177"/>
                <a:gd name="T43" fmla="*/ 37 h 177"/>
                <a:gd name="T44" fmla="*/ 157 w 177"/>
                <a:gd name="T45" fmla="*/ 69 h 177"/>
                <a:gd name="T46" fmla="*/ 157 w 177"/>
                <a:gd name="T47" fmla="*/ 106 h 177"/>
                <a:gd name="T48" fmla="*/ 154 w 177"/>
                <a:gd name="T49" fmla="*/ 114 h 177"/>
                <a:gd name="T50" fmla="*/ 146 w 177"/>
                <a:gd name="T51" fmla="*/ 126 h 177"/>
                <a:gd name="T52" fmla="*/ 138 w 177"/>
                <a:gd name="T53" fmla="*/ 137 h 177"/>
                <a:gd name="T54" fmla="*/ 125 w 177"/>
                <a:gd name="T55" fmla="*/ 151 h 177"/>
                <a:gd name="T56" fmla="*/ 110 w 177"/>
                <a:gd name="T57" fmla="*/ 154 h 177"/>
                <a:gd name="T58" fmla="*/ 97 w 177"/>
                <a:gd name="T59" fmla="*/ 158 h 177"/>
                <a:gd name="T60" fmla="*/ 89 w 177"/>
                <a:gd name="T61" fmla="*/ 158 h 177"/>
                <a:gd name="T62" fmla="*/ 88 w 177"/>
                <a:gd name="T63" fmla="*/ 159 h 177"/>
                <a:gd name="T64" fmla="*/ 53 w 177"/>
                <a:gd name="T65" fmla="*/ 151 h 177"/>
                <a:gd name="T66" fmla="*/ 31 w 177"/>
                <a:gd name="T67" fmla="*/ 130 h 177"/>
                <a:gd name="T68" fmla="*/ 23 w 177"/>
                <a:gd name="T69" fmla="*/ 114 h 177"/>
                <a:gd name="T70" fmla="*/ 18 w 177"/>
                <a:gd name="T71" fmla="*/ 89 h 177"/>
                <a:gd name="T72" fmla="*/ 28 w 177"/>
                <a:gd name="T73" fmla="*/ 52 h 177"/>
                <a:gd name="T74" fmla="*/ 54 w 177"/>
                <a:gd name="T75" fmla="*/ 2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7" h="177">
                  <a:moveTo>
                    <a:pt x="88" y="0"/>
                  </a:moveTo>
                  <a:lnTo>
                    <a:pt x="65" y="3"/>
                  </a:lnTo>
                  <a:lnTo>
                    <a:pt x="45" y="11"/>
                  </a:lnTo>
                  <a:lnTo>
                    <a:pt x="25" y="25"/>
                  </a:lnTo>
                  <a:lnTo>
                    <a:pt x="18" y="33"/>
                  </a:lnTo>
                  <a:lnTo>
                    <a:pt x="13" y="44"/>
                  </a:lnTo>
                  <a:lnTo>
                    <a:pt x="2" y="66"/>
                  </a:lnTo>
                  <a:lnTo>
                    <a:pt x="0" y="89"/>
                  </a:lnTo>
                  <a:lnTo>
                    <a:pt x="2" y="111"/>
                  </a:lnTo>
                  <a:lnTo>
                    <a:pt x="13" y="132"/>
                  </a:lnTo>
                  <a:lnTo>
                    <a:pt x="18" y="141"/>
                  </a:lnTo>
                  <a:lnTo>
                    <a:pt x="25" y="151"/>
                  </a:lnTo>
                  <a:lnTo>
                    <a:pt x="34" y="158"/>
                  </a:lnTo>
                  <a:lnTo>
                    <a:pt x="45" y="165"/>
                  </a:lnTo>
                  <a:lnTo>
                    <a:pt x="54" y="170"/>
                  </a:lnTo>
                  <a:lnTo>
                    <a:pt x="65" y="174"/>
                  </a:lnTo>
                  <a:lnTo>
                    <a:pt x="76" y="176"/>
                  </a:lnTo>
                  <a:lnTo>
                    <a:pt x="88" y="177"/>
                  </a:lnTo>
                  <a:lnTo>
                    <a:pt x="98" y="176"/>
                  </a:lnTo>
                  <a:lnTo>
                    <a:pt x="110" y="174"/>
                  </a:lnTo>
                  <a:lnTo>
                    <a:pt x="120" y="170"/>
                  </a:lnTo>
                  <a:lnTo>
                    <a:pt x="132" y="165"/>
                  </a:lnTo>
                  <a:lnTo>
                    <a:pt x="142" y="158"/>
                  </a:lnTo>
                  <a:lnTo>
                    <a:pt x="151" y="151"/>
                  </a:lnTo>
                  <a:lnTo>
                    <a:pt x="159" y="141"/>
                  </a:lnTo>
                  <a:lnTo>
                    <a:pt x="166" y="132"/>
                  </a:lnTo>
                  <a:lnTo>
                    <a:pt x="173" y="111"/>
                  </a:lnTo>
                  <a:lnTo>
                    <a:pt x="175" y="99"/>
                  </a:lnTo>
                  <a:lnTo>
                    <a:pt x="177" y="89"/>
                  </a:lnTo>
                  <a:lnTo>
                    <a:pt x="175" y="77"/>
                  </a:lnTo>
                  <a:lnTo>
                    <a:pt x="173" y="66"/>
                  </a:lnTo>
                  <a:lnTo>
                    <a:pt x="166" y="44"/>
                  </a:lnTo>
                  <a:lnTo>
                    <a:pt x="159" y="33"/>
                  </a:lnTo>
                  <a:lnTo>
                    <a:pt x="151" y="25"/>
                  </a:lnTo>
                  <a:lnTo>
                    <a:pt x="132" y="11"/>
                  </a:lnTo>
                  <a:lnTo>
                    <a:pt x="110" y="3"/>
                  </a:lnTo>
                  <a:lnTo>
                    <a:pt x="88" y="0"/>
                  </a:lnTo>
                  <a:close/>
                  <a:moveTo>
                    <a:pt x="54" y="27"/>
                  </a:moveTo>
                  <a:lnTo>
                    <a:pt x="70" y="20"/>
                  </a:lnTo>
                  <a:lnTo>
                    <a:pt x="88" y="17"/>
                  </a:lnTo>
                  <a:lnTo>
                    <a:pt x="105" y="20"/>
                  </a:lnTo>
                  <a:lnTo>
                    <a:pt x="125" y="27"/>
                  </a:lnTo>
                  <a:lnTo>
                    <a:pt x="131" y="31"/>
                  </a:lnTo>
                  <a:lnTo>
                    <a:pt x="138" y="37"/>
                  </a:lnTo>
                  <a:lnTo>
                    <a:pt x="150" y="52"/>
                  </a:lnTo>
                  <a:lnTo>
                    <a:pt x="157" y="69"/>
                  </a:lnTo>
                  <a:lnTo>
                    <a:pt x="160" y="89"/>
                  </a:lnTo>
                  <a:lnTo>
                    <a:pt x="157" y="106"/>
                  </a:lnTo>
                  <a:lnTo>
                    <a:pt x="155" y="109"/>
                  </a:lnTo>
                  <a:lnTo>
                    <a:pt x="154" y="114"/>
                  </a:lnTo>
                  <a:lnTo>
                    <a:pt x="150" y="124"/>
                  </a:lnTo>
                  <a:lnTo>
                    <a:pt x="146" y="126"/>
                  </a:lnTo>
                  <a:lnTo>
                    <a:pt x="144" y="130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5" y="151"/>
                  </a:lnTo>
                  <a:lnTo>
                    <a:pt x="115" y="153"/>
                  </a:lnTo>
                  <a:lnTo>
                    <a:pt x="110" y="154"/>
                  </a:lnTo>
                  <a:lnTo>
                    <a:pt x="106" y="157"/>
                  </a:lnTo>
                  <a:lnTo>
                    <a:pt x="97" y="158"/>
                  </a:lnTo>
                  <a:lnTo>
                    <a:pt x="92" y="158"/>
                  </a:lnTo>
                  <a:lnTo>
                    <a:pt x="89" y="158"/>
                  </a:lnTo>
                  <a:lnTo>
                    <a:pt x="88" y="158"/>
                  </a:lnTo>
                  <a:lnTo>
                    <a:pt x="88" y="159"/>
                  </a:lnTo>
                  <a:lnTo>
                    <a:pt x="70" y="157"/>
                  </a:lnTo>
                  <a:lnTo>
                    <a:pt x="53" y="151"/>
                  </a:lnTo>
                  <a:lnTo>
                    <a:pt x="37" y="137"/>
                  </a:lnTo>
                  <a:lnTo>
                    <a:pt x="31" y="130"/>
                  </a:lnTo>
                  <a:lnTo>
                    <a:pt x="28" y="124"/>
                  </a:lnTo>
                  <a:lnTo>
                    <a:pt x="23" y="114"/>
                  </a:lnTo>
                  <a:lnTo>
                    <a:pt x="20" y="106"/>
                  </a:lnTo>
                  <a:lnTo>
                    <a:pt x="18" y="89"/>
                  </a:lnTo>
                  <a:lnTo>
                    <a:pt x="20" y="69"/>
                  </a:lnTo>
                  <a:lnTo>
                    <a:pt x="28" y="52"/>
                  </a:lnTo>
                  <a:lnTo>
                    <a:pt x="39" y="37"/>
                  </a:lnTo>
                  <a:lnTo>
                    <a:pt x="54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512">
              <a:extLst>
                <a:ext uri="{FF2B5EF4-FFF2-40B4-BE49-F238E27FC236}">
                  <a16:creationId xmlns:a16="http://schemas.microsoft.com/office/drawing/2014/main" id="{DDFCCEF0-B06C-CF2B-D2D4-7DED5750F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4202"/>
              <a:ext cx="17" cy="20"/>
            </a:xfrm>
            <a:custGeom>
              <a:avLst/>
              <a:gdLst>
                <a:gd name="T0" fmla="*/ 22 w 82"/>
                <a:gd name="T1" fmla="*/ 6 h 98"/>
                <a:gd name="T2" fmla="*/ 11 w 82"/>
                <a:gd name="T3" fmla="*/ 12 h 98"/>
                <a:gd name="T4" fmla="*/ 5 w 82"/>
                <a:gd name="T5" fmla="*/ 24 h 98"/>
                <a:gd name="T6" fmla="*/ 0 w 82"/>
                <a:gd name="T7" fmla="*/ 35 h 98"/>
                <a:gd name="T8" fmla="*/ 0 w 82"/>
                <a:gd name="T9" fmla="*/ 51 h 98"/>
                <a:gd name="T10" fmla="*/ 0 w 82"/>
                <a:gd name="T11" fmla="*/ 61 h 98"/>
                <a:gd name="T12" fmla="*/ 2 w 82"/>
                <a:gd name="T13" fmla="*/ 70 h 98"/>
                <a:gd name="T14" fmla="*/ 6 w 82"/>
                <a:gd name="T15" fmla="*/ 78 h 98"/>
                <a:gd name="T16" fmla="*/ 12 w 82"/>
                <a:gd name="T17" fmla="*/ 85 h 98"/>
                <a:gd name="T18" fmla="*/ 25 w 82"/>
                <a:gd name="T19" fmla="*/ 95 h 98"/>
                <a:gd name="T20" fmla="*/ 34 w 82"/>
                <a:gd name="T21" fmla="*/ 97 h 98"/>
                <a:gd name="T22" fmla="*/ 45 w 82"/>
                <a:gd name="T23" fmla="*/ 98 h 98"/>
                <a:gd name="T24" fmla="*/ 57 w 82"/>
                <a:gd name="T25" fmla="*/ 96 h 98"/>
                <a:gd name="T26" fmla="*/ 62 w 82"/>
                <a:gd name="T27" fmla="*/ 93 h 98"/>
                <a:gd name="T28" fmla="*/ 68 w 82"/>
                <a:gd name="T29" fmla="*/ 91 h 98"/>
                <a:gd name="T30" fmla="*/ 71 w 82"/>
                <a:gd name="T31" fmla="*/ 86 h 98"/>
                <a:gd name="T32" fmla="*/ 76 w 82"/>
                <a:gd name="T33" fmla="*/ 81 h 98"/>
                <a:gd name="T34" fmla="*/ 79 w 82"/>
                <a:gd name="T35" fmla="*/ 75 h 98"/>
                <a:gd name="T36" fmla="*/ 79 w 82"/>
                <a:gd name="T37" fmla="*/ 73 h 98"/>
                <a:gd name="T38" fmla="*/ 79 w 82"/>
                <a:gd name="T39" fmla="*/ 72 h 98"/>
                <a:gd name="T40" fmla="*/ 80 w 82"/>
                <a:gd name="T41" fmla="*/ 72 h 98"/>
                <a:gd name="T42" fmla="*/ 82 w 82"/>
                <a:gd name="T43" fmla="*/ 69 h 98"/>
                <a:gd name="T44" fmla="*/ 64 w 82"/>
                <a:gd name="T45" fmla="*/ 62 h 98"/>
                <a:gd name="T46" fmla="*/ 62 w 82"/>
                <a:gd name="T47" fmla="*/ 66 h 98"/>
                <a:gd name="T48" fmla="*/ 60 w 82"/>
                <a:gd name="T49" fmla="*/ 70 h 98"/>
                <a:gd name="T50" fmla="*/ 58 w 82"/>
                <a:gd name="T51" fmla="*/ 72 h 98"/>
                <a:gd name="T52" fmla="*/ 57 w 82"/>
                <a:gd name="T53" fmla="*/ 74 h 98"/>
                <a:gd name="T54" fmla="*/ 54 w 82"/>
                <a:gd name="T55" fmla="*/ 79 h 98"/>
                <a:gd name="T56" fmla="*/ 48 w 82"/>
                <a:gd name="T57" fmla="*/ 81 h 98"/>
                <a:gd name="T58" fmla="*/ 45 w 82"/>
                <a:gd name="T59" fmla="*/ 81 h 98"/>
                <a:gd name="T60" fmla="*/ 42 w 82"/>
                <a:gd name="T61" fmla="*/ 83 h 98"/>
                <a:gd name="T62" fmla="*/ 33 w 82"/>
                <a:gd name="T63" fmla="*/ 79 h 98"/>
                <a:gd name="T64" fmla="*/ 26 w 82"/>
                <a:gd name="T65" fmla="*/ 74 h 98"/>
                <a:gd name="T66" fmla="*/ 20 w 82"/>
                <a:gd name="T67" fmla="*/ 63 h 98"/>
                <a:gd name="T68" fmla="*/ 19 w 82"/>
                <a:gd name="T69" fmla="*/ 50 h 98"/>
                <a:gd name="T70" fmla="*/ 20 w 82"/>
                <a:gd name="T71" fmla="*/ 34 h 98"/>
                <a:gd name="T72" fmla="*/ 26 w 82"/>
                <a:gd name="T73" fmla="*/ 24 h 98"/>
                <a:gd name="T74" fmla="*/ 34 w 82"/>
                <a:gd name="T75" fmla="*/ 18 h 98"/>
                <a:gd name="T76" fmla="*/ 45 w 82"/>
                <a:gd name="T77" fmla="*/ 17 h 98"/>
                <a:gd name="T78" fmla="*/ 50 w 82"/>
                <a:gd name="T79" fmla="*/ 17 h 98"/>
                <a:gd name="T80" fmla="*/ 56 w 82"/>
                <a:gd name="T81" fmla="*/ 21 h 98"/>
                <a:gd name="T82" fmla="*/ 59 w 82"/>
                <a:gd name="T83" fmla="*/ 24 h 98"/>
                <a:gd name="T84" fmla="*/ 64 w 82"/>
                <a:gd name="T85" fmla="*/ 33 h 98"/>
                <a:gd name="T86" fmla="*/ 82 w 82"/>
                <a:gd name="T87" fmla="*/ 28 h 98"/>
                <a:gd name="T88" fmla="*/ 76 w 82"/>
                <a:gd name="T89" fmla="*/ 15 h 98"/>
                <a:gd name="T90" fmla="*/ 71 w 82"/>
                <a:gd name="T91" fmla="*/ 10 h 98"/>
                <a:gd name="T92" fmla="*/ 68 w 82"/>
                <a:gd name="T93" fmla="*/ 7 h 98"/>
                <a:gd name="T94" fmla="*/ 57 w 82"/>
                <a:gd name="T95" fmla="*/ 1 h 98"/>
                <a:gd name="T96" fmla="*/ 51 w 82"/>
                <a:gd name="T97" fmla="*/ 0 h 98"/>
                <a:gd name="T98" fmla="*/ 45 w 82"/>
                <a:gd name="T99" fmla="*/ 1 h 98"/>
                <a:gd name="T100" fmla="*/ 31 w 82"/>
                <a:gd name="T101" fmla="*/ 1 h 98"/>
                <a:gd name="T102" fmla="*/ 22 w 82"/>
                <a:gd name="T10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8">
                  <a:moveTo>
                    <a:pt x="22" y="6"/>
                  </a:moveTo>
                  <a:lnTo>
                    <a:pt x="11" y="12"/>
                  </a:lnTo>
                  <a:lnTo>
                    <a:pt x="5" y="24"/>
                  </a:lnTo>
                  <a:lnTo>
                    <a:pt x="0" y="35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2" y="70"/>
                  </a:lnTo>
                  <a:lnTo>
                    <a:pt x="6" y="78"/>
                  </a:lnTo>
                  <a:lnTo>
                    <a:pt x="12" y="85"/>
                  </a:lnTo>
                  <a:lnTo>
                    <a:pt x="25" y="95"/>
                  </a:lnTo>
                  <a:lnTo>
                    <a:pt x="34" y="97"/>
                  </a:lnTo>
                  <a:lnTo>
                    <a:pt x="45" y="98"/>
                  </a:lnTo>
                  <a:lnTo>
                    <a:pt x="57" y="96"/>
                  </a:lnTo>
                  <a:lnTo>
                    <a:pt x="62" y="93"/>
                  </a:lnTo>
                  <a:lnTo>
                    <a:pt x="68" y="91"/>
                  </a:lnTo>
                  <a:lnTo>
                    <a:pt x="71" y="86"/>
                  </a:lnTo>
                  <a:lnTo>
                    <a:pt x="76" y="81"/>
                  </a:lnTo>
                  <a:lnTo>
                    <a:pt x="79" y="75"/>
                  </a:lnTo>
                  <a:lnTo>
                    <a:pt x="79" y="73"/>
                  </a:lnTo>
                  <a:lnTo>
                    <a:pt x="79" y="72"/>
                  </a:lnTo>
                  <a:lnTo>
                    <a:pt x="80" y="72"/>
                  </a:lnTo>
                  <a:lnTo>
                    <a:pt x="82" y="69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0" y="70"/>
                  </a:lnTo>
                  <a:lnTo>
                    <a:pt x="58" y="72"/>
                  </a:lnTo>
                  <a:lnTo>
                    <a:pt x="57" y="74"/>
                  </a:lnTo>
                  <a:lnTo>
                    <a:pt x="54" y="79"/>
                  </a:lnTo>
                  <a:lnTo>
                    <a:pt x="48" y="81"/>
                  </a:lnTo>
                  <a:lnTo>
                    <a:pt x="45" y="81"/>
                  </a:lnTo>
                  <a:lnTo>
                    <a:pt x="42" y="83"/>
                  </a:lnTo>
                  <a:lnTo>
                    <a:pt x="33" y="79"/>
                  </a:lnTo>
                  <a:lnTo>
                    <a:pt x="26" y="74"/>
                  </a:lnTo>
                  <a:lnTo>
                    <a:pt x="20" y="63"/>
                  </a:lnTo>
                  <a:lnTo>
                    <a:pt x="19" y="50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4" y="18"/>
                  </a:lnTo>
                  <a:lnTo>
                    <a:pt x="45" y="17"/>
                  </a:lnTo>
                  <a:lnTo>
                    <a:pt x="50" y="17"/>
                  </a:lnTo>
                  <a:lnTo>
                    <a:pt x="56" y="21"/>
                  </a:lnTo>
                  <a:lnTo>
                    <a:pt x="59" y="24"/>
                  </a:lnTo>
                  <a:lnTo>
                    <a:pt x="64" y="33"/>
                  </a:lnTo>
                  <a:lnTo>
                    <a:pt x="82" y="28"/>
                  </a:lnTo>
                  <a:lnTo>
                    <a:pt x="76" y="15"/>
                  </a:lnTo>
                  <a:lnTo>
                    <a:pt x="71" y="10"/>
                  </a:lnTo>
                  <a:lnTo>
                    <a:pt x="68" y="7"/>
                  </a:lnTo>
                  <a:lnTo>
                    <a:pt x="57" y="1"/>
                  </a:lnTo>
                  <a:lnTo>
                    <a:pt x="51" y="0"/>
                  </a:lnTo>
                  <a:lnTo>
                    <a:pt x="45" y="1"/>
                  </a:lnTo>
                  <a:lnTo>
                    <a:pt x="31" y="1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Freeform 513">
              <a:extLst>
                <a:ext uri="{FF2B5EF4-FFF2-40B4-BE49-F238E27FC236}">
                  <a16:creationId xmlns:a16="http://schemas.microsoft.com/office/drawing/2014/main" id="{88F9C517-C146-DF20-3B0B-6E6EEB8077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2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2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1 w 183"/>
                <a:gd name="T19" fmla="*/ 122 h 122"/>
                <a:gd name="T20" fmla="*/ 92 w 183"/>
                <a:gd name="T21" fmla="*/ 45 h 122"/>
                <a:gd name="T22" fmla="*/ 113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2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1" y="122"/>
                  </a:lnTo>
                  <a:lnTo>
                    <a:pt x="92" y="45"/>
                  </a:lnTo>
                  <a:lnTo>
                    <a:pt x="113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Rectangle 514">
              <a:extLst>
                <a:ext uri="{FF2B5EF4-FFF2-40B4-BE49-F238E27FC236}">
                  <a16:creationId xmlns:a16="http://schemas.microsoft.com/office/drawing/2014/main" id="{0FE3B125-CE8F-478F-FDA4-1928F0827F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" y="4134"/>
              <a:ext cx="596" cy="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Rectangle 515">
              <a:extLst>
                <a:ext uri="{FF2B5EF4-FFF2-40B4-BE49-F238E27FC236}">
                  <a16:creationId xmlns:a16="http://schemas.microsoft.com/office/drawing/2014/main" id="{991DD688-B5B1-4220-5647-E39739B949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136"/>
              <a:ext cx="592" cy="23"/>
            </a:xfrm>
            <a:prstGeom prst="rect">
              <a:avLst/>
            </a:prstGeom>
            <a:noFill/>
            <a:ln w="6350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Rectangle 516">
              <a:extLst>
                <a:ext uri="{FF2B5EF4-FFF2-40B4-BE49-F238E27FC236}">
                  <a16:creationId xmlns:a16="http://schemas.microsoft.com/office/drawing/2014/main" id="{8414A77B-3012-5530-87AF-FFD8346E17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" y="4134"/>
              <a:ext cx="597" cy="2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Rectangle 517">
              <a:extLst>
                <a:ext uri="{FF2B5EF4-FFF2-40B4-BE49-F238E27FC236}">
                  <a16:creationId xmlns:a16="http://schemas.microsoft.com/office/drawing/2014/main" id="{9EFA4987-5CBE-4DAD-11FD-6727B7E87B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4136"/>
              <a:ext cx="593" cy="23"/>
            </a:xfrm>
            <a:prstGeom prst="rect">
              <a:avLst/>
            </a:prstGeom>
            <a:noFill/>
            <a:ln w="6350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Line 518">
              <a:extLst>
                <a:ext uri="{FF2B5EF4-FFF2-40B4-BE49-F238E27FC236}">
                  <a16:creationId xmlns:a16="http://schemas.microsoft.com/office/drawing/2014/main" id="{17CD2133-EF6C-974A-41EF-D3E73C16A4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0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Line 519">
              <a:extLst>
                <a:ext uri="{FF2B5EF4-FFF2-40B4-BE49-F238E27FC236}">
                  <a16:creationId xmlns:a16="http://schemas.microsoft.com/office/drawing/2014/main" id="{0A93BDD7-301C-4DB2-9493-898C860007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4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Line 520">
              <a:extLst>
                <a:ext uri="{FF2B5EF4-FFF2-40B4-BE49-F238E27FC236}">
                  <a16:creationId xmlns:a16="http://schemas.microsoft.com/office/drawing/2014/main" id="{9CB32E43-A487-5246-BEE6-72B1A9BE4D2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Rectangle 521">
              <a:extLst>
                <a:ext uri="{FF2B5EF4-FFF2-40B4-BE49-F238E27FC236}">
                  <a16:creationId xmlns:a16="http://schemas.microsoft.com/office/drawing/2014/main" id="{3212EEA2-98AB-09EC-2B82-3CD625470D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4044"/>
              <a:ext cx="4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3" name="Rectangle 522">
              <a:extLst>
                <a:ext uri="{FF2B5EF4-FFF2-40B4-BE49-F238E27FC236}">
                  <a16:creationId xmlns:a16="http://schemas.microsoft.com/office/drawing/2014/main" id="{FEE1F329-9A04-29A6-DBC8-410B05D424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4" name="Rectangle 523">
              <a:extLst>
                <a:ext uri="{FF2B5EF4-FFF2-40B4-BE49-F238E27FC236}">
                  <a16:creationId xmlns:a16="http://schemas.microsoft.com/office/drawing/2014/main" id="{F77364C7-0476-5CB4-E07F-E28D26835C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3" y="4124"/>
              <a:ext cx="6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5" name="Rectangle 524">
              <a:extLst>
                <a:ext uri="{FF2B5EF4-FFF2-40B4-BE49-F238E27FC236}">
                  <a16:creationId xmlns:a16="http://schemas.microsoft.com/office/drawing/2014/main" id="{82F54CA2-B110-CF97-91BE-04BF699E62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5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6" name="Freeform 525">
              <a:extLst>
                <a:ext uri="{FF2B5EF4-FFF2-40B4-BE49-F238E27FC236}">
                  <a16:creationId xmlns:a16="http://schemas.microsoft.com/office/drawing/2014/main" id="{765520F1-51E9-6F1F-2BDD-5375FF2AE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" y="4070"/>
              <a:ext cx="10" cy="10"/>
            </a:xfrm>
            <a:custGeom>
              <a:avLst/>
              <a:gdLst>
                <a:gd name="T0" fmla="*/ 29 w 49"/>
                <a:gd name="T1" fmla="*/ 8 h 48"/>
                <a:gd name="T2" fmla="*/ 28 w 49"/>
                <a:gd name="T3" fmla="*/ 4 h 48"/>
                <a:gd name="T4" fmla="*/ 27 w 49"/>
                <a:gd name="T5" fmla="*/ 3 h 48"/>
                <a:gd name="T6" fmla="*/ 26 w 49"/>
                <a:gd name="T7" fmla="*/ 0 h 48"/>
                <a:gd name="T8" fmla="*/ 25 w 49"/>
                <a:gd name="T9" fmla="*/ 1 h 48"/>
                <a:gd name="T10" fmla="*/ 23 w 49"/>
                <a:gd name="T11" fmla="*/ 3 h 48"/>
                <a:gd name="T12" fmla="*/ 22 w 49"/>
                <a:gd name="T13" fmla="*/ 4 h 48"/>
                <a:gd name="T14" fmla="*/ 21 w 49"/>
                <a:gd name="T15" fmla="*/ 8 h 48"/>
                <a:gd name="T16" fmla="*/ 20 w 49"/>
                <a:gd name="T17" fmla="*/ 9 h 48"/>
                <a:gd name="T18" fmla="*/ 18 w 49"/>
                <a:gd name="T19" fmla="*/ 12 h 48"/>
                <a:gd name="T20" fmla="*/ 17 w 49"/>
                <a:gd name="T21" fmla="*/ 13 h 48"/>
                <a:gd name="T22" fmla="*/ 16 w 49"/>
                <a:gd name="T23" fmla="*/ 15 h 48"/>
                <a:gd name="T24" fmla="*/ 15 w 49"/>
                <a:gd name="T25" fmla="*/ 18 h 48"/>
                <a:gd name="T26" fmla="*/ 15 w 49"/>
                <a:gd name="T27" fmla="*/ 21 h 48"/>
                <a:gd name="T28" fmla="*/ 12 w 49"/>
                <a:gd name="T29" fmla="*/ 23 h 48"/>
                <a:gd name="T30" fmla="*/ 11 w 49"/>
                <a:gd name="T31" fmla="*/ 25 h 48"/>
                <a:gd name="T32" fmla="*/ 10 w 49"/>
                <a:gd name="T33" fmla="*/ 27 h 48"/>
                <a:gd name="T34" fmla="*/ 9 w 49"/>
                <a:gd name="T35" fmla="*/ 31 h 48"/>
                <a:gd name="T36" fmla="*/ 8 w 49"/>
                <a:gd name="T37" fmla="*/ 32 h 48"/>
                <a:gd name="T38" fmla="*/ 6 w 49"/>
                <a:gd name="T39" fmla="*/ 35 h 48"/>
                <a:gd name="T40" fmla="*/ 5 w 49"/>
                <a:gd name="T41" fmla="*/ 37 h 48"/>
                <a:gd name="T42" fmla="*/ 5 w 49"/>
                <a:gd name="T43" fmla="*/ 41 h 48"/>
                <a:gd name="T44" fmla="*/ 4 w 49"/>
                <a:gd name="T45" fmla="*/ 42 h 48"/>
                <a:gd name="T46" fmla="*/ 3 w 49"/>
                <a:gd name="T47" fmla="*/ 44 h 48"/>
                <a:gd name="T48" fmla="*/ 1 w 49"/>
                <a:gd name="T49" fmla="*/ 47 h 48"/>
                <a:gd name="T50" fmla="*/ 0 w 49"/>
                <a:gd name="T51" fmla="*/ 48 h 48"/>
                <a:gd name="T52" fmla="*/ 15 w 49"/>
                <a:gd name="T53" fmla="*/ 46 h 48"/>
                <a:gd name="T54" fmla="*/ 16 w 49"/>
                <a:gd name="T55" fmla="*/ 43 h 48"/>
                <a:gd name="T56" fmla="*/ 17 w 49"/>
                <a:gd name="T57" fmla="*/ 42 h 48"/>
                <a:gd name="T58" fmla="*/ 18 w 49"/>
                <a:gd name="T59" fmla="*/ 40 h 48"/>
                <a:gd name="T60" fmla="*/ 20 w 49"/>
                <a:gd name="T61" fmla="*/ 37 h 48"/>
                <a:gd name="T62" fmla="*/ 21 w 49"/>
                <a:gd name="T63" fmla="*/ 36 h 48"/>
                <a:gd name="T64" fmla="*/ 22 w 49"/>
                <a:gd name="T65" fmla="*/ 33 h 48"/>
                <a:gd name="T66" fmla="*/ 23 w 49"/>
                <a:gd name="T67" fmla="*/ 32 h 48"/>
                <a:gd name="T68" fmla="*/ 49 w 49"/>
                <a:gd name="T69" fmla="*/ 48 h 48"/>
                <a:gd name="T70" fmla="*/ 48 w 49"/>
                <a:gd name="T71" fmla="*/ 47 h 48"/>
                <a:gd name="T72" fmla="*/ 46 w 49"/>
                <a:gd name="T73" fmla="*/ 46 h 48"/>
                <a:gd name="T74" fmla="*/ 45 w 49"/>
                <a:gd name="T75" fmla="*/ 43 h 48"/>
                <a:gd name="T76" fmla="*/ 44 w 49"/>
                <a:gd name="T77" fmla="*/ 42 h 48"/>
                <a:gd name="T78" fmla="*/ 44 w 49"/>
                <a:gd name="T79" fmla="*/ 37 h 48"/>
                <a:gd name="T80" fmla="*/ 43 w 49"/>
                <a:gd name="T81" fmla="*/ 35 h 48"/>
                <a:gd name="T82" fmla="*/ 41 w 49"/>
                <a:gd name="T83" fmla="*/ 32 h 48"/>
                <a:gd name="T84" fmla="*/ 40 w 49"/>
                <a:gd name="T85" fmla="*/ 31 h 48"/>
                <a:gd name="T86" fmla="*/ 39 w 49"/>
                <a:gd name="T87" fmla="*/ 27 h 48"/>
                <a:gd name="T88" fmla="*/ 38 w 49"/>
                <a:gd name="T89" fmla="*/ 26 h 48"/>
                <a:gd name="T90" fmla="*/ 37 w 49"/>
                <a:gd name="T91" fmla="*/ 24 h 48"/>
                <a:gd name="T92" fmla="*/ 34 w 49"/>
                <a:gd name="T93" fmla="*/ 23 h 48"/>
                <a:gd name="T94" fmla="*/ 34 w 49"/>
                <a:gd name="T95" fmla="*/ 18 h 48"/>
                <a:gd name="T96" fmla="*/ 33 w 49"/>
                <a:gd name="T97" fmla="*/ 15 h 48"/>
                <a:gd name="T98" fmla="*/ 32 w 49"/>
                <a:gd name="T99" fmla="*/ 13 h 48"/>
                <a:gd name="T100" fmla="*/ 31 w 49"/>
                <a:gd name="T101" fmla="*/ 12 h 48"/>
                <a:gd name="T102" fmla="*/ 29 w 49"/>
                <a:gd name="T103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" h="48">
                  <a:moveTo>
                    <a:pt x="29" y="9"/>
                  </a:moveTo>
                  <a:lnTo>
                    <a:pt x="29" y="8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6" y="3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3" y="1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7" y="13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2" y="21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1" y="44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2"/>
                  </a:lnTo>
                  <a:lnTo>
                    <a:pt x="23" y="32"/>
                  </a:lnTo>
                  <a:lnTo>
                    <a:pt x="23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6" y="46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4" y="37"/>
                  </a:lnTo>
                  <a:lnTo>
                    <a:pt x="43" y="37"/>
                  </a:lnTo>
                  <a:lnTo>
                    <a:pt x="43" y="35"/>
                  </a:lnTo>
                  <a:lnTo>
                    <a:pt x="41" y="35"/>
                  </a:lnTo>
                  <a:lnTo>
                    <a:pt x="41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39" y="31"/>
                  </a:lnTo>
                  <a:lnTo>
                    <a:pt x="39" y="27"/>
                  </a:lnTo>
                  <a:lnTo>
                    <a:pt x="39" y="26"/>
                  </a:lnTo>
                  <a:lnTo>
                    <a:pt x="38" y="26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4" y="19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2"/>
                  </a:lnTo>
                  <a:lnTo>
                    <a:pt x="29" y="12"/>
                  </a:lnTo>
                  <a:lnTo>
                    <a:pt x="29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Freeform 526">
              <a:extLst>
                <a:ext uri="{FF2B5EF4-FFF2-40B4-BE49-F238E27FC236}">
                  <a16:creationId xmlns:a16="http://schemas.microsoft.com/office/drawing/2014/main" id="{7AB74D8B-597B-4CBC-7A2D-0C38412C0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80"/>
              <a:ext cx="10" cy="10"/>
            </a:xfrm>
            <a:custGeom>
              <a:avLst/>
              <a:gdLst>
                <a:gd name="T0" fmla="*/ 26 w 49"/>
                <a:gd name="T1" fmla="*/ 1 h 50"/>
                <a:gd name="T2" fmla="*/ 26 w 49"/>
                <a:gd name="T3" fmla="*/ 0 h 50"/>
                <a:gd name="T4" fmla="*/ 0 w 49"/>
                <a:gd name="T5" fmla="*/ 0 h 50"/>
                <a:gd name="T6" fmla="*/ 0 w 49"/>
                <a:gd name="T7" fmla="*/ 7 h 50"/>
                <a:gd name="T8" fmla="*/ 2 w 49"/>
                <a:gd name="T9" fmla="*/ 7 h 50"/>
                <a:gd name="T10" fmla="*/ 2 w 49"/>
                <a:gd name="T11" fmla="*/ 50 h 50"/>
                <a:gd name="T12" fmla="*/ 49 w 49"/>
                <a:gd name="T13" fmla="*/ 50 h 50"/>
                <a:gd name="T14" fmla="*/ 49 w 49"/>
                <a:gd name="T15" fmla="*/ 48 h 50"/>
                <a:gd name="T16" fmla="*/ 48 w 49"/>
                <a:gd name="T17" fmla="*/ 48 h 50"/>
                <a:gd name="T18" fmla="*/ 48 w 49"/>
                <a:gd name="T19" fmla="*/ 47 h 50"/>
                <a:gd name="T20" fmla="*/ 46 w 49"/>
                <a:gd name="T21" fmla="*/ 47 h 50"/>
                <a:gd name="T22" fmla="*/ 46 w 49"/>
                <a:gd name="T23" fmla="*/ 45 h 50"/>
                <a:gd name="T24" fmla="*/ 45 w 49"/>
                <a:gd name="T25" fmla="*/ 45 h 50"/>
                <a:gd name="T26" fmla="*/ 45 w 49"/>
                <a:gd name="T27" fmla="*/ 42 h 50"/>
                <a:gd name="T28" fmla="*/ 45 w 49"/>
                <a:gd name="T29" fmla="*/ 40 h 50"/>
                <a:gd name="T30" fmla="*/ 44 w 49"/>
                <a:gd name="T31" fmla="*/ 40 h 50"/>
                <a:gd name="T32" fmla="*/ 44 w 49"/>
                <a:gd name="T33" fmla="*/ 38 h 50"/>
                <a:gd name="T34" fmla="*/ 43 w 49"/>
                <a:gd name="T35" fmla="*/ 38 h 50"/>
                <a:gd name="T36" fmla="*/ 43 w 49"/>
                <a:gd name="T37" fmla="*/ 36 h 50"/>
                <a:gd name="T38" fmla="*/ 42 w 49"/>
                <a:gd name="T39" fmla="*/ 36 h 50"/>
                <a:gd name="T40" fmla="*/ 42 w 49"/>
                <a:gd name="T41" fmla="*/ 34 h 50"/>
                <a:gd name="T42" fmla="*/ 40 w 49"/>
                <a:gd name="T43" fmla="*/ 34 h 50"/>
                <a:gd name="T44" fmla="*/ 40 w 49"/>
                <a:gd name="T45" fmla="*/ 33 h 50"/>
                <a:gd name="T46" fmla="*/ 40 w 49"/>
                <a:gd name="T47" fmla="*/ 30 h 50"/>
                <a:gd name="T48" fmla="*/ 39 w 49"/>
                <a:gd name="T49" fmla="*/ 30 h 50"/>
                <a:gd name="T50" fmla="*/ 39 w 49"/>
                <a:gd name="T51" fmla="*/ 28 h 50"/>
                <a:gd name="T52" fmla="*/ 38 w 49"/>
                <a:gd name="T53" fmla="*/ 28 h 50"/>
                <a:gd name="T54" fmla="*/ 38 w 49"/>
                <a:gd name="T55" fmla="*/ 24 h 50"/>
                <a:gd name="T56" fmla="*/ 37 w 49"/>
                <a:gd name="T57" fmla="*/ 24 h 50"/>
                <a:gd name="T58" fmla="*/ 37 w 49"/>
                <a:gd name="T59" fmla="*/ 23 h 50"/>
                <a:gd name="T60" fmla="*/ 35 w 49"/>
                <a:gd name="T61" fmla="*/ 23 h 50"/>
                <a:gd name="T62" fmla="*/ 35 w 49"/>
                <a:gd name="T63" fmla="*/ 21 h 50"/>
                <a:gd name="T64" fmla="*/ 34 w 49"/>
                <a:gd name="T65" fmla="*/ 21 h 50"/>
                <a:gd name="T66" fmla="*/ 34 w 49"/>
                <a:gd name="T67" fmla="*/ 18 h 50"/>
                <a:gd name="T68" fmla="*/ 33 w 49"/>
                <a:gd name="T69" fmla="*/ 18 h 50"/>
                <a:gd name="T70" fmla="*/ 33 w 49"/>
                <a:gd name="T71" fmla="*/ 17 h 50"/>
                <a:gd name="T72" fmla="*/ 32 w 49"/>
                <a:gd name="T73" fmla="*/ 17 h 50"/>
                <a:gd name="T74" fmla="*/ 32 w 49"/>
                <a:gd name="T75" fmla="*/ 15 h 50"/>
                <a:gd name="T76" fmla="*/ 31 w 49"/>
                <a:gd name="T77" fmla="*/ 15 h 50"/>
                <a:gd name="T78" fmla="*/ 31 w 49"/>
                <a:gd name="T79" fmla="*/ 13 h 50"/>
                <a:gd name="T80" fmla="*/ 31 w 49"/>
                <a:gd name="T81" fmla="*/ 11 h 50"/>
                <a:gd name="T82" fmla="*/ 29 w 49"/>
                <a:gd name="T83" fmla="*/ 11 h 50"/>
                <a:gd name="T84" fmla="*/ 29 w 49"/>
                <a:gd name="T85" fmla="*/ 8 h 50"/>
                <a:gd name="T86" fmla="*/ 28 w 49"/>
                <a:gd name="T87" fmla="*/ 8 h 50"/>
                <a:gd name="T88" fmla="*/ 28 w 49"/>
                <a:gd name="T89" fmla="*/ 6 h 50"/>
                <a:gd name="T90" fmla="*/ 27 w 49"/>
                <a:gd name="T91" fmla="*/ 6 h 50"/>
                <a:gd name="T92" fmla="*/ 27 w 49"/>
                <a:gd name="T93" fmla="*/ 4 h 50"/>
                <a:gd name="T94" fmla="*/ 26 w 49"/>
                <a:gd name="T95" fmla="*/ 4 h 50"/>
                <a:gd name="T96" fmla="*/ 26 w 49"/>
                <a:gd name="T9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50">
                  <a:moveTo>
                    <a:pt x="26" y="1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50"/>
                  </a:lnTo>
                  <a:lnTo>
                    <a:pt x="49" y="50"/>
                  </a:lnTo>
                  <a:lnTo>
                    <a:pt x="49" y="48"/>
                  </a:lnTo>
                  <a:lnTo>
                    <a:pt x="48" y="48"/>
                  </a:lnTo>
                  <a:lnTo>
                    <a:pt x="48" y="47"/>
                  </a:lnTo>
                  <a:lnTo>
                    <a:pt x="46" y="47"/>
                  </a:lnTo>
                  <a:lnTo>
                    <a:pt x="46" y="45"/>
                  </a:lnTo>
                  <a:lnTo>
                    <a:pt x="45" y="45"/>
                  </a:lnTo>
                  <a:lnTo>
                    <a:pt x="45" y="42"/>
                  </a:lnTo>
                  <a:lnTo>
                    <a:pt x="45" y="40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3" y="38"/>
                  </a:lnTo>
                  <a:lnTo>
                    <a:pt x="43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0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38" y="28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5" y="23"/>
                  </a:lnTo>
                  <a:lnTo>
                    <a:pt x="35" y="21"/>
                  </a:lnTo>
                  <a:lnTo>
                    <a:pt x="34" y="21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2" y="17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29" y="11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Freeform 527">
              <a:extLst>
                <a:ext uri="{FF2B5EF4-FFF2-40B4-BE49-F238E27FC236}">
                  <a16:creationId xmlns:a16="http://schemas.microsoft.com/office/drawing/2014/main" id="{BCB13190-D901-B40A-BAC9-33BCC39095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90"/>
              <a:ext cx="14" cy="10"/>
            </a:xfrm>
            <a:custGeom>
              <a:avLst/>
              <a:gdLst>
                <a:gd name="T0" fmla="*/ 48 w 69"/>
                <a:gd name="T1" fmla="*/ 2 h 48"/>
                <a:gd name="T2" fmla="*/ 47 w 69"/>
                <a:gd name="T3" fmla="*/ 2 h 48"/>
                <a:gd name="T4" fmla="*/ 47 w 69"/>
                <a:gd name="T5" fmla="*/ 0 h 48"/>
                <a:gd name="T6" fmla="*/ 0 w 69"/>
                <a:gd name="T7" fmla="*/ 0 h 48"/>
                <a:gd name="T8" fmla="*/ 0 w 69"/>
                <a:gd name="T9" fmla="*/ 48 h 48"/>
                <a:gd name="T10" fmla="*/ 69 w 69"/>
                <a:gd name="T11" fmla="*/ 48 h 48"/>
                <a:gd name="T12" fmla="*/ 69 w 69"/>
                <a:gd name="T13" fmla="*/ 47 h 48"/>
                <a:gd name="T14" fmla="*/ 67 w 69"/>
                <a:gd name="T15" fmla="*/ 47 h 48"/>
                <a:gd name="T16" fmla="*/ 67 w 69"/>
                <a:gd name="T17" fmla="*/ 45 h 48"/>
                <a:gd name="T18" fmla="*/ 67 w 69"/>
                <a:gd name="T19" fmla="*/ 41 h 48"/>
                <a:gd name="T20" fmla="*/ 66 w 69"/>
                <a:gd name="T21" fmla="*/ 41 h 48"/>
                <a:gd name="T22" fmla="*/ 66 w 69"/>
                <a:gd name="T23" fmla="*/ 40 h 48"/>
                <a:gd name="T24" fmla="*/ 65 w 69"/>
                <a:gd name="T25" fmla="*/ 40 h 48"/>
                <a:gd name="T26" fmla="*/ 65 w 69"/>
                <a:gd name="T27" fmla="*/ 37 h 48"/>
                <a:gd name="T28" fmla="*/ 64 w 69"/>
                <a:gd name="T29" fmla="*/ 37 h 48"/>
                <a:gd name="T30" fmla="*/ 64 w 69"/>
                <a:gd name="T31" fmla="*/ 35 h 48"/>
                <a:gd name="T32" fmla="*/ 63 w 69"/>
                <a:gd name="T33" fmla="*/ 35 h 48"/>
                <a:gd name="T34" fmla="*/ 63 w 69"/>
                <a:gd name="T35" fmla="*/ 34 h 48"/>
                <a:gd name="T36" fmla="*/ 63 w 69"/>
                <a:gd name="T37" fmla="*/ 31 h 48"/>
                <a:gd name="T38" fmla="*/ 61 w 69"/>
                <a:gd name="T39" fmla="*/ 31 h 48"/>
                <a:gd name="T40" fmla="*/ 61 w 69"/>
                <a:gd name="T41" fmla="*/ 30 h 48"/>
                <a:gd name="T42" fmla="*/ 60 w 69"/>
                <a:gd name="T43" fmla="*/ 30 h 48"/>
                <a:gd name="T44" fmla="*/ 60 w 69"/>
                <a:gd name="T45" fmla="*/ 28 h 48"/>
                <a:gd name="T46" fmla="*/ 59 w 69"/>
                <a:gd name="T47" fmla="*/ 28 h 48"/>
                <a:gd name="T48" fmla="*/ 59 w 69"/>
                <a:gd name="T49" fmla="*/ 25 h 48"/>
                <a:gd name="T50" fmla="*/ 58 w 69"/>
                <a:gd name="T51" fmla="*/ 25 h 48"/>
                <a:gd name="T52" fmla="*/ 58 w 69"/>
                <a:gd name="T53" fmla="*/ 22 h 48"/>
                <a:gd name="T54" fmla="*/ 56 w 69"/>
                <a:gd name="T55" fmla="*/ 22 h 48"/>
                <a:gd name="T56" fmla="*/ 56 w 69"/>
                <a:gd name="T57" fmla="*/ 20 h 48"/>
                <a:gd name="T58" fmla="*/ 55 w 69"/>
                <a:gd name="T59" fmla="*/ 20 h 48"/>
                <a:gd name="T60" fmla="*/ 55 w 69"/>
                <a:gd name="T61" fmla="*/ 18 h 48"/>
                <a:gd name="T62" fmla="*/ 54 w 69"/>
                <a:gd name="T63" fmla="*/ 18 h 48"/>
                <a:gd name="T64" fmla="*/ 54 w 69"/>
                <a:gd name="T65" fmla="*/ 15 h 48"/>
                <a:gd name="T66" fmla="*/ 53 w 69"/>
                <a:gd name="T67" fmla="*/ 15 h 48"/>
                <a:gd name="T68" fmla="*/ 53 w 69"/>
                <a:gd name="T69" fmla="*/ 14 h 48"/>
                <a:gd name="T70" fmla="*/ 53 w 69"/>
                <a:gd name="T71" fmla="*/ 12 h 48"/>
                <a:gd name="T72" fmla="*/ 52 w 69"/>
                <a:gd name="T73" fmla="*/ 12 h 48"/>
                <a:gd name="T74" fmla="*/ 52 w 69"/>
                <a:gd name="T75" fmla="*/ 9 h 48"/>
                <a:gd name="T76" fmla="*/ 50 w 69"/>
                <a:gd name="T77" fmla="*/ 9 h 48"/>
                <a:gd name="T78" fmla="*/ 50 w 69"/>
                <a:gd name="T79" fmla="*/ 7 h 48"/>
                <a:gd name="T80" fmla="*/ 49 w 69"/>
                <a:gd name="T81" fmla="*/ 7 h 48"/>
                <a:gd name="T82" fmla="*/ 49 w 69"/>
                <a:gd name="T83" fmla="*/ 6 h 48"/>
                <a:gd name="T84" fmla="*/ 48 w 69"/>
                <a:gd name="T85" fmla="*/ 6 h 48"/>
                <a:gd name="T86" fmla="*/ 48 w 69"/>
                <a:gd name="T87" fmla="*/ 3 h 48"/>
                <a:gd name="T88" fmla="*/ 48 w 69"/>
                <a:gd name="T8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48">
                  <a:moveTo>
                    <a:pt x="48" y="2"/>
                  </a:moveTo>
                  <a:lnTo>
                    <a:pt x="47" y="2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69" y="48"/>
                  </a:lnTo>
                  <a:lnTo>
                    <a:pt x="69" y="47"/>
                  </a:lnTo>
                  <a:lnTo>
                    <a:pt x="67" y="47"/>
                  </a:lnTo>
                  <a:lnTo>
                    <a:pt x="67" y="45"/>
                  </a:lnTo>
                  <a:lnTo>
                    <a:pt x="67" y="41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5" y="40"/>
                  </a:lnTo>
                  <a:lnTo>
                    <a:pt x="65" y="37"/>
                  </a:lnTo>
                  <a:lnTo>
                    <a:pt x="64" y="37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3" y="34"/>
                  </a:lnTo>
                  <a:lnTo>
                    <a:pt x="63" y="31"/>
                  </a:lnTo>
                  <a:lnTo>
                    <a:pt x="61" y="31"/>
                  </a:lnTo>
                  <a:lnTo>
                    <a:pt x="61" y="30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59" y="28"/>
                  </a:lnTo>
                  <a:lnTo>
                    <a:pt x="59" y="25"/>
                  </a:lnTo>
                  <a:lnTo>
                    <a:pt x="58" y="25"/>
                  </a:lnTo>
                  <a:lnTo>
                    <a:pt x="58" y="22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5" y="20"/>
                  </a:lnTo>
                  <a:lnTo>
                    <a:pt x="55" y="18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2" y="12"/>
                  </a:lnTo>
                  <a:lnTo>
                    <a:pt x="52" y="9"/>
                  </a:lnTo>
                  <a:lnTo>
                    <a:pt x="50" y="9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48" y="6"/>
                  </a:lnTo>
                  <a:lnTo>
                    <a:pt x="48" y="3"/>
                  </a:lnTo>
                  <a:lnTo>
                    <a:pt x="4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Freeform 528">
              <a:extLst>
                <a:ext uri="{FF2B5EF4-FFF2-40B4-BE49-F238E27FC236}">
                  <a16:creationId xmlns:a16="http://schemas.microsoft.com/office/drawing/2014/main" id="{2F3CD835-1122-C33F-D591-6321669B7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100"/>
              <a:ext cx="19" cy="9"/>
            </a:xfrm>
            <a:custGeom>
              <a:avLst/>
              <a:gdLst>
                <a:gd name="T0" fmla="*/ 69 w 92"/>
                <a:gd name="T1" fmla="*/ 1 h 49"/>
                <a:gd name="T2" fmla="*/ 69 w 92"/>
                <a:gd name="T3" fmla="*/ 0 h 49"/>
                <a:gd name="T4" fmla="*/ 0 w 92"/>
                <a:gd name="T5" fmla="*/ 0 h 49"/>
                <a:gd name="T6" fmla="*/ 0 w 92"/>
                <a:gd name="T7" fmla="*/ 49 h 49"/>
                <a:gd name="T8" fmla="*/ 92 w 92"/>
                <a:gd name="T9" fmla="*/ 49 h 49"/>
                <a:gd name="T10" fmla="*/ 92 w 92"/>
                <a:gd name="T11" fmla="*/ 46 h 49"/>
                <a:gd name="T12" fmla="*/ 90 w 92"/>
                <a:gd name="T13" fmla="*/ 46 h 49"/>
                <a:gd name="T14" fmla="*/ 90 w 92"/>
                <a:gd name="T15" fmla="*/ 43 h 49"/>
                <a:gd name="T16" fmla="*/ 89 w 92"/>
                <a:gd name="T17" fmla="*/ 43 h 49"/>
                <a:gd name="T18" fmla="*/ 89 w 92"/>
                <a:gd name="T19" fmla="*/ 40 h 49"/>
                <a:gd name="T20" fmla="*/ 88 w 92"/>
                <a:gd name="T21" fmla="*/ 40 h 49"/>
                <a:gd name="T22" fmla="*/ 88 w 92"/>
                <a:gd name="T23" fmla="*/ 39 h 49"/>
                <a:gd name="T24" fmla="*/ 87 w 92"/>
                <a:gd name="T25" fmla="*/ 39 h 49"/>
                <a:gd name="T26" fmla="*/ 87 w 92"/>
                <a:gd name="T27" fmla="*/ 37 h 49"/>
                <a:gd name="T28" fmla="*/ 87 w 92"/>
                <a:gd name="T29" fmla="*/ 35 h 49"/>
                <a:gd name="T30" fmla="*/ 86 w 92"/>
                <a:gd name="T31" fmla="*/ 35 h 49"/>
                <a:gd name="T32" fmla="*/ 86 w 92"/>
                <a:gd name="T33" fmla="*/ 33 h 49"/>
                <a:gd name="T34" fmla="*/ 84 w 92"/>
                <a:gd name="T35" fmla="*/ 33 h 49"/>
                <a:gd name="T36" fmla="*/ 84 w 92"/>
                <a:gd name="T37" fmla="*/ 30 h 49"/>
                <a:gd name="T38" fmla="*/ 83 w 92"/>
                <a:gd name="T39" fmla="*/ 30 h 49"/>
                <a:gd name="T40" fmla="*/ 83 w 92"/>
                <a:gd name="T41" fmla="*/ 28 h 49"/>
                <a:gd name="T42" fmla="*/ 82 w 92"/>
                <a:gd name="T43" fmla="*/ 28 h 49"/>
                <a:gd name="T44" fmla="*/ 82 w 92"/>
                <a:gd name="T45" fmla="*/ 26 h 49"/>
                <a:gd name="T46" fmla="*/ 82 w 92"/>
                <a:gd name="T47" fmla="*/ 24 h 49"/>
                <a:gd name="T48" fmla="*/ 79 w 92"/>
                <a:gd name="T49" fmla="*/ 24 h 49"/>
                <a:gd name="T50" fmla="*/ 79 w 92"/>
                <a:gd name="T51" fmla="*/ 22 h 49"/>
                <a:gd name="T52" fmla="*/ 78 w 92"/>
                <a:gd name="T53" fmla="*/ 22 h 49"/>
                <a:gd name="T54" fmla="*/ 78 w 92"/>
                <a:gd name="T55" fmla="*/ 20 h 49"/>
                <a:gd name="T56" fmla="*/ 77 w 92"/>
                <a:gd name="T57" fmla="*/ 20 h 49"/>
                <a:gd name="T58" fmla="*/ 77 w 92"/>
                <a:gd name="T59" fmla="*/ 17 h 49"/>
                <a:gd name="T60" fmla="*/ 77 w 92"/>
                <a:gd name="T61" fmla="*/ 16 h 49"/>
                <a:gd name="T62" fmla="*/ 76 w 92"/>
                <a:gd name="T63" fmla="*/ 16 h 49"/>
                <a:gd name="T64" fmla="*/ 76 w 92"/>
                <a:gd name="T65" fmla="*/ 14 h 49"/>
                <a:gd name="T66" fmla="*/ 75 w 92"/>
                <a:gd name="T67" fmla="*/ 14 h 49"/>
                <a:gd name="T68" fmla="*/ 75 w 92"/>
                <a:gd name="T69" fmla="*/ 11 h 49"/>
                <a:gd name="T70" fmla="*/ 73 w 92"/>
                <a:gd name="T71" fmla="*/ 11 h 49"/>
                <a:gd name="T72" fmla="*/ 73 w 92"/>
                <a:gd name="T73" fmla="*/ 9 h 49"/>
                <a:gd name="T74" fmla="*/ 72 w 92"/>
                <a:gd name="T75" fmla="*/ 9 h 49"/>
                <a:gd name="T76" fmla="*/ 72 w 92"/>
                <a:gd name="T77" fmla="*/ 6 h 49"/>
                <a:gd name="T78" fmla="*/ 72 w 92"/>
                <a:gd name="T79" fmla="*/ 5 h 49"/>
                <a:gd name="T80" fmla="*/ 71 w 92"/>
                <a:gd name="T81" fmla="*/ 5 h 49"/>
                <a:gd name="T82" fmla="*/ 71 w 92"/>
                <a:gd name="T83" fmla="*/ 3 h 49"/>
                <a:gd name="T84" fmla="*/ 70 w 92"/>
                <a:gd name="T85" fmla="*/ 3 h 49"/>
                <a:gd name="T86" fmla="*/ 70 w 92"/>
                <a:gd name="T87" fmla="*/ 1 h 49"/>
                <a:gd name="T88" fmla="*/ 69 w 92"/>
                <a:gd name="T8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49">
                  <a:moveTo>
                    <a:pt x="69" y="1"/>
                  </a:moveTo>
                  <a:lnTo>
                    <a:pt x="69" y="0"/>
                  </a:lnTo>
                  <a:lnTo>
                    <a:pt x="0" y="0"/>
                  </a:lnTo>
                  <a:lnTo>
                    <a:pt x="0" y="49"/>
                  </a:lnTo>
                  <a:lnTo>
                    <a:pt x="92" y="49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9" y="40"/>
                  </a:lnTo>
                  <a:lnTo>
                    <a:pt x="88" y="40"/>
                  </a:lnTo>
                  <a:lnTo>
                    <a:pt x="88" y="39"/>
                  </a:lnTo>
                  <a:lnTo>
                    <a:pt x="87" y="39"/>
                  </a:lnTo>
                  <a:lnTo>
                    <a:pt x="87" y="37"/>
                  </a:lnTo>
                  <a:lnTo>
                    <a:pt x="87" y="35"/>
                  </a:lnTo>
                  <a:lnTo>
                    <a:pt x="86" y="35"/>
                  </a:lnTo>
                  <a:lnTo>
                    <a:pt x="86" y="33"/>
                  </a:lnTo>
                  <a:lnTo>
                    <a:pt x="84" y="33"/>
                  </a:lnTo>
                  <a:lnTo>
                    <a:pt x="84" y="30"/>
                  </a:lnTo>
                  <a:lnTo>
                    <a:pt x="83" y="30"/>
                  </a:lnTo>
                  <a:lnTo>
                    <a:pt x="83" y="28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4"/>
                  </a:lnTo>
                  <a:lnTo>
                    <a:pt x="79" y="24"/>
                  </a:lnTo>
                  <a:lnTo>
                    <a:pt x="79" y="22"/>
                  </a:lnTo>
                  <a:lnTo>
                    <a:pt x="78" y="22"/>
                  </a:lnTo>
                  <a:lnTo>
                    <a:pt x="78" y="20"/>
                  </a:lnTo>
                  <a:lnTo>
                    <a:pt x="77" y="20"/>
                  </a:lnTo>
                  <a:lnTo>
                    <a:pt x="77" y="17"/>
                  </a:lnTo>
                  <a:lnTo>
                    <a:pt x="77" y="16"/>
                  </a:lnTo>
                  <a:lnTo>
                    <a:pt x="76" y="16"/>
                  </a:lnTo>
                  <a:lnTo>
                    <a:pt x="76" y="14"/>
                  </a:lnTo>
                  <a:lnTo>
                    <a:pt x="75" y="14"/>
                  </a:lnTo>
                  <a:lnTo>
                    <a:pt x="75" y="11"/>
                  </a:lnTo>
                  <a:lnTo>
                    <a:pt x="73" y="11"/>
                  </a:lnTo>
                  <a:lnTo>
                    <a:pt x="73" y="9"/>
                  </a:lnTo>
                  <a:lnTo>
                    <a:pt x="72" y="9"/>
                  </a:lnTo>
                  <a:lnTo>
                    <a:pt x="72" y="6"/>
                  </a:lnTo>
                  <a:lnTo>
                    <a:pt x="72" y="5"/>
                  </a:lnTo>
                  <a:lnTo>
                    <a:pt x="71" y="5"/>
                  </a:lnTo>
                  <a:lnTo>
                    <a:pt x="71" y="3"/>
                  </a:lnTo>
                  <a:lnTo>
                    <a:pt x="70" y="3"/>
                  </a:lnTo>
                  <a:lnTo>
                    <a:pt x="70" y="1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529">
              <a:extLst>
                <a:ext uri="{FF2B5EF4-FFF2-40B4-BE49-F238E27FC236}">
                  <a16:creationId xmlns:a16="http://schemas.microsoft.com/office/drawing/2014/main" id="{F410C1AB-6BE6-35AE-E880-2890BB1B4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5" y="4109"/>
              <a:ext cx="24" cy="10"/>
            </a:xfrm>
            <a:custGeom>
              <a:avLst/>
              <a:gdLst>
                <a:gd name="T0" fmla="*/ 98 w 120"/>
                <a:gd name="T1" fmla="*/ 1 h 48"/>
                <a:gd name="T2" fmla="*/ 97 w 120"/>
                <a:gd name="T3" fmla="*/ 1 h 48"/>
                <a:gd name="T4" fmla="*/ 97 w 120"/>
                <a:gd name="T5" fmla="*/ 0 h 48"/>
                <a:gd name="T6" fmla="*/ 5 w 120"/>
                <a:gd name="T7" fmla="*/ 0 h 48"/>
                <a:gd name="T8" fmla="*/ 5 w 120"/>
                <a:gd name="T9" fmla="*/ 45 h 48"/>
                <a:gd name="T10" fmla="*/ 3 w 120"/>
                <a:gd name="T11" fmla="*/ 45 h 48"/>
                <a:gd name="T12" fmla="*/ 2 w 120"/>
                <a:gd name="T13" fmla="*/ 45 h 48"/>
                <a:gd name="T14" fmla="*/ 2 w 120"/>
                <a:gd name="T15" fmla="*/ 46 h 48"/>
                <a:gd name="T16" fmla="*/ 1 w 120"/>
                <a:gd name="T17" fmla="*/ 46 h 48"/>
                <a:gd name="T18" fmla="*/ 1 w 120"/>
                <a:gd name="T19" fmla="*/ 47 h 48"/>
                <a:gd name="T20" fmla="*/ 0 w 120"/>
                <a:gd name="T21" fmla="*/ 47 h 48"/>
                <a:gd name="T22" fmla="*/ 0 w 120"/>
                <a:gd name="T23" fmla="*/ 48 h 48"/>
                <a:gd name="T24" fmla="*/ 120 w 120"/>
                <a:gd name="T25" fmla="*/ 48 h 48"/>
                <a:gd name="T26" fmla="*/ 120 w 120"/>
                <a:gd name="T27" fmla="*/ 46 h 48"/>
                <a:gd name="T28" fmla="*/ 118 w 120"/>
                <a:gd name="T29" fmla="*/ 46 h 48"/>
                <a:gd name="T30" fmla="*/ 118 w 120"/>
                <a:gd name="T31" fmla="*/ 45 h 48"/>
                <a:gd name="T32" fmla="*/ 117 w 120"/>
                <a:gd name="T33" fmla="*/ 45 h 48"/>
                <a:gd name="T34" fmla="*/ 117 w 120"/>
                <a:gd name="T35" fmla="*/ 42 h 48"/>
                <a:gd name="T36" fmla="*/ 116 w 120"/>
                <a:gd name="T37" fmla="*/ 42 h 48"/>
                <a:gd name="T38" fmla="*/ 116 w 120"/>
                <a:gd name="T39" fmla="*/ 40 h 48"/>
                <a:gd name="T40" fmla="*/ 116 w 120"/>
                <a:gd name="T41" fmla="*/ 37 h 48"/>
                <a:gd name="T42" fmla="*/ 115 w 120"/>
                <a:gd name="T43" fmla="*/ 37 h 48"/>
                <a:gd name="T44" fmla="*/ 115 w 120"/>
                <a:gd name="T45" fmla="*/ 35 h 48"/>
                <a:gd name="T46" fmla="*/ 114 w 120"/>
                <a:gd name="T47" fmla="*/ 35 h 48"/>
                <a:gd name="T48" fmla="*/ 114 w 120"/>
                <a:gd name="T49" fmla="*/ 34 h 48"/>
                <a:gd name="T50" fmla="*/ 112 w 120"/>
                <a:gd name="T51" fmla="*/ 34 h 48"/>
                <a:gd name="T52" fmla="*/ 112 w 120"/>
                <a:gd name="T53" fmla="*/ 31 h 48"/>
                <a:gd name="T54" fmla="*/ 111 w 120"/>
                <a:gd name="T55" fmla="*/ 31 h 48"/>
                <a:gd name="T56" fmla="*/ 111 w 120"/>
                <a:gd name="T57" fmla="*/ 29 h 48"/>
                <a:gd name="T58" fmla="*/ 111 w 120"/>
                <a:gd name="T59" fmla="*/ 26 h 48"/>
                <a:gd name="T60" fmla="*/ 110 w 120"/>
                <a:gd name="T61" fmla="*/ 26 h 48"/>
                <a:gd name="T62" fmla="*/ 110 w 120"/>
                <a:gd name="T63" fmla="*/ 25 h 48"/>
                <a:gd name="T64" fmla="*/ 109 w 120"/>
                <a:gd name="T65" fmla="*/ 25 h 48"/>
                <a:gd name="T66" fmla="*/ 109 w 120"/>
                <a:gd name="T67" fmla="*/ 23 h 48"/>
                <a:gd name="T68" fmla="*/ 106 w 120"/>
                <a:gd name="T69" fmla="*/ 23 h 48"/>
                <a:gd name="T70" fmla="*/ 106 w 120"/>
                <a:gd name="T71" fmla="*/ 20 h 48"/>
                <a:gd name="T72" fmla="*/ 106 w 120"/>
                <a:gd name="T73" fmla="*/ 19 h 48"/>
                <a:gd name="T74" fmla="*/ 105 w 120"/>
                <a:gd name="T75" fmla="*/ 19 h 48"/>
                <a:gd name="T76" fmla="*/ 105 w 120"/>
                <a:gd name="T77" fmla="*/ 15 h 48"/>
                <a:gd name="T78" fmla="*/ 104 w 120"/>
                <a:gd name="T79" fmla="*/ 15 h 48"/>
                <a:gd name="T80" fmla="*/ 104 w 120"/>
                <a:gd name="T81" fmla="*/ 14 h 48"/>
                <a:gd name="T82" fmla="*/ 103 w 120"/>
                <a:gd name="T83" fmla="*/ 14 h 48"/>
                <a:gd name="T84" fmla="*/ 103 w 120"/>
                <a:gd name="T85" fmla="*/ 11 h 48"/>
                <a:gd name="T86" fmla="*/ 101 w 120"/>
                <a:gd name="T87" fmla="*/ 11 h 48"/>
                <a:gd name="T88" fmla="*/ 101 w 120"/>
                <a:gd name="T89" fmla="*/ 9 h 48"/>
                <a:gd name="T90" fmla="*/ 101 w 120"/>
                <a:gd name="T91" fmla="*/ 7 h 48"/>
                <a:gd name="T92" fmla="*/ 100 w 120"/>
                <a:gd name="T93" fmla="*/ 7 h 48"/>
                <a:gd name="T94" fmla="*/ 100 w 120"/>
                <a:gd name="T95" fmla="*/ 6 h 48"/>
                <a:gd name="T96" fmla="*/ 99 w 120"/>
                <a:gd name="T97" fmla="*/ 6 h 48"/>
                <a:gd name="T98" fmla="*/ 99 w 120"/>
                <a:gd name="T99" fmla="*/ 3 h 48"/>
                <a:gd name="T100" fmla="*/ 98 w 120"/>
                <a:gd name="T101" fmla="*/ 3 h 48"/>
                <a:gd name="T102" fmla="*/ 98 w 120"/>
                <a:gd name="T103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48">
                  <a:moveTo>
                    <a:pt x="98" y="1"/>
                  </a:moveTo>
                  <a:lnTo>
                    <a:pt x="97" y="1"/>
                  </a:lnTo>
                  <a:lnTo>
                    <a:pt x="97" y="0"/>
                  </a:lnTo>
                  <a:lnTo>
                    <a:pt x="5" y="0"/>
                  </a:lnTo>
                  <a:lnTo>
                    <a:pt x="5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18" y="46"/>
                  </a:lnTo>
                  <a:lnTo>
                    <a:pt x="118" y="45"/>
                  </a:lnTo>
                  <a:lnTo>
                    <a:pt x="117" y="45"/>
                  </a:lnTo>
                  <a:lnTo>
                    <a:pt x="117" y="42"/>
                  </a:lnTo>
                  <a:lnTo>
                    <a:pt x="116" y="42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7"/>
                  </a:lnTo>
                  <a:lnTo>
                    <a:pt x="115" y="35"/>
                  </a:lnTo>
                  <a:lnTo>
                    <a:pt x="114" y="35"/>
                  </a:lnTo>
                  <a:lnTo>
                    <a:pt x="114" y="34"/>
                  </a:lnTo>
                  <a:lnTo>
                    <a:pt x="112" y="34"/>
                  </a:lnTo>
                  <a:lnTo>
                    <a:pt x="112" y="31"/>
                  </a:lnTo>
                  <a:lnTo>
                    <a:pt x="111" y="31"/>
                  </a:lnTo>
                  <a:lnTo>
                    <a:pt x="111" y="29"/>
                  </a:lnTo>
                  <a:lnTo>
                    <a:pt x="111" y="26"/>
                  </a:lnTo>
                  <a:lnTo>
                    <a:pt x="110" y="26"/>
                  </a:lnTo>
                  <a:lnTo>
                    <a:pt x="110" y="25"/>
                  </a:lnTo>
                  <a:lnTo>
                    <a:pt x="109" y="25"/>
                  </a:lnTo>
                  <a:lnTo>
                    <a:pt x="109" y="23"/>
                  </a:lnTo>
                  <a:lnTo>
                    <a:pt x="106" y="23"/>
                  </a:lnTo>
                  <a:lnTo>
                    <a:pt x="106" y="20"/>
                  </a:lnTo>
                  <a:lnTo>
                    <a:pt x="106" y="19"/>
                  </a:lnTo>
                  <a:lnTo>
                    <a:pt x="105" y="19"/>
                  </a:lnTo>
                  <a:lnTo>
                    <a:pt x="105" y="15"/>
                  </a:lnTo>
                  <a:lnTo>
                    <a:pt x="104" y="15"/>
                  </a:lnTo>
                  <a:lnTo>
                    <a:pt x="104" y="14"/>
                  </a:lnTo>
                  <a:lnTo>
                    <a:pt x="103" y="14"/>
                  </a:lnTo>
                  <a:lnTo>
                    <a:pt x="103" y="11"/>
                  </a:lnTo>
                  <a:lnTo>
                    <a:pt x="101" y="11"/>
                  </a:lnTo>
                  <a:lnTo>
                    <a:pt x="101" y="9"/>
                  </a:lnTo>
                  <a:lnTo>
                    <a:pt x="101" y="7"/>
                  </a:lnTo>
                  <a:lnTo>
                    <a:pt x="100" y="7"/>
                  </a:lnTo>
                  <a:lnTo>
                    <a:pt x="100" y="6"/>
                  </a:lnTo>
                  <a:lnTo>
                    <a:pt x="99" y="6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530">
              <a:extLst>
                <a:ext uri="{FF2B5EF4-FFF2-40B4-BE49-F238E27FC236}">
                  <a16:creationId xmlns:a16="http://schemas.microsoft.com/office/drawing/2014/main" id="{94BC910E-090B-C44A-2B94-3931AC59B4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" y="4080"/>
              <a:ext cx="7" cy="10"/>
            </a:xfrm>
            <a:custGeom>
              <a:avLst/>
              <a:gdLst>
                <a:gd name="T0" fmla="*/ 39 w 39"/>
                <a:gd name="T1" fmla="*/ 0 h 50"/>
                <a:gd name="T2" fmla="*/ 24 w 39"/>
                <a:gd name="T3" fmla="*/ 2 h 50"/>
                <a:gd name="T4" fmla="*/ 23 w 39"/>
                <a:gd name="T5" fmla="*/ 5 h 50"/>
                <a:gd name="T6" fmla="*/ 22 w 39"/>
                <a:gd name="T7" fmla="*/ 8 h 50"/>
                <a:gd name="T8" fmla="*/ 21 w 39"/>
                <a:gd name="T9" fmla="*/ 10 h 50"/>
                <a:gd name="T10" fmla="*/ 19 w 39"/>
                <a:gd name="T11" fmla="*/ 12 h 50"/>
                <a:gd name="T12" fmla="*/ 18 w 39"/>
                <a:gd name="T13" fmla="*/ 13 h 50"/>
                <a:gd name="T14" fmla="*/ 17 w 39"/>
                <a:gd name="T15" fmla="*/ 16 h 50"/>
                <a:gd name="T16" fmla="*/ 16 w 39"/>
                <a:gd name="T17" fmla="*/ 18 h 50"/>
                <a:gd name="T18" fmla="*/ 15 w 39"/>
                <a:gd name="T19" fmla="*/ 19 h 50"/>
                <a:gd name="T20" fmla="*/ 13 w 39"/>
                <a:gd name="T21" fmla="*/ 22 h 50"/>
                <a:gd name="T22" fmla="*/ 12 w 39"/>
                <a:gd name="T23" fmla="*/ 23 h 50"/>
                <a:gd name="T24" fmla="*/ 11 w 39"/>
                <a:gd name="T25" fmla="*/ 25 h 50"/>
                <a:gd name="T26" fmla="*/ 10 w 39"/>
                <a:gd name="T27" fmla="*/ 28 h 50"/>
                <a:gd name="T28" fmla="*/ 10 w 39"/>
                <a:gd name="T29" fmla="*/ 33 h 50"/>
                <a:gd name="T30" fmla="*/ 9 w 39"/>
                <a:gd name="T31" fmla="*/ 35 h 50"/>
                <a:gd name="T32" fmla="*/ 7 w 39"/>
                <a:gd name="T33" fmla="*/ 38 h 50"/>
                <a:gd name="T34" fmla="*/ 6 w 39"/>
                <a:gd name="T35" fmla="*/ 39 h 50"/>
                <a:gd name="T36" fmla="*/ 5 w 39"/>
                <a:gd name="T37" fmla="*/ 41 h 50"/>
                <a:gd name="T38" fmla="*/ 4 w 39"/>
                <a:gd name="T39" fmla="*/ 42 h 50"/>
                <a:gd name="T40" fmla="*/ 2 w 39"/>
                <a:gd name="T41" fmla="*/ 45 h 50"/>
                <a:gd name="T42" fmla="*/ 1 w 39"/>
                <a:gd name="T43" fmla="*/ 47 h 50"/>
                <a:gd name="T44" fmla="*/ 0 w 39"/>
                <a:gd name="T45" fmla="*/ 48 h 50"/>
                <a:gd name="T46" fmla="*/ 15 w 39"/>
                <a:gd name="T47" fmla="*/ 50 h 50"/>
                <a:gd name="T48" fmla="*/ 16 w 39"/>
                <a:gd name="T49" fmla="*/ 48 h 50"/>
                <a:gd name="T50" fmla="*/ 17 w 39"/>
                <a:gd name="T51" fmla="*/ 47 h 50"/>
                <a:gd name="T52" fmla="*/ 18 w 39"/>
                <a:gd name="T53" fmla="*/ 45 h 50"/>
                <a:gd name="T54" fmla="*/ 19 w 39"/>
                <a:gd name="T55" fmla="*/ 42 h 50"/>
                <a:gd name="T56" fmla="*/ 19 w 39"/>
                <a:gd name="T57" fmla="*/ 38 h 50"/>
                <a:gd name="T58" fmla="*/ 21 w 39"/>
                <a:gd name="T59" fmla="*/ 36 h 50"/>
                <a:gd name="T60" fmla="*/ 22 w 39"/>
                <a:gd name="T61" fmla="*/ 34 h 50"/>
                <a:gd name="T62" fmla="*/ 23 w 39"/>
                <a:gd name="T63" fmla="*/ 33 h 50"/>
                <a:gd name="T64" fmla="*/ 24 w 39"/>
                <a:gd name="T65" fmla="*/ 30 h 50"/>
                <a:gd name="T66" fmla="*/ 25 w 39"/>
                <a:gd name="T67" fmla="*/ 28 h 50"/>
                <a:gd name="T68" fmla="*/ 27 w 39"/>
                <a:gd name="T69" fmla="*/ 25 h 50"/>
                <a:gd name="T70" fmla="*/ 28 w 39"/>
                <a:gd name="T71" fmla="*/ 23 h 50"/>
                <a:gd name="T72" fmla="*/ 29 w 39"/>
                <a:gd name="T73" fmla="*/ 22 h 50"/>
                <a:gd name="T74" fmla="*/ 29 w 39"/>
                <a:gd name="T75" fmla="*/ 17 h 50"/>
                <a:gd name="T76" fmla="*/ 30 w 39"/>
                <a:gd name="T77" fmla="*/ 15 h 50"/>
                <a:gd name="T78" fmla="*/ 32 w 39"/>
                <a:gd name="T79" fmla="*/ 13 h 50"/>
                <a:gd name="T80" fmla="*/ 33 w 39"/>
                <a:gd name="T81" fmla="*/ 11 h 50"/>
                <a:gd name="T82" fmla="*/ 34 w 39"/>
                <a:gd name="T83" fmla="*/ 8 h 50"/>
                <a:gd name="T84" fmla="*/ 35 w 39"/>
                <a:gd name="T85" fmla="*/ 7 h 50"/>
                <a:gd name="T86" fmla="*/ 36 w 39"/>
                <a:gd name="T87" fmla="*/ 5 h 50"/>
                <a:gd name="T88" fmla="*/ 39 w 39"/>
                <a:gd name="T89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" h="50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19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8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5" y="50"/>
                  </a:lnTo>
                  <a:lnTo>
                    <a:pt x="15" y="48"/>
                  </a:lnTo>
                  <a:lnTo>
                    <a:pt x="16" y="48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5"/>
                  </a:lnTo>
                  <a:lnTo>
                    <a:pt x="18" y="45"/>
                  </a:lnTo>
                  <a:lnTo>
                    <a:pt x="18" y="42"/>
                  </a:lnTo>
                  <a:lnTo>
                    <a:pt x="19" y="42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0"/>
                  </a:lnTo>
                  <a:lnTo>
                    <a:pt x="24" y="28"/>
                  </a:lnTo>
                  <a:lnTo>
                    <a:pt x="25" y="28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4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6" y="5"/>
                  </a:lnTo>
                  <a:lnTo>
                    <a:pt x="36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531">
              <a:extLst>
                <a:ext uri="{FF2B5EF4-FFF2-40B4-BE49-F238E27FC236}">
                  <a16:creationId xmlns:a16="http://schemas.microsoft.com/office/drawing/2014/main" id="{FA919423-A3C0-1E5D-850E-E5D6B359F6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090"/>
              <a:ext cx="8" cy="10"/>
            </a:xfrm>
            <a:custGeom>
              <a:avLst/>
              <a:gdLst>
                <a:gd name="T0" fmla="*/ 37 w 37"/>
                <a:gd name="T1" fmla="*/ 0 h 48"/>
                <a:gd name="T2" fmla="*/ 22 w 37"/>
                <a:gd name="T3" fmla="*/ 2 h 48"/>
                <a:gd name="T4" fmla="*/ 21 w 37"/>
                <a:gd name="T5" fmla="*/ 5 h 48"/>
                <a:gd name="T6" fmla="*/ 20 w 37"/>
                <a:gd name="T7" fmla="*/ 7 h 48"/>
                <a:gd name="T8" fmla="*/ 18 w 37"/>
                <a:gd name="T9" fmla="*/ 8 h 48"/>
                <a:gd name="T10" fmla="*/ 17 w 37"/>
                <a:gd name="T11" fmla="*/ 11 h 48"/>
                <a:gd name="T12" fmla="*/ 17 w 37"/>
                <a:gd name="T13" fmla="*/ 14 h 48"/>
                <a:gd name="T14" fmla="*/ 16 w 37"/>
                <a:gd name="T15" fmla="*/ 15 h 48"/>
                <a:gd name="T16" fmla="*/ 15 w 37"/>
                <a:gd name="T17" fmla="*/ 18 h 48"/>
                <a:gd name="T18" fmla="*/ 14 w 37"/>
                <a:gd name="T19" fmla="*/ 20 h 48"/>
                <a:gd name="T20" fmla="*/ 12 w 37"/>
                <a:gd name="T21" fmla="*/ 22 h 48"/>
                <a:gd name="T22" fmla="*/ 11 w 37"/>
                <a:gd name="T23" fmla="*/ 25 h 48"/>
                <a:gd name="T24" fmla="*/ 10 w 37"/>
                <a:gd name="T25" fmla="*/ 28 h 48"/>
                <a:gd name="T26" fmla="*/ 9 w 37"/>
                <a:gd name="T27" fmla="*/ 30 h 48"/>
                <a:gd name="T28" fmla="*/ 7 w 37"/>
                <a:gd name="T29" fmla="*/ 31 h 48"/>
                <a:gd name="T30" fmla="*/ 6 w 37"/>
                <a:gd name="T31" fmla="*/ 34 h 48"/>
                <a:gd name="T32" fmla="*/ 5 w 37"/>
                <a:gd name="T33" fmla="*/ 35 h 48"/>
                <a:gd name="T34" fmla="*/ 4 w 37"/>
                <a:gd name="T35" fmla="*/ 37 h 48"/>
                <a:gd name="T36" fmla="*/ 3 w 37"/>
                <a:gd name="T37" fmla="*/ 40 h 48"/>
                <a:gd name="T38" fmla="*/ 3 w 37"/>
                <a:gd name="T39" fmla="*/ 45 h 48"/>
                <a:gd name="T40" fmla="*/ 1 w 37"/>
                <a:gd name="T41" fmla="*/ 47 h 48"/>
                <a:gd name="T42" fmla="*/ 0 w 37"/>
                <a:gd name="T43" fmla="*/ 48 h 48"/>
                <a:gd name="T44" fmla="*/ 15 w 37"/>
                <a:gd name="T45" fmla="*/ 47 h 48"/>
                <a:gd name="T46" fmla="*/ 16 w 37"/>
                <a:gd name="T47" fmla="*/ 45 h 48"/>
                <a:gd name="T48" fmla="*/ 17 w 37"/>
                <a:gd name="T49" fmla="*/ 42 h 48"/>
                <a:gd name="T50" fmla="*/ 18 w 37"/>
                <a:gd name="T51" fmla="*/ 40 h 48"/>
                <a:gd name="T52" fmla="*/ 20 w 37"/>
                <a:gd name="T53" fmla="*/ 37 h 48"/>
                <a:gd name="T54" fmla="*/ 21 w 37"/>
                <a:gd name="T55" fmla="*/ 35 h 48"/>
                <a:gd name="T56" fmla="*/ 22 w 37"/>
                <a:gd name="T57" fmla="*/ 34 h 48"/>
                <a:gd name="T58" fmla="*/ 22 w 37"/>
                <a:gd name="T59" fmla="*/ 30 h 48"/>
                <a:gd name="T60" fmla="*/ 23 w 37"/>
                <a:gd name="T61" fmla="*/ 28 h 48"/>
                <a:gd name="T62" fmla="*/ 24 w 37"/>
                <a:gd name="T63" fmla="*/ 25 h 48"/>
                <a:gd name="T64" fmla="*/ 26 w 37"/>
                <a:gd name="T65" fmla="*/ 22 h 48"/>
                <a:gd name="T66" fmla="*/ 27 w 37"/>
                <a:gd name="T67" fmla="*/ 20 h 48"/>
                <a:gd name="T68" fmla="*/ 28 w 37"/>
                <a:gd name="T69" fmla="*/ 18 h 48"/>
                <a:gd name="T70" fmla="*/ 29 w 37"/>
                <a:gd name="T71" fmla="*/ 15 h 48"/>
                <a:gd name="T72" fmla="*/ 31 w 37"/>
                <a:gd name="T73" fmla="*/ 14 h 48"/>
                <a:gd name="T74" fmla="*/ 32 w 37"/>
                <a:gd name="T75" fmla="*/ 12 h 48"/>
                <a:gd name="T76" fmla="*/ 32 w 37"/>
                <a:gd name="T77" fmla="*/ 8 h 48"/>
                <a:gd name="T78" fmla="*/ 33 w 37"/>
                <a:gd name="T79" fmla="*/ 6 h 48"/>
                <a:gd name="T80" fmla="*/ 34 w 37"/>
                <a:gd name="T81" fmla="*/ 3 h 48"/>
                <a:gd name="T82" fmla="*/ 35 w 37"/>
                <a:gd name="T8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" h="48">
                  <a:moveTo>
                    <a:pt x="37" y="2"/>
                  </a:moveTo>
                  <a:lnTo>
                    <a:pt x="37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2" y="20"/>
                  </a:lnTo>
                  <a:lnTo>
                    <a:pt x="12" y="22"/>
                  </a:lnTo>
                  <a:lnTo>
                    <a:pt x="11" y="22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1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7" y="18"/>
                  </a:lnTo>
                  <a:lnTo>
                    <a:pt x="28" y="18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1" y="14"/>
                  </a:lnTo>
                  <a:lnTo>
                    <a:pt x="31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2" y="8"/>
                  </a:lnTo>
                  <a:lnTo>
                    <a:pt x="33" y="8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7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532">
              <a:extLst>
                <a:ext uri="{FF2B5EF4-FFF2-40B4-BE49-F238E27FC236}">
                  <a16:creationId xmlns:a16="http://schemas.microsoft.com/office/drawing/2014/main" id="{AE382DC8-C601-9C87-F18E-E930821E1F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4100"/>
              <a:ext cx="7" cy="9"/>
            </a:xfrm>
            <a:custGeom>
              <a:avLst/>
              <a:gdLst>
                <a:gd name="T0" fmla="*/ 23 w 38"/>
                <a:gd name="T1" fmla="*/ 1 h 49"/>
                <a:gd name="T2" fmla="*/ 22 w 38"/>
                <a:gd name="T3" fmla="*/ 3 h 49"/>
                <a:gd name="T4" fmla="*/ 21 w 38"/>
                <a:gd name="T5" fmla="*/ 5 h 49"/>
                <a:gd name="T6" fmla="*/ 20 w 38"/>
                <a:gd name="T7" fmla="*/ 6 h 49"/>
                <a:gd name="T8" fmla="*/ 18 w 38"/>
                <a:gd name="T9" fmla="*/ 9 h 49"/>
                <a:gd name="T10" fmla="*/ 17 w 38"/>
                <a:gd name="T11" fmla="*/ 11 h 49"/>
                <a:gd name="T12" fmla="*/ 16 w 38"/>
                <a:gd name="T13" fmla="*/ 12 h 49"/>
                <a:gd name="T14" fmla="*/ 16 w 38"/>
                <a:gd name="T15" fmla="*/ 17 h 49"/>
                <a:gd name="T16" fmla="*/ 15 w 38"/>
                <a:gd name="T17" fmla="*/ 20 h 49"/>
                <a:gd name="T18" fmla="*/ 14 w 38"/>
                <a:gd name="T19" fmla="*/ 22 h 49"/>
                <a:gd name="T20" fmla="*/ 11 w 38"/>
                <a:gd name="T21" fmla="*/ 24 h 49"/>
                <a:gd name="T22" fmla="*/ 10 w 38"/>
                <a:gd name="T23" fmla="*/ 26 h 49"/>
                <a:gd name="T24" fmla="*/ 9 w 38"/>
                <a:gd name="T25" fmla="*/ 28 h 49"/>
                <a:gd name="T26" fmla="*/ 7 w 38"/>
                <a:gd name="T27" fmla="*/ 30 h 49"/>
                <a:gd name="T28" fmla="*/ 6 w 38"/>
                <a:gd name="T29" fmla="*/ 33 h 49"/>
                <a:gd name="T30" fmla="*/ 6 w 38"/>
                <a:gd name="T31" fmla="*/ 37 h 49"/>
                <a:gd name="T32" fmla="*/ 5 w 38"/>
                <a:gd name="T33" fmla="*/ 39 h 49"/>
                <a:gd name="T34" fmla="*/ 4 w 38"/>
                <a:gd name="T35" fmla="*/ 40 h 49"/>
                <a:gd name="T36" fmla="*/ 3 w 38"/>
                <a:gd name="T37" fmla="*/ 43 h 49"/>
                <a:gd name="T38" fmla="*/ 1 w 38"/>
                <a:gd name="T39" fmla="*/ 45 h 49"/>
                <a:gd name="T40" fmla="*/ 0 w 38"/>
                <a:gd name="T41" fmla="*/ 47 h 49"/>
                <a:gd name="T42" fmla="*/ 15 w 38"/>
                <a:gd name="T43" fmla="*/ 49 h 49"/>
                <a:gd name="T44" fmla="*/ 16 w 38"/>
                <a:gd name="T45" fmla="*/ 46 h 49"/>
                <a:gd name="T46" fmla="*/ 17 w 38"/>
                <a:gd name="T47" fmla="*/ 45 h 49"/>
                <a:gd name="T48" fmla="*/ 18 w 38"/>
                <a:gd name="T49" fmla="*/ 40 h 49"/>
                <a:gd name="T50" fmla="*/ 20 w 38"/>
                <a:gd name="T51" fmla="*/ 39 h 49"/>
                <a:gd name="T52" fmla="*/ 21 w 38"/>
                <a:gd name="T53" fmla="*/ 37 h 49"/>
                <a:gd name="T54" fmla="*/ 21 w 38"/>
                <a:gd name="T55" fmla="*/ 33 h 49"/>
                <a:gd name="T56" fmla="*/ 22 w 38"/>
                <a:gd name="T57" fmla="*/ 30 h 49"/>
                <a:gd name="T58" fmla="*/ 23 w 38"/>
                <a:gd name="T59" fmla="*/ 29 h 49"/>
                <a:gd name="T60" fmla="*/ 24 w 38"/>
                <a:gd name="T61" fmla="*/ 26 h 49"/>
                <a:gd name="T62" fmla="*/ 26 w 38"/>
                <a:gd name="T63" fmla="*/ 24 h 49"/>
                <a:gd name="T64" fmla="*/ 27 w 38"/>
                <a:gd name="T65" fmla="*/ 22 h 49"/>
                <a:gd name="T66" fmla="*/ 28 w 38"/>
                <a:gd name="T67" fmla="*/ 20 h 49"/>
                <a:gd name="T68" fmla="*/ 29 w 38"/>
                <a:gd name="T69" fmla="*/ 17 h 49"/>
                <a:gd name="T70" fmla="*/ 30 w 38"/>
                <a:gd name="T71" fmla="*/ 16 h 49"/>
                <a:gd name="T72" fmla="*/ 30 w 38"/>
                <a:gd name="T73" fmla="*/ 11 h 49"/>
                <a:gd name="T74" fmla="*/ 32 w 38"/>
                <a:gd name="T75" fmla="*/ 9 h 49"/>
                <a:gd name="T76" fmla="*/ 33 w 38"/>
                <a:gd name="T77" fmla="*/ 6 h 49"/>
                <a:gd name="T78" fmla="*/ 34 w 38"/>
                <a:gd name="T79" fmla="*/ 5 h 49"/>
                <a:gd name="T80" fmla="*/ 35 w 38"/>
                <a:gd name="T81" fmla="*/ 3 h 49"/>
                <a:gd name="T82" fmla="*/ 37 w 38"/>
                <a:gd name="T83" fmla="*/ 1 h 49"/>
                <a:gd name="T84" fmla="*/ 38 w 38"/>
                <a:gd name="T8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5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533">
              <a:extLst>
                <a:ext uri="{FF2B5EF4-FFF2-40B4-BE49-F238E27FC236}">
                  <a16:creationId xmlns:a16="http://schemas.microsoft.com/office/drawing/2014/main" id="{66095574-9141-C51D-0888-95235415E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4109"/>
              <a:ext cx="8" cy="10"/>
            </a:xfrm>
            <a:custGeom>
              <a:avLst/>
              <a:gdLst>
                <a:gd name="T0" fmla="*/ 23 w 38"/>
                <a:gd name="T1" fmla="*/ 1 h 48"/>
                <a:gd name="T2" fmla="*/ 22 w 38"/>
                <a:gd name="T3" fmla="*/ 3 h 48"/>
                <a:gd name="T4" fmla="*/ 21 w 38"/>
                <a:gd name="T5" fmla="*/ 6 h 48"/>
                <a:gd name="T6" fmla="*/ 20 w 38"/>
                <a:gd name="T7" fmla="*/ 7 h 48"/>
                <a:gd name="T8" fmla="*/ 18 w 38"/>
                <a:gd name="T9" fmla="*/ 9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5 h 48"/>
                <a:gd name="T16" fmla="*/ 15 w 38"/>
                <a:gd name="T17" fmla="*/ 20 h 48"/>
                <a:gd name="T18" fmla="*/ 12 w 38"/>
                <a:gd name="T19" fmla="*/ 23 h 48"/>
                <a:gd name="T20" fmla="*/ 11 w 38"/>
                <a:gd name="T21" fmla="*/ 25 h 48"/>
                <a:gd name="T22" fmla="*/ 10 w 38"/>
                <a:gd name="T23" fmla="*/ 26 h 48"/>
                <a:gd name="T24" fmla="*/ 9 w 38"/>
                <a:gd name="T25" fmla="*/ 29 h 48"/>
                <a:gd name="T26" fmla="*/ 7 w 38"/>
                <a:gd name="T27" fmla="*/ 30 h 48"/>
                <a:gd name="T28" fmla="*/ 6 w 38"/>
                <a:gd name="T29" fmla="*/ 32 h 48"/>
                <a:gd name="T30" fmla="*/ 5 w 38"/>
                <a:gd name="T31" fmla="*/ 35 h 48"/>
                <a:gd name="T32" fmla="*/ 5 w 38"/>
                <a:gd name="T33" fmla="*/ 40 h 48"/>
                <a:gd name="T34" fmla="*/ 4 w 38"/>
                <a:gd name="T35" fmla="*/ 42 h 48"/>
                <a:gd name="T36" fmla="*/ 3 w 38"/>
                <a:gd name="T37" fmla="*/ 45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7 h 48"/>
                <a:gd name="T44" fmla="*/ 16 w 38"/>
                <a:gd name="T45" fmla="*/ 45 h 48"/>
                <a:gd name="T46" fmla="*/ 17 w 38"/>
                <a:gd name="T47" fmla="*/ 42 h 48"/>
                <a:gd name="T48" fmla="*/ 18 w 38"/>
                <a:gd name="T49" fmla="*/ 40 h 48"/>
                <a:gd name="T50" fmla="*/ 20 w 38"/>
                <a:gd name="T51" fmla="*/ 37 h 48"/>
                <a:gd name="T52" fmla="*/ 21 w 38"/>
                <a:gd name="T53" fmla="*/ 35 h 48"/>
                <a:gd name="T54" fmla="*/ 22 w 38"/>
                <a:gd name="T55" fmla="*/ 34 h 48"/>
                <a:gd name="T56" fmla="*/ 23 w 38"/>
                <a:gd name="T57" fmla="*/ 31 h 48"/>
                <a:gd name="T58" fmla="*/ 24 w 38"/>
                <a:gd name="T59" fmla="*/ 30 h 48"/>
                <a:gd name="T60" fmla="*/ 24 w 38"/>
                <a:gd name="T61" fmla="*/ 25 h 48"/>
                <a:gd name="T62" fmla="*/ 26 w 38"/>
                <a:gd name="T63" fmla="*/ 23 h 48"/>
                <a:gd name="T64" fmla="*/ 27 w 38"/>
                <a:gd name="T65" fmla="*/ 20 h 48"/>
                <a:gd name="T66" fmla="*/ 28 w 38"/>
                <a:gd name="T67" fmla="*/ 19 h 48"/>
                <a:gd name="T68" fmla="*/ 29 w 38"/>
                <a:gd name="T69" fmla="*/ 15 h 48"/>
                <a:gd name="T70" fmla="*/ 30 w 38"/>
                <a:gd name="T71" fmla="*/ 14 h 48"/>
                <a:gd name="T72" fmla="*/ 32 w 38"/>
                <a:gd name="T73" fmla="*/ 12 h 48"/>
                <a:gd name="T74" fmla="*/ 33 w 38"/>
                <a:gd name="T75" fmla="*/ 9 h 48"/>
                <a:gd name="T76" fmla="*/ 34 w 38"/>
                <a:gd name="T77" fmla="*/ 7 h 48"/>
                <a:gd name="T78" fmla="*/ 34 w 38"/>
                <a:gd name="T79" fmla="*/ 3 h 48"/>
                <a:gd name="T80" fmla="*/ 37 w 38"/>
                <a:gd name="T81" fmla="*/ 1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3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534">
              <a:extLst>
                <a:ext uri="{FF2B5EF4-FFF2-40B4-BE49-F238E27FC236}">
                  <a16:creationId xmlns:a16="http://schemas.microsoft.com/office/drawing/2014/main" id="{AE6BAEF0-5DB3-7CB3-E674-E634EEEAE1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" y="4119"/>
              <a:ext cx="38" cy="10"/>
            </a:xfrm>
            <a:custGeom>
              <a:avLst/>
              <a:gdLst>
                <a:gd name="T0" fmla="*/ 44 w 189"/>
                <a:gd name="T1" fmla="*/ 3 h 49"/>
                <a:gd name="T2" fmla="*/ 42 w 189"/>
                <a:gd name="T3" fmla="*/ 5 h 49"/>
                <a:gd name="T4" fmla="*/ 38 w 189"/>
                <a:gd name="T5" fmla="*/ 7 h 49"/>
                <a:gd name="T6" fmla="*/ 36 w 189"/>
                <a:gd name="T7" fmla="*/ 10 h 49"/>
                <a:gd name="T8" fmla="*/ 34 w 189"/>
                <a:gd name="T9" fmla="*/ 12 h 49"/>
                <a:gd name="T10" fmla="*/ 31 w 189"/>
                <a:gd name="T11" fmla="*/ 15 h 49"/>
                <a:gd name="T12" fmla="*/ 29 w 189"/>
                <a:gd name="T13" fmla="*/ 17 h 49"/>
                <a:gd name="T14" fmla="*/ 26 w 189"/>
                <a:gd name="T15" fmla="*/ 21 h 49"/>
                <a:gd name="T16" fmla="*/ 24 w 189"/>
                <a:gd name="T17" fmla="*/ 23 h 49"/>
                <a:gd name="T18" fmla="*/ 21 w 189"/>
                <a:gd name="T19" fmla="*/ 26 h 49"/>
                <a:gd name="T20" fmla="*/ 19 w 189"/>
                <a:gd name="T21" fmla="*/ 28 h 49"/>
                <a:gd name="T22" fmla="*/ 17 w 189"/>
                <a:gd name="T23" fmla="*/ 30 h 49"/>
                <a:gd name="T24" fmla="*/ 14 w 189"/>
                <a:gd name="T25" fmla="*/ 33 h 49"/>
                <a:gd name="T26" fmla="*/ 12 w 189"/>
                <a:gd name="T27" fmla="*/ 35 h 49"/>
                <a:gd name="T28" fmla="*/ 9 w 189"/>
                <a:gd name="T29" fmla="*/ 38 h 49"/>
                <a:gd name="T30" fmla="*/ 7 w 189"/>
                <a:gd name="T31" fmla="*/ 41 h 49"/>
                <a:gd name="T32" fmla="*/ 4 w 189"/>
                <a:gd name="T33" fmla="*/ 44 h 49"/>
                <a:gd name="T34" fmla="*/ 2 w 189"/>
                <a:gd name="T35" fmla="*/ 46 h 49"/>
                <a:gd name="T36" fmla="*/ 0 w 189"/>
                <a:gd name="T37" fmla="*/ 49 h 49"/>
                <a:gd name="T38" fmla="*/ 20 w 189"/>
                <a:gd name="T39" fmla="*/ 47 h 49"/>
                <a:gd name="T40" fmla="*/ 23 w 189"/>
                <a:gd name="T41" fmla="*/ 45 h 49"/>
                <a:gd name="T42" fmla="*/ 25 w 189"/>
                <a:gd name="T43" fmla="*/ 43 h 49"/>
                <a:gd name="T44" fmla="*/ 27 w 189"/>
                <a:gd name="T45" fmla="*/ 40 h 49"/>
                <a:gd name="T46" fmla="*/ 30 w 189"/>
                <a:gd name="T47" fmla="*/ 37 h 49"/>
                <a:gd name="T48" fmla="*/ 31 w 189"/>
                <a:gd name="T49" fmla="*/ 33 h 49"/>
                <a:gd name="T50" fmla="*/ 34 w 189"/>
                <a:gd name="T51" fmla="*/ 30 h 49"/>
                <a:gd name="T52" fmla="*/ 36 w 189"/>
                <a:gd name="T53" fmla="*/ 28 h 49"/>
                <a:gd name="T54" fmla="*/ 38 w 189"/>
                <a:gd name="T55" fmla="*/ 26 h 49"/>
                <a:gd name="T56" fmla="*/ 42 w 189"/>
                <a:gd name="T57" fmla="*/ 23 h 49"/>
                <a:gd name="T58" fmla="*/ 44 w 189"/>
                <a:gd name="T59" fmla="*/ 21 h 49"/>
                <a:gd name="T60" fmla="*/ 47 w 189"/>
                <a:gd name="T61" fmla="*/ 18 h 49"/>
                <a:gd name="T62" fmla="*/ 49 w 189"/>
                <a:gd name="T63" fmla="*/ 16 h 49"/>
                <a:gd name="T64" fmla="*/ 52 w 189"/>
                <a:gd name="T65" fmla="*/ 18 h 49"/>
                <a:gd name="T66" fmla="*/ 54 w 189"/>
                <a:gd name="T67" fmla="*/ 21 h 49"/>
                <a:gd name="T68" fmla="*/ 57 w 189"/>
                <a:gd name="T69" fmla="*/ 23 h 49"/>
                <a:gd name="T70" fmla="*/ 59 w 189"/>
                <a:gd name="T71" fmla="*/ 26 h 49"/>
                <a:gd name="T72" fmla="*/ 63 w 189"/>
                <a:gd name="T73" fmla="*/ 28 h 49"/>
                <a:gd name="T74" fmla="*/ 65 w 189"/>
                <a:gd name="T75" fmla="*/ 30 h 49"/>
                <a:gd name="T76" fmla="*/ 67 w 189"/>
                <a:gd name="T77" fmla="*/ 33 h 49"/>
                <a:gd name="T78" fmla="*/ 70 w 189"/>
                <a:gd name="T79" fmla="*/ 35 h 49"/>
                <a:gd name="T80" fmla="*/ 72 w 189"/>
                <a:gd name="T81" fmla="*/ 38 h 49"/>
                <a:gd name="T82" fmla="*/ 75 w 189"/>
                <a:gd name="T83" fmla="*/ 41 h 49"/>
                <a:gd name="T84" fmla="*/ 77 w 189"/>
                <a:gd name="T85" fmla="*/ 45 h 49"/>
                <a:gd name="T86" fmla="*/ 80 w 189"/>
                <a:gd name="T87" fmla="*/ 47 h 49"/>
                <a:gd name="T88" fmla="*/ 187 w 189"/>
                <a:gd name="T89" fmla="*/ 49 h 49"/>
                <a:gd name="T90" fmla="*/ 186 w 189"/>
                <a:gd name="T91" fmla="*/ 41 h 49"/>
                <a:gd name="T92" fmla="*/ 184 w 189"/>
                <a:gd name="T93" fmla="*/ 37 h 49"/>
                <a:gd name="T94" fmla="*/ 181 w 189"/>
                <a:gd name="T95" fmla="*/ 33 h 49"/>
                <a:gd name="T96" fmla="*/ 179 w 189"/>
                <a:gd name="T97" fmla="*/ 28 h 49"/>
                <a:gd name="T98" fmla="*/ 177 w 189"/>
                <a:gd name="T99" fmla="*/ 24 h 49"/>
                <a:gd name="T100" fmla="*/ 174 w 189"/>
                <a:gd name="T101" fmla="*/ 21 h 49"/>
                <a:gd name="T102" fmla="*/ 172 w 189"/>
                <a:gd name="T103" fmla="*/ 16 h 49"/>
                <a:gd name="T104" fmla="*/ 170 w 189"/>
                <a:gd name="T105" fmla="*/ 9 h 49"/>
                <a:gd name="T106" fmla="*/ 168 w 189"/>
                <a:gd name="T107" fmla="*/ 5 h 49"/>
                <a:gd name="T108" fmla="*/ 166 w 189"/>
                <a:gd name="T10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9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4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38" y="6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5"/>
                  </a:lnTo>
                  <a:lnTo>
                    <a:pt x="31" y="16"/>
                  </a:lnTo>
                  <a:lnTo>
                    <a:pt x="30" y="16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7" y="18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5" y="22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1" y="26"/>
                  </a:lnTo>
                  <a:lnTo>
                    <a:pt x="21" y="27"/>
                  </a:lnTo>
                  <a:lnTo>
                    <a:pt x="20" y="27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4" y="32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7" y="40"/>
                  </a:lnTo>
                  <a:lnTo>
                    <a:pt x="7" y="41"/>
                  </a:lnTo>
                  <a:lnTo>
                    <a:pt x="7" y="43"/>
                  </a:lnTo>
                  <a:lnTo>
                    <a:pt x="6" y="43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9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5" y="43"/>
                  </a:lnTo>
                  <a:lnTo>
                    <a:pt x="25" y="41"/>
                  </a:lnTo>
                  <a:lnTo>
                    <a:pt x="26" y="41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30" y="37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6" y="28"/>
                  </a:lnTo>
                  <a:lnTo>
                    <a:pt x="37" y="28"/>
                  </a:lnTo>
                  <a:lnTo>
                    <a:pt x="37" y="27"/>
                  </a:lnTo>
                  <a:lnTo>
                    <a:pt x="38" y="27"/>
                  </a:lnTo>
                  <a:lnTo>
                    <a:pt x="38" y="26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6" y="21"/>
                  </a:lnTo>
                  <a:lnTo>
                    <a:pt x="46" y="20"/>
                  </a:lnTo>
                  <a:lnTo>
                    <a:pt x="47" y="20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9" y="17"/>
                  </a:lnTo>
                  <a:lnTo>
                    <a:pt x="49" y="16"/>
                  </a:lnTo>
                  <a:lnTo>
                    <a:pt x="51" y="16"/>
                  </a:lnTo>
                  <a:lnTo>
                    <a:pt x="51" y="17"/>
                  </a:lnTo>
                  <a:lnTo>
                    <a:pt x="51" y="18"/>
                  </a:lnTo>
                  <a:lnTo>
                    <a:pt x="52" y="18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21"/>
                  </a:lnTo>
                  <a:lnTo>
                    <a:pt x="54" y="21"/>
                  </a:lnTo>
                  <a:lnTo>
                    <a:pt x="55" y="21"/>
                  </a:lnTo>
                  <a:lnTo>
                    <a:pt x="55" y="22"/>
                  </a:lnTo>
                  <a:lnTo>
                    <a:pt x="55" y="23"/>
                  </a:lnTo>
                  <a:lnTo>
                    <a:pt x="57" y="23"/>
                  </a:lnTo>
                  <a:lnTo>
                    <a:pt x="57" y="24"/>
                  </a:lnTo>
                  <a:lnTo>
                    <a:pt x="58" y="24"/>
                  </a:lnTo>
                  <a:lnTo>
                    <a:pt x="58" y="26"/>
                  </a:lnTo>
                  <a:lnTo>
                    <a:pt x="59" y="26"/>
                  </a:lnTo>
                  <a:lnTo>
                    <a:pt x="60" y="26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3" y="28"/>
                  </a:lnTo>
                  <a:lnTo>
                    <a:pt x="63" y="29"/>
                  </a:lnTo>
                  <a:lnTo>
                    <a:pt x="64" y="29"/>
                  </a:lnTo>
                  <a:lnTo>
                    <a:pt x="64" y="30"/>
                  </a:lnTo>
                  <a:lnTo>
                    <a:pt x="65" y="30"/>
                  </a:lnTo>
                  <a:lnTo>
                    <a:pt x="65" y="32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4"/>
                  </a:lnTo>
                  <a:lnTo>
                    <a:pt x="69" y="34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0" y="37"/>
                  </a:lnTo>
                  <a:lnTo>
                    <a:pt x="71" y="37"/>
                  </a:lnTo>
                  <a:lnTo>
                    <a:pt x="71" y="38"/>
                  </a:lnTo>
                  <a:lnTo>
                    <a:pt x="72" y="38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5" y="40"/>
                  </a:lnTo>
                  <a:lnTo>
                    <a:pt x="75" y="41"/>
                  </a:lnTo>
                  <a:lnTo>
                    <a:pt x="75" y="44"/>
                  </a:lnTo>
                  <a:lnTo>
                    <a:pt x="76" y="44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8" y="45"/>
                  </a:lnTo>
                  <a:lnTo>
                    <a:pt x="78" y="46"/>
                  </a:lnTo>
                  <a:lnTo>
                    <a:pt x="80" y="46"/>
                  </a:lnTo>
                  <a:lnTo>
                    <a:pt x="80" y="47"/>
                  </a:lnTo>
                  <a:lnTo>
                    <a:pt x="80" y="49"/>
                  </a:lnTo>
                  <a:lnTo>
                    <a:pt x="81" y="49"/>
                  </a:lnTo>
                  <a:lnTo>
                    <a:pt x="189" y="49"/>
                  </a:lnTo>
                  <a:lnTo>
                    <a:pt x="187" y="49"/>
                  </a:lnTo>
                  <a:lnTo>
                    <a:pt x="187" y="45"/>
                  </a:lnTo>
                  <a:lnTo>
                    <a:pt x="186" y="45"/>
                  </a:lnTo>
                  <a:lnTo>
                    <a:pt x="186" y="44"/>
                  </a:lnTo>
                  <a:lnTo>
                    <a:pt x="186" y="41"/>
                  </a:lnTo>
                  <a:lnTo>
                    <a:pt x="185" y="41"/>
                  </a:lnTo>
                  <a:lnTo>
                    <a:pt x="185" y="40"/>
                  </a:lnTo>
                  <a:lnTo>
                    <a:pt x="184" y="40"/>
                  </a:lnTo>
                  <a:lnTo>
                    <a:pt x="184" y="37"/>
                  </a:lnTo>
                  <a:lnTo>
                    <a:pt x="183" y="37"/>
                  </a:lnTo>
                  <a:lnTo>
                    <a:pt x="183" y="35"/>
                  </a:lnTo>
                  <a:lnTo>
                    <a:pt x="181" y="35"/>
                  </a:lnTo>
                  <a:lnTo>
                    <a:pt x="181" y="33"/>
                  </a:lnTo>
                  <a:lnTo>
                    <a:pt x="181" y="30"/>
                  </a:lnTo>
                  <a:lnTo>
                    <a:pt x="180" y="30"/>
                  </a:lnTo>
                  <a:lnTo>
                    <a:pt x="180" y="28"/>
                  </a:lnTo>
                  <a:lnTo>
                    <a:pt x="179" y="28"/>
                  </a:lnTo>
                  <a:lnTo>
                    <a:pt x="179" y="26"/>
                  </a:lnTo>
                  <a:lnTo>
                    <a:pt x="178" y="26"/>
                  </a:lnTo>
                  <a:lnTo>
                    <a:pt x="178" y="24"/>
                  </a:lnTo>
                  <a:lnTo>
                    <a:pt x="177" y="24"/>
                  </a:lnTo>
                  <a:lnTo>
                    <a:pt x="177" y="22"/>
                  </a:lnTo>
                  <a:lnTo>
                    <a:pt x="175" y="22"/>
                  </a:lnTo>
                  <a:lnTo>
                    <a:pt x="175" y="21"/>
                  </a:lnTo>
                  <a:lnTo>
                    <a:pt x="174" y="21"/>
                  </a:lnTo>
                  <a:lnTo>
                    <a:pt x="174" y="18"/>
                  </a:lnTo>
                  <a:lnTo>
                    <a:pt x="173" y="18"/>
                  </a:lnTo>
                  <a:lnTo>
                    <a:pt x="173" y="16"/>
                  </a:lnTo>
                  <a:lnTo>
                    <a:pt x="172" y="16"/>
                  </a:lnTo>
                  <a:lnTo>
                    <a:pt x="172" y="12"/>
                  </a:lnTo>
                  <a:lnTo>
                    <a:pt x="172" y="11"/>
                  </a:lnTo>
                  <a:lnTo>
                    <a:pt x="170" y="11"/>
                  </a:lnTo>
                  <a:lnTo>
                    <a:pt x="170" y="9"/>
                  </a:lnTo>
                  <a:lnTo>
                    <a:pt x="169" y="9"/>
                  </a:lnTo>
                  <a:lnTo>
                    <a:pt x="169" y="6"/>
                  </a:lnTo>
                  <a:lnTo>
                    <a:pt x="168" y="6"/>
                  </a:lnTo>
                  <a:lnTo>
                    <a:pt x="168" y="5"/>
                  </a:lnTo>
                  <a:lnTo>
                    <a:pt x="167" y="5"/>
                  </a:lnTo>
                  <a:lnTo>
                    <a:pt x="167" y="3"/>
                  </a:lnTo>
                  <a:lnTo>
                    <a:pt x="167" y="1"/>
                  </a:lnTo>
                  <a:lnTo>
                    <a:pt x="166" y="1"/>
                  </a:lnTo>
                  <a:lnTo>
                    <a:pt x="16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Freeform 535">
              <a:extLst>
                <a:ext uri="{FF2B5EF4-FFF2-40B4-BE49-F238E27FC236}">
                  <a16:creationId xmlns:a16="http://schemas.microsoft.com/office/drawing/2014/main" id="{043FC1CA-7536-251C-4ECB-C3F0D97ECE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" y="4129"/>
              <a:ext cx="13" cy="10"/>
            </a:xfrm>
            <a:custGeom>
              <a:avLst/>
              <a:gdLst>
                <a:gd name="T0" fmla="*/ 44 w 64"/>
                <a:gd name="T1" fmla="*/ 1 h 49"/>
                <a:gd name="T2" fmla="*/ 43 w 64"/>
                <a:gd name="T3" fmla="*/ 4 h 49"/>
                <a:gd name="T4" fmla="*/ 41 w 64"/>
                <a:gd name="T5" fmla="*/ 6 h 49"/>
                <a:gd name="T6" fmla="*/ 38 w 64"/>
                <a:gd name="T7" fmla="*/ 7 h 49"/>
                <a:gd name="T8" fmla="*/ 37 w 64"/>
                <a:gd name="T9" fmla="*/ 9 h 49"/>
                <a:gd name="T10" fmla="*/ 35 w 64"/>
                <a:gd name="T11" fmla="*/ 11 h 49"/>
                <a:gd name="T12" fmla="*/ 33 w 64"/>
                <a:gd name="T13" fmla="*/ 14 h 49"/>
                <a:gd name="T14" fmla="*/ 31 w 64"/>
                <a:gd name="T15" fmla="*/ 15 h 49"/>
                <a:gd name="T16" fmla="*/ 29 w 64"/>
                <a:gd name="T17" fmla="*/ 17 h 49"/>
                <a:gd name="T18" fmla="*/ 27 w 64"/>
                <a:gd name="T19" fmla="*/ 19 h 49"/>
                <a:gd name="T20" fmla="*/ 26 w 64"/>
                <a:gd name="T21" fmla="*/ 21 h 49"/>
                <a:gd name="T22" fmla="*/ 24 w 64"/>
                <a:gd name="T23" fmla="*/ 23 h 49"/>
                <a:gd name="T24" fmla="*/ 23 w 64"/>
                <a:gd name="T25" fmla="*/ 25 h 49"/>
                <a:gd name="T26" fmla="*/ 20 w 64"/>
                <a:gd name="T27" fmla="*/ 26 h 49"/>
                <a:gd name="T28" fmla="*/ 19 w 64"/>
                <a:gd name="T29" fmla="*/ 29 h 49"/>
                <a:gd name="T30" fmla="*/ 17 w 64"/>
                <a:gd name="T31" fmla="*/ 30 h 49"/>
                <a:gd name="T32" fmla="*/ 14 w 64"/>
                <a:gd name="T33" fmla="*/ 32 h 49"/>
                <a:gd name="T34" fmla="*/ 13 w 64"/>
                <a:gd name="T35" fmla="*/ 35 h 49"/>
                <a:gd name="T36" fmla="*/ 10 w 64"/>
                <a:gd name="T37" fmla="*/ 36 h 49"/>
                <a:gd name="T38" fmla="*/ 9 w 64"/>
                <a:gd name="T39" fmla="*/ 40 h 49"/>
                <a:gd name="T40" fmla="*/ 7 w 64"/>
                <a:gd name="T41" fmla="*/ 41 h 49"/>
                <a:gd name="T42" fmla="*/ 6 w 64"/>
                <a:gd name="T43" fmla="*/ 43 h 49"/>
                <a:gd name="T44" fmla="*/ 3 w 64"/>
                <a:gd name="T45" fmla="*/ 44 h 49"/>
                <a:gd name="T46" fmla="*/ 2 w 64"/>
                <a:gd name="T47" fmla="*/ 47 h 49"/>
                <a:gd name="T48" fmla="*/ 0 w 64"/>
                <a:gd name="T49" fmla="*/ 48 h 49"/>
                <a:gd name="T50" fmla="*/ 19 w 64"/>
                <a:gd name="T51" fmla="*/ 48 h 49"/>
                <a:gd name="T52" fmla="*/ 20 w 64"/>
                <a:gd name="T53" fmla="*/ 46 h 49"/>
                <a:gd name="T54" fmla="*/ 23 w 64"/>
                <a:gd name="T55" fmla="*/ 44 h 49"/>
                <a:gd name="T56" fmla="*/ 24 w 64"/>
                <a:gd name="T57" fmla="*/ 41 h 49"/>
                <a:gd name="T58" fmla="*/ 26 w 64"/>
                <a:gd name="T59" fmla="*/ 40 h 49"/>
                <a:gd name="T60" fmla="*/ 29 w 64"/>
                <a:gd name="T61" fmla="*/ 38 h 49"/>
                <a:gd name="T62" fmla="*/ 30 w 64"/>
                <a:gd name="T63" fmla="*/ 36 h 49"/>
                <a:gd name="T64" fmla="*/ 31 w 64"/>
                <a:gd name="T65" fmla="*/ 34 h 49"/>
                <a:gd name="T66" fmla="*/ 33 w 64"/>
                <a:gd name="T67" fmla="*/ 32 h 49"/>
                <a:gd name="T68" fmla="*/ 35 w 64"/>
                <a:gd name="T69" fmla="*/ 30 h 49"/>
                <a:gd name="T70" fmla="*/ 37 w 64"/>
                <a:gd name="T71" fmla="*/ 29 h 49"/>
                <a:gd name="T72" fmla="*/ 38 w 64"/>
                <a:gd name="T73" fmla="*/ 26 h 49"/>
                <a:gd name="T74" fmla="*/ 41 w 64"/>
                <a:gd name="T75" fmla="*/ 25 h 49"/>
                <a:gd name="T76" fmla="*/ 42 w 64"/>
                <a:gd name="T77" fmla="*/ 23 h 49"/>
                <a:gd name="T78" fmla="*/ 43 w 64"/>
                <a:gd name="T79" fmla="*/ 20 h 49"/>
                <a:gd name="T80" fmla="*/ 46 w 64"/>
                <a:gd name="T81" fmla="*/ 19 h 49"/>
                <a:gd name="T82" fmla="*/ 48 w 64"/>
                <a:gd name="T83" fmla="*/ 18 h 49"/>
                <a:gd name="T84" fmla="*/ 49 w 64"/>
                <a:gd name="T85" fmla="*/ 15 h 49"/>
                <a:gd name="T86" fmla="*/ 52 w 64"/>
                <a:gd name="T87" fmla="*/ 14 h 49"/>
                <a:gd name="T88" fmla="*/ 53 w 64"/>
                <a:gd name="T89" fmla="*/ 11 h 49"/>
                <a:gd name="T90" fmla="*/ 55 w 64"/>
                <a:gd name="T91" fmla="*/ 9 h 49"/>
                <a:gd name="T92" fmla="*/ 57 w 64"/>
                <a:gd name="T93" fmla="*/ 7 h 49"/>
                <a:gd name="T94" fmla="*/ 58 w 64"/>
                <a:gd name="T95" fmla="*/ 4 h 49"/>
                <a:gd name="T96" fmla="*/ 60 w 64"/>
                <a:gd name="T97" fmla="*/ 3 h 49"/>
                <a:gd name="T98" fmla="*/ 61 w 64"/>
                <a:gd name="T99" fmla="*/ 1 h 49"/>
                <a:gd name="T100" fmla="*/ 64 w 64"/>
                <a:gd name="T10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3" y="1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6"/>
                  </a:lnTo>
                  <a:lnTo>
                    <a:pt x="41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38" y="7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3" y="11"/>
                  </a:lnTo>
                  <a:lnTo>
                    <a:pt x="33" y="12"/>
                  </a:lnTo>
                  <a:lnTo>
                    <a:pt x="33" y="14"/>
                  </a:lnTo>
                  <a:lnTo>
                    <a:pt x="32" y="14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9" y="19"/>
                  </a:lnTo>
                  <a:lnTo>
                    <a:pt x="27" y="19"/>
                  </a:lnTo>
                  <a:lnTo>
                    <a:pt x="27" y="20"/>
                  </a:lnTo>
                  <a:lnTo>
                    <a:pt x="26" y="20"/>
                  </a:lnTo>
                  <a:lnTo>
                    <a:pt x="26" y="21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3" y="25"/>
                  </a:lnTo>
                  <a:lnTo>
                    <a:pt x="21" y="25"/>
                  </a:lnTo>
                  <a:lnTo>
                    <a:pt x="21" y="26"/>
                  </a:lnTo>
                  <a:lnTo>
                    <a:pt x="20" y="26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7" y="41"/>
                  </a:lnTo>
                  <a:lnTo>
                    <a:pt x="7" y="42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4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5" y="41"/>
                  </a:lnTo>
                  <a:lnTo>
                    <a:pt x="25" y="40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6"/>
                  </a:lnTo>
                  <a:lnTo>
                    <a:pt x="30" y="36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1"/>
                  </a:lnTo>
                  <a:lnTo>
                    <a:pt x="33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7" y="29"/>
                  </a:lnTo>
                  <a:lnTo>
                    <a:pt x="37" y="28"/>
                  </a:lnTo>
                  <a:lnTo>
                    <a:pt x="38" y="28"/>
                  </a:lnTo>
                  <a:lnTo>
                    <a:pt x="38" y="26"/>
                  </a:lnTo>
                  <a:lnTo>
                    <a:pt x="40" y="26"/>
                  </a:lnTo>
                  <a:lnTo>
                    <a:pt x="40" y="25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20"/>
                  </a:lnTo>
                  <a:lnTo>
                    <a:pt x="46" y="20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50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5" y="9"/>
                  </a:lnTo>
                  <a:lnTo>
                    <a:pt x="55" y="8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8" y="7"/>
                  </a:lnTo>
                  <a:lnTo>
                    <a:pt x="58" y="6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60" y="3"/>
                  </a:lnTo>
                  <a:lnTo>
                    <a:pt x="60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3" y="1"/>
                  </a:lnTo>
                  <a:lnTo>
                    <a:pt x="64" y="1"/>
                  </a:lnTo>
                  <a:lnTo>
                    <a:pt x="64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536">
              <a:extLst>
                <a:ext uri="{FF2B5EF4-FFF2-40B4-BE49-F238E27FC236}">
                  <a16:creationId xmlns:a16="http://schemas.microsoft.com/office/drawing/2014/main" id="{8E7CEC18-F9B1-573F-B31E-02CBE211852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19"/>
              <a:ext cx="8" cy="10"/>
            </a:xfrm>
            <a:custGeom>
              <a:avLst/>
              <a:gdLst>
                <a:gd name="T0" fmla="*/ 38 w 38"/>
                <a:gd name="T1" fmla="*/ 0 h 49"/>
                <a:gd name="T2" fmla="*/ 23 w 38"/>
                <a:gd name="T3" fmla="*/ 1 h 49"/>
                <a:gd name="T4" fmla="*/ 22 w 38"/>
                <a:gd name="T5" fmla="*/ 4 h 49"/>
                <a:gd name="T6" fmla="*/ 21 w 38"/>
                <a:gd name="T7" fmla="*/ 6 h 49"/>
                <a:gd name="T8" fmla="*/ 20 w 38"/>
                <a:gd name="T9" fmla="*/ 9 h 49"/>
                <a:gd name="T10" fmla="*/ 18 w 38"/>
                <a:gd name="T11" fmla="*/ 11 h 49"/>
                <a:gd name="T12" fmla="*/ 17 w 38"/>
                <a:gd name="T13" fmla="*/ 12 h 49"/>
                <a:gd name="T14" fmla="*/ 16 w 38"/>
                <a:gd name="T15" fmla="*/ 15 h 49"/>
                <a:gd name="T16" fmla="*/ 15 w 38"/>
                <a:gd name="T17" fmla="*/ 17 h 49"/>
                <a:gd name="T18" fmla="*/ 13 w 38"/>
                <a:gd name="T19" fmla="*/ 20 h 49"/>
                <a:gd name="T20" fmla="*/ 12 w 38"/>
                <a:gd name="T21" fmla="*/ 21 h 49"/>
                <a:gd name="T22" fmla="*/ 11 w 38"/>
                <a:gd name="T23" fmla="*/ 24 h 49"/>
                <a:gd name="T24" fmla="*/ 10 w 38"/>
                <a:gd name="T25" fmla="*/ 26 h 49"/>
                <a:gd name="T26" fmla="*/ 9 w 38"/>
                <a:gd name="T27" fmla="*/ 28 h 49"/>
                <a:gd name="T28" fmla="*/ 9 w 38"/>
                <a:gd name="T29" fmla="*/ 32 h 49"/>
                <a:gd name="T30" fmla="*/ 7 w 38"/>
                <a:gd name="T31" fmla="*/ 34 h 49"/>
                <a:gd name="T32" fmla="*/ 6 w 38"/>
                <a:gd name="T33" fmla="*/ 35 h 49"/>
                <a:gd name="T34" fmla="*/ 5 w 38"/>
                <a:gd name="T35" fmla="*/ 38 h 49"/>
                <a:gd name="T36" fmla="*/ 4 w 38"/>
                <a:gd name="T37" fmla="*/ 41 h 49"/>
                <a:gd name="T38" fmla="*/ 3 w 38"/>
                <a:gd name="T39" fmla="*/ 44 h 49"/>
                <a:gd name="T40" fmla="*/ 1 w 38"/>
                <a:gd name="T41" fmla="*/ 45 h 49"/>
                <a:gd name="T42" fmla="*/ 0 w 38"/>
                <a:gd name="T43" fmla="*/ 47 h 49"/>
                <a:gd name="T44" fmla="*/ 15 w 38"/>
                <a:gd name="T45" fmla="*/ 49 h 49"/>
                <a:gd name="T46" fmla="*/ 16 w 38"/>
                <a:gd name="T47" fmla="*/ 45 h 49"/>
                <a:gd name="T48" fmla="*/ 17 w 38"/>
                <a:gd name="T49" fmla="*/ 44 h 49"/>
                <a:gd name="T50" fmla="*/ 18 w 38"/>
                <a:gd name="T51" fmla="*/ 41 h 49"/>
                <a:gd name="T52" fmla="*/ 20 w 38"/>
                <a:gd name="T53" fmla="*/ 40 h 49"/>
                <a:gd name="T54" fmla="*/ 21 w 38"/>
                <a:gd name="T55" fmla="*/ 37 h 49"/>
                <a:gd name="T56" fmla="*/ 22 w 38"/>
                <a:gd name="T57" fmla="*/ 35 h 49"/>
                <a:gd name="T58" fmla="*/ 23 w 38"/>
                <a:gd name="T59" fmla="*/ 33 h 49"/>
                <a:gd name="T60" fmla="*/ 23 w 38"/>
                <a:gd name="T61" fmla="*/ 28 h 49"/>
                <a:gd name="T62" fmla="*/ 24 w 38"/>
                <a:gd name="T63" fmla="*/ 26 h 49"/>
                <a:gd name="T64" fmla="*/ 26 w 38"/>
                <a:gd name="T65" fmla="*/ 24 h 49"/>
                <a:gd name="T66" fmla="*/ 27 w 38"/>
                <a:gd name="T67" fmla="*/ 22 h 49"/>
                <a:gd name="T68" fmla="*/ 28 w 38"/>
                <a:gd name="T69" fmla="*/ 21 h 49"/>
                <a:gd name="T70" fmla="*/ 29 w 38"/>
                <a:gd name="T71" fmla="*/ 18 h 49"/>
                <a:gd name="T72" fmla="*/ 30 w 38"/>
                <a:gd name="T73" fmla="*/ 16 h 49"/>
                <a:gd name="T74" fmla="*/ 32 w 38"/>
                <a:gd name="T75" fmla="*/ 12 h 49"/>
                <a:gd name="T76" fmla="*/ 33 w 38"/>
                <a:gd name="T77" fmla="*/ 11 h 49"/>
                <a:gd name="T78" fmla="*/ 33 w 38"/>
                <a:gd name="T79" fmla="*/ 6 h 49"/>
                <a:gd name="T80" fmla="*/ 34 w 38"/>
                <a:gd name="T81" fmla="*/ 5 h 49"/>
                <a:gd name="T82" fmla="*/ 35 w 38"/>
                <a:gd name="T83" fmla="*/ 3 h 49"/>
                <a:gd name="T84" fmla="*/ 38 w 38"/>
                <a:gd name="T8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8" y="1"/>
                  </a:move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7" y="32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41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7" y="24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1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8" y="3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537">
              <a:extLst>
                <a:ext uri="{FF2B5EF4-FFF2-40B4-BE49-F238E27FC236}">
                  <a16:creationId xmlns:a16="http://schemas.microsoft.com/office/drawing/2014/main" id="{A700AB9B-AD4D-69F8-DB80-EDD3C8A4B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" y="4129"/>
              <a:ext cx="7" cy="10"/>
            </a:xfrm>
            <a:custGeom>
              <a:avLst/>
              <a:gdLst>
                <a:gd name="T0" fmla="*/ 36 w 38"/>
                <a:gd name="T1" fmla="*/ 3 h 49"/>
                <a:gd name="T2" fmla="*/ 38 w 38"/>
                <a:gd name="T3" fmla="*/ 1 h 49"/>
                <a:gd name="T4" fmla="*/ 23 w 38"/>
                <a:gd name="T5" fmla="*/ 0 h 49"/>
                <a:gd name="T6" fmla="*/ 22 w 38"/>
                <a:gd name="T7" fmla="*/ 1 h 49"/>
                <a:gd name="T8" fmla="*/ 22 w 38"/>
                <a:gd name="T9" fmla="*/ 4 h 49"/>
                <a:gd name="T10" fmla="*/ 21 w 38"/>
                <a:gd name="T11" fmla="*/ 6 h 49"/>
                <a:gd name="T12" fmla="*/ 20 w 38"/>
                <a:gd name="T13" fmla="*/ 9 h 49"/>
                <a:gd name="T14" fmla="*/ 18 w 38"/>
                <a:gd name="T15" fmla="*/ 11 h 49"/>
                <a:gd name="T16" fmla="*/ 17 w 38"/>
                <a:gd name="T17" fmla="*/ 14 h 49"/>
                <a:gd name="T18" fmla="*/ 16 w 38"/>
                <a:gd name="T19" fmla="*/ 15 h 49"/>
                <a:gd name="T20" fmla="*/ 15 w 38"/>
                <a:gd name="T21" fmla="*/ 18 h 49"/>
                <a:gd name="T22" fmla="*/ 13 w 38"/>
                <a:gd name="T23" fmla="*/ 20 h 49"/>
                <a:gd name="T24" fmla="*/ 12 w 38"/>
                <a:gd name="T25" fmla="*/ 21 h 49"/>
                <a:gd name="T26" fmla="*/ 11 w 38"/>
                <a:gd name="T27" fmla="*/ 25 h 49"/>
                <a:gd name="T28" fmla="*/ 10 w 38"/>
                <a:gd name="T29" fmla="*/ 26 h 49"/>
                <a:gd name="T30" fmla="*/ 9 w 38"/>
                <a:gd name="T31" fmla="*/ 29 h 49"/>
                <a:gd name="T32" fmla="*/ 7 w 38"/>
                <a:gd name="T33" fmla="*/ 30 h 49"/>
                <a:gd name="T34" fmla="*/ 7 w 38"/>
                <a:gd name="T35" fmla="*/ 35 h 49"/>
                <a:gd name="T36" fmla="*/ 6 w 38"/>
                <a:gd name="T37" fmla="*/ 37 h 49"/>
                <a:gd name="T38" fmla="*/ 5 w 38"/>
                <a:gd name="T39" fmla="*/ 40 h 49"/>
                <a:gd name="T40" fmla="*/ 4 w 38"/>
                <a:gd name="T41" fmla="*/ 42 h 49"/>
                <a:gd name="T42" fmla="*/ 3 w 38"/>
                <a:gd name="T43" fmla="*/ 44 h 49"/>
                <a:gd name="T44" fmla="*/ 1 w 38"/>
                <a:gd name="T45" fmla="*/ 46 h 49"/>
                <a:gd name="T46" fmla="*/ 0 w 38"/>
                <a:gd name="T47" fmla="*/ 48 h 49"/>
                <a:gd name="T48" fmla="*/ 16 w 38"/>
                <a:gd name="T49" fmla="*/ 49 h 49"/>
                <a:gd name="T50" fmla="*/ 17 w 38"/>
                <a:gd name="T51" fmla="*/ 47 h 49"/>
                <a:gd name="T52" fmla="*/ 17 w 38"/>
                <a:gd name="T53" fmla="*/ 42 h 49"/>
                <a:gd name="T54" fmla="*/ 18 w 38"/>
                <a:gd name="T55" fmla="*/ 40 h 49"/>
                <a:gd name="T56" fmla="*/ 20 w 38"/>
                <a:gd name="T57" fmla="*/ 38 h 49"/>
                <a:gd name="T58" fmla="*/ 21 w 38"/>
                <a:gd name="T59" fmla="*/ 36 h 49"/>
                <a:gd name="T60" fmla="*/ 22 w 38"/>
                <a:gd name="T61" fmla="*/ 34 h 49"/>
                <a:gd name="T62" fmla="*/ 23 w 38"/>
                <a:gd name="T63" fmla="*/ 31 h 49"/>
                <a:gd name="T64" fmla="*/ 24 w 38"/>
                <a:gd name="T65" fmla="*/ 29 h 49"/>
                <a:gd name="T66" fmla="*/ 26 w 38"/>
                <a:gd name="T67" fmla="*/ 26 h 49"/>
                <a:gd name="T68" fmla="*/ 27 w 38"/>
                <a:gd name="T69" fmla="*/ 25 h 49"/>
                <a:gd name="T70" fmla="*/ 27 w 38"/>
                <a:gd name="T71" fmla="*/ 20 h 49"/>
                <a:gd name="T72" fmla="*/ 28 w 38"/>
                <a:gd name="T73" fmla="*/ 19 h 49"/>
                <a:gd name="T74" fmla="*/ 29 w 38"/>
                <a:gd name="T75" fmla="*/ 17 h 49"/>
                <a:gd name="T76" fmla="*/ 30 w 38"/>
                <a:gd name="T77" fmla="*/ 15 h 49"/>
                <a:gd name="T78" fmla="*/ 32 w 38"/>
                <a:gd name="T79" fmla="*/ 11 h 49"/>
                <a:gd name="T80" fmla="*/ 33 w 38"/>
                <a:gd name="T81" fmla="*/ 9 h 49"/>
                <a:gd name="T82" fmla="*/ 34 w 38"/>
                <a:gd name="T83" fmla="*/ 7 h 49"/>
                <a:gd name="T84" fmla="*/ 35 w 38"/>
                <a:gd name="T8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5" y="3"/>
                  </a:moveTo>
                  <a:lnTo>
                    <a:pt x="36" y="3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6" y="49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5" y="6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538">
              <a:extLst>
                <a:ext uri="{FF2B5EF4-FFF2-40B4-BE49-F238E27FC236}">
                  <a16:creationId xmlns:a16="http://schemas.microsoft.com/office/drawing/2014/main" id="{791B5611-3666-4B14-4618-1FC3FFED29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39"/>
              <a:ext cx="13" cy="9"/>
            </a:xfrm>
            <a:custGeom>
              <a:avLst/>
              <a:gdLst>
                <a:gd name="T0" fmla="*/ 43 w 64"/>
                <a:gd name="T1" fmla="*/ 2 h 49"/>
                <a:gd name="T2" fmla="*/ 41 w 64"/>
                <a:gd name="T3" fmla="*/ 3 h 49"/>
                <a:gd name="T4" fmla="*/ 40 w 64"/>
                <a:gd name="T5" fmla="*/ 5 h 49"/>
                <a:gd name="T6" fmla="*/ 37 w 64"/>
                <a:gd name="T7" fmla="*/ 8 h 49"/>
                <a:gd name="T8" fmla="*/ 35 w 64"/>
                <a:gd name="T9" fmla="*/ 9 h 49"/>
                <a:gd name="T10" fmla="*/ 34 w 64"/>
                <a:gd name="T11" fmla="*/ 11 h 49"/>
                <a:gd name="T12" fmla="*/ 32 w 64"/>
                <a:gd name="T13" fmla="*/ 14 h 49"/>
                <a:gd name="T14" fmla="*/ 30 w 64"/>
                <a:gd name="T15" fmla="*/ 15 h 49"/>
                <a:gd name="T16" fmla="*/ 29 w 64"/>
                <a:gd name="T17" fmla="*/ 17 h 49"/>
                <a:gd name="T18" fmla="*/ 26 w 64"/>
                <a:gd name="T19" fmla="*/ 19 h 49"/>
                <a:gd name="T20" fmla="*/ 25 w 64"/>
                <a:gd name="T21" fmla="*/ 21 h 49"/>
                <a:gd name="T22" fmla="*/ 23 w 64"/>
                <a:gd name="T23" fmla="*/ 23 h 49"/>
                <a:gd name="T24" fmla="*/ 20 w 64"/>
                <a:gd name="T25" fmla="*/ 25 h 49"/>
                <a:gd name="T26" fmla="*/ 19 w 64"/>
                <a:gd name="T27" fmla="*/ 27 h 49"/>
                <a:gd name="T28" fmla="*/ 18 w 64"/>
                <a:gd name="T29" fmla="*/ 29 h 49"/>
                <a:gd name="T30" fmla="*/ 15 w 64"/>
                <a:gd name="T31" fmla="*/ 31 h 49"/>
                <a:gd name="T32" fmla="*/ 13 w 64"/>
                <a:gd name="T33" fmla="*/ 32 h 49"/>
                <a:gd name="T34" fmla="*/ 11 w 64"/>
                <a:gd name="T35" fmla="*/ 34 h 49"/>
                <a:gd name="T36" fmla="*/ 9 w 64"/>
                <a:gd name="T37" fmla="*/ 37 h 49"/>
                <a:gd name="T38" fmla="*/ 8 w 64"/>
                <a:gd name="T39" fmla="*/ 39 h 49"/>
                <a:gd name="T40" fmla="*/ 6 w 64"/>
                <a:gd name="T41" fmla="*/ 40 h 49"/>
                <a:gd name="T42" fmla="*/ 5 w 64"/>
                <a:gd name="T43" fmla="*/ 43 h 49"/>
                <a:gd name="T44" fmla="*/ 2 w 64"/>
                <a:gd name="T45" fmla="*/ 44 h 49"/>
                <a:gd name="T46" fmla="*/ 1 w 64"/>
                <a:gd name="T47" fmla="*/ 46 h 49"/>
                <a:gd name="T48" fmla="*/ 0 w 64"/>
                <a:gd name="T49" fmla="*/ 49 h 49"/>
                <a:gd name="T50" fmla="*/ 19 w 64"/>
                <a:gd name="T51" fmla="*/ 48 h 49"/>
                <a:gd name="T52" fmla="*/ 20 w 64"/>
                <a:gd name="T53" fmla="*/ 44 h 49"/>
                <a:gd name="T54" fmla="*/ 23 w 64"/>
                <a:gd name="T55" fmla="*/ 43 h 49"/>
                <a:gd name="T56" fmla="*/ 24 w 64"/>
                <a:gd name="T57" fmla="*/ 40 h 49"/>
                <a:gd name="T58" fmla="*/ 26 w 64"/>
                <a:gd name="T59" fmla="*/ 39 h 49"/>
                <a:gd name="T60" fmla="*/ 28 w 64"/>
                <a:gd name="T61" fmla="*/ 37 h 49"/>
                <a:gd name="T62" fmla="*/ 30 w 64"/>
                <a:gd name="T63" fmla="*/ 35 h 49"/>
                <a:gd name="T64" fmla="*/ 31 w 64"/>
                <a:gd name="T65" fmla="*/ 32 h 49"/>
                <a:gd name="T66" fmla="*/ 34 w 64"/>
                <a:gd name="T67" fmla="*/ 31 h 49"/>
                <a:gd name="T68" fmla="*/ 35 w 64"/>
                <a:gd name="T69" fmla="*/ 27 h 49"/>
                <a:gd name="T70" fmla="*/ 37 w 64"/>
                <a:gd name="T71" fmla="*/ 26 h 49"/>
                <a:gd name="T72" fmla="*/ 40 w 64"/>
                <a:gd name="T73" fmla="*/ 23 h 49"/>
                <a:gd name="T74" fmla="*/ 42 w 64"/>
                <a:gd name="T75" fmla="*/ 22 h 49"/>
                <a:gd name="T76" fmla="*/ 43 w 64"/>
                <a:gd name="T77" fmla="*/ 20 h 49"/>
                <a:gd name="T78" fmla="*/ 46 w 64"/>
                <a:gd name="T79" fmla="*/ 19 h 49"/>
                <a:gd name="T80" fmla="*/ 47 w 64"/>
                <a:gd name="T81" fmla="*/ 16 h 49"/>
                <a:gd name="T82" fmla="*/ 49 w 64"/>
                <a:gd name="T83" fmla="*/ 15 h 49"/>
                <a:gd name="T84" fmla="*/ 51 w 64"/>
                <a:gd name="T85" fmla="*/ 12 h 49"/>
                <a:gd name="T86" fmla="*/ 53 w 64"/>
                <a:gd name="T87" fmla="*/ 10 h 49"/>
                <a:gd name="T88" fmla="*/ 54 w 64"/>
                <a:gd name="T89" fmla="*/ 8 h 49"/>
                <a:gd name="T90" fmla="*/ 55 w 64"/>
                <a:gd name="T91" fmla="*/ 5 h 49"/>
                <a:gd name="T92" fmla="*/ 58 w 64"/>
                <a:gd name="T93" fmla="*/ 4 h 49"/>
                <a:gd name="T94" fmla="*/ 59 w 64"/>
                <a:gd name="T95" fmla="*/ 2 h 49"/>
                <a:gd name="T96" fmla="*/ 63 w 64"/>
                <a:gd name="T9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49">
                  <a:moveTo>
                    <a:pt x="45" y="0"/>
                  </a:moveTo>
                  <a:lnTo>
                    <a:pt x="43" y="0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37" y="6"/>
                  </a:lnTo>
                  <a:lnTo>
                    <a:pt x="37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5" y="9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1"/>
                  </a:lnTo>
                  <a:lnTo>
                    <a:pt x="24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2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7"/>
                  </a:lnTo>
                  <a:lnTo>
                    <a:pt x="19" y="27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5" y="29"/>
                  </a:lnTo>
                  <a:lnTo>
                    <a:pt x="15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3" y="32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3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2" y="44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6" y="38"/>
                  </a:lnTo>
                  <a:lnTo>
                    <a:pt x="28" y="38"/>
                  </a:lnTo>
                  <a:lnTo>
                    <a:pt x="28" y="37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1"/>
                  </a:lnTo>
                  <a:lnTo>
                    <a:pt x="34" y="31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40" y="25"/>
                  </a:lnTo>
                  <a:lnTo>
                    <a:pt x="40" y="23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5" y="20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7"/>
                  </a:lnTo>
                  <a:lnTo>
                    <a:pt x="47" y="17"/>
                  </a:lnTo>
                  <a:lnTo>
                    <a:pt x="47" y="16"/>
                  </a:lnTo>
                  <a:lnTo>
                    <a:pt x="48" y="16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49" y="14"/>
                  </a:lnTo>
                  <a:lnTo>
                    <a:pt x="51" y="14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3" y="9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5" y="6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2" y="2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Freeform 539">
              <a:extLst>
                <a:ext uri="{FF2B5EF4-FFF2-40B4-BE49-F238E27FC236}">
                  <a16:creationId xmlns:a16="http://schemas.microsoft.com/office/drawing/2014/main" id="{BF229366-9394-0595-87F5-7FC3064DEF2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39"/>
              <a:ext cx="8" cy="9"/>
            </a:xfrm>
            <a:custGeom>
              <a:avLst/>
              <a:gdLst>
                <a:gd name="T0" fmla="*/ 33 w 38"/>
                <a:gd name="T1" fmla="*/ 5 h 49"/>
                <a:gd name="T2" fmla="*/ 34 w 38"/>
                <a:gd name="T3" fmla="*/ 4 h 49"/>
                <a:gd name="T4" fmla="*/ 35 w 38"/>
                <a:gd name="T5" fmla="*/ 2 h 49"/>
                <a:gd name="T6" fmla="*/ 37 w 38"/>
                <a:gd name="T7" fmla="*/ 0 h 49"/>
                <a:gd name="T8" fmla="*/ 22 w 38"/>
                <a:gd name="T9" fmla="*/ 0 h 49"/>
                <a:gd name="T10" fmla="*/ 21 w 38"/>
                <a:gd name="T11" fmla="*/ 3 h 49"/>
                <a:gd name="T12" fmla="*/ 20 w 38"/>
                <a:gd name="T13" fmla="*/ 5 h 49"/>
                <a:gd name="T14" fmla="*/ 18 w 38"/>
                <a:gd name="T15" fmla="*/ 6 h 49"/>
                <a:gd name="T16" fmla="*/ 17 w 38"/>
                <a:gd name="T17" fmla="*/ 10 h 49"/>
                <a:gd name="T18" fmla="*/ 16 w 38"/>
                <a:gd name="T19" fmla="*/ 12 h 49"/>
                <a:gd name="T20" fmla="*/ 15 w 38"/>
                <a:gd name="T21" fmla="*/ 15 h 49"/>
                <a:gd name="T22" fmla="*/ 15 w 38"/>
                <a:gd name="T23" fmla="*/ 19 h 49"/>
                <a:gd name="T24" fmla="*/ 14 w 38"/>
                <a:gd name="T25" fmla="*/ 20 h 49"/>
                <a:gd name="T26" fmla="*/ 11 w 38"/>
                <a:gd name="T27" fmla="*/ 22 h 49"/>
                <a:gd name="T28" fmla="*/ 10 w 38"/>
                <a:gd name="T29" fmla="*/ 25 h 49"/>
                <a:gd name="T30" fmla="*/ 9 w 38"/>
                <a:gd name="T31" fmla="*/ 27 h 49"/>
                <a:gd name="T32" fmla="*/ 8 w 38"/>
                <a:gd name="T33" fmla="*/ 29 h 49"/>
                <a:gd name="T34" fmla="*/ 6 w 38"/>
                <a:gd name="T35" fmla="*/ 31 h 49"/>
                <a:gd name="T36" fmla="*/ 5 w 38"/>
                <a:gd name="T37" fmla="*/ 34 h 49"/>
                <a:gd name="T38" fmla="*/ 5 w 38"/>
                <a:gd name="T39" fmla="*/ 38 h 49"/>
                <a:gd name="T40" fmla="*/ 4 w 38"/>
                <a:gd name="T41" fmla="*/ 39 h 49"/>
                <a:gd name="T42" fmla="*/ 3 w 38"/>
                <a:gd name="T43" fmla="*/ 43 h 49"/>
                <a:gd name="T44" fmla="*/ 2 w 38"/>
                <a:gd name="T45" fmla="*/ 44 h 49"/>
                <a:gd name="T46" fmla="*/ 0 w 38"/>
                <a:gd name="T47" fmla="*/ 46 h 49"/>
                <a:gd name="T48" fmla="*/ 15 w 38"/>
                <a:gd name="T49" fmla="*/ 49 h 49"/>
                <a:gd name="T50" fmla="*/ 15 w 38"/>
                <a:gd name="T51" fmla="*/ 44 h 49"/>
                <a:gd name="T52" fmla="*/ 16 w 38"/>
                <a:gd name="T53" fmla="*/ 43 h 49"/>
                <a:gd name="T54" fmla="*/ 17 w 38"/>
                <a:gd name="T55" fmla="*/ 40 h 49"/>
                <a:gd name="T56" fmla="*/ 18 w 38"/>
                <a:gd name="T57" fmla="*/ 39 h 49"/>
                <a:gd name="T58" fmla="*/ 20 w 38"/>
                <a:gd name="T59" fmla="*/ 37 h 49"/>
                <a:gd name="T60" fmla="*/ 21 w 38"/>
                <a:gd name="T61" fmla="*/ 34 h 49"/>
                <a:gd name="T62" fmla="*/ 22 w 38"/>
                <a:gd name="T63" fmla="*/ 32 h 49"/>
                <a:gd name="T64" fmla="*/ 23 w 38"/>
                <a:gd name="T65" fmla="*/ 29 h 49"/>
                <a:gd name="T66" fmla="*/ 25 w 38"/>
                <a:gd name="T67" fmla="*/ 27 h 49"/>
                <a:gd name="T68" fmla="*/ 25 w 38"/>
                <a:gd name="T69" fmla="*/ 23 h 49"/>
                <a:gd name="T70" fmla="*/ 26 w 38"/>
                <a:gd name="T71" fmla="*/ 21 h 49"/>
                <a:gd name="T72" fmla="*/ 27 w 38"/>
                <a:gd name="T73" fmla="*/ 20 h 49"/>
                <a:gd name="T74" fmla="*/ 28 w 38"/>
                <a:gd name="T75" fmla="*/ 17 h 49"/>
                <a:gd name="T76" fmla="*/ 29 w 38"/>
                <a:gd name="T77" fmla="*/ 15 h 49"/>
                <a:gd name="T78" fmla="*/ 31 w 38"/>
                <a:gd name="T79" fmla="*/ 12 h 49"/>
                <a:gd name="T80" fmla="*/ 32 w 38"/>
                <a:gd name="T81" fmla="*/ 10 h 49"/>
                <a:gd name="T82" fmla="*/ 33 w 38"/>
                <a:gd name="T8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9">
                  <a:moveTo>
                    <a:pt x="33" y="8"/>
                  </a:moveTo>
                  <a:lnTo>
                    <a:pt x="33" y="5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5" y="4"/>
                  </a:lnTo>
                  <a:lnTo>
                    <a:pt x="35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10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5" y="19"/>
                  </a:lnTo>
                  <a:lnTo>
                    <a:pt x="14" y="19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11" y="22"/>
                  </a:lnTo>
                  <a:lnTo>
                    <a:pt x="10" y="22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6" y="44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0" y="34"/>
                  </a:lnTo>
                  <a:lnTo>
                    <a:pt x="21" y="34"/>
                  </a:lnTo>
                  <a:lnTo>
                    <a:pt x="21" y="32"/>
                  </a:lnTo>
                  <a:lnTo>
                    <a:pt x="22" y="32"/>
                  </a:lnTo>
                  <a:lnTo>
                    <a:pt x="22" y="29"/>
                  </a:lnTo>
                  <a:lnTo>
                    <a:pt x="23" y="29"/>
                  </a:lnTo>
                  <a:lnTo>
                    <a:pt x="23" y="27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3"/>
                  </a:lnTo>
                  <a:lnTo>
                    <a:pt x="26" y="23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1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3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Freeform 540">
              <a:extLst>
                <a:ext uri="{FF2B5EF4-FFF2-40B4-BE49-F238E27FC236}">
                  <a16:creationId xmlns:a16="http://schemas.microsoft.com/office/drawing/2014/main" id="{68CE3A5B-31BA-CB1A-1352-8F80F38FF4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48"/>
              <a:ext cx="13" cy="10"/>
            </a:xfrm>
            <a:custGeom>
              <a:avLst/>
              <a:gdLst>
                <a:gd name="T0" fmla="*/ 61 w 64"/>
                <a:gd name="T1" fmla="*/ 0 h 48"/>
                <a:gd name="T2" fmla="*/ 46 w 64"/>
                <a:gd name="T3" fmla="*/ 0 h 48"/>
                <a:gd name="T4" fmla="*/ 43 w 64"/>
                <a:gd name="T5" fmla="*/ 1 h 48"/>
                <a:gd name="T6" fmla="*/ 42 w 64"/>
                <a:gd name="T7" fmla="*/ 3 h 48"/>
                <a:gd name="T8" fmla="*/ 40 w 64"/>
                <a:gd name="T9" fmla="*/ 5 h 48"/>
                <a:gd name="T10" fmla="*/ 37 w 64"/>
                <a:gd name="T11" fmla="*/ 8 h 48"/>
                <a:gd name="T12" fmla="*/ 35 w 64"/>
                <a:gd name="T13" fmla="*/ 10 h 48"/>
                <a:gd name="T14" fmla="*/ 34 w 64"/>
                <a:gd name="T15" fmla="*/ 12 h 48"/>
                <a:gd name="T16" fmla="*/ 32 w 64"/>
                <a:gd name="T17" fmla="*/ 14 h 48"/>
                <a:gd name="T18" fmla="*/ 30 w 64"/>
                <a:gd name="T19" fmla="*/ 16 h 48"/>
                <a:gd name="T20" fmla="*/ 28 w 64"/>
                <a:gd name="T21" fmla="*/ 17 h 48"/>
                <a:gd name="T22" fmla="*/ 26 w 64"/>
                <a:gd name="T23" fmla="*/ 19 h 48"/>
                <a:gd name="T24" fmla="*/ 24 w 64"/>
                <a:gd name="T25" fmla="*/ 20 h 48"/>
                <a:gd name="T26" fmla="*/ 23 w 64"/>
                <a:gd name="T27" fmla="*/ 23 h 48"/>
                <a:gd name="T28" fmla="*/ 21 w 64"/>
                <a:gd name="T29" fmla="*/ 25 h 48"/>
                <a:gd name="T30" fmla="*/ 19 w 64"/>
                <a:gd name="T31" fmla="*/ 26 h 48"/>
                <a:gd name="T32" fmla="*/ 18 w 64"/>
                <a:gd name="T33" fmla="*/ 29 h 48"/>
                <a:gd name="T34" fmla="*/ 17 w 64"/>
                <a:gd name="T35" fmla="*/ 31 h 48"/>
                <a:gd name="T36" fmla="*/ 13 w 64"/>
                <a:gd name="T37" fmla="*/ 33 h 48"/>
                <a:gd name="T38" fmla="*/ 12 w 64"/>
                <a:gd name="T39" fmla="*/ 35 h 48"/>
                <a:gd name="T40" fmla="*/ 9 w 64"/>
                <a:gd name="T41" fmla="*/ 36 h 48"/>
                <a:gd name="T42" fmla="*/ 8 w 64"/>
                <a:gd name="T43" fmla="*/ 39 h 48"/>
                <a:gd name="T44" fmla="*/ 6 w 64"/>
                <a:gd name="T45" fmla="*/ 40 h 48"/>
                <a:gd name="T46" fmla="*/ 5 w 64"/>
                <a:gd name="T47" fmla="*/ 43 h 48"/>
                <a:gd name="T48" fmla="*/ 2 w 64"/>
                <a:gd name="T49" fmla="*/ 45 h 48"/>
                <a:gd name="T50" fmla="*/ 1 w 64"/>
                <a:gd name="T51" fmla="*/ 47 h 48"/>
                <a:gd name="T52" fmla="*/ 17 w 64"/>
                <a:gd name="T53" fmla="*/ 48 h 48"/>
                <a:gd name="T54" fmla="*/ 18 w 64"/>
                <a:gd name="T55" fmla="*/ 46 h 48"/>
                <a:gd name="T56" fmla="*/ 20 w 64"/>
                <a:gd name="T57" fmla="*/ 45 h 48"/>
                <a:gd name="T58" fmla="*/ 23 w 64"/>
                <a:gd name="T59" fmla="*/ 43 h 48"/>
                <a:gd name="T60" fmla="*/ 24 w 64"/>
                <a:gd name="T61" fmla="*/ 41 h 48"/>
                <a:gd name="T62" fmla="*/ 25 w 64"/>
                <a:gd name="T63" fmla="*/ 39 h 48"/>
                <a:gd name="T64" fmla="*/ 28 w 64"/>
                <a:gd name="T65" fmla="*/ 37 h 48"/>
                <a:gd name="T66" fmla="*/ 29 w 64"/>
                <a:gd name="T67" fmla="*/ 35 h 48"/>
                <a:gd name="T68" fmla="*/ 31 w 64"/>
                <a:gd name="T69" fmla="*/ 34 h 48"/>
                <a:gd name="T70" fmla="*/ 32 w 64"/>
                <a:gd name="T71" fmla="*/ 31 h 48"/>
                <a:gd name="T72" fmla="*/ 34 w 64"/>
                <a:gd name="T73" fmla="*/ 29 h 48"/>
                <a:gd name="T74" fmla="*/ 36 w 64"/>
                <a:gd name="T75" fmla="*/ 28 h 48"/>
                <a:gd name="T76" fmla="*/ 37 w 64"/>
                <a:gd name="T77" fmla="*/ 25 h 48"/>
                <a:gd name="T78" fmla="*/ 40 w 64"/>
                <a:gd name="T79" fmla="*/ 24 h 48"/>
                <a:gd name="T80" fmla="*/ 42 w 64"/>
                <a:gd name="T81" fmla="*/ 23 h 48"/>
                <a:gd name="T82" fmla="*/ 43 w 64"/>
                <a:gd name="T83" fmla="*/ 20 h 48"/>
                <a:gd name="T84" fmla="*/ 46 w 64"/>
                <a:gd name="T85" fmla="*/ 19 h 48"/>
                <a:gd name="T86" fmla="*/ 47 w 64"/>
                <a:gd name="T87" fmla="*/ 17 h 48"/>
                <a:gd name="T88" fmla="*/ 49 w 64"/>
                <a:gd name="T89" fmla="*/ 14 h 48"/>
                <a:gd name="T90" fmla="*/ 51 w 64"/>
                <a:gd name="T91" fmla="*/ 12 h 48"/>
                <a:gd name="T92" fmla="*/ 52 w 64"/>
                <a:gd name="T93" fmla="*/ 10 h 48"/>
                <a:gd name="T94" fmla="*/ 54 w 64"/>
                <a:gd name="T95" fmla="*/ 8 h 48"/>
                <a:gd name="T96" fmla="*/ 57 w 64"/>
                <a:gd name="T97" fmla="*/ 7 h 48"/>
                <a:gd name="T98" fmla="*/ 58 w 64"/>
                <a:gd name="T99" fmla="*/ 3 h 48"/>
                <a:gd name="T100" fmla="*/ 60 w 64"/>
                <a:gd name="T10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8">
                  <a:moveTo>
                    <a:pt x="60" y="1"/>
                  </a:moveTo>
                  <a:lnTo>
                    <a:pt x="61" y="1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19"/>
                  </a:lnTo>
                  <a:lnTo>
                    <a:pt x="25" y="20"/>
                  </a:lnTo>
                  <a:lnTo>
                    <a:pt x="24" y="20"/>
                  </a:lnTo>
                  <a:lnTo>
                    <a:pt x="24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19" y="26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7"/>
                  </a:lnTo>
                  <a:lnTo>
                    <a:pt x="18" y="46"/>
                  </a:lnTo>
                  <a:lnTo>
                    <a:pt x="19" y="46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4" y="41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8" y="39"/>
                  </a:lnTo>
                  <a:lnTo>
                    <a:pt x="28" y="37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1"/>
                  </a:lnTo>
                  <a:lnTo>
                    <a:pt x="32" y="30"/>
                  </a:lnTo>
                  <a:lnTo>
                    <a:pt x="34" y="30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6" y="28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3"/>
                  </a:lnTo>
                  <a:lnTo>
                    <a:pt x="42" y="23"/>
                  </a:lnTo>
                  <a:lnTo>
                    <a:pt x="42" y="22"/>
                  </a:lnTo>
                  <a:lnTo>
                    <a:pt x="42" y="20"/>
                  </a:lnTo>
                  <a:lnTo>
                    <a:pt x="43" y="20"/>
                  </a:lnTo>
                  <a:lnTo>
                    <a:pt x="43" y="19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7" y="17"/>
                  </a:lnTo>
                  <a:lnTo>
                    <a:pt x="47" y="14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49" y="13"/>
                  </a:lnTo>
                  <a:lnTo>
                    <a:pt x="51" y="13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1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5" y="8"/>
                  </a:lnTo>
                  <a:lnTo>
                    <a:pt x="55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3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0" y="2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Freeform 541">
              <a:extLst>
                <a:ext uri="{FF2B5EF4-FFF2-40B4-BE49-F238E27FC236}">
                  <a16:creationId xmlns:a16="http://schemas.microsoft.com/office/drawing/2014/main" id="{23B20F9E-91BF-16DC-F211-97D621D41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4148"/>
              <a:ext cx="7" cy="10"/>
            </a:xfrm>
            <a:custGeom>
              <a:avLst/>
              <a:gdLst>
                <a:gd name="T0" fmla="*/ 23 w 38"/>
                <a:gd name="T1" fmla="*/ 0 h 48"/>
                <a:gd name="T2" fmla="*/ 22 w 38"/>
                <a:gd name="T3" fmla="*/ 1 h 48"/>
                <a:gd name="T4" fmla="*/ 21 w 38"/>
                <a:gd name="T5" fmla="*/ 3 h 48"/>
                <a:gd name="T6" fmla="*/ 20 w 38"/>
                <a:gd name="T7" fmla="*/ 7 h 48"/>
                <a:gd name="T8" fmla="*/ 18 w 38"/>
                <a:gd name="T9" fmla="*/ 10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4 h 48"/>
                <a:gd name="T16" fmla="*/ 14 w 38"/>
                <a:gd name="T17" fmla="*/ 17 h 48"/>
                <a:gd name="T18" fmla="*/ 14 w 38"/>
                <a:gd name="T19" fmla="*/ 22 h 48"/>
                <a:gd name="T20" fmla="*/ 11 w 38"/>
                <a:gd name="T21" fmla="*/ 24 h 48"/>
                <a:gd name="T22" fmla="*/ 10 w 38"/>
                <a:gd name="T23" fmla="*/ 25 h 48"/>
                <a:gd name="T24" fmla="*/ 9 w 38"/>
                <a:gd name="T25" fmla="*/ 28 h 48"/>
                <a:gd name="T26" fmla="*/ 8 w 38"/>
                <a:gd name="T27" fmla="*/ 30 h 48"/>
                <a:gd name="T28" fmla="*/ 6 w 38"/>
                <a:gd name="T29" fmla="*/ 33 h 48"/>
                <a:gd name="T30" fmla="*/ 5 w 38"/>
                <a:gd name="T31" fmla="*/ 35 h 48"/>
                <a:gd name="T32" fmla="*/ 4 w 38"/>
                <a:gd name="T33" fmla="*/ 37 h 48"/>
                <a:gd name="T34" fmla="*/ 4 w 38"/>
                <a:gd name="T35" fmla="*/ 41 h 48"/>
                <a:gd name="T36" fmla="*/ 3 w 38"/>
                <a:gd name="T37" fmla="*/ 43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8 h 48"/>
                <a:gd name="T44" fmla="*/ 16 w 38"/>
                <a:gd name="T45" fmla="*/ 45 h 48"/>
                <a:gd name="T46" fmla="*/ 17 w 38"/>
                <a:gd name="T47" fmla="*/ 43 h 48"/>
                <a:gd name="T48" fmla="*/ 18 w 38"/>
                <a:gd name="T49" fmla="*/ 41 h 48"/>
                <a:gd name="T50" fmla="*/ 18 w 38"/>
                <a:gd name="T51" fmla="*/ 37 h 48"/>
                <a:gd name="T52" fmla="*/ 20 w 38"/>
                <a:gd name="T53" fmla="*/ 35 h 48"/>
                <a:gd name="T54" fmla="*/ 21 w 38"/>
                <a:gd name="T55" fmla="*/ 34 h 48"/>
                <a:gd name="T56" fmla="*/ 22 w 38"/>
                <a:gd name="T57" fmla="*/ 31 h 48"/>
                <a:gd name="T58" fmla="*/ 23 w 38"/>
                <a:gd name="T59" fmla="*/ 28 h 48"/>
                <a:gd name="T60" fmla="*/ 25 w 38"/>
                <a:gd name="T61" fmla="*/ 25 h 48"/>
                <a:gd name="T62" fmla="*/ 26 w 38"/>
                <a:gd name="T63" fmla="*/ 24 h 48"/>
                <a:gd name="T64" fmla="*/ 27 w 38"/>
                <a:gd name="T65" fmla="*/ 22 h 48"/>
                <a:gd name="T66" fmla="*/ 28 w 38"/>
                <a:gd name="T67" fmla="*/ 19 h 48"/>
                <a:gd name="T68" fmla="*/ 28 w 38"/>
                <a:gd name="T69" fmla="*/ 16 h 48"/>
                <a:gd name="T70" fmla="*/ 29 w 38"/>
                <a:gd name="T71" fmla="*/ 13 h 48"/>
                <a:gd name="T72" fmla="*/ 31 w 38"/>
                <a:gd name="T73" fmla="*/ 11 h 48"/>
                <a:gd name="T74" fmla="*/ 32 w 38"/>
                <a:gd name="T75" fmla="*/ 10 h 48"/>
                <a:gd name="T76" fmla="*/ 33 w 38"/>
                <a:gd name="T77" fmla="*/ 7 h 48"/>
                <a:gd name="T78" fmla="*/ 34 w 38"/>
                <a:gd name="T79" fmla="*/ 5 h 48"/>
                <a:gd name="T80" fmla="*/ 37 w 38"/>
                <a:gd name="T81" fmla="*/ 2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7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0" y="24"/>
                  </a:lnTo>
                  <a:lnTo>
                    <a:pt x="10" y="25"/>
                  </a:lnTo>
                  <a:lnTo>
                    <a:pt x="9" y="25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9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4" y="48"/>
                  </a:lnTo>
                  <a:lnTo>
                    <a:pt x="15" y="48"/>
                  </a:lnTo>
                  <a:lnTo>
                    <a:pt x="15" y="45"/>
                  </a:lnTo>
                  <a:lnTo>
                    <a:pt x="16" y="45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39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8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8" y="16"/>
                  </a:lnTo>
                  <a:lnTo>
                    <a:pt x="29" y="16"/>
                  </a:lnTo>
                  <a:lnTo>
                    <a:pt x="29" y="13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4" y="5"/>
                  </a:lnTo>
                  <a:lnTo>
                    <a:pt x="34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Freeform 542">
              <a:extLst>
                <a:ext uri="{FF2B5EF4-FFF2-40B4-BE49-F238E27FC236}">
                  <a16:creationId xmlns:a16="http://schemas.microsoft.com/office/drawing/2014/main" id="{D7734BE1-C9DB-6107-0347-F435996139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" y="4158"/>
              <a:ext cx="11" cy="10"/>
            </a:xfrm>
            <a:custGeom>
              <a:avLst/>
              <a:gdLst>
                <a:gd name="T0" fmla="*/ 35 w 54"/>
                <a:gd name="T1" fmla="*/ 2 h 49"/>
                <a:gd name="T2" fmla="*/ 33 w 54"/>
                <a:gd name="T3" fmla="*/ 3 h 49"/>
                <a:gd name="T4" fmla="*/ 32 w 54"/>
                <a:gd name="T5" fmla="*/ 5 h 49"/>
                <a:gd name="T6" fmla="*/ 31 w 54"/>
                <a:gd name="T7" fmla="*/ 8 h 49"/>
                <a:gd name="T8" fmla="*/ 27 w 54"/>
                <a:gd name="T9" fmla="*/ 9 h 49"/>
                <a:gd name="T10" fmla="*/ 26 w 54"/>
                <a:gd name="T11" fmla="*/ 9 h 49"/>
                <a:gd name="T12" fmla="*/ 28 w 54"/>
                <a:gd name="T13" fmla="*/ 6 h 49"/>
                <a:gd name="T14" fmla="*/ 31 w 54"/>
                <a:gd name="T15" fmla="*/ 2 h 49"/>
                <a:gd name="T16" fmla="*/ 16 w 54"/>
                <a:gd name="T17" fmla="*/ 0 h 49"/>
                <a:gd name="T18" fmla="*/ 15 w 54"/>
                <a:gd name="T19" fmla="*/ 4 h 49"/>
                <a:gd name="T20" fmla="*/ 14 w 54"/>
                <a:gd name="T21" fmla="*/ 10 h 49"/>
                <a:gd name="T22" fmla="*/ 11 w 54"/>
                <a:gd name="T23" fmla="*/ 11 h 49"/>
                <a:gd name="T24" fmla="*/ 10 w 54"/>
                <a:gd name="T25" fmla="*/ 15 h 49"/>
                <a:gd name="T26" fmla="*/ 9 w 54"/>
                <a:gd name="T27" fmla="*/ 20 h 49"/>
                <a:gd name="T28" fmla="*/ 6 w 54"/>
                <a:gd name="T29" fmla="*/ 22 h 49"/>
                <a:gd name="T30" fmla="*/ 5 w 54"/>
                <a:gd name="T31" fmla="*/ 27 h 49"/>
                <a:gd name="T32" fmla="*/ 3 w 54"/>
                <a:gd name="T33" fmla="*/ 29 h 49"/>
                <a:gd name="T34" fmla="*/ 2 w 54"/>
                <a:gd name="T35" fmla="*/ 35 h 49"/>
                <a:gd name="T36" fmla="*/ 0 w 54"/>
                <a:gd name="T37" fmla="*/ 45 h 49"/>
                <a:gd name="T38" fmla="*/ 3 w 54"/>
                <a:gd name="T39" fmla="*/ 46 h 49"/>
                <a:gd name="T40" fmla="*/ 5 w 54"/>
                <a:gd name="T41" fmla="*/ 49 h 49"/>
                <a:gd name="T42" fmla="*/ 9 w 54"/>
                <a:gd name="T43" fmla="*/ 48 h 49"/>
                <a:gd name="T44" fmla="*/ 10 w 54"/>
                <a:gd name="T45" fmla="*/ 45 h 49"/>
                <a:gd name="T46" fmla="*/ 12 w 54"/>
                <a:gd name="T47" fmla="*/ 44 h 49"/>
                <a:gd name="T48" fmla="*/ 14 w 54"/>
                <a:gd name="T49" fmla="*/ 42 h 49"/>
                <a:gd name="T50" fmla="*/ 16 w 54"/>
                <a:gd name="T51" fmla="*/ 40 h 49"/>
                <a:gd name="T52" fmla="*/ 17 w 54"/>
                <a:gd name="T53" fmla="*/ 38 h 49"/>
                <a:gd name="T54" fmla="*/ 20 w 54"/>
                <a:gd name="T55" fmla="*/ 37 h 49"/>
                <a:gd name="T56" fmla="*/ 21 w 54"/>
                <a:gd name="T57" fmla="*/ 34 h 49"/>
                <a:gd name="T58" fmla="*/ 23 w 54"/>
                <a:gd name="T59" fmla="*/ 33 h 49"/>
                <a:gd name="T60" fmla="*/ 25 w 54"/>
                <a:gd name="T61" fmla="*/ 31 h 49"/>
                <a:gd name="T62" fmla="*/ 27 w 54"/>
                <a:gd name="T63" fmla="*/ 29 h 49"/>
                <a:gd name="T64" fmla="*/ 28 w 54"/>
                <a:gd name="T65" fmla="*/ 26 h 49"/>
                <a:gd name="T66" fmla="*/ 31 w 54"/>
                <a:gd name="T67" fmla="*/ 23 h 49"/>
                <a:gd name="T68" fmla="*/ 33 w 54"/>
                <a:gd name="T69" fmla="*/ 22 h 49"/>
                <a:gd name="T70" fmla="*/ 34 w 54"/>
                <a:gd name="T71" fmla="*/ 20 h 49"/>
                <a:gd name="T72" fmla="*/ 37 w 54"/>
                <a:gd name="T73" fmla="*/ 18 h 49"/>
                <a:gd name="T74" fmla="*/ 38 w 54"/>
                <a:gd name="T75" fmla="*/ 16 h 49"/>
                <a:gd name="T76" fmla="*/ 40 w 54"/>
                <a:gd name="T77" fmla="*/ 15 h 49"/>
                <a:gd name="T78" fmla="*/ 42 w 54"/>
                <a:gd name="T79" fmla="*/ 12 h 49"/>
                <a:gd name="T80" fmla="*/ 44 w 54"/>
                <a:gd name="T81" fmla="*/ 11 h 49"/>
                <a:gd name="T82" fmla="*/ 45 w 54"/>
                <a:gd name="T83" fmla="*/ 9 h 49"/>
                <a:gd name="T84" fmla="*/ 48 w 54"/>
                <a:gd name="T85" fmla="*/ 8 h 49"/>
                <a:gd name="T86" fmla="*/ 49 w 54"/>
                <a:gd name="T87" fmla="*/ 5 h 49"/>
                <a:gd name="T88" fmla="*/ 50 w 54"/>
                <a:gd name="T89" fmla="*/ 2 h 49"/>
                <a:gd name="T90" fmla="*/ 54 w 54"/>
                <a:gd name="T9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49">
                  <a:moveTo>
                    <a:pt x="37" y="0"/>
                  </a:moveTo>
                  <a:lnTo>
                    <a:pt x="35" y="0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1" y="8"/>
                  </a:lnTo>
                  <a:lnTo>
                    <a:pt x="28" y="8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7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8"/>
                  </a:lnTo>
                  <a:lnTo>
                    <a:pt x="9" y="18"/>
                  </a:lnTo>
                  <a:lnTo>
                    <a:pt x="9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5"/>
                  </a:lnTo>
                  <a:lnTo>
                    <a:pt x="11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50" y="2"/>
                  </a:lnTo>
                  <a:lnTo>
                    <a:pt x="51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543">
              <a:extLst>
                <a:ext uri="{FF2B5EF4-FFF2-40B4-BE49-F238E27FC236}">
                  <a16:creationId xmlns:a16="http://schemas.microsoft.com/office/drawing/2014/main" id="{D59E5B14-EADB-CBEB-CB39-18245E24A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2" y="4139"/>
              <a:ext cx="21" cy="9"/>
            </a:xfrm>
            <a:custGeom>
              <a:avLst/>
              <a:gdLst>
                <a:gd name="T0" fmla="*/ 0 w 106"/>
                <a:gd name="T1" fmla="*/ 0 h 49"/>
                <a:gd name="T2" fmla="*/ 1 w 106"/>
                <a:gd name="T3" fmla="*/ 2 h 49"/>
                <a:gd name="T4" fmla="*/ 2 w 106"/>
                <a:gd name="T5" fmla="*/ 3 h 49"/>
                <a:gd name="T6" fmla="*/ 5 w 106"/>
                <a:gd name="T7" fmla="*/ 4 h 49"/>
                <a:gd name="T8" fmla="*/ 6 w 106"/>
                <a:gd name="T9" fmla="*/ 5 h 49"/>
                <a:gd name="T10" fmla="*/ 7 w 106"/>
                <a:gd name="T11" fmla="*/ 6 h 49"/>
                <a:gd name="T12" fmla="*/ 9 w 106"/>
                <a:gd name="T13" fmla="*/ 9 h 49"/>
                <a:gd name="T14" fmla="*/ 10 w 106"/>
                <a:gd name="T15" fmla="*/ 10 h 49"/>
                <a:gd name="T16" fmla="*/ 11 w 106"/>
                <a:gd name="T17" fmla="*/ 11 h 49"/>
                <a:gd name="T18" fmla="*/ 12 w 106"/>
                <a:gd name="T19" fmla="*/ 12 h 49"/>
                <a:gd name="T20" fmla="*/ 13 w 106"/>
                <a:gd name="T21" fmla="*/ 14 h 49"/>
                <a:gd name="T22" fmla="*/ 15 w 106"/>
                <a:gd name="T23" fmla="*/ 15 h 49"/>
                <a:gd name="T24" fmla="*/ 16 w 106"/>
                <a:gd name="T25" fmla="*/ 16 h 49"/>
                <a:gd name="T26" fmla="*/ 17 w 106"/>
                <a:gd name="T27" fmla="*/ 17 h 49"/>
                <a:gd name="T28" fmla="*/ 18 w 106"/>
                <a:gd name="T29" fmla="*/ 19 h 49"/>
                <a:gd name="T30" fmla="*/ 19 w 106"/>
                <a:gd name="T31" fmla="*/ 20 h 49"/>
                <a:gd name="T32" fmla="*/ 21 w 106"/>
                <a:gd name="T33" fmla="*/ 21 h 49"/>
                <a:gd name="T34" fmla="*/ 22 w 106"/>
                <a:gd name="T35" fmla="*/ 22 h 49"/>
                <a:gd name="T36" fmla="*/ 23 w 106"/>
                <a:gd name="T37" fmla="*/ 23 h 49"/>
                <a:gd name="T38" fmla="*/ 24 w 106"/>
                <a:gd name="T39" fmla="*/ 25 h 49"/>
                <a:gd name="T40" fmla="*/ 27 w 106"/>
                <a:gd name="T41" fmla="*/ 27 h 49"/>
                <a:gd name="T42" fmla="*/ 28 w 106"/>
                <a:gd name="T43" fmla="*/ 28 h 49"/>
                <a:gd name="T44" fmla="*/ 29 w 106"/>
                <a:gd name="T45" fmla="*/ 29 h 49"/>
                <a:gd name="T46" fmla="*/ 30 w 106"/>
                <a:gd name="T47" fmla="*/ 31 h 49"/>
                <a:gd name="T48" fmla="*/ 32 w 106"/>
                <a:gd name="T49" fmla="*/ 32 h 49"/>
                <a:gd name="T50" fmla="*/ 33 w 106"/>
                <a:gd name="T51" fmla="*/ 34 h 49"/>
                <a:gd name="T52" fmla="*/ 34 w 106"/>
                <a:gd name="T53" fmla="*/ 35 h 49"/>
                <a:gd name="T54" fmla="*/ 35 w 106"/>
                <a:gd name="T55" fmla="*/ 37 h 49"/>
                <a:gd name="T56" fmla="*/ 36 w 106"/>
                <a:gd name="T57" fmla="*/ 38 h 49"/>
                <a:gd name="T58" fmla="*/ 38 w 106"/>
                <a:gd name="T59" fmla="*/ 39 h 49"/>
                <a:gd name="T60" fmla="*/ 39 w 106"/>
                <a:gd name="T61" fmla="*/ 40 h 49"/>
                <a:gd name="T62" fmla="*/ 40 w 106"/>
                <a:gd name="T63" fmla="*/ 42 h 49"/>
                <a:gd name="T64" fmla="*/ 41 w 106"/>
                <a:gd name="T65" fmla="*/ 43 h 49"/>
                <a:gd name="T66" fmla="*/ 42 w 106"/>
                <a:gd name="T67" fmla="*/ 44 h 49"/>
                <a:gd name="T68" fmla="*/ 44 w 106"/>
                <a:gd name="T69" fmla="*/ 45 h 49"/>
                <a:gd name="T70" fmla="*/ 44 w 106"/>
                <a:gd name="T71" fmla="*/ 48 h 49"/>
                <a:gd name="T72" fmla="*/ 45 w 106"/>
                <a:gd name="T73" fmla="*/ 49 h 49"/>
                <a:gd name="T74" fmla="*/ 106 w 106"/>
                <a:gd name="T75" fmla="*/ 48 h 49"/>
                <a:gd name="T76" fmla="*/ 104 w 106"/>
                <a:gd name="T77" fmla="*/ 45 h 49"/>
                <a:gd name="T78" fmla="*/ 103 w 106"/>
                <a:gd name="T79" fmla="*/ 44 h 49"/>
                <a:gd name="T80" fmla="*/ 102 w 106"/>
                <a:gd name="T81" fmla="*/ 40 h 49"/>
                <a:gd name="T82" fmla="*/ 101 w 106"/>
                <a:gd name="T83" fmla="*/ 39 h 49"/>
                <a:gd name="T84" fmla="*/ 101 w 106"/>
                <a:gd name="T85" fmla="*/ 34 h 49"/>
                <a:gd name="T86" fmla="*/ 99 w 106"/>
                <a:gd name="T87" fmla="*/ 32 h 49"/>
                <a:gd name="T88" fmla="*/ 98 w 106"/>
                <a:gd name="T89" fmla="*/ 29 h 49"/>
                <a:gd name="T90" fmla="*/ 97 w 106"/>
                <a:gd name="T91" fmla="*/ 28 h 49"/>
                <a:gd name="T92" fmla="*/ 96 w 106"/>
                <a:gd name="T93" fmla="*/ 25 h 49"/>
                <a:gd name="T94" fmla="*/ 93 w 106"/>
                <a:gd name="T95" fmla="*/ 23 h 49"/>
                <a:gd name="T96" fmla="*/ 92 w 106"/>
                <a:gd name="T97" fmla="*/ 21 h 49"/>
                <a:gd name="T98" fmla="*/ 92 w 106"/>
                <a:gd name="T99" fmla="*/ 17 h 49"/>
                <a:gd name="T100" fmla="*/ 91 w 106"/>
                <a:gd name="T101" fmla="*/ 15 h 49"/>
                <a:gd name="T102" fmla="*/ 90 w 106"/>
                <a:gd name="T103" fmla="*/ 14 h 49"/>
                <a:gd name="T104" fmla="*/ 89 w 106"/>
                <a:gd name="T105" fmla="*/ 10 h 49"/>
                <a:gd name="T106" fmla="*/ 87 w 106"/>
                <a:gd name="T107" fmla="*/ 8 h 49"/>
                <a:gd name="T108" fmla="*/ 86 w 106"/>
                <a:gd name="T109" fmla="*/ 5 h 49"/>
                <a:gd name="T110" fmla="*/ 85 w 106"/>
                <a:gd name="T111" fmla="*/ 4 h 49"/>
                <a:gd name="T112" fmla="*/ 84 w 106"/>
                <a:gd name="T113" fmla="*/ 2 h 49"/>
                <a:gd name="T114" fmla="*/ 82 w 106"/>
                <a:gd name="T1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" h="49">
                  <a:moveTo>
                    <a:pt x="8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8"/>
                  </a:lnTo>
                  <a:lnTo>
                    <a:pt x="45" y="48"/>
                  </a:lnTo>
                  <a:lnTo>
                    <a:pt x="45" y="49"/>
                  </a:lnTo>
                  <a:lnTo>
                    <a:pt x="106" y="49"/>
                  </a:lnTo>
                  <a:lnTo>
                    <a:pt x="106" y="48"/>
                  </a:lnTo>
                  <a:lnTo>
                    <a:pt x="106" y="45"/>
                  </a:lnTo>
                  <a:lnTo>
                    <a:pt x="104" y="45"/>
                  </a:lnTo>
                  <a:lnTo>
                    <a:pt x="104" y="44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2" y="40"/>
                  </a:lnTo>
                  <a:lnTo>
                    <a:pt x="102" y="39"/>
                  </a:lnTo>
                  <a:lnTo>
                    <a:pt x="101" y="39"/>
                  </a:lnTo>
                  <a:lnTo>
                    <a:pt x="101" y="37"/>
                  </a:lnTo>
                  <a:lnTo>
                    <a:pt x="101" y="34"/>
                  </a:lnTo>
                  <a:lnTo>
                    <a:pt x="99" y="34"/>
                  </a:lnTo>
                  <a:lnTo>
                    <a:pt x="99" y="32"/>
                  </a:lnTo>
                  <a:lnTo>
                    <a:pt x="98" y="32"/>
                  </a:lnTo>
                  <a:lnTo>
                    <a:pt x="98" y="29"/>
                  </a:lnTo>
                  <a:lnTo>
                    <a:pt x="97" y="29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5"/>
                  </a:lnTo>
                  <a:lnTo>
                    <a:pt x="96" y="23"/>
                  </a:lnTo>
                  <a:lnTo>
                    <a:pt x="93" y="23"/>
                  </a:lnTo>
                  <a:lnTo>
                    <a:pt x="93" y="21"/>
                  </a:lnTo>
                  <a:lnTo>
                    <a:pt x="92" y="21"/>
                  </a:lnTo>
                  <a:lnTo>
                    <a:pt x="92" y="20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89" y="14"/>
                  </a:lnTo>
                  <a:lnTo>
                    <a:pt x="89" y="10"/>
                  </a:lnTo>
                  <a:lnTo>
                    <a:pt x="87" y="10"/>
                  </a:lnTo>
                  <a:lnTo>
                    <a:pt x="87" y="8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0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544">
              <a:extLst>
                <a:ext uri="{FF2B5EF4-FFF2-40B4-BE49-F238E27FC236}">
                  <a16:creationId xmlns:a16="http://schemas.microsoft.com/office/drawing/2014/main" id="{C96C6B16-1790-398D-27E7-C0871015F0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" y="4129"/>
              <a:ext cx="26" cy="10"/>
            </a:xfrm>
            <a:custGeom>
              <a:avLst/>
              <a:gdLst>
                <a:gd name="T0" fmla="*/ 129 w 129"/>
                <a:gd name="T1" fmla="*/ 47 h 49"/>
                <a:gd name="T2" fmla="*/ 128 w 129"/>
                <a:gd name="T3" fmla="*/ 44 h 49"/>
                <a:gd name="T4" fmla="*/ 127 w 129"/>
                <a:gd name="T5" fmla="*/ 42 h 49"/>
                <a:gd name="T6" fmla="*/ 126 w 129"/>
                <a:gd name="T7" fmla="*/ 40 h 49"/>
                <a:gd name="T8" fmla="*/ 125 w 129"/>
                <a:gd name="T9" fmla="*/ 38 h 49"/>
                <a:gd name="T10" fmla="*/ 125 w 129"/>
                <a:gd name="T11" fmla="*/ 34 h 49"/>
                <a:gd name="T12" fmla="*/ 123 w 129"/>
                <a:gd name="T13" fmla="*/ 31 h 49"/>
                <a:gd name="T14" fmla="*/ 122 w 129"/>
                <a:gd name="T15" fmla="*/ 30 h 49"/>
                <a:gd name="T16" fmla="*/ 121 w 129"/>
                <a:gd name="T17" fmla="*/ 26 h 49"/>
                <a:gd name="T18" fmla="*/ 120 w 129"/>
                <a:gd name="T19" fmla="*/ 25 h 49"/>
                <a:gd name="T20" fmla="*/ 119 w 129"/>
                <a:gd name="T21" fmla="*/ 23 h 49"/>
                <a:gd name="T22" fmla="*/ 117 w 129"/>
                <a:gd name="T23" fmla="*/ 20 h 49"/>
                <a:gd name="T24" fmla="*/ 116 w 129"/>
                <a:gd name="T25" fmla="*/ 19 h 49"/>
                <a:gd name="T26" fmla="*/ 115 w 129"/>
                <a:gd name="T27" fmla="*/ 17 h 49"/>
                <a:gd name="T28" fmla="*/ 114 w 129"/>
                <a:gd name="T29" fmla="*/ 15 h 49"/>
                <a:gd name="T30" fmla="*/ 113 w 129"/>
                <a:gd name="T31" fmla="*/ 11 h 49"/>
                <a:gd name="T32" fmla="*/ 111 w 129"/>
                <a:gd name="T33" fmla="*/ 9 h 49"/>
                <a:gd name="T34" fmla="*/ 110 w 129"/>
                <a:gd name="T35" fmla="*/ 7 h 49"/>
                <a:gd name="T36" fmla="*/ 110 w 129"/>
                <a:gd name="T37" fmla="*/ 3 h 49"/>
                <a:gd name="T38" fmla="*/ 109 w 129"/>
                <a:gd name="T39" fmla="*/ 1 h 49"/>
                <a:gd name="T40" fmla="*/ 108 w 129"/>
                <a:gd name="T41" fmla="*/ 0 h 49"/>
                <a:gd name="T42" fmla="*/ 0 w 129"/>
                <a:gd name="T43" fmla="*/ 1 h 49"/>
                <a:gd name="T44" fmla="*/ 2 w 129"/>
                <a:gd name="T45" fmla="*/ 1 h 49"/>
                <a:gd name="T46" fmla="*/ 3 w 129"/>
                <a:gd name="T47" fmla="*/ 2 h 49"/>
                <a:gd name="T48" fmla="*/ 5 w 129"/>
                <a:gd name="T49" fmla="*/ 3 h 49"/>
                <a:gd name="T50" fmla="*/ 6 w 129"/>
                <a:gd name="T51" fmla="*/ 4 h 49"/>
                <a:gd name="T52" fmla="*/ 7 w 129"/>
                <a:gd name="T53" fmla="*/ 6 h 49"/>
                <a:gd name="T54" fmla="*/ 8 w 129"/>
                <a:gd name="T55" fmla="*/ 7 h 49"/>
                <a:gd name="T56" fmla="*/ 10 w 129"/>
                <a:gd name="T57" fmla="*/ 8 h 49"/>
                <a:gd name="T58" fmla="*/ 11 w 129"/>
                <a:gd name="T59" fmla="*/ 9 h 49"/>
                <a:gd name="T60" fmla="*/ 12 w 129"/>
                <a:gd name="T61" fmla="*/ 11 h 49"/>
                <a:gd name="T62" fmla="*/ 13 w 129"/>
                <a:gd name="T63" fmla="*/ 12 h 49"/>
                <a:gd name="T64" fmla="*/ 14 w 129"/>
                <a:gd name="T65" fmla="*/ 14 h 49"/>
                <a:gd name="T66" fmla="*/ 16 w 129"/>
                <a:gd name="T67" fmla="*/ 15 h 49"/>
                <a:gd name="T68" fmla="*/ 17 w 129"/>
                <a:gd name="T69" fmla="*/ 17 h 49"/>
                <a:gd name="T70" fmla="*/ 18 w 129"/>
                <a:gd name="T71" fmla="*/ 19 h 49"/>
                <a:gd name="T72" fmla="*/ 19 w 129"/>
                <a:gd name="T73" fmla="*/ 20 h 49"/>
                <a:gd name="T74" fmla="*/ 20 w 129"/>
                <a:gd name="T75" fmla="*/ 21 h 49"/>
                <a:gd name="T76" fmla="*/ 22 w 129"/>
                <a:gd name="T77" fmla="*/ 23 h 49"/>
                <a:gd name="T78" fmla="*/ 23 w 129"/>
                <a:gd name="T79" fmla="*/ 24 h 49"/>
                <a:gd name="T80" fmla="*/ 24 w 129"/>
                <a:gd name="T81" fmla="*/ 25 h 49"/>
                <a:gd name="T82" fmla="*/ 25 w 129"/>
                <a:gd name="T83" fmla="*/ 26 h 49"/>
                <a:gd name="T84" fmla="*/ 26 w 129"/>
                <a:gd name="T85" fmla="*/ 28 h 49"/>
                <a:gd name="T86" fmla="*/ 28 w 129"/>
                <a:gd name="T87" fmla="*/ 29 h 49"/>
                <a:gd name="T88" fmla="*/ 29 w 129"/>
                <a:gd name="T89" fmla="*/ 30 h 49"/>
                <a:gd name="T90" fmla="*/ 31 w 129"/>
                <a:gd name="T91" fmla="*/ 30 h 49"/>
                <a:gd name="T92" fmla="*/ 33 w 129"/>
                <a:gd name="T93" fmla="*/ 31 h 49"/>
                <a:gd name="T94" fmla="*/ 33 w 129"/>
                <a:gd name="T95" fmla="*/ 34 h 49"/>
                <a:gd name="T96" fmla="*/ 34 w 129"/>
                <a:gd name="T97" fmla="*/ 35 h 49"/>
                <a:gd name="T98" fmla="*/ 35 w 129"/>
                <a:gd name="T99" fmla="*/ 36 h 49"/>
                <a:gd name="T100" fmla="*/ 36 w 129"/>
                <a:gd name="T101" fmla="*/ 37 h 49"/>
                <a:gd name="T102" fmla="*/ 37 w 129"/>
                <a:gd name="T103" fmla="*/ 38 h 49"/>
                <a:gd name="T104" fmla="*/ 39 w 129"/>
                <a:gd name="T105" fmla="*/ 40 h 49"/>
                <a:gd name="T106" fmla="*/ 40 w 129"/>
                <a:gd name="T107" fmla="*/ 41 h 49"/>
                <a:gd name="T108" fmla="*/ 41 w 129"/>
                <a:gd name="T109" fmla="*/ 42 h 49"/>
                <a:gd name="T110" fmla="*/ 42 w 129"/>
                <a:gd name="T111" fmla="*/ 43 h 49"/>
                <a:gd name="T112" fmla="*/ 43 w 129"/>
                <a:gd name="T113" fmla="*/ 44 h 49"/>
                <a:gd name="T114" fmla="*/ 45 w 129"/>
                <a:gd name="T115" fmla="*/ 46 h 49"/>
                <a:gd name="T116" fmla="*/ 46 w 129"/>
                <a:gd name="T117" fmla="*/ 47 h 49"/>
                <a:gd name="T118" fmla="*/ 47 w 129"/>
                <a:gd name="T119" fmla="*/ 48 h 49"/>
                <a:gd name="T120" fmla="*/ 129 w 129"/>
                <a:gd name="T1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49">
                  <a:moveTo>
                    <a:pt x="129" y="49"/>
                  </a:moveTo>
                  <a:lnTo>
                    <a:pt x="129" y="47"/>
                  </a:lnTo>
                  <a:lnTo>
                    <a:pt x="129" y="44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6" y="40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6"/>
                  </a:lnTo>
                  <a:lnTo>
                    <a:pt x="125" y="34"/>
                  </a:lnTo>
                  <a:lnTo>
                    <a:pt x="123" y="34"/>
                  </a:lnTo>
                  <a:lnTo>
                    <a:pt x="123" y="31"/>
                  </a:lnTo>
                  <a:lnTo>
                    <a:pt x="122" y="31"/>
                  </a:lnTo>
                  <a:lnTo>
                    <a:pt x="122" y="30"/>
                  </a:lnTo>
                  <a:lnTo>
                    <a:pt x="121" y="30"/>
                  </a:lnTo>
                  <a:lnTo>
                    <a:pt x="121" y="26"/>
                  </a:lnTo>
                  <a:lnTo>
                    <a:pt x="120" y="26"/>
                  </a:lnTo>
                  <a:lnTo>
                    <a:pt x="120" y="25"/>
                  </a:lnTo>
                  <a:lnTo>
                    <a:pt x="119" y="25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7" y="20"/>
                  </a:lnTo>
                  <a:lnTo>
                    <a:pt x="116" y="20"/>
                  </a:lnTo>
                  <a:lnTo>
                    <a:pt x="116" y="19"/>
                  </a:lnTo>
                  <a:lnTo>
                    <a:pt x="115" y="19"/>
                  </a:lnTo>
                  <a:lnTo>
                    <a:pt x="115" y="17"/>
                  </a:lnTo>
                  <a:lnTo>
                    <a:pt x="115" y="15"/>
                  </a:lnTo>
                  <a:lnTo>
                    <a:pt x="114" y="15"/>
                  </a:lnTo>
                  <a:lnTo>
                    <a:pt x="114" y="11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9"/>
                  </a:lnTo>
                  <a:lnTo>
                    <a:pt x="111" y="7"/>
                  </a:lnTo>
                  <a:lnTo>
                    <a:pt x="110" y="7"/>
                  </a:lnTo>
                  <a:lnTo>
                    <a:pt x="110" y="6"/>
                  </a:lnTo>
                  <a:lnTo>
                    <a:pt x="110" y="3"/>
                  </a:lnTo>
                  <a:lnTo>
                    <a:pt x="109" y="3"/>
                  </a:lnTo>
                  <a:lnTo>
                    <a:pt x="109" y="1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3" y="31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7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49"/>
                  </a:lnTo>
                  <a:lnTo>
                    <a:pt x="129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Freeform 545">
              <a:extLst>
                <a:ext uri="{FF2B5EF4-FFF2-40B4-BE49-F238E27FC236}">
                  <a16:creationId xmlns:a16="http://schemas.microsoft.com/office/drawing/2014/main" id="{33AB3F74-55BB-29CC-69E4-3B5CB02AF2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1" y="4148"/>
              <a:ext cx="17" cy="10"/>
            </a:xfrm>
            <a:custGeom>
              <a:avLst/>
              <a:gdLst>
                <a:gd name="T0" fmla="*/ 61 w 84"/>
                <a:gd name="T1" fmla="*/ 0 h 48"/>
                <a:gd name="T2" fmla="*/ 1 w 84"/>
                <a:gd name="T3" fmla="*/ 0 h 48"/>
                <a:gd name="T4" fmla="*/ 2 w 84"/>
                <a:gd name="T5" fmla="*/ 1 h 48"/>
                <a:gd name="T6" fmla="*/ 4 w 84"/>
                <a:gd name="T7" fmla="*/ 2 h 48"/>
                <a:gd name="T8" fmla="*/ 5 w 84"/>
                <a:gd name="T9" fmla="*/ 3 h 48"/>
                <a:gd name="T10" fmla="*/ 6 w 84"/>
                <a:gd name="T11" fmla="*/ 5 h 48"/>
                <a:gd name="T12" fmla="*/ 8 w 84"/>
                <a:gd name="T13" fmla="*/ 5 h 48"/>
                <a:gd name="T14" fmla="*/ 8 w 84"/>
                <a:gd name="T15" fmla="*/ 8 h 48"/>
                <a:gd name="T16" fmla="*/ 10 w 84"/>
                <a:gd name="T17" fmla="*/ 10 h 48"/>
                <a:gd name="T18" fmla="*/ 12 w 84"/>
                <a:gd name="T19" fmla="*/ 10 h 48"/>
                <a:gd name="T20" fmla="*/ 13 w 84"/>
                <a:gd name="T21" fmla="*/ 11 h 48"/>
                <a:gd name="T22" fmla="*/ 13 w 84"/>
                <a:gd name="T23" fmla="*/ 14 h 48"/>
                <a:gd name="T24" fmla="*/ 16 w 84"/>
                <a:gd name="T25" fmla="*/ 14 h 48"/>
                <a:gd name="T26" fmla="*/ 17 w 84"/>
                <a:gd name="T27" fmla="*/ 16 h 48"/>
                <a:gd name="T28" fmla="*/ 18 w 84"/>
                <a:gd name="T29" fmla="*/ 17 h 48"/>
                <a:gd name="T30" fmla="*/ 18 w 84"/>
                <a:gd name="T31" fmla="*/ 19 h 48"/>
                <a:gd name="T32" fmla="*/ 21 w 84"/>
                <a:gd name="T33" fmla="*/ 19 h 48"/>
                <a:gd name="T34" fmla="*/ 22 w 84"/>
                <a:gd name="T35" fmla="*/ 20 h 48"/>
                <a:gd name="T36" fmla="*/ 23 w 84"/>
                <a:gd name="T37" fmla="*/ 22 h 48"/>
                <a:gd name="T38" fmla="*/ 23 w 84"/>
                <a:gd name="T39" fmla="*/ 24 h 48"/>
                <a:gd name="T40" fmla="*/ 25 w 84"/>
                <a:gd name="T41" fmla="*/ 24 h 48"/>
                <a:gd name="T42" fmla="*/ 27 w 84"/>
                <a:gd name="T43" fmla="*/ 25 h 48"/>
                <a:gd name="T44" fmla="*/ 28 w 84"/>
                <a:gd name="T45" fmla="*/ 26 h 48"/>
                <a:gd name="T46" fmla="*/ 29 w 84"/>
                <a:gd name="T47" fmla="*/ 28 h 48"/>
                <a:gd name="T48" fmla="*/ 30 w 84"/>
                <a:gd name="T49" fmla="*/ 29 h 48"/>
                <a:gd name="T50" fmla="*/ 31 w 84"/>
                <a:gd name="T51" fmla="*/ 30 h 48"/>
                <a:gd name="T52" fmla="*/ 33 w 84"/>
                <a:gd name="T53" fmla="*/ 33 h 48"/>
                <a:gd name="T54" fmla="*/ 34 w 84"/>
                <a:gd name="T55" fmla="*/ 34 h 48"/>
                <a:gd name="T56" fmla="*/ 35 w 84"/>
                <a:gd name="T57" fmla="*/ 35 h 48"/>
                <a:gd name="T58" fmla="*/ 36 w 84"/>
                <a:gd name="T59" fmla="*/ 36 h 48"/>
                <a:gd name="T60" fmla="*/ 37 w 84"/>
                <a:gd name="T61" fmla="*/ 37 h 48"/>
                <a:gd name="T62" fmla="*/ 39 w 84"/>
                <a:gd name="T63" fmla="*/ 39 h 48"/>
                <a:gd name="T64" fmla="*/ 40 w 84"/>
                <a:gd name="T65" fmla="*/ 40 h 48"/>
                <a:gd name="T66" fmla="*/ 41 w 84"/>
                <a:gd name="T67" fmla="*/ 41 h 48"/>
                <a:gd name="T68" fmla="*/ 42 w 84"/>
                <a:gd name="T69" fmla="*/ 42 h 48"/>
                <a:gd name="T70" fmla="*/ 44 w 84"/>
                <a:gd name="T71" fmla="*/ 43 h 48"/>
                <a:gd name="T72" fmla="*/ 45 w 84"/>
                <a:gd name="T73" fmla="*/ 45 h 48"/>
                <a:gd name="T74" fmla="*/ 46 w 84"/>
                <a:gd name="T75" fmla="*/ 46 h 48"/>
                <a:gd name="T76" fmla="*/ 47 w 84"/>
                <a:gd name="T77" fmla="*/ 47 h 48"/>
                <a:gd name="T78" fmla="*/ 84 w 84"/>
                <a:gd name="T79" fmla="*/ 48 h 48"/>
                <a:gd name="T80" fmla="*/ 82 w 84"/>
                <a:gd name="T81" fmla="*/ 47 h 48"/>
                <a:gd name="T82" fmla="*/ 81 w 84"/>
                <a:gd name="T83" fmla="*/ 45 h 48"/>
                <a:gd name="T84" fmla="*/ 80 w 84"/>
                <a:gd name="T85" fmla="*/ 42 h 48"/>
                <a:gd name="T86" fmla="*/ 80 w 84"/>
                <a:gd name="T87" fmla="*/ 39 h 48"/>
                <a:gd name="T88" fmla="*/ 79 w 84"/>
                <a:gd name="T89" fmla="*/ 36 h 48"/>
                <a:gd name="T90" fmla="*/ 77 w 84"/>
                <a:gd name="T91" fmla="*/ 34 h 48"/>
                <a:gd name="T92" fmla="*/ 76 w 84"/>
                <a:gd name="T93" fmla="*/ 31 h 48"/>
                <a:gd name="T94" fmla="*/ 75 w 84"/>
                <a:gd name="T95" fmla="*/ 29 h 48"/>
                <a:gd name="T96" fmla="*/ 74 w 84"/>
                <a:gd name="T97" fmla="*/ 26 h 48"/>
                <a:gd name="T98" fmla="*/ 71 w 84"/>
                <a:gd name="T99" fmla="*/ 24 h 48"/>
                <a:gd name="T100" fmla="*/ 70 w 84"/>
                <a:gd name="T101" fmla="*/ 23 h 48"/>
                <a:gd name="T102" fmla="*/ 70 w 84"/>
                <a:gd name="T103" fmla="*/ 18 h 48"/>
                <a:gd name="T104" fmla="*/ 69 w 84"/>
                <a:gd name="T105" fmla="*/ 16 h 48"/>
                <a:gd name="T106" fmla="*/ 68 w 84"/>
                <a:gd name="T107" fmla="*/ 14 h 48"/>
                <a:gd name="T108" fmla="*/ 67 w 84"/>
                <a:gd name="T109" fmla="*/ 12 h 48"/>
                <a:gd name="T110" fmla="*/ 65 w 84"/>
                <a:gd name="T111" fmla="*/ 10 h 48"/>
                <a:gd name="T112" fmla="*/ 64 w 84"/>
                <a:gd name="T113" fmla="*/ 8 h 48"/>
                <a:gd name="T114" fmla="*/ 63 w 84"/>
                <a:gd name="T115" fmla="*/ 5 h 48"/>
                <a:gd name="T116" fmla="*/ 62 w 84"/>
                <a:gd name="T11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" h="48">
                  <a:moveTo>
                    <a:pt x="62" y="0"/>
                  </a:moveTo>
                  <a:lnTo>
                    <a:pt x="6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2" y="42"/>
                  </a:lnTo>
                  <a:lnTo>
                    <a:pt x="42" y="43"/>
                  </a:lnTo>
                  <a:lnTo>
                    <a:pt x="44" y="43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6" y="47"/>
                  </a:lnTo>
                  <a:lnTo>
                    <a:pt x="47" y="47"/>
                  </a:lnTo>
                  <a:lnTo>
                    <a:pt x="47" y="48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1" y="45"/>
                  </a:lnTo>
                  <a:lnTo>
                    <a:pt x="81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0" y="39"/>
                  </a:lnTo>
                  <a:lnTo>
                    <a:pt x="79" y="39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5" y="26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0" y="23"/>
                  </a:lnTo>
                  <a:lnTo>
                    <a:pt x="70" y="19"/>
                  </a:lnTo>
                  <a:lnTo>
                    <a:pt x="70" y="18"/>
                  </a:lnTo>
                  <a:lnTo>
                    <a:pt x="69" y="18"/>
                  </a:lnTo>
                  <a:lnTo>
                    <a:pt x="69" y="16"/>
                  </a:lnTo>
                  <a:lnTo>
                    <a:pt x="68" y="16"/>
                  </a:lnTo>
                  <a:lnTo>
                    <a:pt x="68" y="14"/>
                  </a:lnTo>
                  <a:lnTo>
                    <a:pt x="67" y="14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5" y="8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5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546">
              <a:extLst>
                <a:ext uri="{FF2B5EF4-FFF2-40B4-BE49-F238E27FC236}">
                  <a16:creationId xmlns:a16="http://schemas.microsoft.com/office/drawing/2014/main" id="{9D262AC6-3418-4C48-8672-9E610928B0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" y="4158"/>
              <a:ext cx="11" cy="10"/>
            </a:xfrm>
            <a:custGeom>
              <a:avLst/>
              <a:gdLst>
                <a:gd name="T0" fmla="*/ 0 w 53"/>
                <a:gd name="T1" fmla="*/ 0 h 49"/>
                <a:gd name="T2" fmla="*/ 1 w 53"/>
                <a:gd name="T3" fmla="*/ 2 h 49"/>
                <a:gd name="T4" fmla="*/ 4 w 53"/>
                <a:gd name="T5" fmla="*/ 4 h 49"/>
                <a:gd name="T6" fmla="*/ 5 w 53"/>
                <a:gd name="T7" fmla="*/ 5 h 49"/>
                <a:gd name="T8" fmla="*/ 6 w 53"/>
                <a:gd name="T9" fmla="*/ 6 h 49"/>
                <a:gd name="T10" fmla="*/ 7 w 53"/>
                <a:gd name="T11" fmla="*/ 8 h 49"/>
                <a:gd name="T12" fmla="*/ 9 w 53"/>
                <a:gd name="T13" fmla="*/ 9 h 49"/>
                <a:gd name="T14" fmla="*/ 10 w 53"/>
                <a:gd name="T15" fmla="*/ 10 h 49"/>
                <a:gd name="T16" fmla="*/ 11 w 53"/>
                <a:gd name="T17" fmla="*/ 11 h 49"/>
                <a:gd name="T18" fmla="*/ 12 w 53"/>
                <a:gd name="T19" fmla="*/ 12 h 49"/>
                <a:gd name="T20" fmla="*/ 14 w 53"/>
                <a:gd name="T21" fmla="*/ 14 h 49"/>
                <a:gd name="T22" fmla="*/ 15 w 53"/>
                <a:gd name="T23" fmla="*/ 15 h 49"/>
                <a:gd name="T24" fmla="*/ 16 w 53"/>
                <a:gd name="T25" fmla="*/ 16 h 49"/>
                <a:gd name="T26" fmla="*/ 17 w 53"/>
                <a:gd name="T27" fmla="*/ 17 h 49"/>
                <a:gd name="T28" fmla="*/ 18 w 53"/>
                <a:gd name="T29" fmla="*/ 18 h 49"/>
                <a:gd name="T30" fmla="*/ 20 w 53"/>
                <a:gd name="T31" fmla="*/ 20 h 49"/>
                <a:gd name="T32" fmla="*/ 21 w 53"/>
                <a:gd name="T33" fmla="*/ 21 h 49"/>
                <a:gd name="T34" fmla="*/ 22 w 53"/>
                <a:gd name="T35" fmla="*/ 22 h 49"/>
                <a:gd name="T36" fmla="*/ 23 w 53"/>
                <a:gd name="T37" fmla="*/ 23 h 49"/>
                <a:gd name="T38" fmla="*/ 24 w 53"/>
                <a:gd name="T39" fmla="*/ 25 h 49"/>
                <a:gd name="T40" fmla="*/ 27 w 53"/>
                <a:gd name="T41" fmla="*/ 27 h 49"/>
                <a:gd name="T42" fmla="*/ 28 w 53"/>
                <a:gd name="T43" fmla="*/ 29 h 49"/>
                <a:gd name="T44" fmla="*/ 29 w 53"/>
                <a:gd name="T45" fmla="*/ 31 h 49"/>
                <a:gd name="T46" fmla="*/ 30 w 53"/>
                <a:gd name="T47" fmla="*/ 32 h 49"/>
                <a:gd name="T48" fmla="*/ 32 w 53"/>
                <a:gd name="T49" fmla="*/ 33 h 49"/>
                <a:gd name="T50" fmla="*/ 33 w 53"/>
                <a:gd name="T51" fmla="*/ 34 h 49"/>
                <a:gd name="T52" fmla="*/ 34 w 53"/>
                <a:gd name="T53" fmla="*/ 35 h 49"/>
                <a:gd name="T54" fmla="*/ 35 w 53"/>
                <a:gd name="T55" fmla="*/ 37 h 49"/>
                <a:gd name="T56" fmla="*/ 37 w 53"/>
                <a:gd name="T57" fmla="*/ 38 h 49"/>
                <a:gd name="T58" fmla="*/ 38 w 53"/>
                <a:gd name="T59" fmla="*/ 39 h 49"/>
                <a:gd name="T60" fmla="*/ 39 w 53"/>
                <a:gd name="T61" fmla="*/ 40 h 49"/>
                <a:gd name="T62" fmla="*/ 40 w 53"/>
                <a:gd name="T63" fmla="*/ 42 h 49"/>
                <a:gd name="T64" fmla="*/ 41 w 53"/>
                <a:gd name="T65" fmla="*/ 43 h 49"/>
                <a:gd name="T66" fmla="*/ 43 w 53"/>
                <a:gd name="T67" fmla="*/ 44 h 49"/>
                <a:gd name="T68" fmla="*/ 44 w 53"/>
                <a:gd name="T69" fmla="*/ 45 h 49"/>
                <a:gd name="T70" fmla="*/ 45 w 53"/>
                <a:gd name="T71" fmla="*/ 46 h 49"/>
                <a:gd name="T72" fmla="*/ 46 w 53"/>
                <a:gd name="T73" fmla="*/ 48 h 49"/>
                <a:gd name="T74" fmla="*/ 47 w 53"/>
                <a:gd name="T75" fmla="*/ 49 h 49"/>
                <a:gd name="T76" fmla="*/ 52 w 53"/>
                <a:gd name="T77" fmla="*/ 48 h 49"/>
                <a:gd name="T78" fmla="*/ 52 w 53"/>
                <a:gd name="T79" fmla="*/ 45 h 49"/>
                <a:gd name="T80" fmla="*/ 53 w 53"/>
                <a:gd name="T81" fmla="*/ 39 h 49"/>
                <a:gd name="T82" fmla="*/ 52 w 53"/>
                <a:gd name="T83" fmla="*/ 37 h 49"/>
                <a:gd name="T84" fmla="*/ 51 w 53"/>
                <a:gd name="T85" fmla="*/ 34 h 49"/>
                <a:gd name="T86" fmla="*/ 50 w 53"/>
                <a:gd name="T87" fmla="*/ 32 h 49"/>
                <a:gd name="T88" fmla="*/ 47 w 53"/>
                <a:gd name="T89" fmla="*/ 29 h 49"/>
                <a:gd name="T90" fmla="*/ 47 w 53"/>
                <a:gd name="T91" fmla="*/ 25 h 49"/>
                <a:gd name="T92" fmla="*/ 46 w 53"/>
                <a:gd name="T93" fmla="*/ 21 h 49"/>
                <a:gd name="T94" fmla="*/ 45 w 53"/>
                <a:gd name="T95" fmla="*/ 20 h 49"/>
                <a:gd name="T96" fmla="*/ 44 w 53"/>
                <a:gd name="T97" fmla="*/ 17 h 49"/>
                <a:gd name="T98" fmla="*/ 43 w 53"/>
                <a:gd name="T99" fmla="*/ 15 h 49"/>
                <a:gd name="T100" fmla="*/ 41 w 53"/>
                <a:gd name="T101" fmla="*/ 12 h 49"/>
                <a:gd name="T102" fmla="*/ 40 w 53"/>
                <a:gd name="T103" fmla="*/ 10 h 49"/>
                <a:gd name="T104" fmla="*/ 39 w 53"/>
                <a:gd name="T105" fmla="*/ 8 h 49"/>
                <a:gd name="T106" fmla="*/ 38 w 53"/>
                <a:gd name="T107" fmla="*/ 5 h 49"/>
                <a:gd name="T108" fmla="*/ 38 w 53"/>
                <a:gd name="T10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49">
                  <a:moveTo>
                    <a:pt x="37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1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48"/>
                  </a:lnTo>
                  <a:lnTo>
                    <a:pt x="52" y="48"/>
                  </a:lnTo>
                  <a:lnTo>
                    <a:pt x="52" y="46"/>
                  </a:lnTo>
                  <a:lnTo>
                    <a:pt x="52" y="45"/>
                  </a:lnTo>
                  <a:lnTo>
                    <a:pt x="53" y="45"/>
                  </a:lnTo>
                  <a:lnTo>
                    <a:pt x="53" y="39"/>
                  </a:lnTo>
                  <a:lnTo>
                    <a:pt x="52" y="39"/>
                  </a:lnTo>
                  <a:lnTo>
                    <a:pt x="52" y="37"/>
                  </a:lnTo>
                  <a:lnTo>
                    <a:pt x="52" y="34"/>
                  </a:lnTo>
                  <a:lnTo>
                    <a:pt x="51" y="34"/>
                  </a:lnTo>
                  <a:lnTo>
                    <a:pt x="51" y="32"/>
                  </a:lnTo>
                  <a:lnTo>
                    <a:pt x="50" y="32"/>
                  </a:lnTo>
                  <a:lnTo>
                    <a:pt x="50" y="29"/>
                  </a:lnTo>
                  <a:lnTo>
                    <a:pt x="47" y="29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6" y="25"/>
                  </a:lnTo>
                  <a:lnTo>
                    <a:pt x="46" y="21"/>
                  </a:lnTo>
                  <a:lnTo>
                    <a:pt x="45" y="21"/>
                  </a:lnTo>
                  <a:lnTo>
                    <a:pt x="45" y="20"/>
                  </a:lnTo>
                  <a:lnTo>
                    <a:pt x="44" y="20"/>
                  </a:lnTo>
                  <a:lnTo>
                    <a:pt x="44" y="17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3" y="12"/>
                  </a:lnTo>
                  <a:lnTo>
                    <a:pt x="41" y="12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8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547">
              <a:extLst>
                <a:ext uri="{FF2B5EF4-FFF2-40B4-BE49-F238E27FC236}">
                  <a16:creationId xmlns:a16="http://schemas.microsoft.com/office/drawing/2014/main" id="{E9398E3F-9204-7AC7-9B0A-4D2E7428DF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78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9" name="Freeform 548">
              <a:extLst>
                <a:ext uri="{FF2B5EF4-FFF2-40B4-BE49-F238E27FC236}">
                  <a16:creationId xmlns:a16="http://schemas.microsoft.com/office/drawing/2014/main" id="{90B9C3BF-BF73-3479-D7B7-90996754DE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166"/>
              <a:ext cx="26" cy="34"/>
            </a:xfrm>
            <a:custGeom>
              <a:avLst/>
              <a:gdLst>
                <a:gd name="T0" fmla="*/ 23 w 130"/>
                <a:gd name="T1" fmla="*/ 30 h 170"/>
                <a:gd name="T2" fmla="*/ 27 w 130"/>
                <a:gd name="T3" fmla="*/ 35 h 170"/>
                <a:gd name="T4" fmla="*/ 29 w 130"/>
                <a:gd name="T5" fmla="*/ 40 h 170"/>
                <a:gd name="T6" fmla="*/ 32 w 130"/>
                <a:gd name="T7" fmla="*/ 46 h 170"/>
                <a:gd name="T8" fmla="*/ 34 w 130"/>
                <a:gd name="T9" fmla="*/ 52 h 170"/>
                <a:gd name="T10" fmla="*/ 38 w 130"/>
                <a:gd name="T11" fmla="*/ 56 h 170"/>
                <a:gd name="T12" fmla="*/ 40 w 130"/>
                <a:gd name="T13" fmla="*/ 62 h 170"/>
                <a:gd name="T14" fmla="*/ 42 w 130"/>
                <a:gd name="T15" fmla="*/ 68 h 170"/>
                <a:gd name="T16" fmla="*/ 46 w 130"/>
                <a:gd name="T17" fmla="*/ 72 h 170"/>
                <a:gd name="T18" fmla="*/ 48 w 130"/>
                <a:gd name="T19" fmla="*/ 76 h 170"/>
                <a:gd name="T20" fmla="*/ 51 w 130"/>
                <a:gd name="T21" fmla="*/ 83 h 170"/>
                <a:gd name="T22" fmla="*/ 53 w 130"/>
                <a:gd name="T23" fmla="*/ 89 h 170"/>
                <a:gd name="T24" fmla="*/ 57 w 130"/>
                <a:gd name="T25" fmla="*/ 92 h 170"/>
                <a:gd name="T26" fmla="*/ 59 w 130"/>
                <a:gd name="T27" fmla="*/ 97 h 170"/>
                <a:gd name="T28" fmla="*/ 63 w 130"/>
                <a:gd name="T29" fmla="*/ 104 h 170"/>
                <a:gd name="T30" fmla="*/ 65 w 130"/>
                <a:gd name="T31" fmla="*/ 109 h 170"/>
                <a:gd name="T32" fmla="*/ 68 w 130"/>
                <a:gd name="T33" fmla="*/ 115 h 170"/>
                <a:gd name="T34" fmla="*/ 72 w 130"/>
                <a:gd name="T35" fmla="*/ 119 h 170"/>
                <a:gd name="T36" fmla="*/ 74 w 130"/>
                <a:gd name="T37" fmla="*/ 125 h 170"/>
                <a:gd name="T38" fmla="*/ 76 w 130"/>
                <a:gd name="T39" fmla="*/ 131 h 170"/>
                <a:gd name="T40" fmla="*/ 79 w 130"/>
                <a:gd name="T41" fmla="*/ 136 h 170"/>
                <a:gd name="T42" fmla="*/ 81 w 130"/>
                <a:gd name="T43" fmla="*/ 142 h 170"/>
                <a:gd name="T44" fmla="*/ 86 w 130"/>
                <a:gd name="T45" fmla="*/ 146 h 170"/>
                <a:gd name="T46" fmla="*/ 88 w 130"/>
                <a:gd name="T47" fmla="*/ 152 h 170"/>
                <a:gd name="T48" fmla="*/ 91 w 130"/>
                <a:gd name="T49" fmla="*/ 158 h 170"/>
                <a:gd name="T50" fmla="*/ 95 w 130"/>
                <a:gd name="T51" fmla="*/ 163 h 170"/>
                <a:gd name="T52" fmla="*/ 97 w 130"/>
                <a:gd name="T53" fmla="*/ 169 h 170"/>
                <a:gd name="T54" fmla="*/ 107 w 130"/>
                <a:gd name="T55" fmla="*/ 141 h 170"/>
                <a:gd name="T56" fmla="*/ 103 w 130"/>
                <a:gd name="T57" fmla="*/ 136 h 170"/>
                <a:gd name="T58" fmla="*/ 101 w 130"/>
                <a:gd name="T59" fmla="*/ 131 h 170"/>
                <a:gd name="T60" fmla="*/ 98 w 130"/>
                <a:gd name="T61" fmla="*/ 124 h 170"/>
                <a:gd name="T62" fmla="*/ 96 w 130"/>
                <a:gd name="T63" fmla="*/ 119 h 170"/>
                <a:gd name="T64" fmla="*/ 92 w 130"/>
                <a:gd name="T65" fmla="*/ 115 h 170"/>
                <a:gd name="T66" fmla="*/ 90 w 130"/>
                <a:gd name="T67" fmla="*/ 109 h 170"/>
                <a:gd name="T68" fmla="*/ 86 w 130"/>
                <a:gd name="T69" fmla="*/ 104 h 170"/>
                <a:gd name="T70" fmla="*/ 84 w 130"/>
                <a:gd name="T71" fmla="*/ 97 h 170"/>
                <a:gd name="T72" fmla="*/ 80 w 130"/>
                <a:gd name="T73" fmla="*/ 92 h 170"/>
                <a:gd name="T74" fmla="*/ 78 w 130"/>
                <a:gd name="T75" fmla="*/ 87 h 170"/>
                <a:gd name="T76" fmla="*/ 75 w 130"/>
                <a:gd name="T77" fmla="*/ 80 h 170"/>
                <a:gd name="T78" fmla="*/ 72 w 130"/>
                <a:gd name="T79" fmla="*/ 76 h 170"/>
                <a:gd name="T80" fmla="*/ 69 w 130"/>
                <a:gd name="T81" fmla="*/ 72 h 170"/>
                <a:gd name="T82" fmla="*/ 67 w 130"/>
                <a:gd name="T83" fmla="*/ 66 h 170"/>
                <a:gd name="T84" fmla="*/ 64 w 130"/>
                <a:gd name="T85" fmla="*/ 59 h 170"/>
                <a:gd name="T86" fmla="*/ 62 w 130"/>
                <a:gd name="T87" fmla="*/ 53 h 170"/>
                <a:gd name="T88" fmla="*/ 57 w 130"/>
                <a:gd name="T89" fmla="*/ 50 h 170"/>
                <a:gd name="T90" fmla="*/ 55 w 130"/>
                <a:gd name="T91" fmla="*/ 44 h 170"/>
                <a:gd name="T92" fmla="*/ 52 w 130"/>
                <a:gd name="T93" fmla="*/ 39 h 170"/>
                <a:gd name="T94" fmla="*/ 50 w 130"/>
                <a:gd name="T95" fmla="*/ 33 h 170"/>
                <a:gd name="T96" fmla="*/ 47 w 130"/>
                <a:gd name="T97" fmla="*/ 27 h 170"/>
                <a:gd name="T98" fmla="*/ 44 w 130"/>
                <a:gd name="T99" fmla="*/ 23 h 170"/>
                <a:gd name="T100" fmla="*/ 41 w 130"/>
                <a:gd name="T101" fmla="*/ 18 h 170"/>
                <a:gd name="T102" fmla="*/ 39 w 130"/>
                <a:gd name="T103" fmla="*/ 12 h 170"/>
                <a:gd name="T104" fmla="*/ 35 w 130"/>
                <a:gd name="T105" fmla="*/ 7 h 170"/>
                <a:gd name="T106" fmla="*/ 33 w 130"/>
                <a:gd name="T10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70">
                  <a:moveTo>
                    <a:pt x="32" y="0"/>
                  </a:moveTo>
                  <a:lnTo>
                    <a:pt x="0" y="0"/>
                  </a:lnTo>
                  <a:lnTo>
                    <a:pt x="0" y="170"/>
                  </a:lnTo>
                  <a:lnTo>
                    <a:pt x="23" y="170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8"/>
                  </a:lnTo>
                  <a:lnTo>
                    <a:pt x="28" y="38"/>
                  </a:lnTo>
                  <a:lnTo>
                    <a:pt x="28" y="39"/>
                  </a:lnTo>
                  <a:lnTo>
                    <a:pt x="28" y="40"/>
                  </a:lnTo>
                  <a:lnTo>
                    <a:pt x="29" y="40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4" y="50"/>
                  </a:lnTo>
                  <a:lnTo>
                    <a:pt x="34" y="52"/>
                  </a:lnTo>
                  <a:lnTo>
                    <a:pt x="35" y="52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6"/>
                  </a:lnTo>
                  <a:lnTo>
                    <a:pt x="38" y="56"/>
                  </a:lnTo>
                  <a:lnTo>
                    <a:pt x="38" y="57"/>
                  </a:lnTo>
                  <a:lnTo>
                    <a:pt x="39" y="57"/>
                  </a:lnTo>
                  <a:lnTo>
                    <a:pt x="39" y="59"/>
                  </a:lnTo>
                  <a:lnTo>
                    <a:pt x="40" y="59"/>
                  </a:lnTo>
                  <a:lnTo>
                    <a:pt x="40" y="62"/>
                  </a:lnTo>
                  <a:lnTo>
                    <a:pt x="41" y="62"/>
                  </a:lnTo>
                  <a:lnTo>
                    <a:pt x="41" y="63"/>
                  </a:lnTo>
                  <a:lnTo>
                    <a:pt x="42" y="63"/>
                  </a:lnTo>
                  <a:lnTo>
                    <a:pt x="42" y="66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4" y="69"/>
                  </a:lnTo>
                  <a:lnTo>
                    <a:pt x="45" y="69"/>
                  </a:lnTo>
                  <a:lnTo>
                    <a:pt x="45" y="72"/>
                  </a:lnTo>
                  <a:lnTo>
                    <a:pt x="46" y="72"/>
                  </a:lnTo>
                  <a:lnTo>
                    <a:pt x="46" y="73"/>
                  </a:lnTo>
                  <a:lnTo>
                    <a:pt x="47" y="73"/>
                  </a:lnTo>
                  <a:lnTo>
                    <a:pt x="47" y="74"/>
                  </a:lnTo>
                  <a:lnTo>
                    <a:pt x="47" y="76"/>
                  </a:lnTo>
                  <a:lnTo>
                    <a:pt x="48" y="76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51" y="80"/>
                  </a:lnTo>
                  <a:lnTo>
                    <a:pt x="51" y="83"/>
                  </a:lnTo>
                  <a:lnTo>
                    <a:pt x="52" y="83"/>
                  </a:lnTo>
                  <a:lnTo>
                    <a:pt x="52" y="85"/>
                  </a:lnTo>
                  <a:lnTo>
                    <a:pt x="52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5" y="89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2"/>
                  </a:lnTo>
                  <a:lnTo>
                    <a:pt x="57" y="92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8" y="96"/>
                  </a:lnTo>
                  <a:lnTo>
                    <a:pt x="58" y="97"/>
                  </a:lnTo>
                  <a:lnTo>
                    <a:pt x="59" y="97"/>
                  </a:lnTo>
                  <a:lnTo>
                    <a:pt x="59" y="99"/>
                  </a:lnTo>
                  <a:lnTo>
                    <a:pt x="62" y="99"/>
                  </a:lnTo>
                  <a:lnTo>
                    <a:pt x="62" y="102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3" y="107"/>
                  </a:lnTo>
                  <a:lnTo>
                    <a:pt x="64" y="107"/>
                  </a:lnTo>
                  <a:lnTo>
                    <a:pt x="64" y="108"/>
                  </a:lnTo>
                  <a:lnTo>
                    <a:pt x="65" y="108"/>
                  </a:lnTo>
                  <a:lnTo>
                    <a:pt x="65" y="109"/>
                  </a:lnTo>
                  <a:lnTo>
                    <a:pt x="67" y="109"/>
                  </a:lnTo>
                  <a:lnTo>
                    <a:pt x="67" y="112"/>
                  </a:lnTo>
                  <a:lnTo>
                    <a:pt x="67" y="113"/>
                  </a:lnTo>
                  <a:lnTo>
                    <a:pt x="68" y="113"/>
                  </a:lnTo>
                  <a:lnTo>
                    <a:pt x="68" y="115"/>
                  </a:lnTo>
                  <a:lnTo>
                    <a:pt x="69" y="115"/>
                  </a:lnTo>
                  <a:lnTo>
                    <a:pt x="69" y="116"/>
                  </a:lnTo>
                  <a:lnTo>
                    <a:pt x="70" y="116"/>
                  </a:lnTo>
                  <a:lnTo>
                    <a:pt x="70" y="119"/>
                  </a:lnTo>
                  <a:lnTo>
                    <a:pt x="72" y="119"/>
                  </a:lnTo>
                  <a:lnTo>
                    <a:pt x="72" y="121"/>
                  </a:lnTo>
                  <a:lnTo>
                    <a:pt x="72" y="123"/>
                  </a:lnTo>
                  <a:lnTo>
                    <a:pt x="73" y="123"/>
                  </a:lnTo>
                  <a:lnTo>
                    <a:pt x="73" y="125"/>
                  </a:lnTo>
                  <a:lnTo>
                    <a:pt x="74" y="125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6"/>
                  </a:lnTo>
                  <a:lnTo>
                    <a:pt x="80" y="136"/>
                  </a:lnTo>
                  <a:lnTo>
                    <a:pt x="80" y="138"/>
                  </a:lnTo>
                  <a:lnTo>
                    <a:pt x="81" y="138"/>
                  </a:lnTo>
                  <a:lnTo>
                    <a:pt x="81" y="141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4" y="143"/>
                  </a:lnTo>
                  <a:lnTo>
                    <a:pt x="85" y="143"/>
                  </a:lnTo>
                  <a:lnTo>
                    <a:pt x="85" y="146"/>
                  </a:lnTo>
                  <a:lnTo>
                    <a:pt x="86" y="146"/>
                  </a:lnTo>
                  <a:lnTo>
                    <a:pt x="86" y="147"/>
                  </a:lnTo>
                  <a:lnTo>
                    <a:pt x="86" y="149"/>
                  </a:lnTo>
                  <a:lnTo>
                    <a:pt x="87" y="149"/>
                  </a:lnTo>
                  <a:lnTo>
                    <a:pt x="87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5"/>
                  </a:lnTo>
                  <a:lnTo>
                    <a:pt x="91" y="155"/>
                  </a:lnTo>
                  <a:lnTo>
                    <a:pt x="91" y="158"/>
                  </a:lnTo>
                  <a:lnTo>
                    <a:pt x="91" y="160"/>
                  </a:lnTo>
                  <a:lnTo>
                    <a:pt x="92" y="160"/>
                  </a:lnTo>
                  <a:lnTo>
                    <a:pt x="93" y="160"/>
                  </a:lnTo>
                  <a:lnTo>
                    <a:pt x="93" y="163"/>
                  </a:lnTo>
                  <a:lnTo>
                    <a:pt x="95" y="163"/>
                  </a:lnTo>
                  <a:lnTo>
                    <a:pt x="95" y="165"/>
                  </a:lnTo>
                  <a:lnTo>
                    <a:pt x="96" y="165"/>
                  </a:lnTo>
                  <a:lnTo>
                    <a:pt x="96" y="166"/>
                  </a:lnTo>
                  <a:lnTo>
                    <a:pt x="96" y="169"/>
                  </a:lnTo>
                  <a:lnTo>
                    <a:pt x="97" y="169"/>
                  </a:lnTo>
                  <a:lnTo>
                    <a:pt x="97" y="170"/>
                  </a:lnTo>
                  <a:lnTo>
                    <a:pt x="130" y="170"/>
                  </a:lnTo>
                  <a:lnTo>
                    <a:pt x="130" y="0"/>
                  </a:lnTo>
                  <a:lnTo>
                    <a:pt x="107" y="0"/>
                  </a:lnTo>
                  <a:lnTo>
                    <a:pt x="107" y="141"/>
                  </a:lnTo>
                  <a:lnTo>
                    <a:pt x="105" y="141"/>
                  </a:lnTo>
                  <a:lnTo>
                    <a:pt x="105" y="138"/>
                  </a:lnTo>
                  <a:lnTo>
                    <a:pt x="104" y="138"/>
                  </a:lnTo>
                  <a:lnTo>
                    <a:pt x="104" y="136"/>
                  </a:lnTo>
                  <a:lnTo>
                    <a:pt x="103" y="136"/>
                  </a:lnTo>
                  <a:lnTo>
                    <a:pt x="103" y="135"/>
                  </a:lnTo>
                  <a:lnTo>
                    <a:pt x="102" y="135"/>
                  </a:lnTo>
                  <a:lnTo>
                    <a:pt x="102" y="132"/>
                  </a:lnTo>
                  <a:lnTo>
                    <a:pt x="101" y="132"/>
                  </a:lnTo>
                  <a:lnTo>
                    <a:pt x="101" y="131"/>
                  </a:lnTo>
                  <a:lnTo>
                    <a:pt x="101" y="129"/>
                  </a:lnTo>
                  <a:lnTo>
                    <a:pt x="99" y="129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4"/>
                  </a:lnTo>
                  <a:lnTo>
                    <a:pt x="97" y="124"/>
                  </a:lnTo>
                  <a:lnTo>
                    <a:pt x="97" y="123"/>
                  </a:lnTo>
                  <a:lnTo>
                    <a:pt x="96" y="123"/>
                  </a:lnTo>
                  <a:lnTo>
                    <a:pt x="96" y="121"/>
                  </a:lnTo>
                  <a:lnTo>
                    <a:pt x="96" y="119"/>
                  </a:lnTo>
                  <a:lnTo>
                    <a:pt x="95" y="119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3" y="115"/>
                  </a:lnTo>
                  <a:lnTo>
                    <a:pt x="92" y="115"/>
                  </a:lnTo>
                  <a:lnTo>
                    <a:pt x="92" y="113"/>
                  </a:lnTo>
                  <a:lnTo>
                    <a:pt x="91" y="113"/>
                  </a:lnTo>
                  <a:lnTo>
                    <a:pt x="91" y="112"/>
                  </a:lnTo>
                  <a:lnTo>
                    <a:pt x="91" y="109"/>
                  </a:lnTo>
                  <a:lnTo>
                    <a:pt x="90" y="109"/>
                  </a:lnTo>
                  <a:lnTo>
                    <a:pt x="90" y="107"/>
                  </a:lnTo>
                  <a:lnTo>
                    <a:pt x="88" y="107"/>
                  </a:lnTo>
                  <a:lnTo>
                    <a:pt x="87" y="107"/>
                  </a:lnTo>
                  <a:lnTo>
                    <a:pt x="87" y="104"/>
                  </a:lnTo>
                  <a:lnTo>
                    <a:pt x="86" y="104"/>
                  </a:lnTo>
                  <a:lnTo>
                    <a:pt x="86" y="102"/>
                  </a:lnTo>
                  <a:lnTo>
                    <a:pt x="86" y="99"/>
                  </a:lnTo>
                  <a:lnTo>
                    <a:pt x="85" y="99"/>
                  </a:lnTo>
                  <a:lnTo>
                    <a:pt x="85" y="97"/>
                  </a:lnTo>
                  <a:lnTo>
                    <a:pt x="84" y="97"/>
                  </a:lnTo>
                  <a:lnTo>
                    <a:pt x="84" y="96"/>
                  </a:lnTo>
                  <a:lnTo>
                    <a:pt x="81" y="96"/>
                  </a:lnTo>
                  <a:lnTo>
                    <a:pt x="81" y="93"/>
                  </a:lnTo>
                  <a:lnTo>
                    <a:pt x="81" y="92"/>
                  </a:lnTo>
                  <a:lnTo>
                    <a:pt x="80" y="92"/>
                  </a:lnTo>
                  <a:lnTo>
                    <a:pt x="80" y="90"/>
                  </a:lnTo>
                  <a:lnTo>
                    <a:pt x="79" y="90"/>
                  </a:lnTo>
                  <a:lnTo>
                    <a:pt x="79" y="89"/>
                  </a:lnTo>
                  <a:lnTo>
                    <a:pt x="78" y="89"/>
                  </a:lnTo>
                  <a:lnTo>
                    <a:pt x="78" y="87"/>
                  </a:lnTo>
                  <a:lnTo>
                    <a:pt x="76" y="87"/>
                  </a:lnTo>
                  <a:lnTo>
                    <a:pt x="76" y="85"/>
                  </a:lnTo>
                  <a:lnTo>
                    <a:pt x="76" y="83"/>
                  </a:lnTo>
                  <a:lnTo>
                    <a:pt x="75" y="83"/>
                  </a:lnTo>
                  <a:lnTo>
                    <a:pt x="75" y="80"/>
                  </a:lnTo>
                  <a:lnTo>
                    <a:pt x="74" y="80"/>
                  </a:lnTo>
                  <a:lnTo>
                    <a:pt x="74" y="78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2" y="76"/>
                  </a:lnTo>
                  <a:lnTo>
                    <a:pt x="72" y="74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69"/>
                  </a:lnTo>
                  <a:lnTo>
                    <a:pt x="68" y="69"/>
                  </a:lnTo>
                  <a:lnTo>
                    <a:pt x="68" y="68"/>
                  </a:lnTo>
                  <a:lnTo>
                    <a:pt x="67" y="68"/>
                  </a:lnTo>
                  <a:lnTo>
                    <a:pt x="67" y="66"/>
                  </a:lnTo>
                  <a:lnTo>
                    <a:pt x="67" y="63"/>
                  </a:lnTo>
                  <a:lnTo>
                    <a:pt x="65" y="63"/>
                  </a:lnTo>
                  <a:lnTo>
                    <a:pt x="65" y="62"/>
                  </a:lnTo>
                  <a:lnTo>
                    <a:pt x="64" y="62"/>
                  </a:lnTo>
                  <a:lnTo>
                    <a:pt x="64" y="59"/>
                  </a:lnTo>
                  <a:lnTo>
                    <a:pt x="63" y="59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59" y="53"/>
                  </a:lnTo>
                  <a:lnTo>
                    <a:pt x="59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56" y="46"/>
                  </a:lnTo>
                  <a:lnTo>
                    <a:pt x="56" y="44"/>
                  </a:lnTo>
                  <a:lnTo>
                    <a:pt x="55" y="44"/>
                  </a:lnTo>
                  <a:lnTo>
                    <a:pt x="55" y="43"/>
                  </a:lnTo>
                  <a:lnTo>
                    <a:pt x="53" y="43"/>
                  </a:lnTo>
                  <a:lnTo>
                    <a:pt x="53" y="40"/>
                  </a:lnTo>
                  <a:lnTo>
                    <a:pt x="52" y="40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1" y="38"/>
                  </a:lnTo>
                  <a:lnTo>
                    <a:pt x="51" y="35"/>
                  </a:lnTo>
                  <a:lnTo>
                    <a:pt x="50" y="35"/>
                  </a:lnTo>
                  <a:lnTo>
                    <a:pt x="50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47" y="30"/>
                  </a:lnTo>
                  <a:lnTo>
                    <a:pt x="47" y="29"/>
                  </a:lnTo>
                  <a:lnTo>
                    <a:pt x="47" y="27"/>
                  </a:lnTo>
                  <a:lnTo>
                    <a:pt x="46" y="27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4" y="23"/>
                  </a:lnTo>
                  <a:lnTo>
                    <a:pt x="44" y="21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39" y="15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3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0" name="Rectangle 549">
              <a:extLst>
                <a:ext uri="{FF2B5EF4-FFF2-40B4-BE49-F238E27FC236}">
                  <a16:creationId xmlns:a16="http://schemas.microsoft.com/office/drawing/2014/main" id="{FB34C18C-B136-3EE3-00AA-2C7D5CCB16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417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1" name="Rectangle 550">
              <a:extLst>
                <a:ext uri="{FF2B5EF4-FFF2-40B4-BE49-F238E27FC236}">
                  <a16:creationId xmlns:a16="http://schemas.microsoft.com/office/drawing/2014/main" id="{04301640-9B50-F2FB-30FC-030C8E2D2B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3" y="419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Rectangle 551">
              <a:extLst>
                <a:ext uri="{FF2B5EF4-FFF2-40B4-BE49-F238E27FC236}">
                  <a16:creationId xmlns:a16="http://schemas.microsoft.com/office/drawing/2014/main" id="{C1E64138-701F-330A-B387-9D4FCB6F41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" y="4"/>
              <a:ext cx="3046" cy="4312"/>
            </a:xfrm>
            <a:prstGeom prst="rect">
              <a:avLst/>
            </a:prstGeom>
            <a:noFill/>
            <a:ln w="793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F39F4D57-4762-40F8-BE39-DCF06CD78C24}" vid="{16D2D9AF-5CC6-4545-893D-3B00392C70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2025-02-28T10:56:32Z</dcterms:modified>
</cp:coreProperties>
</file>